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 id="2147483662"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5143500" cx="9144000"/>
  <p:notesSz cx="6858000" cy="9144000"/>
  <p:embeddedFontLst>
    <p:embeddedFont>
      <p:font typeface="Proxima Nova"/>
      <p:regular r:id="rId49"/>
      <p:bold r:id="rId50"/>
      <p:italic r:id="rId51"/>
      <p:boldItalic r:id="rId52"/>
    </p:embeddedFont>
    <p:embeddedFont>
      <p:font typeface="Roboto"/>
      <p:regular r:id="rId53"/>
      <p:bold r:id="rId54"/>
      <p:italic r:id="rId55"/>
      <p:boldItalic r:id="rId56"/>
    </p:embeddedFont>
    <p:embeddedFont>
      <p:font typeface="Amatic SC"/>
      <p:regular r:id="rId57"/>
      <p:bold r:id="rId58"/>
    </p:embeddedFont>
    <p:embeddedFont>
      <p:font typeface="Fira Sans Extra Condensed Medium"/>
      <p:regular r:id="rId59"/>
      <p:bold r:id="rId60"/>
      <p:italic r:id="rId61"/>
      <p:boldItalic r:id="rId62"/>
    </p:embeddedFont>
    <p:embeddedFont>
      <p:font typeface="Fira Sans SemiBold"/>
      <p:regular r:id="rId63"/>
      <p:bold r:id="rId64"/>
      <p:italic r:id="rId65"/>
      <p:boldItalic r:id="rId66"/>
    </p:embeddedFont>
    <p:embeddedFont>
      <p:font typeface="Proxima Nova Semibold"/>
      <p:regular r:id="rId67"/>
      <p:bold r:id="rId68"/>
      <p:boldItalic r:id="rId69"/>
    </p:embeddedFont>
    <p:embeddedFont>
      <p:font typeface="Roboto Light"/>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BCFE24-4D7E-458D-8230-191BDD0C8C40}">
  <a:tblStyle styleId="{2CBCFE24-4D7E-458D-8230-191BDD0C8C4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ProximaNova-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Light-boldItalic.fntdata"/><Relationship Id="rId72" Type="http://schemas.openxmlformats.org/officeDocument/2006/relationships/font" Target="fonts/RobotoLight-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RobotoLight-bold.fntdata"/><Relationship Id="rId70" Type="http://schemas.openxmlformats.org/officeDocument/2006/relationships/font" Target="fonts/RobotoLight-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FiraSansExtraCondensedMedium-boldItalic.fntdata"/><Relationship Id="rId61" Type="http://schemas.openxmlformats.org/officeDocument/2006/relationships/font" Target="fonts/FiraSansExtraCondensedMedium-italic.fntdata"/><Relationship Id="rId20" Type="http://schemas.openxmlformats.org/officeDocument/2006/relationships/slide" Target="slides/slide13.xml"/><Relationship Id="rId64" Type="http://schemas.openxmlformats.org/officeDocument/2006/relationships/font" Target="fonts/FiraSansSemiBold-bold.fntdata"/><Relationship Id="rId63" Type="http://schemas.openxmlformats.org/officeDocument/2006/relationships/font" Target="fonts/FiraSansSemiBold-regular.fntdata"/><Relationship Id="rId22" Type="http://schemas.openxmlformats.org/officeDocument/2006/relationships/slide" Target="slides/slide15.xml"/><Relationship Id="rId66" Type="http://schemas.openxmlformats.org/officeDocument/2006/relationships/font" Target="fonts/FiraSansSemiBold-boldItalic.fntdata"/><Relationship Id="rId21" Type="http://schemas.openxmlformats.org/officeDocument/2006/relationships/slide" Target="slides/slide14.xml"/><Relationship Id="rId65" Type="http://schemas.openxmlformats.org/officeDocument/2006/relationships/font" Target="fonts/FiraSansSemiBold-italic.fntdata"/><Relationship Id="rId24" Type="http://schemas.openxmlformats.org/officeDocument/2006/relationships/slide" Target="slides/slide17.xml"/><Relationship Id="rId68" Type="http://schemas.openxmlformats.org/officeDocument/2006/relationships/font" Target="fonts/ProximaNovaSemibold-bold.fntdata"/><Relationship Id="rId23" Type="http://schemas.openxmlformats.org/officeDocument/2006/relationships/slide" Target="slides/slide16.xml"/><Relationship Id="rId67" Type="http://schemas.openxmlformats.org/officeDocument/2006/relationships/font" Target="fonts/ProximaNovaSemibold-regular.fntdata"/><Relationship Id="rId60" Type="http://schemas.openxmlformats.org/officeDocument/2006/relationships/font" Target="fonts/FiraSansExtraCondensedMedium-bold.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ProximaNovaSemibold-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roximaNova-italic.fntdata"/><Relationship Id="rId50" Type="http://schemas.openxmlformats.org/officeDocument/2006/relationships/font" Target="fonts/ProximaNova-bold.fntdata"/><Relationship Id="rId53" Type="http://schemas.openxmlformats.org/officeDocument/2006/relationships/font" Target="fonts/Roboto-regular.fntdata"/><Relationship Id="rId52" Type="http://schemas.openxmlformats.org/officeDocument/2006/relationships/font" Target="fonts/ProximaNova-boldItalic.fntdata"/><Relationship Id="rId11" Type="http://schemas.openxmlformats.org/officeDocument/2006/relationships/slide" Target="slides/slide4.xml"/><Relationship Id="rId55" Type="http://schemas.openxmlformats.org/officeDocument/2006/relationships/font" Target="fonts/Roboto-italic.fntdata"/><Relationship Id="rId10" Type="http://schemas.openxmlformats.org/officeDocument/2006/relationships/slide" Target="slides/slide3.xml"/><Relationship Id="rId54" Type="http://schemas.openxmlformats.org/officeDocument/2006/relationships/font" Target="fonts/Roboto-bold.fntdata"/><Relationship Id="rId13" Type="http://schemas.openxmlformats.org/officeDocument/2006/relationships/slide" Target="slides/slide6.xml"/><Relationship Id="rId57" Type="http://schemas.openxmlformats.org/officeDocument/2006/relationships/font" Target="fonts/AmaticSC-regular.fntdata"/><Relationship Id="rId12" Type="http://schemas.openxmlformats.org/officeDocument/2006/relationships/slide" Target="slides/slide5.xml"/><Relationship Id="rId56" Type="http://schemas.openxmlformats.org/officeDocument/2006/relationships/font" Target="fonts/Roboto-boldItalic.fntdata"/><Relationship Id="rId15" Type="http://schemas.openxmlformats.org/officeDocument/2006/relationships/slide" Target="slides/slide8.xml"/><Relationship Id="rId59" Type="http://schemas.openxmlformats.org/officeDocument/2006/relationships/font" Target="fonts/FiraSansExtraCondensedMedium-regular.fntdata"/><Relationship Id="rId14" Type="http://schemas.openxmlformats.org/officeDocument/2006/relationships/slide" Target="slides/slide7.xml"/><Relationship Id="rId58" Type="http://schemas.openxmlformats.org/officeDocument/2006/relationships/font" Target="fonts/AmaticSC-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13592f75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13592f75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bce7a9ce76_0_1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bce7a9ce76_0_1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bce7a9ce76_0_1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bce7a9ce76_0_1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bce7a9ce76_0_9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bce7a9ce76_0_9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ba55af4987_0_1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ba55af4987_0_1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bcd8d3aa28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bcd8d3aa28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bcd8d3aa2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bcd8d3aa2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bce7a9ce76_0_1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bce7a9ce76_0_1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gbe22ce921c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4" name="Google Shape;1354;gbe22ce921c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ba55af4987_0_1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ba55af4987_0_1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gbce7a9ce76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4" name="Google Shape;1634;gbce7a9ce76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cb7214e0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cb7214e0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bcd8d3aa2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bcd8d3aa2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gba55af4987_0_2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8" name="Google Shape;1738;gba55af4987_0_2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3" name="Shape 1803"/>
        <p:cNvGrpSpPr/>
        <p:nvPr/>
      </p:nvGrpSpPr>
      <p:grpSpPr>
        <a:xfrm>
          <a:off x="0" y="0"/>
          <a:ext cx="0" cy="0"/>
          <a:chOff x="0" y="0"/>
          <a:chExt cx="0" cy="0"/>
        </a:xfrm>
      </p:grpSpPr>
      <p:sp>
        <p:nvSpPr>
          <p:cNvPr id="1804" name="Google Shape;1804;gba55af4987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5" name="Google Shape;1805;gba55af4987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gbce7a9ce7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6" name="Google Shape;1896;gbce7a9ce7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5" name="Shape 2115"/>
        <p:cNvGrpSpPr/>
        <p:nvPr/>
      </p:nvGrpSpPr>
      <p:grpSpPr>
        <a:xfrm>
          <a:off x="0" y="0"/>
          <a:ext cx="0" cy="0"/>
          <a:chOff x="0" y="0"/>
          <a:chExt cx="0" cy="0"/>
        </a:xfrm>
      </p:grpSpPr>
      <p:sp>
        <p:nvSpPr>
          <p:cNvPr id="2116" name="Google Shape;2116;gbcd728e021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7" name="Google Shape;2117;gbcd728e021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6" name="Shape 2216"/>
        <p:cNvGrpSpPr/>
        <p:nvPr/>
      </p:nvGrpSpPr>
      <p:grpSpPr>
        <a:xfrm>
          <a:off x="0" y="0"/>
          <a:ext cx="0" cy="0"/>
          <a:chOff x="0" y="0"/>
          <a:chExt cx="0" cy="0"/>
        </a:xfrm>
      </p:grpSpPr>
      <p:sp>
        <p:nvSpPr>
          <p:cNvPr id="2217" name="Google Shape;2217;gbce7a9ce76_0_2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8" name="Google Shape;2218;gbce7a9ce76_0_2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1" name="Shape 2301"/>
        <p:cNvGrpSpPr/>
        <p:nvPr/>
      </p:nvGrpSpPr>
      <p:grpSpPr>
        <a:xfrm>
          <a:off x="0" y="0"/>
          <a:ext cx="0" cy="0"/>
          <a:chOff x="0" y="0"/>
          <a:chExt cx="0" cy="0"/>
        </a:xfrm>
      </p:grpSpPr>
      <p:sp>
        <p:nvSpPr>
          <p:cNvPr id="2302" name="Google Shape;2302;gba55af4987_0_30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3" name="Google Shape;2303;gba55af4987_0_30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8" name="Shape 2368"/>
        <p:cNvGrpSpPr/>
        <p:nvPr/>
      </p:nvGrpSpPr>
      <p:grpSpPr>
        <a:xfrm>
          <a:off x="0" y="0"/>
          <a:ext cx="0" cy="0"/>
          <a:chOff x="0" y="0"/>
          <a:chExt cx="0" cy="0"/>
        </a:xfrm>
      </p:grpSpPr>
      <p:sp>
        <p:nvSpPr>
          <p:cNvPr id="2369" name="Google Shape;2369;gba55af4987_0_9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0" name="Google Shape;2370;gba55af4987_0_9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9" name="Shape 2499"/>
        <p:cNvGrpSpPr/>
        <p:nvPr/>
      </p:nvGrpSpPr>
      <p:grpSpPr>
        <a:xfrm>
          <a:off x="0" y="0"/>
          <a:ext cx="0" cy="0"/>
          <a:chOff x="0" y="0"/>
          <a:chExt cx="0" cy="0"/>
        </a:xfrm>
      </p:grpSpPr>
      <p:sp>
        <p:nvSpPr>
          <p:cNvPr id="2500" name="Google Shape;2500;gbce7a9ce76_0_2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1" name="Google Shape;2501;gbce7a9ce76_0_2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5" name="Shape 2635"/>
        <p:cNvGrpSpPr/>
        <p:nvPr/>
      </p:nvGrpSpPr>
      <p:grpSpPr>
        <a:xfrm>
          <a:off x="0" y="0"/>
          <a:ext cx="0" cy="0"/>
          <a:chOff x="0" y="0"/>
          <a:chExt cx="0" cy="0"/>
        </a:xfrm>
      </p:grpSpPr>
      <p:sp>
        <p:nvSpPr>
          <p:cNvPr id="2636" name="Google Shape;2636;gbce7a9ce76_0_2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7" name="Google Shape;2637;gbce7a9ce76_0_2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cd728e021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bcd728e021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6" name="Shape 2916"/>
        <p:cNvGrpSpPr/>
        <p:nvPr/>
      </p:nvGrpSpPr>
      <p:grpSpPr>
        <a:xfrm>
          <a:off x="0" y="0"/>
          <a:ext cx="0" cy="0"/>
          <a:chOff x="0" y="0"/>
          <a:chExt cx="0" cy="0"/>
        </a:xfrm>
      </p:grpSpPr>
      <p:sp>
        <p:nvSpPr>
          <p:cNvPr id="2917" name="Google Shape;2917;gba55af4987_0_1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8" name="Google Shape;2918;gba55af4987_0_1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2" name="Shape 2972"/>
        <p:cNvGrpSpPr/>
        <p:nvPr/>
      </p:nvGrpSpPr>
      <p:grpSpPr>
        <a:xfrm>
          <a:off x="0" y="0"/>
          <a:ext cx="0" cy="0"/>
          <a:chOff x="0" y="0"/>
          <a:chExt cx="0" cy="0"/>
        </a:xfrm>
      </p:grpSpPr>
      <p:sp>
        <p:nvSpPr>
          <p:cNvPr id="2973" name="Google Shape;2973;gba55af4987_0_2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4" name="Google Shape;2974;gba55af4987_0_2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2" name="Shape 2992"/>
        <p:cNvGrpSpPr/>
        <p:nvPr/>
      </p:nvGrpSpPr>
      <p:grpSpPr>
        <a:xfrm>
          <a:off x="0" y="0"/>
          <a:ext cx="0" cy="0"/>
          <a:chOff x="0" y="0"/>
          <a:chExt cx="0" cy="0"/>
        </a:xfrm>
      </p:grpSpPr>
      <p:sp>
        <p:nvSpPr>
          <p:cNvPr id="2993" name="Google Shape;2993;gba55af4987_0_2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4" name="Google Shape;2994;gba55af4987_0_2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8" name="Shape 2998"/>
        <p:cNvGrpSpPr/>
        <p:nvPr/>
      </p:nvGrpSpPr>
      <p:grpSpPr>
        <a:xfrm>
          <a:off x="0" y="0"/>
          <a:ext cx="0" cy="0"/>
          <a:chOff x="0" y="0"/>
          <a:chExt cx="0" cy="0"/>
        </a:xfrm>
      </p:grpSpPr>
      <p:sp>
        <p:nvSpPr>
          <p:cNvPr id="2999" name="Google Shape;2999;SLIDES_API193022687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0" name="Google Shape;3000;SLIDES_API193022687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5" name="Shape 3005"/>
        <p:cNvGrpSpPr/>
        <p:nvPr/>
      </p:nvGrpSpPr>
      <p:grpSpPr>
        <a:xfrm>
          <a:off x="0" y="0"/>
          <a:ext cx="0" cy="0"/>
          <a:chOff x="0" y="0"/>
          <a:chExt cx="0" cy="0"/>
        </a:xfrm>
      </p:grpSpPr>
      <p:sp>
        <p:nvSpPr>
          <p:cNvPr id="3006" name="Google Shape;3006;SLIDES_API193022687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7" name="Google Shape;3007;SLIDES_API193022687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9" name="Shape 3119"/>
        <p:cNvGrpSpPr/>
        <p:nvPr/>
      </p:nvGrpSpPr>
      <p:grpSpPr>
        <a:xfrm>
          <a:off x="0" y="0"/>
          <a:ext cx="0" cy="0"/>
          <a:chOff x="0" y="0"/>
          <a:chExt cx="0" cy="0"/>
        </a:xfrm>
      </p:grpSpPr>
      <p:sp>
        <p:nvSpPr>
          <p:cNvPr id="3120" name="Google Shape;3120;SLIDES_API1930226873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1" name="Google Shape;3121;SLIDES_API1930226873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2" name="Shape 3162"/>
        <p:cNvGrpSpPr/>
        <p:nvPr/>
      </p:nvGrpSpPr>
      <p:grpSpPr>
        <a:xfrm>
          <a:off x="0" y="0"/>
          <a:ext cx="0" cy="0"/>
          <a:chOff x="0" y="0"/>
          <a:chExt cx="0" cy="0"/>
        </a:xfrm>
      </p:grpSpPr>
      <p:sp>
        <p:nvSpPr>
          <p:cNvPr id="3163" name="Google Shape;3163;SLIDES_API1930226873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4" name="Google Shape;3164;SLIDES_API1930226873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9" name="Shape 3539"/>
        <p:cNvGrpSpPr/>
        <p:nvPr/>
      </p:nvGrpSpPr>
      <p:grpSpPr>
        <a:xfrm>
          <a:off x="0" y="0"/>
          <a:ext cx="0" cy="0"/>
          <a:chOff x="0" y="0"/>
          <a:chExt cx="0" cy="0"/>
        </a:xfrm>
      </p:grpSpPr>
      <p:sp>
        <p:nvSpPr>
          <p:cNvPr id="3540" name="Google Shape;3540;SLIDES_API1930226873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1" name="Google Shape;3541;SLIDES_API193022687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5" name="Shape 4445"/>
        <p:cNvGrpSpPr/>
        <p:nvPr/>
      </p:nvGrpSpPr>
      <p:grpSpPr>
        <a:xfrm>
          <a:off x="0" y="0"/>
          <a:ext cx="0" cy="0"/>
          <a:chOff x="0" y="0"/>
          <a:chExt cx="0" cy="0"/>
        </a:xfrm>
      </p:grpSpPr>
      <p:sp>
        <p:nvSpPr>
          <p:cNvPr id="4446" name="Google Shape;4446;SLIDES_API1930226873_1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7" name="Google Shape;4447;SLIDES_API1930226873_1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3" name="Shape 5203"/>
        <p:cNvGrpSpPr/>
        <p:nvPr/>
      </p:nvGrpSpPr>
      <p:grpSpPr>
        <a:xfrm>
          <a:off x="0" y="0"/>
          <a:ext cx="0" cy="0"/>
          <a:chOff x="0" y="0"/>
          <a:chExt cx="0" cy="0"/>
        </a:xfrm>
      </p:grpSpPr>
      <p:sp>
        <p:nvSpPr>
          <p:cNvPr id="5204" name="Google Shape;5204;SLIDES_API1930226873_2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5" name="Google Shape;5205;SLIDES_API1930226873_2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a55af4987_0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ba55af4987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4" name="Shape 5384"/>
        <p:cNvGrpSpPr/>
        <p:nvPr/>
      </p:nvGrpSpPr>
      <p:grpSpPr>
        <a:xfrm>
          <a:off x="0" y="0"/>
          <a:ext cx="0" cy="0"/>
          <a:chOff x="0" y="0"/>
          <a:chExt cx="0" cy="0"/>
        </a:xfrm>
      </p:grpSpPr>
      <p:sp>
        <p:nvSpPr>
          <p:cNvPr id="5385" name="Google Shape;5385;SLIDES_API1930226873_2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6" name="Google Shape;5386;SLIDES_API1930226873_2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4" name="Shape 5684"/>
        <p:cNvGrpSpPr/>
        <p:nvPr/>
      </p:nvGrpSpPr>
      <p:grpSpPr>
        <a:xfrm>
          <a:off x="0" y="0"/>
          <a:ext cx="0" cy="0"/>
          <a:chOff x="0" y="0"/>
          <a:chExt cx="0" cy="0"/>
        </a:xfrm>
      </p:grpSpPr>
      <p:sp>
        <p:nvSpPr>
          <p:cNvPr id="5685" name="Google Shape;5685;gba55af4987_0_3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6" name="Google Shape;5686;gba55af4987_0_3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ba55af4987_0_2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ba55af4987_0_2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ba55af4987_0_3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ba55af4987_0_3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ba55af4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ba55af49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bce7a9ce76_0_19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bce7a9ce76_0_1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bce7a9ce76_0_20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bce7a9ce76_0_2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2624600" y="457200"/>
            <a:ext cx="6062100" cy="4229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 name="Google Shape;10;p2"/>
          <p:cNvGrpSpPr/>
          <p:nvPr/>
        </p:nvGrpSpPr>
        <p:grpSpPr>
          <a:xfrm>
            <a:off x="457085" y="698383"/>
            <a:ext cx="2339573" cy="3987737"/>
            <a:chOff x="457085" y="698383"/>
            <a:chExt cx="2339573" cy="3987737"/>
          </a:xfrm>
        </p:grpSpPr>
        <p:grpSp>
          <p:nvGrpSpPr>
            <p:cNvPr id="11" name="Google Shape;11;p2"/>
            <p:cNvGrpSpPr/>
            <p:nvPr/>
          </p:nvGrpSpPr>
          <p:grpSpPr>
            <a:xfrm>
              <a:off x="457085" y="2462174"/>
              <a:ext cx="344116" cy="2223946"/>
              <a:chOff x="3556417" y="1684596"/>
              <a:chExt cx="231666" cy="1497204"/>
            </a:xfrm>
          </p:grpSpPr>
          <p:sp>
            <p:nvSpPr>
              <p:cNvPr id="12" name="Google Shape;12;p2"/>
              <p:cNvSpPr/>
              <p:nvPr/>
            </p:nvSpPr>
            <p:spPr>
              <a:xfrm>
                <a:off x="3573650" y="2609100"/>
                <a:ext cx="197700" cy="572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3556417" y="1684596"/>
                <a:ext cx="231666" cy="1043688"/>
                <a:chOff x="3556417" y="1684596"/>
                <a:chExt cx="231666" cy="1043688"/>
              </a:xfrm>
            </p:grpSpPr>
            <p:sp>
              <p:nvSpPr>
                <p:cNvPr id="14" name="Google Shape;14;p2"/>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566227" y="1853329"/>
                  <a:ext cx="73871"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638573" y="1853329"/>
                  <a:ext cx="68161"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702897" y="1853329"/>
                  <a:ext cx="73873"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 name="Google Shape;22;p2"/>
            <p:cNvGrpSpPr/>
            <p:nvPr/>
          </p:nvGrpSpPr>
          <p:grpSpPr>
            <a:xfrm>
              <a:off x="955949" y="2066882"/>
              <a:ext cx="344116" cy="2619238"/>
              <a:chOff x="3556417" y="1684596"/>
              <a:chExt cx="231666" cy="1763322"/>
            </a:xfrm>
          </p:grpSpPr>
          <p:sp>
            <p:nvSpPr>
              <p:cNvPr id="23" name="Google Shape;23;p2"/>
              <p:cNvSpPr/>
              <p:nvPr/>
            </p:nvSpPr>
            <p:spPr>
              <a:xfrm>
                <a:off x="3573650" y="2609118"/>
                <a:ext cx="197700" cy="838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 name="Google Shape;24;p2"/>
              <p:cNvGrpSpPr/>
              <p:nvPr/>
            </p:nvGrpSpPr>
            <p:grpSpPr>
              <a:xfrm>
                <a:off x="3556417" y="1684596"/>
                <a:ext cx="231666" cy="1043688"/>
                <a:chOff x="3556417" y="1684596"/>
                <a:chExt cx="231666" cy="1043688"/>
              </a:xfrm>
            </p:grpSpPr>
            <p:sp>
              <p:nvSpPr>
                <p:cNvPr id="25" name="Google Shape;25;p2"/>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566227" y="1853329"/>
                  <a:ext cx="73871"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638573" y="1853329"/>
                  <a:ext cx="68161"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702897" y="1853329"/>
                  <a:ext cx="73873"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 name="Google Shape;33;p2"/>
            <p:cNvGrpSpPr/>
            <p:nvPr/>
          </p:nvGrpSpPr>
          <p:grpSpPr>
            <a:xfrm>
              <a:off x="1454813" y="1587852"/>
              <a:ext cx="344116" cy="3098268"/>
              <a:chOff x="3556417" y="1684596"/>
              <a:chExt cx="231666" cy="2085814"/>
            </a:xfrm>
          </p:grpSpPr>
          <p:sp>
            <p:nvSpPr>
              <p:cNvPr id="34" name="Google Shape;34;p2"/>
              <p:cNvSpPr/>
              <p:nvPr/>
            </p:nvSpPr>
            <p:spPr>
              <a:xfrm>
                <a:off x="3573650" y="2609110"/>
                <a:ext cx="197700" cy="1161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 name="Google Shape;35;p2"/>
              <p:cNvGrpSpPr/>
              <p:nvPr/>
            </p:nvGrpSpPr>
            <p:grpSpPr>
              <a:xfrm>
                <a:off x="3556417" y="1684596"/>
                <a:ext cx="231666" cy="1043688"/>
                <a:chOff x="3556417" y="1684596"/>
                <a:chExt cx="231666" cy="1043688"/>
              </a:xfrm>
            </p:grpSpPr>
            <p:sp>
              <p:nvSpPr>
                <p:cNvPr id="36" name="Google Shape;36;p2"/>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566227" y="1853329"/>
                  <a:ext cx="73871"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638573" y="1853329"/>
                  <a:ext cx="68161"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rgbClr val="85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702897" y="1853329"/>
                  <a:ext cx="73873"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 name="Google Shape;44;p2"/>
            <p:cNvGrpSpPr/>
            <p:nvPr/>
          </p:nvGrpSpPr>
          <p:grpSpPr>
            <a:xfrm>
              <a:off x="1953677" y="886907"/>
              <a:ext cx="344116" cy="3799213"/>
              <a:chOff x="3556417" y="1684596"/>
              <a:chExt cx="231666" cy="2557704"/>
            </a:xfrm>
          </p:grpSpPr>
          <p:sp>
            <p:nvSpPr>
              <p:cNvPr id="45" name="Google Shape;45;p2"/>
              <p:cNvSpPr/>
              <p:nvPr/>
            </p:nvSpPr>
            <p:spPr>
              <a:xfrm>
                <a:off x="3573640" y="2609100"/>
                <a:ext cx="197700" cy="1633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2"/>
              <p:cNvGrpSpPr/>
              <p:nvPr/>
            </p:nvGrpSpPr>
            <p:grpSpPr>
              <a:xfrm>
                <a:off x="3556417" y="1684596"/>
                <a:ext cx="231666" cy="1043688"/>
                <a:chOff x="3556417" y="1684596"/>
                <a:chExt cx="231666" cy="1043688"/>
              </a:xfrm>
            </p:grpSpPr>
            <p:sp>
              <p:nvSpPr>
                <p:cNvPr id="47" name="Google Shape;47;p2"/>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3566227" y="1853329"/>
                  <a:ext cx="73871"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638573" y="1853329"/>
                  <a:ext cx="68161"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702897" y="1853329"/>
                  <a:ext cx="73873"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 name="Google Shape;55;p2"/>
            <p:cNvGrpSpPr/>
            <p:nvPr/>
          </p:nvGrpSpPr>
          <p:grpSpPr>
            <a:xfrm>
              <a:off x="2452542" y="698383"/>
              <a:ext cx="344116" cy="3987737"/>
              <a:chOff x="3556417" y="1684596"/>
              <a:chExt cx="231666" cy="2684622"/>
            </a:xfrm>
          </p:grpSpPr>
          <p:sp>
            <p:nvSpPr>
              <p:cNvPr id="56" name="Google Shape;56;p2"/>
              <p:cNvSpPr/>
              <p:nvPr/>
            </p:nvSpPr>
            <p:spPr>
              <a:xfrm>
                <a:off x="3573645" y="2609118"/>
                <a:ext cx="197700" cy="1760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2"/>
              <p:cNvGrpSpPr/>
              <p:nvPr/>
            </p:nvGrpSpPr>
            <p:grpSpPr>
              <a:xfrm>
                <a:off x="3556417" y="1684596"/>
                <a:ext cx="231666" cy="1043688"/>
                <a:chOff x="3556417" y="1684596"/>
                <a:chExt cx="231666" cy="1043688"/>
              </a:xfrm>
            </p:grpSpPr>
            <p:sp>
              <p:nvSpPr>
                <p:cNvPr id="58" name="Google Shape;58;p2"/>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568136" y="1853329"/>
                  <a:ext cx="73871"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3638573" y="1853329"/>
                  <a:ext cx="68161"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3704806" y="1853329"/>
                  <a:ext cx="73873"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66" name="Google Shape;66;p2"/>
          <p:cNvSpPr txBox="1"/>
          <p:nvPr>
            <p:ph type="ctrTitle"/>
          </p:nvPr>
        </p:nvSpPr>
        <p:spPr>
          <a:xfrm>
            <a:off x="3437000" y="1286725"/>
            <a:ext cx="4437300" cy="2052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500"/>
              <a:buNone/>
              <a:defRPr sz="6500">
                <a:solidFill>
                  <a:schemeClr val="lt1"/>
                </a:solidFill>
              </a:defRPr>
            </a:lvl1pPr>
            <a:lvl2pPr lvl="1">
              <a:spcBef>
                <a:spcPts val="0"/>
              </a:spcBef>
              <a:spcAft>
                <a:spcPts val="0"/>
              </a:spcAft>
              <a:buClr>
                <a:schemeClr val="lt1"/>
              </a:buClr>
              <a:buSzPts val="4000"/>
              <a:buFont typeface="Fira Sans SemiBold"/>
              <a:buNone/>
              <a:defRPr sz="4000">
                <a:solidFill>
                  <a:schemeClr val="lt1"/>
                </a:solidFill>
                <a:latin typeface="Fira Sans SemiBold"/>
                <a:ea typeface="Fira Sans SemiBold"/>
                <a:cs typeface="Fira Sans SemiBold"/>
                <a:sym typeface="Fira Sans SemiBold"/>
              </a:defRPr>
            </a:lvl2pPr>
            <a:lvl3pPr lvl="2">
              <a:spcBef>
                <a:spcPts val="0"/>
              </a:spcBef>
              <a:spcAft>
                <a:spcPts val="0"/>
              </a:spcAft>
              <a:buClr>
                <a:schemeClr val="lt1"/>
              </a:buClr>
              <a:buSzPts val="4000"/>
              <a:buFont typeface="Fira Sans SemiBold"/>
              <a:buNone/>
              <a:defRPr sz="4000">
                <a:solidFill>
                  <a:schemeClr val="lt1"/>
                </a:solidFill>
                <a:latin typeface="Fira Sans SemiBold"/>
                <a:ea typeface="Fira Sans SemiBold"/>
                <a:cs typeface="Fira Sans SemiBold"/>
                <a:sym typeface="Fira Sans SemiBold"/>
              </a:defRPr>
            </a:lvl3pPr>
            <a:lvl4pPr lvl="3">
              <a:spcBef>
                <a:spcPts val="0"/>
              </a:spcBef>
              <a:spcAft>
                <a:spcPts val="0"/>
              </a:spcAft>
              <a:buClr>
                <a:schemeClr val="lt1"/>
              </a:buClr>
              <a:buSzPts val="4000"/>
              <a:buFont typeface="Fira Sans SemiBold"/>
              <a:buNone/>
              <a:defRPr sz="4000">
                <a:solidFill>
                  <a:schemeClr val="lt1"/>
                </a:solidFill>
                <a:latin typeface="Fira Sans SemiBold"/>
                <a:ea typeface="Fira Sans SemiBold"/>
                <a:cs typeface="Fira Sans SemiBold"/>
                <a:sym typeface="Fira Sans SemiBold"/>
              </a:defRPr>
            </a:lvl4pPr>
            <a:lvl5pPr lvl="4">
              <a:spcBef>
                <a:spcPts val="0"/>
              </a:spcBef>
              <a:spcAft>
                <a:spcPts val="0"/>
              </a:spcAft>
              <a:buClr>
                <a:schemeClr val="lt1"/>
              </a:buClr>
              <a:buSzPts val="4000"/>
              <a:buFont typeface="Fira Sans SemiBold"/>
              <a:buNone/>
              <a:defRPr sz="4000">
                <a:solidFill>
                  <a:schemeClr val="lt1"/>
                </a:solidFill>
                <a:latin typeface="Fira Sans SemiBold"/>
                <a:ea typeface="Fira Sans SemiBold"/>
                <a:cs typeface="Fira Sans SemiBold"/>
                <a:sym typeface="Fira Sans SemiBold"/>
              </a:defRPr>
            </a:lvl5pPr>
            <a:lvl6pPr lvl="5">
              <a:spcBef>
                <a:spcPts val="0"/>
              </a:spcBef>
              <a:spcAft>
                <a:spcPts val="0"/>
              </a:spcAft>
              <a:buClr>
                <a:schemeClr val="lt1"/>
              </a:buClr>
              <a:buSzPts val="4000"/>
              <a:buFont typeface="Fira Sans SemiBold"/>
              <a:buNone/>
              <a:defRPr sz="4000">
                <a:solidFill>
                  <a:schemeClr val="lt1"/>
                </a:solidFill>
                <a:latin typeface="Fira Sans SemiBold"/>
                <a:ea typeface="Fira Sans SemiBold"/>
                <a:cs typeface="Fira Sans SemiBold"/>
                <a:sym typeface="Fira Sans SemiBold"/>
              </a:defRPr>
            </a:lvl6pPr>
            <a:lvl7pPr lvl="6">
              <a:spcBef>
                <a:spcPts val="0"/>
              </a:spcBef>
              <a:spcAft>
                <a:spcPts val="0"/>
              </a:spcAft>
              <a:buClr>
                <a:schemeClr val="lt1"/>
              </a:buClr>
              <a:buSzPts val="4000"/>
              <a:buFont typeface="Fira Sans SemiBold"/>
              <a:buNone/>
              <a:defRPr sz="4000">
                <a:solidFill>
                  <a:schemeClr val="lt1"/>
                </a:solidFill>
                <a:latin typeface="Fira Sans SemiBold"/>
                <a:ea typeface="Fira Sans SemiBold"/>
                <a:cs typeface="Fira Sans SemiBold"/>
                <a:sym typeface="Fira Sans SemiBold"/>
              </a:defRPr>
            </a:lvl7pPr>
            <a:lvl8pPr lvl="7">
              <a:spcBef>
                <a:spcPts val="0"/>
              </a:spcBef>
              <a:spcAft>
                <a:spcPts val="0"/>
              </a:spcAft>
              <a:buClr>
                <a:schemeClr val="lt1"/>
              </a:buClr>
              <a:buSzPts val="4000"/>
              <a:buFont typeface="Fira Sans SemiBold"/>
              <a:buNone/>
              <a:defRPr sz="4000">
                <a:solidFill>
                  <a:schemeClr val="lt1"/>
                </a:solidFill>
                <a:latin typeface="Fira Sans SemiBold"/>
                <a:ea typeface="Fira Sans SemiBold"/>
                <a:cs typeface="Fira Sans SemiBold"/>
                <a:sym typeface="Fira Sans SemiBold"/>
              </a:defRPr>
            </a:lvl8pPr>
            <a:lvl9pPr lvl="8">
              <a:spcBef>
                <a:spcPts val="0"/>
              </a:spcBef>
              <a:spcAft>
                <a:spcPts val="0"/>
              </a:spcAft>
              <a:buClr>
                <a:schemeClr val="lt1"/>
              </a:buClr>
              <a:buSzPts val="4000"/>
              <a:buFont typeface="Fira Sans SemiBold"/>
              <a:buNone/>
              <a:defRPr sz="4000">
                <a:solidFill>
                  <a:schemeClr val="lt1"/>
                </a:solidFill>
                <a:latin typeface="Fira Sans SemiBold"/>
                <a:ea typeface="Fira Sans SemiBold"/>
                <a:cs typeface="Fira Sans SemiBold"/>
                <a:sym typeface="Fira Sans SemiBold"/>
              </a:defRPr>
            </a:lvl9pPr>
          </a:lstStyle>
          <a:p/>
        </p:txBody>
      </p:sp>
      <p:sp>
        <p:nvSpPr>
          <p:cNvPr id="67" name="Google Shape;67;p2"/>
          <p:cNvSpPr txBox="1"/>
          <p:nvPr>
            <p:ph idx="1" type="subTitle"/>
          </p:nvPr>
        </p:nvSpPr>
        <p:spPr>
          <a:xfrm>
            <a:off x="3437000" y="3263200"/>
            <a:ext cx="4437300" cy="453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sp>
        <p:nvSpPr>
          <p:cNvPr id="101" name="Google Shape;101;p11"/>
          <p:cNvSpPr txBox="1"/>
          <p:nvPr>
            <p:ph hasCustomPrompt="1" type="title"/>
          </p:nvPr>
        </p:nvSpPr>
        <p:spPr>
          <a:xfrm>
            <a:off x="457200" y="1106125"/>
            <a:ext cx="8229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2" name="Google Shape;102;p11"/>
          <p:cNvSpPr txBox="1"/>
          <p:nvPr>
            <p:ph idx="1" type="body"/>
          </p:nvPr>
        </p:nvSpPr>
        <p:spPr>
          <a:xfrm>
            <a:off x="457200" y="3152225"/>
            <a:ext cx="8229600" cy="1300800"/>
          </a:xfrm>
          <a:prstGeom prst="rect">
            <a:avLst/>
          </a:prstGeom>
        </p:spPr>
        <p:txBody>
          <a:bodyPr anchorCtr="0" anchor="ctr"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7" name="Shape 10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1" name="Shape 1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3"/>
          <p:cNvSpPr txBox="1"/>
          <p:nvPr>
            <p:ph type="title"/>
          </p:nvPr>
        </p:nvSpPr>
        <p:spPr>
          <a:xfrm>
            <a:off x="457200" y="2150850"/>
            <a:ext cx="8229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sp>
        <p:nvSpPr>
          <p:cNvPr id="71" name="Google Shape;71;p4"/>
          <p:cNvSpPr/>
          <p:nvPr/>
        </p:nvSpPr>
        <p:spPr>
          <a:xfrm>
            <a:off x="457350" y="457200"/>
            <a:ext cx="8229600" cy="4229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4"/>
          <p:cNvGrpSpPr/>
          <p:nvPr/>
        </p:nvGrpSpPr>
        <p:grpSpPr>
          <a:xfrm>
            <a:off x="300250" y="2489772"/>
            <a:ext cx="1581350" cy="2236395"/>
            <a:chOff x="449775" y="2586050"/>
            <a:chExt cx="1581350" cy="2236395"/>
          </a:xfrm>
        </p:grpSpPr>
        <p:grpSp>
          <p:nvGrpSpPr>
            <p:cNvPr id="73" name="Google Shape;73;p4"/>
            <p:cNvGrpSpPr/>
            <p:nvPr/>
          </p:nvGrpSpPr>
          <p:grpSpPr>
            <a:xfrm>
              <a:off x="449775" y="2586050"/>
              <a:ext cx="1581350" cy="1805658"/>
              <a:chOff x="3708086" y="2471407"/>
              <a:chExt cx="2111000" cy="2410437"/>
            </a:xfrm>
          </p:grpSpPr>
          <p:sp>
            <p:nvSpPr>
              <p:cNvPr id="74" name="Google Shape;74;p4"/>
              <p:cNvSpPr/>
              <p:nvPr/>
            </p:nvSpPr>
            <p:spPr>
              <a:xfrm>
                <a:off x="4828900" y="3467800"/>
                <a:ext cx="754425" cy="934775"/>
              </a:xfrm>
              <a:custGeom>
                <a:rect b="b" l="l" r="r" t="t"/>
                <a:pathLst>
                  <a:path extrusionOk="0" h="37391" w="30177">
                    <a:moveTo>
                      <a:pt x="30177" y="1"/>
                    </a:moveTo>
                    <a:cubicBezTo>
                      <a:pt x="21337" y="4386"/>
                      <a:pt x="14294" y="11656"/>
                      <a:pt x="7857" y="19135"/>
                    </a:cubicBezTo>
                    <a:cubicBezTo>
                      <a:pt x="5678" y="21667"/>
                      <a:pt x="3523" y="24273"/>
                      <a:pt x="2072" y="27283"/>
                    </a:cubicBezTo>
                    <a:cubicBezTo>
                      <a:pt x="1057" y="29391"/>
                      <a:pt x="407" y="31674"/>
                      <a:pt x="151" y="34000"/>
                    </a:cubicBezTo>
                    <a:lnTo>
                      <a:pt x="151" y="34000"/>
                    </a:lnTo>
                    <a:cubicBezTo>
                      <a:pt x="4913" y="23640"/>
                      <a:pt x="17457" y="18995"/>
                      <a:pt x="23818" y="9477"/>
                    </a:cubicBezTo>
                    <a:cubicBezTo>
                      <a:pt x="25939" y="6302"/>
                      <a:pt x="27368" y="2588"/>
                      <a:pt x="30177" y="1"/>
                    </a:cubicBezTo>
                    <a:close/>
                    <a:moveTo>
                      <a:pt x="151" y="34000"/>
                    </a:moveTo>
                    <a:cubicBezTo>
                      <a:pt x="100" y="34111"/>
                      <a:pt x="49" y="34223"/>
                      <a:pt x="0" y="34336"/>
                    </a:cubicBezTo>
                    <a:lnTo>
                      <a:pt x="30" y="35897"/>
                    </a:lnTo>
                    <a:lnTo>
                      <a:pt x="30" y="35897"/>
                    </a:lnTo>
                    <a:cubicBezTo>
                      <a:pt x="41" y="35264"/>
                      <a:pt x="81" y="34630"/>
                      <a:pt x="151" y="34000"/>
                    </a:cubicBezTo>
                    <a:close/>
                    <a:moveTo>
                      <a:pt x="30" y="35897"/>
                    </a:moveTo>
                    <a:cubicBezTo>
                      <a:pt x="21" y="36395"/>
                      <a:pt x="30" y="36893"/>
                      <a:pt x="58" y="37391"/>
                    </a:cubicBezTo>
                    <a:lnTo>
                      <a:pt x="30" y="3589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3901125" y="3222900"/>
                <a:ext cx="931575" cy="946825"/>
              </a:xfrm>
              <a:custGeom>
                <a:rect b="b" l="l" r="r" t="t"/>
                <a:pathLst>
                  <a:path extrusionOk="0" h="37873" w="37263">
                    <a:moveTo>
                      <a:pt x="1115" y="0"/>
                    </a:moveTo>
                    <a:cubicBezTo>
                      <a:pt x="745" y="0"/>
                      <a:pt x="373" y="26"/>
                      <a:pt x="0" y="80"/>
                    </a:cubicBezTo>
                    <a:cubicBezTo>
                      <a:pt x="6964" y="2503"/>
                      <a:pt x="11197" y="10061"/>
                      <a:pt x="18197" y="12379"/>
                    </a:cubicBezTo>
                    <a:cubicBezTo>
                      <a:pt x="19242" y="12724"/>
                      <a:pt x="20330" y="12945"/>
                      <a:pt x="21341" y="13380"/>
                    </a:cubicBezTo>
                    <a:cubicBezTo>
                      <a:pt x="23849" y="14457"/>
                      <a:pt x="25616" y="16715"/>
                      <a:pt x="27273" y="18885"/>
                    </a:cubicBezTo>
                    <a:cubicBezTo>
                      <a:pt x="31663" y="24633"/>
                      <a:pt x="36200" y="30718"/>
                      <a:pt x="37262" y="37872"/>
                    </a:cubicBezTo>
                    <a:lnTo>
                      <a:pt x="36981" y="33148"/>
                    </a:lnTo>
                    <a:cubicBezTo>
                      <a:pt x="35283" y="26220"/>
                      <a:pt x="33398" y="18944"/>
                      <a:pt x="28436" y="13820"/>
                    </a:cubicBezTo>
                    <a:cubicBezTo>
                      <a:pt x="25147" y="10421"/>
                      <a:pt x="20796" y="8292"/>
                      <a:pt x="16539" y="6229"/>
                    </a:cubicBezTo>
                    <a:cubicBezTo>
                      <a:pt x="13777" y="4891"/>
                      <a:pt x="11016" y="3553"/>
                      <a:pt x="8254" y="2215"/>
                    </a:cubicBezTo>
                    <a:cubicBezTo>
                      <a:pt x="5994" y="1121"/>
                      <a:pt x="3584" y="0"/>
                      <a:pt x="11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4399900" y="2757150"/>
                <a:ext cx="463300" cy="1149225"/>
              </a:xfrm>
              <a:custGeom>
                <a:rect b="b" l="l" r="r" t="t"/>
                <a:pathLst>
                  <a:path extrusionOk="0" h="45969" w="18532">
                    <a:moveTo>
                      <a:pt x="0" y="1"/>
                    </a:moveTo>
                    <a:lnTo>
                      <a:pt x="0" y="1"/>
                    </a:lnTo>
                    <a:cubicBezTo>
                      <a:pt x="62" y="224"/>
                      <a:pt x="129" y="445"/>
                      <a:pt x="200" y="663"/>
                    </a:cubicBezTo>
                    <a:lnTo>
                      <a:pt x="200" y="663"/>
                    </a:lnTo>
                    <a:lnTo>
                      <a:pt x="0" y="1"/>
                    </a:lnTo>
                    <a:close/>
                    <a:moveTo>
                      <a:pt x="200" y="663"/>
                    </a:moveTo>
                    <a:lnTo>
                      <a:pt x="5464" y="18130"/>
                    </a:lnTo>
                    <a:cubicBezTo>
                      <a:pt x="5940" y="19709"/>
                      <a:pt x="6428" y="21313"/>
                      <a:pt x="7338" y="22690"/>
                    </a:cubicBezTo>
                    <a:cubicBezTo>
                      <a:pt x="8205" y="24000"/>
                      <a:pt x="9413" y="25041"/>
                      <a:pt x="10500" y="26175"/>
                    </a:cubicBezTo>
                    <a:cubicBezTo>
                      <a:pt x="15359" y="31249"/>
                      <a:pt x="17816" y="38532"/>
                      <a:pt x="17023" y="45511"/>
                    </a:cubicBezTo>
                    <a:lnTo>
                      <a:pt x="17037" y="45968"/>
                    </a:lnTo>
                    <a:cubicBezTo>
                      <a:pt x="17803" y="40211"/>
                      <a:pt x="18532" y="34136"/>
                      <a:pt x="16304" y="28771"/>
                    </a:cubicBezTo>
                    <a:cubicBezTo>
                      <a:pt x="15347" y="26465"/>
                      <a:pt x="13882" y="24408"/>
                      <a:pt x="12738" y="22188"/>
                    </a:cubicBezTo>
                    <a:cubicBezTo>
                      <a:pt x="11698" y="20168"/>
                      <a:pt x="10924" y="18017"/>
                      <a:pt x="9854" y="16012"/>
                    </a:cubicBezTo>
                    <a:cubicBezTo>
                      <a:pt x="6998" y="10660"/>
                      <a:pt x="2064" y="6394"/>
                      <a:pt x="200" y="6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3708086" y="2471407"/>
                <a:ext cx="2111000" cy="2410437"/>
              </a:xfrm>
              <a:custGeom>
                <a:rect b="b" l="l" r="r" t="t"/>
                <a:pathLst>
                  <a:path extrusionOk="0" h="91940" w="84440">
                    <a:moveTo>
                      <a:pt x="48409" y="0"/>
                    </a:moveTo>
                    <a:lnTo>
                      <a:pt x="48409" y="0"/>
                    </a:lnTo>
                    <a:cubicBezTo>
                      <a:pt x="42637" y="11493"/>
                      <a:pt x="40782" y="24910"/>
                      <a:pt x="43220" y="37538"/>
                    </a:cubicBezTo>
                    <a:cubicBezTo>
                      <a:pt x="43868" y="40886"/>
                      <a:pt x="44799" y="44300"/>
                      <a:pt x="44815" y="47667"/>
                    </a:cubicBezTo>
                    <a:cubicBezTo>
                      <a:pt x="44794" y="47732"/>
                      <a:pt x="44775" y="47801"/>
                      <a:pt x="44775" y="47864"/>
                    </a:cubicBezTo>
                    <a:cubicBezTo>
                      <a:pt x="44735" y="48558"/>
                      <a:pt x="44707" y="49251"/>
                      <a:pt x="44656" y="49958"/>
                    </a:cubicBezTo>
                    <a:cubicBezTo>
                      <a:pt x="44595" y="50391"/>
                      <a:pt x="44534" y="50824"/>
                      <a:pt x="44431" y="51254"/>
                    </a:cubicBezTo>
                    <a:lnTo>
                      <a:pt x="44531" y="52569"/>
                    </a:lnTo>
                    <a:cubicBezTo>
                      <a:pt x="44383" y="55348"/>
                      <a:pt x="44250" y="58130"/>
                      <a:pt x="44129" y="60917"/>
                    </a:cubicBezTo>
                    <a:cubicBezTo>
                      <a:pt x="44117" y="61139"/>
                      <a:pt x="44105" y="61385"/>
                      <a:pt x="44103" y="61621"/>
                    </a:cubicBezTo>
                    <a:cubicBezTo>
                      <a:pt x="44079" y="61655"/>
                      <a:pt x="44052" y="61687"/>
                      <a:pt x="44026" y="61721"/>
                    </a:cubicBezTo>
                    <a:lnTo>
                      <a:pt x="44102" y="61770"/>
                    </a:lnTo>
                    <a:cubicBezTo>
                      <a:pt x="44063" y="62479"/>
                      <a:pt x="44036" y="63175"/>
                      <a:pt x="43995" y="63885"/>
                    </a:cubicBezTo>
                    <a:cubicBezTo>
                      <a:pt x="43942" y="65295"/>
                      <a:pt x="43888" y="66718"/>
                      <a:pt x="43847" y="68128"/>
                    </a:cubicBezTo>
                    <a:cubicBezTo>
                      <a:pt x="43847" y="68137"/>
                      <a:pt x="43847" y="68145"/>
                      <a:pt x="43847" y="68153"/>
                    </a:cubicBezTo>
                    <a:cubicBezTo>
                      <a:pt x="37848" y="56039"/>
                      <a:pt x="25260" y="47369"/>
                      <a:pt x="11762" y="46280"/>
                    </a:cubicBezTo>
                    <a:lnTo>
                      <a:pt x="11762" y="46280"/>
                    </a:lnTo>
                    <a:cubicBezTo>
                      <a:pt x="13993" y="47792"/>
                      <a:pt x="14922" y="50557"/>
                      <a:pt x="16332" y="52853"/>
                    </a:cubicBezTo>
                    <a:cubicBezTo>
                      <a:pt x="18731" y="56764"/>
                      <a:pt x="22695" y="59465"/>
                      <a:pt x="26810" y="61494"/>
                    </a:cubicBezTo>
                    <a:cubicBezTo>
                      <a:pt x="30925" y="63525"/>
                      <a:pt x="35301" y="65004"/>
                      <a:pt x="39351" y="67162"/>
                    </a:cubicBezTo>
                    <a:cubicBezTo>
                      <a:pt x="40944" y="68011"/>
                      <a:pt x="42511" y="69007"/>
                      <a:pt x="43781" y="70273"/>
                    </a:cubicBezTo>
                    <a:lnTo>
                      <a:pt x="43781" y="70277"/>
                    </a:lnTo>
                    <a:cubicBezTo>
                      <a:pt x="43740" y="71378"/>
                      <a:pt x="43727" y="72453"/>
                      <a:pt x="43713" y="73554"/>
                    </a:cubicBezTo>
                    <a:lnTo>
                      <a:pt x="43713" y="73570"/>
                    </a:lnTo>
                    <a:cubicBezTo>
                      <a:pt x="39286" y="71260"/>
                      <a:pt x="34294" y="70053"/>
                      <a:pt x="29305" y="70053"/>
                    </a:cubicBezTo>
                    <a:cubicBezTo>
                      <a:pt x="27111" y="70053"/>
                      <a:pt x="24918" y="70286"/>
                      <a:pt x="22774" y="70761"/>
                    </a:cubicBezTo>
                    <a:cubicBezTo>
                      <a:pt x="21008" y="71153"/>
                      <a:pt x="19268" y="71701"/>
                      <a:pt x="17469" y="71892"/>
                    </a:cubicBezTo>
                    <a:cubicBezTo>
                      <a:pt x="16797" y="71963"/>
                      <a:pt x="16122" y="71984"/>
                      <a:pt x="15447" y="71984"/>
                    </a:cubicBezTo>
                    <a:cubicBezTo>
                      <a:pt x="14470" y="71984"/>
                      <a:pt x="13492" y="71940"/>
                      <a:pt x="12514" y="71940"/>
                    </a:cubicBezTo>
                    <a:cubicBezTo>
                      <a:pt x="12276" y="71940"/>
                      <a:pt x="12037" y="71943"/>
                      <a:pt x="11798" y="71949"/>
                    </a:cubicBezTo>
                    <a:cubicBezTo>
                      <a:pt x="7597" y="72068"/>
                      <a:pt x="3440" y="73444"/>
                      <a:pt x="1" y="75857"/>
                    </a:cubicBezTo>
                    <a:cubicBezTo>
                      <a:pt x="2500" y="74923"/>
                      <a:pt x="5041" y="73981"/>
                      <a:pt x="7701" y="73777"/>
                    </a:cubicBezTo>
                    <a:cubicBezTo>
                      <a:pt x="8126" y="73744"/>
                      <a:pt x="8550" y="73730"/>
                      <a:pt x="8975" y="73730"/>
                    </a:cubicBezTo>
                    <a:cubicBezTo>
                      <a:pt x="11055" y="73730"/>
                      <a:pt x="13137" y="74057"/>
                      <a:pt x="15223" y="74065"/>
                    </a:cubicBezTo>
                    <a:cubicBezTo>
                      <a:pt x="15255" y="74066"/>
                      <a:pt x="15286" y="74066"/>
                      <a:pt x="15318" y="74066"/>
                    </a:cubicBezTo>
                    <a:cubicBezTo>
                      <a:pt x="17995" y="74066"/>
                      <a:pt x="20643" y="73551"/>
                      <a:pt x="23300" y="73216"/>
                    </a:cubicBezTo>
                    <a:cubicBezTo>
                      <a:pt x="25759" y="72907"/>
                      <a:pt x="28233" y="72753"/>
                      <a:pt x="30705" y="72753"/>
                    </a:cubicBezTo>
                    <a:cubicBezTo>
                      <a:pt x="34023" y="72753"/>
                      <a:pt x="37339" y="73031"/>
                      <a:pt x="40619" y="73586"/>
                    </a:cubicBezTo>
                    <a:cubicBezTo>
                      <a:pt x="41667" y="73763"/>
                      <a:pt x="42736" y="74005"/>
                      <a:pt x="43688" y="74454"/>
                    </a:cubicBezTo>
                    <a:cubicBezTo>
                      <a:pt x="43607" y="78720"/>
                      <a:pt x="43621" y="83013"/>
                      <a:pt x="43755" y="87266"/>
                    </a:cubicBezTo>
                    <a:cubicBezTo>
                      <a:pt x="43809" y="88810"/>
                      <a:pt x="43876" y="90341"/>
                      <a:pt x="43970" y="91885"/>
                    </a:cubicBezTo>
                    <a:cubicBezTo>
                      <a:pt x="44614" y="91913"/>
                      <a:pt x="45259" y="91926"/>
                      <a:pt x="45890" y="91940"/>
                    </a:cubicBezTo>
                    <a:cubicBezTo>
                      <a:pt x="45890" y="90368"/>
                      <a:pt x="45863" y="88810"/>
                      <a:pt x="45836" y="87253"/>
                    </a:cubicBezTo>
                    <a:cubicBezTo>
                      <a:pt x="45770" y="82338"/>
                      <a:pt x="45688" y="77436"/>
                      <a:pt x="45676" y="72506"/>
                    </a:cubicBezTo>
                    <a:cubicBezTo>
                      <a:pt x="45649" y="71822"/>
                      <a:pt x="45649" y="71123"/>
                      <a:pt x="45649" y="70425"/>
                    </a:cubicBezTo>
                    <a:cubicBezTo>
                      <a:pt x="45649" y="66769"/>
                      <a:pt x="45693" y="63109"/>
                      <a:pt x="45782" y="59444"/>
                    </a:cubicBezTo>
                    <a:cubicBezTo>
                      <a:pt x="48934" y="55413"/>
                      <a:pt x="52428" y="51651"/>
                      <a:pt x="56254" y="48254"/>
                    </a:cubicBezTo>
                    <a:cubicBezTo>
                      <a:pt x="62514" y="42694"/>
                      <a:pt x="69558" y="38097"/>
                      <a:pt x="76572" y="33523"/>
                    </a:cubicBezTo>
                    <a:cubicBezTo>
                      <a:pt x="79064" y="31897"/>
                      <a:pt x="81598" y="30252"/>
                      <a:pt x="84439" y="29365"/>
                    </a:cubicBezTo>
                    <a:cubicBezTo>
                      <a:pt x="84028" y="29346"/>
                      <a:pt x="83617" y="29337"/>
                      <a:pt x="83206" y="29337"/>
                    </a:cubicBezTo>
                    <a:cubicBezTo>
                      <a:pt x="78138" y="29337"/>
                      <a:pt x="73077" y="30737"/>
                      <a:pt x="68739" y="33355"/>
                    </a:cubicBezTo>
                    <a:cubicBezTo>
                      <a:pt x="66371" y="34783"/>
                      <a:pt x="64231" y="36553"/>
                      <a:pt x="62102" y="38316"/>
                    </a:cubicBezTo>
                    <a:lnTo>
                      <a:pt x="53047" y="45809"/>
                    </a:lnTo>
                    <a:cubicBezTo>
                      <a:pt x="51663" y="46955"/>
                      <a:pt x="50257" y="48123"/>
                      <a:pt x="49269" y="49624"/>
                    </a:cubicBezTo>
                    <a:cubicBezTo>
                      <a:pt x="48343" y="51030"/>
                      <a:pt x="47827" y="52662"/>
                      <a:pt x="47324" y="54268"/>
                    </a:cubicBezTo>
                    <a:cubicBezTo>
                      <a:pt x="46810" y="55908"/>
                      <a:pt x="46295" y="57550"/>
                      <a:pt x="45781" y="59190"/>
                    </a:cubicBezTo>
                    <a:lnTo>
                      <a:pt x="45781" y="59158"/>
                    </a:lnTo>
                    <a:cubicBezTo>
                      <a:pt x="45847" y="57076"/>
                      <a:pt x="45942" y="54981"/>
                      <a:pt x="46036" y="52900"/>
                    </a:cubicBezTo>
                    <a:cubicBezTo>
                      <a:pt x="46063" y="52577"/>
                      <a:pt x="46076" y="52281"/>
                      <a:pt x="46090" y="51972"/>
                    </a:cubicBezTo>
                    <a:cubicBezTo>
                      <a:pt x="46090" y="51964"/>
                      <a:pt x="46090" y="51957"/>
                      <a:pt x="46091" y="51948"/>
                    </a:cubicBezTo>
                    <a:cubicBezTo>
                      <a:pt x="46915" y="49441"/>
                      <a:pt x="47932" y="46925"/>
                      <a:pt x="48400" y="44366"/>
                    </a:cubicBezTo>
                    <a:cubicBezTo>
                      <a:pt x="48847" y="41922"/>
                      <a:pt x="48785" y="39416"/>
                      <a:pt x="48631" y="36936"/>
                    </a:cubicBezTo>
                    <a:cubicBezTo>
                      <a:pt x="47867" y="24568"/>
                      <a:pt x="44905" y="11887"/>
                      <a:pt x="484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4841575" y="2547625"/>
                <a:ext cx="624725" cy="1316775"/>
              </a:xfrm>
              <a:custGeom>
                <a:rect b="b" l="l" r="r" t="t"/>
                <a:pathLst>
                  <a:path extrusionOk="0" h="52671" w="24989">
                    <a:moveTo>
                      <a:pt x="24988" y="0"/>
                    </a:moveTo>
                    <a:lnTo>
                      <a:pt x="24988" y="0"/>
                    </a:lnTo>
                    <a:cubicBezTo>
                      <a:pt x="20983" y="4436"/>
                      <a:pt x="16943" y="8918"/>
                      <a:pt x="13985" y="14111"/>
                    </a:cubicBezTo>
                    <a:cubicBezTo>
                      <a:pt x="12612" y="16521"/>
                      <a:pt x="11487" y="19061"/>
                      <a:pt x="10363" y="21597"/>
                    </a:cubicBezTo>
                    <a:cubicBezTo>
                      <a:pt x="6326" y="30707"/>
                      <a:pt x="2261" y="39901"/>
                      <a:pt x="191" y="49649"/>
                    </a:cubicBezTo>
                    <a:lnTo>
                      <a:pt x="1" y="52671"/>
                    </a:lnTo>
                    <a:cubicBezTo>
                      <a:pt x="560" y="46681"/>
                      <a:pt x="6460" y="42876"/>
                      <a:pt x="9894" y="37936"/>
                    </a:cubicBezTo>
                    <a:cubicBezTo>
                      <a:pt x="12782" y="33781"/>
                      <a:pt x="13936" y="28710"/>
                      <a:pt x="15334" y="23847"/>
                    </a:cubicBezTo>
                    <a:cubicBezTo>
                      <a:pt x="17712" y="15583"/>
                      <a:pt x="20948" y="7591"/>
                      <a:pt x="249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 name="Google Shape;79;p4"/>
            <p:cNvSpPr/>
            <p:nvPr/>
          </p:nvSpPr>
          <p:spPr>
            <a:xfrm>
              <a:off x="1002079" y="4318470"/>
              <a:ext cx="586939" cy="503976"/>
            </a:xfrm>
            <a:custGeom>
              <a:rect b="b" l="l" r="r" t="t"/>
              <a:pathLst>
                <a:path extrusionOk="0" h="26911" w="31341">
                  <a:moveTo>
                    <a:pt x="238" y="0"/>
                  </a:moveTo>
                  <a:cubicBezTo>
                    <a:pt x="238" y="0"/>
                    <a:pt x="187" y="2807"/>
                    <a:pt x="119" y="6542"/>
                  </a:cubicBezTo>
                  <a:cubicBezTo>
                    <a:pt x="119" y="6897"/>
                    <a:pt x="119" y="7252"/>
                    <a:pt x="102" y="7623"/>
                  </a:cubicBezTo>
                  <a:cubicBezTo>
                    <a:pt x="85" y="10142"/>
                    <a:pt x="51" y="12982"/>
                    <a:pt x="35" y="15636"/>
                  </a:cubicBezTo>
                  <a:cubicBezTo>
                    <a:pt x="18" y="16042"/>
                    <a:pt x="18" y="16448"/>
                    <a:pt x="18" y="16836"/>
                  </a:cubicBezTo>
                  <a:cubicBezTo>
                    <a:pt x="1" y="18966"/>
                    <a:pt x="18" y="20911"/>
                    <a:pt x="35" y="22398"/>
                  </a:cubicBezTo>
                  <a:cubicBezTo>
                    <a:pt x="51" y="22838"/>
                    <a:pt x="51" y="23244"/>
                    <a:pt x="68" y="23581"/>
                  </a:cubicBezTo>
                  <a:cubicBezTo>
                    <a:pt x="99" y="24608"/>
                    <a:pt x="146" y="25222"/>
                    <a:pt x="218" y="25318"/>
                  </a:cubicBezTo>
                  <a:cubicBezTo>
                    <a:pt x="458" y="25308"/>
                    <a:pt x="698" y="25304"/>
                    <a:pt x="938" y="25304"/>
                  </a:cubicBezTo>
                  <a:cubicBezTo>
                    <a:pt x="3062" y="25304"/>
                    <a:pt x="5213" y="25658"/>
                    <a:pt x="7312" y="25806"/>
                  </a:cubicBezTo>
                  <a:cubicBezTo>
                    <a:pt x="10661" y="26042"/>
                    <a:pt x="13971" y="26690"/>
                    <a:pt x="17323" y="26864"/>
                  </a:cubicBezTo>
                  <a:cubicBezTo>
                    <a:pt x="17938" y="26895"/>
                    <a:pt x="18554" y="26910"/>
                    <a:pt x="19172" y="26910"/>
                  </a:cubicBezTo>
                  <a:cubicBezTo>
                    <a:pt x="23196" y="26910"/>
                    <a:pt x="27281" y="26281"/>
                    <a:pt x="31313" y="25542"/>
                  </a:cubicBezTo>
                  <a:cubicBezTo>
                    <a:pt x="31319" y="25480"/>
                    <a:pt x="31340" y="25419"/>
                    <a:pt x="31340" y="25357"/>
                  </a:cubicBezTo>
                  <a:lnTo>
                    <a:pt x="31340" y="0"/>
                  </a:lnTo>
                  <a:lnTo>
                    <a:pt x="17547" y="186"/>
                  </a:lnTo>
                  <a:lnTo>
                    <a:pt x="16938" y="186"/>
                  </a:lnTo>
                  <a:lnTo>
                    <a:pt x="15231" y="169"/>
                  </a:lnTo>
                  <a:lnTo>
                    <a:pt x="2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4"/>
          <p:cNvSpPr txBox="1"/>
          <p:nvPr>
            <p:ph type="title"/>
          </p:nvPr>
        </p:nvSpPr>
        <p:spPr>
          <a:xfrm>
            <a:off x="1087350" y="1129500"/>
            <a:ext cx="69693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81" name="Google Shape;81;p4"/>
          <p:cNvSpPr txBox="1"/>
          <p:nvPr>
            <p:ph idx="1" type="body"/>
          </p:nvPr>
        </p:nvSpPr>
        <p:spPr>
          <a:xfrm>
            <a:off x="1948350" y="1921050"/>
            <a:ext cx="5247300" cy="20820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5"/>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84" name="Google Shape;84;p5"/>
          <p:cNvSpPr txBox="1"/>
          <p:nvPr>
            <p:ph idx="1" type="body"/>
          </p:nvPr>
        </p:nvSpPr>
        <p:spPr>
          <a:xfrm>
            <a:off x="457200" y="1152475"/>
            <a:ext cx="3854400" cy="36135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5" name="Google Shape;85;p5"/>
          <p:cNvSpPr txBox="1"/>
          <p:nvPr>
            <p:ph idx="2" type="body"/>
          </p:nvPr>
        </p:nvSpPr>
        <p:spPr>
          <a:xfrm>
            <a:off x="4832400" y="1152475"/>
            <a:ext cx="3854400" cy="36135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6"/>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solidFill>
                  <a:schemeClr val="dk1"/>
                </a:solidFill>
              </a:defRPr>
            </a:lvl1pPr>
            <a:lvl2pPr lvl="1" algn="ctr">
              <a:spcBef>
                <a:spcPts val="0"/>
              </a:spcBef>
              <a:spcAft>
                <a:spcPts val="0"/>
              </a:spcAft>
              <a:buSzPts val="2600"/>
              <a:buNone/>
              <a:defRPr/>
            </a:lvl2pPr>
            <a:lvl3pPr lvl="2" algn="ctr">
              <a:spcBef>
                <a:spcPts val="0"/>
              </a:spcBef>
              <a:spcAft>
                <a:spcPts val="0"/>
              </a:spcAft>
              <a:buSzPts val="2600"/>
              <a:buNone/>
              <a:defRPr/>
            </a:lvl3pPr>
            <a:lvl4pPr lvl="3" algn="ctr">
              <a:spcBef>
                <a:spcPts val="0"/>
              </a:spcBef>
              <a:spcAft>
                <a:spcPts val="0"/>
              </a:spcAft>
              <a:buSzPts val="2600"/>
              <a:buNone/>
              <a:defRPr/>
            </a:lvl4pPr>
            <a:lvl5pPr lvl="4" algn="ctr">
              <a:spcBef>
                <a:spcPts val="0"/>
              </a:spcBef>
              <a:spcAft>
                <a:spcPts val="0"/>
              </a:spcAft>
              <a:buSzPts val="2600"/>
              <a:buNone/>
              <a:defRPr/>
            </a:lvl5pPr>
            <a:lvl6pPr lvl="5" algn="ctr">
              <a:spcBef>
                <a:spcPts val="0"/>
              </a:spcBef>
              <a:spcAft>
                <a:spcPts val="0"/>
              </a:spcAft>
              <a:buSzPts val="2600"/>
              <a:buNone/>
              <a:defRPr/>
            </a:lvl6pPr>
            <a:lvl7pPr lvl="6" algn="ctr">
              <a:spcBef>
                <a:spcPts val="0"/>
              </a:spcBef>
              <a:spcAft>
                <a:spcPts val="0"/>
              </a:spcAft>
              <a:buSzPts val="2600"/>
              <a:buNone/>
              <a:defRPr/>
            </a:lvl7pPr>
            <a:lvl8pPr lvl="7" algn="ctr">
              <a:spcBef>
                <a:spcPts val="0"/>
              </a:spcBef>
              <a:spcAft>
                <a:spcPts val="0"/>
              </a:spcAft>
              <a:buSzPts val="2600"/>
              <a:buNone/>
              <a:defRPr/>
            </a:lvl8pPr>
            <a:lvl9pPr lvl="8" algn="ctr">
              <a:spcBef>
                <a:spcPts val="0"/>
              </a:spcBef>
              <a:spcAft>
                <a:spcPts val="0"/>
              </a:spcAft>
              <a:buSzPts val="26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8" name="Shape 88"/>
        <p:cNvGrpSpPr/>
        <p:nvPr/>
      </p:nvGrpSpPr>
      <p:grpSpPr>
        <a:xfrm>
          <a:off x="0" y="0"/>
          <a:ext cx="0" cy="0"/>
          <a:chOff x="0" y="0"/>
          <a:chExt cx="0" cy="0"/>
        </a:xfrm>
      </p:grpSpPr>
      <p:sp>
        <p:nvSpPr>
          <p:cNvPr id="89" name="Google Shape;89;p7"/>
          <p:cNvSpPr txBox="1"/>
          <p:nvPr>
            <p:ph type="title"/>
          </p:nvPr>
        </p:nvSpPr>
        <p:spPr>
          <a:xfrm>
            <a:off x="457200" y="3774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0" name="Google Shape;90;p7"/>
          <p:cNvSpPr txBox="1"/>
          <p:nvPr>
            <p:ph idx="1" type="body"/>
          </p:nvPr>
        </p:nvSpPr>
        <p:spPr>
          <a:xfrm>
            <a:off x="457200" y="1398750"/>
            <a:ext cx="2808000" cy="33672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8"/>
          <p:cNvSpPr txBox="1"/>
          <p:nvPr>
            <p:ph type="title"/>
          </p:nvPr>
        </p:nvSpPr>
        <p:spPr>
          <a:xfrm>
            <a:off x="457200" y="377400"/>
            <a:ext cx="6400800" cy="43887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3" name="Shape 93"/>
        <p:cNvGrpSpPr/>
        <p:nvPr/>
      </p:nvGrpSpPr>
      <p:grpSpPr>
        <a:xfrm>
          <a:off x="0" y="0"/>
          <a:ext cx="0" cy="0"/>
          <a:chOff x="0" y="0"/>
          <a:chExt cx="0" cy="0"/>
        </a:xfrm>
      </p:grpSpPr>
      <p:sp>
        <p:nvSpPr>
          <p:cNvPr id="94" name="Google Shape;9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txBox="1"/>
          <p:nvPr>
            <p:ph type="title"/>
          </p:nvPr>
        </p:nvSpPr>
        <p:spPr>
          <a:xfrm>
            <a:off x="457200" y="1023075"/>
            <a:ext cx="3837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6" name="Google Shape;96;p9"/>
          <p:cNvSpPr txBox="1"/>
          <p:nvPr>
            <p:ph idx="1" type="subTitle"/>
          </p:nvPr>
        </p:nvSpPr>
        <p:spPr>
          <a:xfrm>
            <a:off x="473700" y="2803075"/>
            <a:ext cx="3837000" cy="1235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7" name="Google Shape;97;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Clr>
                <a:schemeClr val="lt1"/>
              </a:buClr>
              <a:buSzPts val="1200"/>
              <a:buChar char="●"/>
              <a:defRPr>
                <a:solidFill>
                  <a:schemeClr val="lt1"/>
                </a:solidFill>
              </a:defRPr>
            </a:lvl1pPr>
            <a:lvl2pPr indent="-304800" lvl="1" marL="914400">
              <a:spcBef>
                <a:spcPts val="0"/>
              </a:spcBef>
              <a:spcAft>
                <a:spcPts val="0"/>
              </a:spcAft>
              <a:buClr>
                <a:schemeClr val="lt1"/>
              </a:buClr>
              <a:buSzPts val="1200"/>
              <a:buChar char="○"/>
              <a:defRPr>
                <a:solidFill>
                  <a:schemeClr val="lt1"/>
                </a:solidFill>
              </a:defRPr>
            </a:lvl2pPr>
            <a:lvl3pPr indent="-304800" lvl="2" marL="1371600">
              <a:spcBef>
                <a:spcPts val="0"/>
              </a:spcBef>
              <a:spcAft>
                <a:spcPts val="0"/>
              </a:spcAft>
              <a:buClr>
                <a:schemeClr val="lt1"/>
              </a:buClr>
              <a:buSzPts val="12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304800" lvl="4" marL="2286000">
              <a:spcBef>
                <a:spcPts val="0"/>
              </a:spcBef>
              <a:spcAft>
                <a:spcPts val="0"/>
              </a:spcAft>
              <a:buClr>
                <a:schemeClr val="lt1"/>
              </a:buClr>
              <a:buSzPts val="1200"/>
              <a:buChar char="○"/>
              <a:defRPr>
                <a:solidFill>
                  <a:schemeClr val="lt1"/>
                </a:solidFill>
              </a:defRPr>
            </a:lvl5pPr>
            <a:lvl6pPr indent="-304800" lvl="5" marL="2743200">
              <a:spcBef>
                <a:spcPts val="0"/>
              </a:spcBef>
              <a:spcAft>
                <a:spcPts val="0"/>
              </a:spcAft>
              <a:buClr>
                <a:schemeClr val="lt1"/>
              </a:buClr>
              <a:buSzPts val="1200"/>
              <a:buChar char="■"/>
              <a:defRPr>
                <a:solidFill>
                  <a:schemeClr val="lt1"/>
                </a:solidFill>
              </a:defRPr>
            </a:lvl6pPr>
            <a:lvl7pPr indent="-304800" lvl="6" marL="3200400">
              <a:spcBef>
                <a:spcPts val="0"/>
              </a:spcBef>
              <a:spcAft>
                <a:spcPts val="0"/>
              </a:spcAft>
              <a:buClr>
                <a:schemeClr val="lt1"/>
              </a:buClr>
              <a:buSzPts val="1200"/>
              <a:buChar char="●"/>
              <a:defRPr>
                <a:solidFill>
                  <a:schemeClr val="lt1"/>
                </a:solidFill>
              </a:defRPr>
            </a:lvl7pPr>
            <a:lvl8pPr indent="-304800" lvl="7" marL="3657600">
              <a:spcBef>
                <a:spcPts val="0"/>
              </a:spcBef>
              <a:spcAft>
                <a:spcPts val="0"/>
              </a:spcAft>
              <a:buClr>
                <a:schemeClr val="lt1"/>
              </a:buClr>
              <a:buSzPts val="1200"/>
              <a:buChar char="○"/>
              <a:defRPr>
                <a:solidFill>
                  <a:schemeClr val="lt1"/>
                </a:solidFill>
              </a:defRPr>
            </a:lvl8pPr>
            <a:lvl9pPr indent="-304800" lvl="8" marL="4114800">
              <a:spcBef>
                <a:spcPts val="0"/>
              </a:spcBef>
              <a:spcAft>
                <a:spcPts val="0"/>
              </a:spcAft>
              <a:buClr>
                <a:schemeClr val="lt1"/>
              </a:buClr>
              <a:buSzPts val="1200"/>
              <a:buChar char="■"/>
              <a:defRPr>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sp>
        <p:nvSpPr>
          <p:cNvPr id="99" name="Google Shape;99;p10"/>
          <p:cNvSpPr txBox="1"/>
          <p:nvPr>
            <p:ph idx="1" type="body"/>
          </p:nvPr>
        </p:nvSpPr>
        <p:spPr>
          <a:xfrm>
            <a:off x="457200" y="4161000"/>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2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301200"/>
            <a:ext cx="8229600" cy="5727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3600"/>
              <a:buFont typeface="Amatic SC"/>
              <a:buNone/>
              <a:defRPr sz="3600">
                <a:latin typeface="Amatic SC"/>
                <a:ea typeface="Amatic SC"/>
                <a:cs typeface="Amatic SC"/>
                <a:sym typeface="Amatic SC"/>
              </a:defRPr>
            </a:lvl1pPr>
            <a:lvl2pPr lvl="1" algn="ctr">
              <a:spcBef>
                <a:spcPts val="0"/>
              </a:spcBef>
              <a:spcAft>
                <a:spcPts val="0"/>
              </a:spcAft>
              <a:buSzPts val="2600"/>
              <a:buFont typeface="Fira Sans Extra Condensed Medium"/>
              <a:buNone/>
              <a:defRPr sz="2600">
                <a:latin typeface="Fira Sans Extra Condensed Medium"/>
                <a:ea typeface="Fira Sans Extra Condensed Medium"/>
                <a:cs typeface="Fira Sans Extra Condensed Medium"/>
                <a:sym typeface="Fira Sans Extra Condensed Medium"/>
              </a:defRPr>
            </a:lvl2pPr>
            <a:lvl3pPr lvl="2" algn="ctr">
              <a:spcBef>
                <a:spcPts val="0"/>
              </a:spcBef>
              <a:spcAft>
                <a:spcPts val="0"/>
              </a:spcAft>
              <a:buSzPts val="2600"/>
              <a:buFont typeface="Fira Sans Extra Condensed Medium"/>
              <a:buNone/>
              <a:defRPr sz="2600">
                <a:latin typeface="Fira Sans Extra Condensed Medium"/>
                <a:ea typeface="Fira Sans Extra Condensed Medium"/>
                <a:cs typeface="Fira Sans Extra Condensed Medium"/>
                <a:sym typeface="Fira Sans Extra Condensed Medium"/>
              </a:defRPr>
            </a:lvl3pPr>
            <a:lvl4pPr lvl="3" algn="ctr">
              <a:spcBef>
                <a:spcPts val="0"/>
              </a:spcBef>
              <a:spcAft>
                <a:spcPts val="0"/>
              </a:spcAft>
              <a:buSzPts val="2600"/>
              <a:buFont typeface="Fira Sans Extra Condensed Medium"/>
              <a:buNone/>
              <a:defRPr sz="2600">
                <a:latin typeface="Fira Sans Extra Condensed Medium"/>
                <a:ea typeface="Fira Sans Extra Condensed Medium"/>
                <a:cs typeface="Fira Sans Extra Condensed Medium"/>
                <a:sym typeface="Fira Sans Extra Condensed Medium"/>
              </a:defRPr>
            </a:lvl4pPr>
            <a:lvl5pPr lvl="4" algn="ctr">
              <a:spcBef>
                <a:spcPts val="0"/>
              </a:spcBef>
              <a:spcAft>
                <a:spcPts val="0"/>
              </a:spcAft>
              <a:buSzPts val="2600"/>
              <a:buFont typeface="Fira Sans Extra Condensed Medium"/>
              <a:buNone/>
              <a:defRPr sz="2600">
                <a:latin typeface="Fira Sans Extra Condensed Medium"/>
                <a:ea typeface="Fira Sans Extra Condensed Medium"/>
                <a:cs typeface="Fira Sans Extra Condensed Medium"/>
                <a:sym typeface="Fira Sans Extra Condensed Medium"/>
              </a:defRPr>
            </a:lvl5pPr>
            <a:lvl6pPr lvl="5" algn="ctr">
              <a:spcBef>
                <a:spcPts val="0"/>
              </a:spcBef>
              <a:spcAft>
                <a:spcPts val="0"/>
              </a:spcAft>
              <a:buSzPts val="2600"/>
              <a:buFont typeface="Fira Sans Extra Condensed Medium"/>
              <a:buNone/>
              <a:defRPr sz="2600">
                <a:latin typeface="Fira Sans Extra Condensed Medium"/>
                <a:ea typeface="Fira Sans Extra Condensed Medium"/>
                <a:cs typeface="Fira Sans Extra Condensed Medium"/>
                <a:sym typeface="Fira Sans Extra Condensed Medium"/>
              </a:defRPr>
            </a:lvl6pPr>
            <a:lvl7pPr lvl="6" algn="ctr">
              <a:spcBef>
                <a:spcPts val="0"/>
              </a:spcBef>
              <a:spcAft>
                <a:spcPts val="0"/>
              </a:spcAft>
              <a:buSzPts val="2600"/>
              <a:buFont typeface="Fira Sans Extra Condensed Medium"/>
              <a:buNone/>
              <a:defRPr sz="2600">
                <a:latin typeface="Fira Sans Extra Condensed Medium"/>
                <a:ea typeface="Fira Sans Extra Condensed Medium"/>
                <a:cs typeface="Fira Sans Extra Condensed Medium"/>
                <a:sym typeface="Fira Sans Extra Condensed Medium"/>
              </a:defRPr>
            </a:lvl7pPr>
            <a:lvl8pPr lvl="7" algn="ctr">
              <a:spcBef>
                <a:spcPts val="0"/>
              </a:spcBef>
              <a:spcAft>
                <a:spcPts val="0"/>
              </a:spcAft>
              <a:buSzPts val="2600"/>
              <a:buFont typeface="Fira Sans Extra Condensed Medium"/>
              <a:buNone/>
              <a:defRPr sz="2600">
                <a:latin typeface="Fira Sans Extra Condensed Medium"/>
                <a:ea typeface="Fira Sans Extra Condensed Medium"/>
                <a:cs typeface="Fira Sans Extra Condensed Medium"/>
                <a:sym typeface="Fira Sans Extra Condensed Medium"/>
              </a:defRPr>
            </a:lvl8pPr>
            <a:lvl9pPr lvl="8" algn="ctr">
              <a:spcBef>
                <a:spcPts val="0"/>
              </a:spcBef>
              <a:spcAft>
                <a:spcPts val="0"/>
              </a:spcAft>
              <a:buSzPts val="2600"/>
              <a:buFont typeface="Fira Sans Extra Condensed Medium"/>
              <a:buNone/>
              <a:defRPr sz="2600">
                <a:latin typeface="Fira Sans Extra Condensed Medium"/>
                <a:ea typeface="Fira Sans Extra Condensed Medium"/>
                <a:cs typeface="Fira Sans Extra Condensed Medium"/>
                <a:sym typeface="Fira Sans Extra Condensed Medium"/>
              </a:defRPr>
            </a:lvl9pPr>
          </a:lstStyle>
          <a:p/>
        </p:txBody>
      </p:sp>
      <p:sp>
        <p:nvSpPr>
          <p:cNvPr id="7" name="Google Shape;7;p1"/>
          <p:cNvSpPr txBox="1"/>
          <p:nvPr>
            <p:ph idx="1" type="body"/>
          </p:nvPr>
        </p:nvSpPr>
        <p:spPr>
          <a:xfrm>
            <a:off x="457200" y="1397625"/>
            <a:ext cx="8229600" cy="3368400"/>
          </a:xfrm>
          <a:prstGeom prst="rect">
            <a:avLst/>
          </a:prstGeom>
          <a:noFill/>
          <a:ln>
            <a:noFill/>
          </a:ln>
        </p:spPr>
        <p:txBody>
          <a:bodyPr anchorCtr="0" anchor="ctr" bIns="91425" lIns="91425" spcFirstLastPara="1" rIns="91425" wrap="square" tIns="91425">
            <a:noAutofit/>
          </a:bodyPr>
          <a:lstStyle>
            <a:lvl1pPr indent="-304800" lvl="0" marL="457200">
              <a:lnSpc>
                <a:spcPct val="115000"/>
              </a:lnSpc>
              <a:spcBef>
                <a:spcPts val="0"/>
              </a:spcBef>
              <a:spcAft>
                <a:spcPts val="0"/>
              </a:spcAft>
              <a:buSzPts val="1200"/>
              <a:buFont typeface="Roboto Light"/>
              <a:buChar char="●"/>
              <a:defRPr sz="1200">
                <a:latin typeface="Roboto Light"/>
                <a:ea typeface="Roboto Light"/>
                <a:cs typeface="Roboto Light"/>
                <a:sym typeface="Roboto Light"/>
              </a:defRPr>
            </a:lvl1pPr>
            <a:lvl2pPr indent="-304800" lvl="1" marL="914400">
              <a:lnSpc>
                <a:spcPct val="115000"/>
              </a:lnSpc>
              <a:spcBef>
                <a:spcPts val="0"/>
              </a:spcBef>
              <a:spcAft>
                <a:spcPts val="0"/>
              </a:spcAft>
              <a:buSzPts val="1200"/>
              <a:buFont typeface="Roboto Light"/>
              <a:buChar char="○"/>
              <a:defRPr sz="1200">
                <a:latin typeface="Roboto Light"/>
                <a:ea typeface="Roboto Light"/>
                <a:cs typeface="Roboto Light"/>
                <a:sym typeface="Roboto Light"/>
              </a:defRPr>
            </a:lvl2pPr>
            <a:lvl3pPr indent="-304800" lvl="2" marL="1371600">
              <a:lnSpc>
                <a:spcPct val="115000"/>
              </a:lnSpc>
              <a:spcBef>
                <a:spcPts val="0"/>
              </a:spcBef>
              <a:spcAft>
                <a:spcPts val="0"/>
              </a:spcAft>
              <a:buSzPts val="1200"/>
              <a:buFont typeface="Roboto Light"/>
              <a:buChar char="■"/>
              <a:defRPr sz="1200">
                <a:latin typeface="Roboto Light"/>
                <a:ea typeface="Roboto Light"/>
                <a:cs typeface="Roboto Light"/>
                <a:sym typeface="Roboto Light"/>
              </a:defRPr>
            </a:lvl3pPr>
            <a:lvl4pPr indent="-304800" lvl="3" marL="1828800">
              <a:lnSpc>
                <a:spcPct val="115000"/>
              </a:lnSpc>
              <a:spcBef>
                <a:spcPts val="0"/>
              </a:spcBef>
              <a:spcAft>
                <a:spcPts val="0"/>
              </a:spcAft>
              <a:buSzPts val="1200"/>
              <a:buFont typeface="Roboto Light"/>
              <a:buChar char="●"/>
              <a:defRPr sz="1200">
                <a:latin typeface="Roboto Light"/>
                <a:ea typeface="Roboto Light"/>
                <a:cs typeface="Roboto Light"/>
                <a:sym typeface="Roboto Light"/>
              </a:defRPr>
            </a:lvl4pPr>
            <a:lvl5pPr indent="-304800" lvl="4" marL="2286000">
              <a:lnSpc>
                <a:spcPct val="115000"/>
              </a:lnSpc>
              <a:spcBef>
                <a:spcPts val="0"/>
              </a:spcBef>
              <a:spcAft>
                <a:spcPts val="0"/>
              </a:spcAft>
              <a:buSzPts val="1200"/>
              <a:buFont typeface="Roboto Light"/>
              <a:buChar char="○"/>
              <a:defRPr sz="1200">
                <a:latin typeface="Roboto Light"/>
                <a:ea typeface="Roboto Light"/>
                <a:cs typeface="Roboto Light"/>
                <a:sym typeface="Roboto Light"/>
              </a:defRPr>
            </a:lvl5pPr>
            <a:lvl6pPr indent="-304800" lvl="5" marL="2743200">
              <a:lnSpc>
                <a:spcPct val="115000"/>
              </a:lnSpc>
              <a:spcBef>
                <a:spcPts val="0"/>
              </a:spcBef>
              <a:spcAft>
                <a:spcPts val="0"/>
              </a:spcAft>
              <a:buSzPts val="1200"/>
              <a:buFont typeface="Roboto Light"/>
              <a:buChar char="■"/>
              <a:defRPr sz="1200">
                <a:latin typeface="Roboto Light"/>
                <a:ea typeface="Roboto Light"/>
                <a:cs typeface="Roboto Light"/>
                <a:sym typeface="Roboto Light"/>
              </a:defRPr>
            </a:lvl6pPr>
            <a:lvl7pPr indent="-304800" lvl="6" marL="3200400">
              <a:lnSpc>
                <a:spcPct val="115000"/>
              </a:lnSpc>
              <a:spcBef>
                <a:spcPts val="0"/>
              </a:spcBef>
              <a:spcAft>
                <a:spcPts val="0"/>
              </a:spcAft>
              <a:buSzPts val="1200"/>
              <a:buFont typeface="Roboto Light"/>
              <a:buChar char="●"/>
              <a:defRPr sz="1200">
                <a:latin typeface="Roboto Light"/>
                <a:ea typeface="Roboto Light"/>
                <a:cs typeface="Roboto Light"/>
                <a:sym typeface="Roboto Light"/>
              </a:defRPr>
            </a:lvl7pPr>
            <a:lvl8pPr indent="-304800" lvl="7" marL="3657600">
              <a:lnSpc>
                <a:spcPct val="115000"/>
              </a:lnSpc>
              <a:spcBef>
                <a:spcPts val="0"/>
              </a:spcBef>
              <a:spcAft>
                <a:spcPts val="0"/>
              </a:spcAft>
              <a:buSzPts val="1200"/>
              <a:buFont typeface="Roboto Light"/>
              <a:buChar char="○"/>
              <a:defRPr sz="1200">
                <a:latin typeface="Roboto Light"/>
                <a:ea typeface="Roboto Light"/>
                <a:cs typeface="Roboto Light"/>
                <a:sym typeface="Roboto Light"/>
              </a:defRPr>
            </a:lvl8pPr>
            <a:lvl9pPr indent="-304800" lvl="8" marL="4114800">
              <a:lnSpc>
                <a:spcPct val="115000"/>
              </a:lnSpc>
              <a:spcBef>
                <a:spcPts val="0"/>
              </a:spcBef>
              <a:spcAft>
                <a:spcPts val="0"/>
              </a:spcAft>
              <a:buSzPts val="1200"/>
              <a:buFont typeface="Roboto Light"/>
              <a:buChar char="■"/>
              <a:defRPr sz="1200">
                <a:latin typeface="Roboto Light"/>
                <a:ea typeface="Roboto Light"/>
                <a:cs typeface="Roboto Light"/>
                <a:sym typeface="Roboto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04" name="Shape 104"/>
        <p:cNvGrpSpPr/>
        <p:nvPr/>
      </p:nvGrpSpPr>
      <p:grpSpPr>
        <a:xfrm>
          <a:off x="0" y="0"/>
          <a:ext cx="0" cy="0"/>
          <a:chOff x="0" y="0"/>
          <a:chExt cx="0" cy="0"/>
        </a:xfrm>
      </p:grpSpPr>
      <p:sp>
        <p:nvSpPr>
          <p:cNvPr id="105" name="Google Shape;105;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06" name="Google Shape;106;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08" name="Shape 108"/>
        <p:cNvGrpSpPr/>
        <p:nvPr/>
      </p:nvGrpSpPr>
      <p:grpSpPr>
        <a:xfrm>
          <a:off x="0" y="0"/>
          <a:ext cx="0" cy="0"/>
          <a:chOff x="0" y="0"/>
          <a:chExt cx="0" cy="0"/>
        </a:xfrm>
      </p:grpSpPr>
      <p:sp>
        <p:nvSpPr>
          <p:cNvPr id="109" name="Google Shape;109;p15"/>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10" name="Google Shape;110;p15"/>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creative-writing-worksho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docs.google.com/spreadsheets/d/1yFUIKrhAWxFXa-dGg9N6zVmCqa4CqHQdeDvE_S_pTds/copy" TargetMode="External"/><Relationship Id="rId4" Type="http://schemas.openxmlformats.org/officeDocument/2006/relationships/image" Target="../media/image2.png"/><Relationship Id="rId5" Type="http://schemas.openxmlformats.org/officeDocument/2006/relationships/hyperlink" Target="https://docs.google.com/spreadsheets/d/1yFUIKrhAWxFXa-dGg9N6zVmCqa4CqHQdeDvE_S_pTds/copy" TargetMode="External"/><Relationship Id="rId6"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docs.google.com/spreadsheets/d/1yFUIKrhAWxFXa-dGg9N6zVmCqa4CqHQdeDvE_S_pTds/copy"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p:nvPr/>
        </p:nvSpPr>
        <p:spPr>
          <a:xfrm>
            <a:off x="3515193" y="4999621"/>
            <a:ext cx="12335" cy="10017"/>
          </a:xfrm>
          <a:custGeom>
            <a:rect b="b" l="l" r="r" t="t"/>
            <a:pathLst>
              <a:path extrusionOk="0" h="445" w="548">
                <a:moveTo>
                  <a:pt x="274" y="0"/>
                </a:moveTo>
                <a:cubicBezTo>
                  <a:pt x="0" y="0"/>
                  <a:pt x="0" y="445"/>
                  <a:pt x="274" y="445"/>
                </a:cubicBezTo>
                <a:cubicBezTo>
                  <a:pt x="547" y="445"/>
                  <a:pt x="547" y="0"/>
                  <a:pt x="2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txBox="1"/>
          <p:nvPr>
            <p:ph type="ctrTitle"/>
          </p:nvPr>
        </p:nvSpPr>
        <p:spPr>
          <a:xfrm>
            <a:off x="3437000" y="1286725"/>
            <a:ext cx="4437300" cy="20526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Creative Writing </a:t>
            </a:r>
            <a:r>
              <a:rPr lang="en" sz="5000">
                <a:solidFill>
                  <a:schemeClr val="lt1"/>
                </a:solidFill>
              </a:rPr>
              <a:t>Workshop Infographic</a:t>
            </a:r>
            <a:r>
              <a:rPr lang="en" sz="5000"/>
              <a:t>s</a:t>
            </a:r>
            <a:endParaRPr sz="5000">
              <a:solidFill>
                <a:schemeClr val="lt1"/>
              </a:solidFill>
            </a:endParaRPr>
          </a:p>
        </p:txBody>
      </p:sp>
      <p:sp>
        <p:nvSpPr>
          <p:cNvPr id="118" name="Google Shape;118;p17"/>
          <p:cNvSpPr txBox="1"/>
          <p:nvPr>
            <p:ph idx="1" type="subTitle"/>
          </p:nvPr>
        </p:nvSpPr>
        <p:spPr>
          <a:xfrm>
            <a:off x="3437000" y="3263200"/>
            <a:ext cx="4437300" cy="45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Here is where this template begins</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6"/>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628" name="Google Shape;628;p26"/>
          <p:cNvGrpSpPr/>
          <p:nvPr/>
        </p:nvGrpSpPr>
        <p:grpSpPr>
          <a:xfrm>
            <a:off x="6756421" y="1360874"/>
            <a:ext cx="1590900" cy="2979872"/>
            <a:chOff x="6756421" y="1513274"/>
            <a:chExt cx="1590900" cy="2979872"/>
          </a:xfrm>
        </p:grpSpPr>
        <p:sp>
          <p:nvSpPr>
            <p:cNvPr id="629" name="Google Shape;629;p26"/>
            <p:cNvSpPr txBox="1"/>
            <p:nvPr/>
          </p:nvSpPr>
          <p:spPr>
            <a:xfrm>
              <a:off x="6756421" y="3501427"/>
              <a:ext cx="1590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630" name="Google Shape;630;p26"/>
            <p:cNvSpPr txBox="1"/>
            <p:nvPr/>
          </p:nvSpPr>
          <p:spPr>
            <a:xfrm>
              <a:off x="6756421" y="3817846"/>
              <a:ext cx="1590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Yes, this is the ringed planet and it is also a gas giant</a:t>
              </a:r>
              <a:endParaRPr sz="1200">
                <a:solidFill>
                  <a:schemeClr val="dk1"/>
                </a:solidFill>
                <a:latin typeface="Roboto Light"/>
                <a:ea typeface="Roboto Light"/>
                <a:cs typeface="Roboto Light"/>
                <a:sym typeface="Roboto Light"/>
              </a:endParaRPr>
            </a:p>
          </p:txBody>
        </p:sp>
        <p:sp>
          <p:nvSpPr>
            <p:cNvPr id="631" name="Google Shape;631;p26"/>
            <p:cNvSpPr txBox="1"/>
            <p:nvPr/>
          </p:nvSpPr>
          <p:spPr>
            <a:xfrm>
              <a:off x="6756421" y="1513274"/>
              <a:ext cx="15909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Amatic SC"/>
                  <a:ea typeface="Amatic SC"/>
                  <a:cs typeface="Amatic SC"/>
                  <a:sym typeface="Amatic SC"/>
                </a:rPr>
                <a:t>90</a:t>
              </a:r>
              <a:r>
                <a:rPr lang="en" sz="3000">
                  <a:solidFill>
                    <a:schemeClr val="accent1"/>
                  </a:solidFill>
                  <a:latin typeface="Amatic SC"/>
                  <a:ea typeface="Amatic SC"/>
                  <a:cs typeface="Amatic SC"/>
                  <a:sym typeface="Amatic SC"/>
                </a:rPr>
                <a:t>%</a:t>
              </a:r>
              <a:endParaRPr sz="3000">
                <a:solidFill>
                  <a:schemeClr val="accent1"/>
                </a:solidFill>
                <a:latin typeface="Amatic SC"/>
                <a:ea typeface="Amatic SC"/>
                <a:cs typeface="Amatic SC"/>
                <a:sym typeface="Amatic SC"/>
              </a:endParaRPr>
            </a:p>
          </p:txBody>
        </p:sp>
        <p:grpSp>
          <p:nvGrpSpPr>
            <p:cNvPr id="632" name="Google Shape;632;p26"/>
            <p:cNvGrpSpPr/>
            <p:nvPr/>
          </p:nvGrpSpPr>
          <p:grpSpPr>
            <a:xfrm>
              <a:off x="6845940" y="2060558"/>
              <a:ext cx="1411863" cy="1356524"/>
              <a:chOff x="6845940" y="2136758"/>
              <a:chExt cx="1411863" cy="1356524"/>
            </a:xfrm>
          </p:grpSpPr>
          <p:grpSp>
            <p:nvGrpSpPr>
              <p:cNvPr id="633" name="Google Shape;633;p26"/>
              <p:cNvGrpSpPr/>
              <p:nvPr/>
            </p:nvGrpSpPr>
            <p:grpSpPr>
              <a:xfrm>
                <a:off x="6845940" y="2136758"/>
                <a:ext cx="1411863" cy="193808"/>
                <a:chOff x="796767" y="1867975"/>
                <a:chExt cx="1591010" cy="218400"/>
              </a:xfrm>
            </p:grpSpPr>
            <p:sp>
              <p:nvSpPr>
                <p:cNvPr id="634" name="Google Shape;634;p26"/>
                <p:cNvSpPr/>
                <p:nvPr/>
              </p:nvSpPr>
              <p:spPr>
                <a:xfrm>
                  <a:off x="796767" y="1867975"/>
                  <a:ext cx="218400" cy="218400"/>
                </a:xfrm>
                <a:prstGeom prst="rect">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6"/>
                <p:cNvSpPr/>
                <p:nvPr/>
              </p:nvSpPr>
              <p:spPr>
                <a:xfrm>
                  <a:off x="1071289" y="1867975"/>
                  <a:ext cx="218400" cy="218400"/>
                </a:xfrm>
                <a:prstGeom prst="rect">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6"/>
                <p:cNvSpPr/>
                <p:nvPr/>
              </p:nvSpPr>
              <p:spPr>
                <a:xfrm>
                  <a:off x="1345811" y="1867975"/>
                  <a:ext cx="218400" cy="218400"/>
                </a:xfrm>
                <a:prstGeom prst="rect">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6"/>
                <p:cNvSpPr/>
                <p:nvPr/>
              </p:nvSpPr>
              <p:spPr>
                <a:xfrm>
                  <a:off x="1620333" y="1867975"/>
                  <a:ext cx="218400" cy="218400"/>
                </a:xfrm>
                <a:prstGeom prst="rect">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6"/>
                <p:cNvSpPr/>
                <p:nvPr/>
              </p:nvSpPr>
              <p:spPr>
                <a:xfrm>
                  <a:off x="1894855" y="1867975"/>
                  <a:ext cx="218400" cy="218400"/>
                </a:xfrm>
                <a:prstGeom prst="rect">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6"/>
                <p:cNvSpPr/>
                <p:nvPr/>
              </p:nvSpPr>
              <p:spPr>
                <a:xfrm>
                  <a:off x="2169378" y="1867975"/>
                  <a:ext cx="218400" cy="218400"/>
                </a:xfrm>
                <a:prstGeom prst="rect">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 name="Google Shape;640;p26"/>
              <p:cNvGrpSpPr/>
              <p:nvPr/>
            </p:nvGrpSpPr>
            <p:grpSpPr>
              <a:xfrm>
                <a:off x="6845940" y="2369301"/>
                <a:ext cx="1411863" cy="193808"/>
                <a:chOff x="796767" y="1867975"/>
                <a:chExt cx="1591010" cy="218400"/>
              </a:xfrm>
            </p:grpSpPr>
            <p:sp>
              <p:nvSpPr>
                <p:cNvPr id="641" name="Google Shape;641;p26"/>
                <p:cNvSpPr/>
                <p:nvPr/>
              </p:nvSpPr>
              <p:spPr>
                <a:xfrm>
                  <a:off x="796767"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6"/>
                <p:cNvSpPr/>
                <p:nvPr/>
              </p:nvSpPr>
              <p:spPr>
                <a:xfrm>
                  <a:off x="1071289"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6"/>
                <p:cNvSpPr/>
                <p:nvPr/>
              </p:nvSpPr>
              <p:spPr>
                <a:xfrm>
                  <a:off x="1345811"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6"/>
                <p:cNvSpPr/>
                <p:nvPr/>
              </p:nvSpPr>
              <p:spPr>
                <a:xfrm>
                  <a:off x="1620333"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6"/>
                <p:cNvSpPr/>
                <p:nvPr/>
              </p:nvSpPr>
              <p:spPr>
                <a:xfrm>
                  <a:off x="1894855"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6"/>
                <p:cNvSpPr/>
                <p:nvPr/>
              </p:nvSpPr>
              <p:spPr>
                <a:xfrm>
                  <a:off x="2169378"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26"/>
              <p:cNvGrpSpPr/>
              <p:nvPr/>
            </p:nvGrpSpPr>
            <p:grpSpPr>
              <a:xfrm>
                <a:off x="6845940" y="2601844"/>
                <a:ext cx="1411863" cy="193808"/>
                <a:chOff x="796767" y="1867975"/>
                <a:chExt cx="1591010" cy="218400"/>
              </a:xfrm>
            </p:grpSpPr>
            <p:sp>
              <p:nvSpPr>
                <p:cNvPr id="648" name="Google Shape;648;p26"/>
                <p:cNvSpPr/>
                <p:nvPr/>
              </p:nvSpPr>
              <p:spPr>
                <a:xfrm>
                  <a:off x="796767"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6"/>
                <p:cNvSpPr/>
                <p:nvPr/>
              </p:nvSpPr>
              <p:spPr>
                <a:xfrm>
                  <a:off x="1071289"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6"/>
                <p:cNvSpPr/>
                <p:nvPr/>
              </p:nvSpPr>
              <p:spPr>
                <a:xfrm>
                  <a:off x="1894855"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6"/>
                <p:cNvSpPr/>
                <p:nvPr/>
              </p:nvSpPr>
              <p:spPr>
                <a:xfrm>
                  <a:off x="2169378"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26"/>
              <p:cNvGrpSpPr/>
              <p:nvPr/>
            </p:nvGrpSpPr>
            <p:grpSpPr>
              <a:xfrm>
                <a:off x="6845940" y="2834388"/>
                <a:ext cx="1411863" cy="193808"/>
                <a:chOff x="796767" y="1867975"/>
                <a:chExt cx="1591010" cy="218400"/>
              </a:xfrm>
            </p:grpSpPr>
            <p:sp>
              <p:nvSpPr>
                <p:cNvPr id="653" name="Google Shape;653;p26"/>
                <p:cNvSpPr/>
                <p:nvPr/>
              </p:nvSpPr>
              <p:spPr>
                <a:xfrm>
                  <a:off x="796767"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6"/>
                <p:cNvSpPr/>
                <p:nvPr/>
              </p:nvSpPr>
              <p:spPr>
                <a:xfrm>
                  <a:off x="1071289"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6"/>
                <p:cNvSpPr/>
                <p:nvPr/>
              </p:nvSpPr>
              <p:spPr>
                <a:xfrm>
                  <a:off x="1894855"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6"/>
                <p:cNvSpPr/>
                <p:nvPr/>
              </p:nvSpPr>
              <p:spPr>
                <a:xfrm>
                  <a:off x="2169378"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26"/>
              <p:cNvGrpSpPr/>
              <p:nvPr/>
            </p:nvGrpSpPr>
            <p:grpSpPr>
              <a:xfrm>
                <a:off x="6845940" y="3066931"/>
                <a:ext cx="1411863" cy="193808"/>
                <a:chOff x="796767" y="1867975"/>
                <a:chExt cx="1591010" cy="218400"/>
              </a:xfrm>
            </p:grpSpPr>
            <p:sp>
              <p:nvSpPr>
                <p:cNvPr id="658" name="Google Shape;658;p26"/>
                <p:cNvSpPr/>
                <p:nvPr/>
              </p:nvSpPr>
              <p:spPr>
                <a:xfrm>
                  <a:off x="796767"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6"/>
                <p:cNvSpPr/>
                <p:nvPr/>
              </p:nvSpPr>
              <p:spPr>
                <a:xfrm>
                  <a:off x="1071289"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6"/>
                <p:cNvSpPr/>
                <p:nvPr/>
              </p:nvSpPr>
              <p:spPr>
                <a:xfrm>
                  <a:off x="1345811"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6"/>
                <p:cNvSpPr/>
                <p:nvPr/>
              </p:nvSpPr>
              <p:spPr>
                <a:xfrm>
                  <a:off x="1620333"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6"/>
                <p:cNvSpPr/>
                <p:nvPr/>
              </p:nvSpPr>
              <p:spPr>
                <a:xfrm>
                  <a:off x="1894855"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6"/>
                <p:cNvSpPr/>
                <p:nvPr/>
              </p:nvSpPr>
              <p:spPr>
                <a:xfrm>
                  <a:off x="2169378"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 name="Google Shape;664;p26"/>
              <p:cNvGrpSpPr/>
              <p:nvPr/>
            </p:nvGrpSpPr>
            <p:grpSpPr>
              <a:xfrm>
                <a:off x="6845940" y="3299474"/>
                <a:ext cx="1411863" cy="193808"/>
                <a:chOff x="796767" y="1867975"/>
                <a:chExt cx="1591010" cy="218400"/>
              </a:xfrm>
            </p:grpSpPr>
            <p:sp>
              <p:nvSpPr>
                <p:cNvPr id="665" name="Google Shape;665;p26"/>
                <p:cNvSpPr/>
                <p:nvPr/>
              </p:nvSpPr>
              <p:spPr>
                <a:xfrm>
                  <a:off x="796767"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6"/>
                <p:cNvSpPr/>
                <p:nvPr/>
              </p:nvSpPr>
              <p:spPr>
                <a:xfrm>
                  <a:off x="1071289"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6"/>
                <p:cNvSpPr/>
                <p:nvPr/>
              </p:nvSpPr>
              <p:spPr>
                <a:xfrm>
                  <a:off x="1345811"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6"/>
                <p:cNvSpPr/>
                <p:nvPr/>
              </p:nvSpPr>
              <p:spPr>
                <a:xfrm>
                  <a:off x="1620333"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6"/>
                <p:cNvSpPr/>
                <p:nvPr/>
              </p:nvSpPr>
              <p:spPr>
                <a:xfrm>
                  <a:off x="1894855"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6"/>
                <p:cNvSpPr/>
                <p:nvPr/>
              </p:nvSpPr>
              <p:spPr>
                <a:xfrm>
                  <a:off x="2169378" y="1867975"/>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1" name="Google Shape;671;p26"/>
            <p:cNvSpPr/>
            <p:nvPr/>
          </p:nvSpPr>
          <p:spPr>
            <a:xfrm>
              <a:off x="7333038" y="2525711"/>
              <a:ext cx="437700" cy="426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26"/>
          <p:cNvGrpSpPr/>
          <p:nvPr/>
        </p:nvGrpSpPr>
        <p:grpSpPr>
          <a:xfrm>
            <a:off x="7412356" y="2447298"/>
            <a:ext cx="278803" cy="277909"/>
            <a:chOff x="3513010" y="3816134"/>
            <a:chExt cx="362223" cy="361108"/>
          </a:xfrm>
        </p:grpSpPr>
        <p:sp>
          <p:nvSpPr>
            <p:cNvPr id="673" name="Google Shape;673;p26"/>
            <p:cNvSpPr/>
            <p:nvPr/>
          </p:nvSpPr>
          <p:spPr>
            <a:xfrm>
              <a:off x="3513010" y="3816134"/>
              <a:ext cx="362223" cy="361108"/>
            </a:xfrm>
            <a:custGeom>
              <a:rect b="b" l="l" r="r" t="t"/>
              <a:pathLst>
                <a:path extrusionOk="0" h="11336" w="11371">
                  <a:moveTo>
                    <a:pt x="1381" y="346"/>
                  </a:moveTo>
                  <a:cubicBezTo>
                    <a:pt x="1846" y="358"/>
                    <a:pt x="2262" y="715"/>
                    <a:pt x="2358" y="1191"/>
                  </a:cubicBezTo>
                  <a:lnTo>
                    <a:pt x="1881" y="1191"/>
                  </a:lnTo>
                  <a:cubicBezTo>
                    <a:pt x="1786" y="1191"/>
                    <a:pt x="1715" y="1263"/>
                    <a:pt x="1715" y="1358"/>
                  </a:cubicBezTo>
                  <a:cubicBezTo>
                    <a:pt x="1715" y="1727"/>
                    <a:pt x="1417" y="2025"/>
                    <a:pt x="1048" y="2025"/>
                  </a:cubicBezTo>
                  <a:cubicBezTo>
                    <a:pt x="667" y="2025"/>
                    <a:pt x="369" y="1727"/>
                    <a:pt x="369" y="1358"/>
                  </a:cubicBezTo>
                  <a:cubicBezTo>
                    <a:pt x="369" y="798"/>
                    <a:pt x="822" y="346"/>
                    <a:pt x="1381" y="346"/>
                  </a:cubicBezTo>
                  <a:close/>
                  <a:moveTo>
                    <a:pt x="2358" y="1537"/>
                  </a:moveTo>
                  <a:lnTo>
                    <a:pt x="2358" y="2037"/>
                  </a:lnTo>
                  <a:lnTo>
                    <a:pt x="1774" y="2037"/>
                  </a:lnTo>
                  <a:cubicBezTo>
                    <a:pt x="1893" y="1906"/>
                    <a:pt x="1977" y="1727"/>
                    <a:pt x="2012" y="1537"/>
                  </a:cubicBezTo>
                  <a:close/>
                  <a:moveTo>
                    <a:pt x="9109" y="4489"/>
                  </a:moveTo>
                  <a:lnTo>
                    <a:pt x="9109" y="4489"/>
                  </a:lnTo>
                  <a:cubicBezTo>
                    <a:pt x="8739" y="5049"/>
                    <a:pt x="8287" y="5585"/>
                    <a:pt x="7787" y="6085"/>
                  </a:cubicBezTo>
                  <a:cubicBezTo>
                    <a:pt x="7275" y="6597"/>
                    <a:pt x="6739" y="7037"/>
                    <a:pt x="6192" y="7406"/>
                  </a:cubicBezTo>
                  <a:cubicBezTo>
                    <a:pt x="6584" y="6859"/>
                    <a:pt x="7013" y="6323"/>
                    <a:pt x="7513" y="5823"/>
                  </a:cubicBezTo>
                  <a:cubicBezTo>
                    <a:pt x="8025" y="5311"/>
                    <a:pt x="8561" y="4870"/>
                    <a:pt x="9109" y="4489"/>
                  </a:cubicBezTo>
                  <a:close/>
                  <a:moveTo>
                    <a:pt x="4036" y="9359"/>
                  </a:moveTo>
                  <a:cubicBezTo>
                    <a:pt x="4346" y="9359"/>
                    <a:pt x="4620" y="9573"/>
                    <a:pt x="4691" y="9871"/>
                  </a:cubicBezTo>
                  <a:lnTo>
                    <a:pt x="3382" y="9871"/>
                  </a:lnTo>
                  <a:cubicBezTo>
                    <a:pt x="3453" y="9573"/>
                    <a:pt x="3727" y="9359"/>
                    <a:pt x="4036" y="9359"/>
                  </a:cubicBezTo>
                  <a:close/>
                  <a:moveTo>
                    <a:pt x="10359" y="9359"/>
                  </a:moveTo>
                  <a:cubicBezTo>
                    <a:pt x="10728" y="9359"/>
                    <a:pt x="11025" y="9657"/>
                    <a:pt x="11025" y="10026"/>
                  </a:cubicBezTo>
                  <a:cubicBezTo>
                    <a:pt x="11025" y="10597"/>
                    <a:pt x="10585" y="11038"/>
                    <a:pt x="10037" y="11038"/>
                  </a:cubicBezTo>
                  <a:lnTo>
                    <a:pt x="4584" y="11038"/>
                  </a:lnTo>
                  <a:cubicBezTo>
                    <a:pt x="4870" y="10788"/>
                    <a:pt x="5037" y="10431"/>
                    <a:pt x="5037" y="10026"/>
                  </a:cubicBezTo>
                  <a:cubicBezTo>
                    <a:pt x="5037" y="9776"/>
                    <a:pt x="4929" y="9538"/>
                    <a:pt x="4775" y="9359"/>
                  </a:cubicBezTo>
                  <a:close/>
                  <a:moveTo>
                    <a:pt x="1346" y="1"/>
                  </a:moveTo>
                  <a:cubicBezTo>
                    <a:pt x="596" y="1"/>
                    <a:pt x="0" y="596"/>
                    <a:pt x="0" y="1334"/>
                  </a:cubicBezTo>
                  <a:cubicBezTo>
                    <a:pt x="0" y="1906"/>
                    <a:pt x="465" y="2346"/>
                    <a:pt x="1012" y="2346"/>
                  </a:cubicBezTo>
                  <a:lnTo>
                    <a:pt x="2358" y="2346"/>
                  </a:lnTo>
                  <a:lnTo>
                    <a:pt x="2358" y="7514"/>
                  </a:lnTo>
                  <a:cubicBezTo>
                    <a:pt x="2358" y="7609"/>
                    <a:pt x="2429" y="7680"/>
                    <a:pt x="2512" y="7680"/>
                  </a:cubicBezTo>
                  <a:cubicBezTo>
                    <a:pt x="2608" y="7680"/>
                    <a:pt x="2679" y="7609"/>
                    <a:pt x="2679" y="7514"/>
                  </a:cubicBezTo>
                  <a:lnTo>
                    <a:pt x="2679" y="1334"/>
                  </a:lnTo>
                  <a:cubicBezTo>
                    <a:pt x="2679" y="929"/>
                    <a:pt x="2501" y="572"/>
                    <a:pt x="2239" y="322"/>
                  </a:cubicBezTo>
                  <a:lnTo>
                    <a:pt x="7680" y="322"/>
                  </a:lnTo>
                  <a:cubicBezTo>
                    <a:pt x="8227" y="322"/>
                    <a:pt x="8680" y="775"/>
                    <a:pt x="8680" y="1334"/>
                  </a:cubicBezTo>
                  <a:lnTo>
                    <a:pt x="8680" y="2870"/>
                  </a:lnTo>
                  <a:cubicBezTo>
                    <a:pt x="8192" y="3108"/>
                    <a:pt x="7739" y="3430"/>
                    <a:pt x="7358" y="3811"/>
                  </a:cubicBezTo>
                  <a:cubicBezTo>
                    <a:pt x="6549" y="4608"/>
                    <a:pt x="6537" y="5192"/>
                    <a:pt x="6525" y="6144"/>
                  </a:cubicBezTo>
                  <a:lnTo>
                    <a:pt x="6525" y="6394"/>
                  </a:lnTo>
                  <a:cubicBezTo>
                    <a:pt x="6132" y="6859"/>
                    <a:pt x="5811" y="7347"/>
                    <a:pt x="5513" y="7847"/>
                  </a:cubicBezTo>
                  <a:cubicBezTo>
                    <a:pt x="5465" y="7907"/>
                    <a:pt x="5477" y="7990"/>
                    <a:pt x="5537" y="8049"/>
                  </a:cubicBezTo>
                  <a:cubicBezTo>
                    <a:pt x="5572" y="8085"/>
                    <a:pt x="5608" y="8097"/>
                    <a:pt x="5656" y="8097"/>
                  </a:cubicBezTo>
                  <a:cubicBezTo>
                    <a:pt x="5691" y="8097"/>
                    <a:pt x="5715" y="8097"/>
                    <a:pt x="5751" y="8061"/>
                  </a:cubicBezTo>
                  <a:cubicBezTo>
                    <a:pt x="6251" y="7776"/>
                    <a:pt x="6727" y="7442"/>
                    <a:pt x="7192" y="7049"/>
                  </a:cubicBezTo>
                  <a:lnTo>
                    <a:pt x="7442" y="7049"/>
                  </a:lnTo>
                  <a:cubicBezTo>
                    <a:pt x="7930" y="7037"/>
                    <a:pt x="8323" y="7037"/>
                    <a:pt x="8692" y="6918"/>
                  </a:cubicBezTo>
                  <a:lnTo>
                    <a:pt x="8692" y="9002"/>
                  </a:lnTo>
                  <a:lnTo>
                    <a:pt x="4036" y="9002"/>
                  </a:lnTo>
                  <a:cubicBezTo>
                    <a:pt x="3465" y="9002"/>
                    <a:pt x="3024" y="9466"/>
                    <a:pt x="3024" y="10014"/>
                  </a:cubicBezTo>
                  <a:cubicBezTo>
                    <a:pt x="3024" y="10097"/>
                    <a:pt x="3096" y="10181"/>
                    <a:pt x="3191" y="10181"/>
                  </a:cubicBezTo>
                  <a:lnTo>
                    <a:pt x="4691" y="10181"/>
                  </a:lnTo>
                  <a:cubicBezTo>
                    <a:pt x="4620" y="10657"/>
                    <a:pt x="4203" y="11014"/>
                    <a:pt x="3691" y="11014"/>
                  </a:cubicBezTo>
                  <a:cubicBezTo>
                    <a:pt x="3144" y="11014"/>
                    <a:pt x="2679" y="10562"/>
                    <a:pt x="2679" y="10002"/>
                  </a:cubicBezTo>
                  <a:lnTo>
                    <a:pt x="2679" y="8168"/>
                  </a:lnTo>
                  <a:cubicBezTo>
                    <a:pt x="2679" y="8085"/>
                    <a:pt x="2608" y="8002"/>
                    <a:pt x="2512" y="8002"/>
                  </a:cubicBezTo>
                  <a:cubicBezTo>
                    <a:pt x="2429" y="8002"/>
                    <a:pt x="2358" y="8085"/>
                    <a:pt x="2358" y="8168"/>
                  </a:cubicBezTo>
                  <a:lnTo>
                    <a:pt x="2358" y="10002"/>
                  </a:lnTo>
                  <a:cubicBezTo>
                    <a:pt x="2358" y="10740"/>
                    <a:pt x="2953" y="11335"/>
                    <a:pt x="3691" y="11335"/>
                  </a:cubicBezTo>
                  <a:lnTo>
                    <a:pt x="10013" y="11335"/>
                  </a:lnTo>
                  <a:cubicBezTo>
                    <a:pt x="10764" y="11335"/>
                    <a:pt x="11359" y="10740"/>
                    <a:pt x="11359" y="10002"/>
                  </a:cubicBezTo>
                  <a:cubicBezTo>
                    <a:pt x="11371" y="9478"/>
                    <a:pt x="10930" y="9038"/>
                    <a:pt x="10359" y="9038"/>
                  </a:cubicBezTo>
                  <a:lnTo>
                    <a:pt x="9025" y="9038"/>
                  </a:lnTo>
                  <a:lnTo>
                    <a:pt x="9025" y="6811"/>
                  </a:lnTo>
                  <a:cubicBezTo>
                    <a:pt x="9263" y="6692"/>
                    <a:pt x="9513" y="6513"/>
                    <a:pt x="9775" y="6252"/>
                  </a:cubicBezTo>
                  <a:cubicBezTo>
                    <a:pt x="10013" y="6013"/>
                    <a:pt x="10228" y="5763"/>
                    <a:pt x="10406" y="5478"/>
                  </a:cubicBezTo>
                  <a:cubicBezTo>
                    <a:pt x="10430" y="5430"/>
                    <a:pt x="10430" y="5370"/>
                    <a:pt x="10418" y="5311"/>
                  </a:cubicBezTo>
                  <a:cubicBezTo>
                    <a:pt x="10394" y="5251"/>
                    <a:pt x="10347" y="5228"/>
                    <a:pt x="10299" y="5204"/>
                  </a:cubicBezTo>
                  <a:lnTo>
                    <a:pt x="9894" y="5132"/>
                  </a:lnTo>
                  <a:cubicBezTo>
                    <a:pt x="10728" y="4489"/>
                    <a:pt x="11264" y="3525"/>
                    <a:pt x="11323" y="2465"/>
                  </a:cubicBezTo>
                  <a:lnTo>
                    <a:pt x="11323" y="2453"/>
                  </a:lnTo>
                  <a:cubicBezTo>
                    <a:pt x="11323" y="2406"/>
                    <a:pt x="11311" y="2358"/>
                    <a:pt x="11287" y="2322"/>
                  </a:cubicBezTo>
                  <a:cubicBezTo>
                    <a:pt x="11252" y="2287"/>
                    <a:pt x="11204" y="2275"/>
                    <a:pt x="11145" y="2275"/>
                  </a:cubicBezTo>
                  <a:cubicBezTo>
                    <a:pt x="10764" y="2311"/>
                    <a:pt x="10394" y="2346"/>
                    <a:pt x="10037" y="2430"/>
                  </a:cubicBezTo>
                  <a:cubicBezTo>
                    <a:pt x="9942" y="2442"/>
                    <a:pt x="9882" y="2525"/>
                    <a:pt x="9894" y="2620"/>
                  </a:cubicBezTo>
                  <a:cubicBezTo>
                    <a:pt x="9916" y="2696"/>
                    <a:pt x="9988" y="2753"/>
                    <a:pt x="10073" y="2753"/>
                  </a:cubicBezTo>
                  <a:cubicBezTo>
                    <a:pt x="10080" y="2753"/>
                    <a:pt x="10089" y="2752"/>
                    <a:pt x="10097" y="2751"/>
                  </a:cubicBezTo>
                  <a:cubicBezTo>
                    <a:pt x="10371" y="2692"/>
                    <a:pt x="10656" y="2644"/>
                    <a:pt x="10966" y="2620"/>
                  </a:cubicBezTo>
                  <a:lnTo>
                    <a:pt x="10966" y="2620"/>
                  </a:lnTo>
                  <a:cubicBezTo>
                    <a:pt x="10847" y="3632"/>
                    <a:pt x="10275" y="4537"/>
                    <a:pt x="9382" y="5073"/>
                  </a:cubicBezTo>
                  <a:lnTo>
                    <a:pt x="9359" y="5085"/>
                  </a:lnTo>
                  <a:cubicBezTo>
                    <a:pt x="9299" y="5120"/>
                    <a:pt x="9275" y="5192"/>
                    <a:pt x="9287" y="5263"/>
                  </a:cubicBezTo>
                  <a:cubicBezTo>
                    <a:pt x="9299" y="5347"/>
                    <a:pt x="9359" y="5382"/>
                    <a:pt x="9418" y="5406"/>
                  </a:cubicBezTo>
                  <a:lnTo>
                    <a:pt x="9978" y="5490"/>
                  </a:lnTo>
                  <a:cubicBezTo>
                    <a:pt x="9835" y="5668"/>
                    <a:pt x="9692" y="5847"/>
                    <a:pt x="9525" y="6002"/>
                  </a:cubicBezTo>
                  <a:cubicBezTo>
                    <a:pt x="8870" y="6656"/>
                    <a:pt x="8406" y="6716"/>
                    <a:pt x="7573" y="6728"/>
                  </a:cubicBezTo>
                  <a:cubicBezTo>
                    <a:pt x="7727" y="6597"/>
                    <a:pt x="7870" y="6454"/>
                    <a:pt x="8013" y="6311"/>
                  </a:cubicBezTo>
                  <a:cubicBezTo>
                    <a:pt x="8728" y="5597"/>
                    <a:pt x="9299" y="4835"/>
                    <a:pt x="9775" y="4037"/>
                  </a:cubicBezTo>
                  <a:cubicBezTo>
                    <a:pt x="9823" y="3977"/>
                    <a:pt x="9811" y="3882"/>
                    <a:pt x="9751" y="3823"/>
                  </a:cubicBezTo>
                  <a:cubicBezTo>
                    <a:pt x="9718" y="3789"/>
                    <a:pt x="9681" y="3774"/>
                    <a:pt x="9639" y="3774"/>
                  </a:cubicBezTo>
                  <a:cubicBezTo>
                    <a:pt x="9608" y="3774"/>
                    <a:pt x="9574" y="3783"/>
                    <a:pt x="9537" y="3799"/>
                  </a:cubicBezTo>
                  <a:cubicBezTo>
                    <a:pt x="8739" y="4251"/>
                    <a:pt x="7966" y="4847"/>
                    <a:pt x="7263" y="5561"/>
                  </a:cubicBezTo>
                  <a:cubicBezTo>
                    <a:pt x="7120" y="5716"/>
                    <a:pt x="6977" y="5847"/>
                    <a:pt x="6846" y="6002"/>
                  </a:cubicBezTo>
                  <a:cubicBezTo>
                    <a:pt x="6882" y="5168"/>
                    <a:pt x="6918" y="4704"/>
                    <a:pt x="7573" y="4049"/>
                  </a:cubicBezTo>
                  <a:cubicBezTo>
                    <a:pt x="8085" y="3537"/>
                    <a:pt x="8728" y="3156"/>
                    <a:pt x="9454" y="2906"/>
                  </a:cubicBezTo>
                  <a:cubicBezTo>
                    <a:pt x="9537" y="2870"/>
                    <a:pt x="9585" y="2787"/>
                    <a:pt x="9561" y="2692"/>
                  </a:cubicBezTo>
                  <a:cubicBezTo>
                    <a:pt x="9531" y="2623"/>
                    <a:pt x="9470" y="2578"/>
                    <a:pt x="9395" y="2578"/>
                  </a:cubicBezTo>
                  <a:cubicBezTo>
                    <a:pt x="9379" y="2578"/>
                    <a:pt x="9363" y="2580"/>
                    <a:pt x="9347" y="2584"/>
                  </a:cubicBezTo>
                  <a:cubicBezTo>
                    <a:pt x="9228" y="2632"/>
                    <a:pt x="9109" y="2680"/>
                    <a:pt x="9001" y="2715"/>
                  </a:cubicBezTo>
                  <a:lnTo>
                    <a:pt x="9001" y="1334"/>
                  </a:lnTo>
                  <a:cubicBezTo>
                    <a:pt x="9001" y="596"/>
                    <a:pt x="8406" y="1"/>
                    <a:pt x="76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6"/>
            <p:cNvSpPr/>
            <p:nvPr/>
          </p:nvSpPr>
          <p:spPr>
            <a:xfrm>
              <a:off x="3618450" y="3879112"/>
              <a:ext cx="157045" cy="24688"/>
            </a:xfrm>
            <a:custGeom>
              <a:rect b="b" l="l" r="r" t="t"/>
              <a:pathLst>
                <a:path extrusionOk="0" h="775" w="4930">
                  <a:moveTo>
                    <a:pt x="155" y="0"/>
                  </a:moveTo>
                  <a:cubicBezTo>
                    <a:pt x="72" y="0"/>
                    <a:pt x="0" y="72"/>
                    <a:pt x="0" y="167"/>
                  </a:cubicBezTo>
                  <a:cubicBezTo>
                    <a:pt x="0" y="250"/>
                    <a:pt x="72" y="334"/>
                    <a:pt x="155" y="334"/>
                  </a:cubicBezTo>
                  <a:cubicBezTo>
                    <a:pt x="322" y="334"/>
                    <a:pt x="381" y="405"/>
                    <a:pt x="500" y="512"/>
                  </a:cubicBezTo>
                  <a:cubicBezTo>
                    <a:pt x="619" y="631"/>
                    <a:pt x="786" y="774"/>
                    <a:pt x="1084" y="774"/>
                  </a:cubicBezTo>
                  <a:cubicBezTo>
                    <a:pt x="1381" y="774"/>
                    <a:pt x="1524" y="631"/>
                    <a:pt x="1667" y="512"/>
                  </a:cubicBezTo>
                  <a:cubicBezTo>
                    <a:pt x="1762" y="405"/>
                    <a:pt x="1846" y="334"/>
                    <a:pt x="2000" y="334"/>
                  </a:cubicBezTo>
                  <a:cubicBezTo>
                    <a:pt x="2167" y="334"/>
                    <a:pt x="2227" y="405"/>
                    <a:pt x="2346" y="512"/>
                  </a:cubicBezTo>
                  <a:cubicBezTo>
                    <a:pt x="2465" y="631"/>
                    <a:pt x="2631" y="774"/>
                    <a:pt x="2929" y="774"/>
                  </a:cubicBezTo>
                  <a:cubicBezTo>
                    <a:pt x="3227" y="774"/>
                    <a:pt x="3370" y="631"/>
                    <a:pt x="3501" y="512"/>
                  </a:cubicBezTo>
                  <a:cubicBezTo>
                    <a:pt x="3608" y="405"/>
                    <a:pt x="3679" y="334"/>
                    <a:pt x="3846" y="334"/>
                  </a:cubicBezTo>
                  <a:cubicBezTo>
                    <a:pt x="4013" y="334"/>
                    <a:pt x="4072" y="405"/>
                    <a:pt x="4191" y="512"/>
                  </a:cubicBezTo>
                  <a:cubicBezTo>
                    <a:pt x="4310" y="631"/>
                    <a:pt x="4477" y="774"/>
                    <a:pt x="4775" y="774"/>
                  </a:cubicBezTo>
                  <a:cubicBezTo>
                    <a:pt x="4858" y="774"/>
                    <a:pt x="4929" y="703"/>
                    <a:pt x="4929" y="607"/>
                  </a:cubicBezTo>
                  <a:cubicBezTo>
                    <a:pt x="4929" y="524"/>
                    <a:pt x="4858" y="453"/>
                    <a:pt x="4775" y="453"/>
                  </a:cubicBezTo>
                  <a:cubicBezTo>
                    <a:pt x="4608" y="453"/>
                    <a:pt x="4548" y="369"/>
                    <a:pt x="4429" y="274"/>
                  </a:cubicBezTo>
                  <a:cubicBezTo>
                    <a:pt x="4310" y="155"/>
                    <a:pt x="4144" y="0"/>
                    <a:pt x="3846" y="0"/>
                  </a:cubicBezTo>
                  <a:cubicBezTo>
                    <a:pt x="3548" y="0"/>
                    <a:pt x="3405" y="155"/>
                    <a:pt x="3263" y="274"/>
                  </a:cubicBezTo>
                  <a:cubicBezTo>
                    <a:pt x="3167" y="369"/>
                    <a:pt x="3084" y="453"/>
                    <a:pt x="2929" y="453"/>
                  </a:cubicBezTo>
                  <a:cubicBezTo>
                    <a:pt x="2762" y="453"/>
                    <a:pt x="2703" y="369"/>
                    <a:pt x="2584" y="274"/>
                  </a:cubicBezTo>
                  <a:cubicBezTo>
                    <a:pt x="2465" y="155"/>
                    <a:pt x="2298" y="0"/>
                    <a:pt x="2000" y="0"/>
                  </a:cubicBezTo>
                  <a:cubicBezTo>
                    <a:pt x="1703" y="0"/>
                    <a:pt x="1560" y="155"/>
                    <a:pt x="1417" y="274"/>
                  </a:cubicBezTo>
                  <a:cubicBezTo>
                    <a:pt x="1322" y="369"/>
                    <a:pt x="1238" y="453"/>
                    <a:pt x="1084" y="453"/>
                  </a:cubicBezTo>
                  <a:cubicBezTo>
                    <a:pt x="917" y="453"/>
                    <a:pt x="857" y="369"/>
                    <a:pt x="738" y="274"/>
                  </a:cubicBezTo>
                  <a:cubicBezTo>
                    <a:pt x="619" y="155"/>
                    <a:pt x="453" y="0"/>
                    <a:pt x="1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6"/>
            <p:cNvSpPr/>
            <p:nvPr/>
          </p:nvSpPr>
          <p:spPr>
            <a:xfrm>
              <a:off x="3618450" y="3921192"/>
              <a:ext cx="127834" cy="24688"/>
            </a:xfrm>
            <a:custGeom>
              <a:rect b="b" l="l" r="r" t="t"/>
              <a:pathLst>
                <a:path extrusionOk="0" h="775" w="4013">
                  <a:moveTo>
                    <a:pt x="155" y="1"/>
                  </a:moveTo>
                  <a:cubicBezTo>
                    <a:pt x="72" y="1"/>
                    <a:pt x="0" y="84"/>
                    <a:pt x="0" y="167"/>
                  </a:cubicBezTo>
                  <a:cubicBezTo>
                    <a:pt x="0" y="263"/>
                    <a:pt x="72" y="334"/>
                    <a:pt x="155" y="334"/>
                  </a:cubicBezTo>
                  <a:cubicBezTo>
                    <a:pt x="322" y="334"/>
                    <a:pt x="381" y="406"/>
                    <a:pt x="500" y="513"/>
                  </a:cubicBezTo>
                  <a:cubicBezTo>
                    <a:pt x="619" y="632"/>
                    <a:pt x="786" y="775"/>
                    <a:pt x="1084" y="775"/>
                  </a:cubicBezTo>
                  <a:cubicBezTo>
                    <a:pt x="1381" y="775"/>
                    <a:pt x="1524" y="632"/>
                    <a:pt x="1667" y="513"/>
                  </a:cubicBezTo>
                  <a:cubicBezTo>
                    <a:pt x="1762" y="406"/>
                    <a:pt x="1846" y="334"/>
                    <a:pt x="2000" y="334"/>
                  </a:cubicBezTo>
                  <a:cubicBezTo>
                    <a:pt x="2167" y="334"/>
                    <a:pt x="2227" y="406"/>
                    <a:pt x="2346" y="513"/>
                  </a:cubicBezTo>
                  <a:cubicBezTo>
                    <a:pt x="2465" y="632"/>
                    <a:pt x="2631" y="775"/>
                    <a:pt x="2929" y="775"/>
                  </a:cubicBezTo>
                  <a:cubicBezTo>
                    <a:pt x="3227" y="775"/>
                    <a:pt x="3370" y="632"/>
                    <a:pt x="3501" y="513"/>
                  </a:cubicBezTo>
                  <a:cubicBezTo>
                    <a:pt x="3608" y="406"/>
                    <a:pt x="3679" y="334"/>
                    <a:pt x="3846" y="334"/>
                  </a:cubicBezTo>
                  <a:cubicBezTo>
                    <a:pt x="3941" y="334"/>
                    <a:pt x="4013" y="263"/>
                    <a:pt x="4013" y="167"/>
                  </a:cubicBezTo>
                  <a:cubicBezTo>
                    <a:pt x="4013" y="84"/>
                    <a:pt x="3941" y="1"/>
                    <a:pt x="3846" y="1"/>
                  </a:cubicBezTo>
                  <a:cubicBezTo>
                    <a:pt x="3548" y="1"/>
                    <a:pt x="3405" y="156"/>
                    <a:pt x="3263" y="275"/>
                  </a:cubicBezTo>
                  <a:cubicBezTo>
                    <a:pt x="3167" y="382"/>
                    <a:pt x="3084" y="453"/>
                    <a:pt x="2929" y="453"/>
                  </a:cubicBezTo>
                  <a:cubicBezTo>
                    <a:pt x="2762" y="453"/>
                    <a:pt x="2703" y="382"/>
                    <a:pt x="2584" y="275"/>
                  </a:cubicBezTo>
                  <a:cubicBezTo>
                    <a:pt x="2465" y="156"/>
                    <a:pt x="2298" y="1"/>
                    <a:pt x="2000" y="1"/>
                  </a:cubicBezTo>
                  <a:cubicBezTo>
                    <a:pt x="1703" y="1"/>
                    <a:pt x="1560" y="156"/>
                    <a:pt x="1417" y="275"/>
                  </a:cubicBezTo>
                  <a:cubicBezTo>
                    <a:pt x="1322" y="382"/>
                    <a:pt x="1238" y="453"/>
                    <a:pt x="1084" y="453"/>
                  </a:cubicBezTo>
                  <a:cubicBezTo>
                    <a:pt x="917" y="453"/>
                    <a:pt x="857" y="382"/>
                    <a:pt x="738" y="275"/>
                  </a:cubicBezTo>
                  <a:cubicBezTo>
                    <a:pt x="619" y="156"/>
                    <a:pt x="453" y="1"/>
                    <a:pt x="1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6"/>
            <p:cNvSpPr/>
            <p:nvPr/>
          </p:nvSpPr>
          <p:spPr>
            <a:xfrm>
              <a:off x="3617304" y="3962922"/>
              <a:ext cx="98655" cy="24688"/>
            </a:xfrm>
            <a:custGeom>
              <a:rect b="b" l="l" r="r" t="t"/>
              <a:pathLst>
                <a:path extrusionOk="0" h="775" w="3097">
                  <a:moveTo>
                    <a:pt x="167" y="0"/>
                  </a:moveTo>
                  <a:cubicBezTo>
                    <a:pt x="72" y="0"/>
                    <a:pt x="0" y="84"/>
                    <a:pt x="0" y="167"/>
                  </a:cubicBezTo>
                  <a:cubicBezTo>
                    <a:pt x="0" y="262"/>
                    <a:pt x="72" y="334"/>
                    <a:pt x="167" y="334"/>
                  </a:cubicBezTo>
                  <a:cubicBezTo>
                    <a:pt x="334" y="334"/>
                    <a:pt x="393" y="405"/>
                    <a:pt x="512" y="512"/>
                  </a:cubicBezTo>
                  <a:cubicBezTo>
                    <a:pt x="632" y="632"/>
                    <a:pt x="786" y="774"/>
                    <a:pt x="1084" y="774"/>
                  </a:cubicBezTo>
                  <a:cubicBezTo>
                    <a:pt x="1382" y="774"/>
                    <a:pt x="1536" y="632"/>
                    <a:pt x="1667" y="512"/>
                  </a:cubicBezTo>
                  <a:cubicBezTo>
                    <a:pt x="1775" y="405"/>
                    <a:pt x="1846" y="334"/>
                    <a:pt x="2013" y="334"/>
                  </a:cubicBezTo>
                  <a:cubicBezTo>
                    <a:pt x="2179" y="334"/>
                    <a:pt x="2239" y="405"/>
                    <a:pt x="2358" y="512"/>
                  </a:cubicBezTo>
                  <a:cubicBezTo>
                    <a:pt x="2477" y="632"/>
                    <a:pt x="2632" y="774"/>
                    <a:pt x="2929" y="774"/>
                  </a:cubicBezTo>
                  <a:cubicBezTo>
                    <a:pt x="3025" y="774"/>
                    <a:pt x="3096" y="703"/>
                    <a:pt x="3096" y="620"/>
                  </a:cubicBezTo>
                  <a:cubicBezTo>
                    <a:pt x="3096" y="524"/>
                    <a:pt x="3025" y="453"/>
                    <a:pt x="2929" y="453"/>
                  </a:cubicBezTo>
                  <a:cubicBezTo>
                    <a:pt x="2775" y="441"/>
                    <a:pt x="2691" y="381"/>
                    <a:pt x="2596" y="274"/>
                  </a:cubicBezTo>
                  <a:cubicBezTo>
                    <a:pt x="2477" y="155"/>
                    <a:pt x="2310" y="0"/>
                    <a:pt x="2013" y="0"/>
                  </a:cubicBezTo>
                  <a:cubicBezTo>
                    <a:pt x="1715" y="0"/>
                    <a:pt x="1560" y="155"/>
                    <a:pt x="1429" y="274"/>
                  </a:cubicBezTo>
                  <a:cubicBezTo>
                    <a:pt x="1322" y="381"/>
                    <a:pt x="1251" y="453"/>
                    <a:pt x="1084" y="453"/>
                  </a:cubicBezTo>
                  <a:cubicBezTo>
                    <a:pt x="929" y="453"/>
                    <a:pt x="870" y="381"/>
                    <a:pt x="751" y="274"/>
                  </a:cubicBezTo>
                  <a:cubicBezTo>
                    <a:pt x="632" y="155"/>
                    <a:pt x="465"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 name="Google Shape;677;p26"/>
          <p:cNvGrpSpPr/>
          <p:nvPr/>
        </p:nvGrpSpPr>
        <p:grpSpPr>
          <a:xfrm>
            <a:off x="4769888" y="1360874"/>
            <a:ext cx="1590900" cy="2979872"/>
            <a:chOff x="4769888" y="1513274"/>
            <a:chExt cx="1590900" cy="2979872"/>
          </a:xfrm>
        </p:grpSpPr>
        <p:sp>
          <p:nvSpPr>
            <p:cNvPr id="678" name="Google Shape;678;p26"/>
            <p:cNvSpPr txBox="1"/>
            <p:nvPr/>
          </p:nvSpPr>
          <p:spPr>
            <a:xfrm>
              <a:off x="4769888" y="3501427"/>
              <a:ext cx="1590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679" name="Google Shape;679;p26"/>
            <p:cNvSpPr txBox="1"/>
            <p:nvPr/>
          </p:nvSpPr>
          <p:spPr>
            <a:xfrm>
              <a:off x="4769888" y="3817846"/>
              <a:ext cx="1590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sp>
          <p:nvSpPr>
            <p:cNvPr id="680" name="Google Shape;680;p26"/>
            <p:cNvSpPr txBox="1"/>
            <p:nvPr/>
          </p:nvSpPr>
          <p:spPr>
            <a:xfrm>
              <a:off x="4769888" y="1513274"/>
              <a:ext cx="15909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Amatic SC"/>
                  <a:ea typeface="Amatic SC"/>
                  <a:cs typeface="Amatic SC"/>
                  <a:sym typeface="Amatic SC"/>
                </a:rPr>
                <a:t>60</a:t>
              </a:r>
              <a:r>
                <a:rPr lang="en" sz="3000">
                  <a:solidFill>
                    <a:schemeClr val="dk2"/>
                  </a:solidFill>
                  <a:latin typeface="Amatic SC"/>
                  <a:ea typeface="Amatic SC"/>
                  <a:cs typeface="Amatic SC"/>
                  <a:sym typeface="Amatic SC"/>
                </a:rPr>
                <a:t>%</a:t>
              </a:r>
              <a:endParaRPr sz="3000">
                <a:solidFill>
                  <a:schemeClr val="dk2"/>
                </a:solidFill>
                <a:latin typeface="Amatic SC"/>
                <a:ea typeface="Amatic SC"/>
                <a:cs typeface="Amatic SC"/>
                <a:sym typeface="Amatic SC"/>
              </a:endParaRPr>
            </a:p>
          </p:txBody>
        </p:sp>
        <p:grpSp>
          <p:nvGrpSpPr>
            <p:cNvPr id="681" name="Google Shape;681;p26"/>
            <p:cNvGrpSpPr/>
            <p:nvPr/>
          </p:nvGrpSpPr>
          <p:grpSpPr>
            <a:xfrm>
              <a:off x="4859407" y="2060558"/>
              <a:ext cx="1411863" cy="1356524"/>
              <a:chOff x="4859407" y="2136758"/>
              <a:chExt cx="1411863" cy="1356524"/>
            </a:xfrm>
          </p:grpSpPr>
          <p:grpSp>
            <p:nvGrpSpPr>
              <p:cNvPr id="682" name="Google Shape;682;p26"/>
              <p:cNvGrpSpPr/>
              <p:nvPr/>
            </p:nvGrpSpPr>
            <p:grpSpPr>
              <a:xfrm>
                <a:off x="4859407" y="2136758"/>
                <a:ext cx="1411863" cy="193808"/>
                <a:chOff x="796767" y="1867975"/>
                <a:chExt cx="1591010" cy="218400"/>
              </a:xfrm>
            </p:grpSpPr>
            <p:sp>
              <p:nvSpPr>
                <p:cNvPr id="683" name="Google Shape;683;p26"/>
                <p:cNvSpPr/>
                <p:nvPr/>
              </p:nvSpPr>
              <p:spPr>
                <a:xfrm>
                  <a:off x="796767"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6"/>
                <p:cNvSpPr/>
                <p:nvPr/>
              </p:nvSpPr>
              <p:spPr>
                <a:xfrm>
                  <a:off x="1071289"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6"/>
                <p:cNvSpPr/>
                <p:nvPr/>
              </p:nvSpPr>
              <p:spPr>
                <a:xfrm>
                  <a:off x="1345811"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6"/>
                <p:cNvSpPr/>
                <p:nvPr/>
              </p:nvSpPr>
              <p:spPr>
                <a:xfrm>
                  <a:off x="1620333"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6"/>
                <p:cNvSpPr/>
                <p:nvPr/>
              </p:nvSpPr>
              <p:spPr>
                <a:xfrm>
                  <a:off x="1894855"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6"/>
                <p:cNvSpPr/>
                <p:nvPr/>
              </p:nvSpPr>
              <p:spPr>
                <a:xfrm>
                  <a:off x="2169378"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 name="Google Shape;689;p26"/>
              <p:cNvGrpSpPr/>
              <p:nvPr/>
            </p:nvGrpSpPr>
            <p:grpSpPr>
              <a:xfrm>
                <a:off x="4859407" y="2369301"/>
                <a:ext cx="1411863" cy="193808"/>
                <a:chOff x="796767" y="1867975"/>
                <a:chExt cx="1591010" cy="218400"/>
              </a:xfrm>
            </p:grpSpPr>
            <p:sp>
              <p:nvSpPr>
                <p:cNvPr id="690" name="Google Shape;690;p26"/>
                <p:cNvSpPr/>
                <p:nvPr/>
              </p:nvSpPr>
              <p:spPr>
                <a:xfrm>
                  <a:off x="796767"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6"/>
                <p:cNvSpPr/>
                <p:nvPr/>
              </p:nvSpPr>
              <p:spPr>
                <a:xfrm>
                  <a:off x="1071289"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6"/>
                <p:cNvSpPr/>
                <p:nvPr/>
              </p:nvSpPr>
              <p:spPr>
                <a:xfrm>
                  <a:off x="1345811"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6"/>
                <p:cNvSpPr/>
                <p:nvPr/>
              </p:nvSpPr>
              <p:spPr>
                <a:xfrm>
                  <a:off x="1620333"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6"/>
                <p:cNvSpPr/>
                <p:nvPr/>
              </p:nvSpPr>
              <p:spPr>
                <a:xfrm>
                  <a:off x="1894855"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6"/>
                <p:cNvSpPr/>
                <p:nvPr/>
              </p:nvSpPr>
              <p:spPr>
                <a:xfrm>
                  <a:off x="2169378" y="1867975"/>
                  <a:ext cx="218400" cy="218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26"/>
              <p:cNvGrpSpPr/>
              <p:nvPr/>
            </p:nvGrpSpPr>
            <p:grpSpPr>
              <a:xfrm>
                <a:off x="4859407" y="2601844"/>
                <a:ext cx="1411863" cy="193808"/>
                <a:chOff x="796767" y="1867975"/>
                <a:chExt cx="1591010" cy="218400"/>
              </a:xfrm>
            </p:grpSpPr>
            <p:sp>
              <p:nvSpPr>
                <p:cNvPr id="697" name="Google Shape;697;p26"/>
                <p:cNvSpPr/>
                <p:nvPr/>
              </p:nvSpPr>
              <p:spPr>
                <a:xfrm>
                  <a:off x="796767"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6"/>
                <p:cNvSpPr/>
                <p:nvPr/>
              </p:nvSpPr>
              <p:spPr>
                <a:xfrm>
                  <a:off x="1071289"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6"/>
                <p:cNvSpPr/>
                <p:nvPr/>
              </p:nvSpPr>
              <p:spPr>
                <a:xfrm>
                  <a:off x="1894855"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6"/>
                <p:cNvSpPr/>
                <p:nvPr/>
              </p:nvSpPr>
              <p:spPr>
                <a:xfrm>
                  <a:off x="2169378"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26"/>
              <p:cNvGrpSpPr/>
              <p:nvPr/>
            </p:nvGrpSpPr>
            <p:grpSpPr>
              <a:xfrm>
                <a:off x="4859407" y="2834388"/>
                <a:ext cx="1411863" cy="193808"/>
                <a:chOff x="796767" y="1867975"/>
                <a:chExt cx="1591010" cy="218400"/>
              </a:xfrm>
            </p:grpSpPr>
            <p:sp>
              <p:nvSpPr>
                <p:cNvPr id="702" name="Google Shape;702;p26"/>
                <p:cNvSpPr/>
                <p:nvPr/>
              </p:nvSpPr>
              <p:spPr>
                <a:xfrm>
                  <a:off x="796767"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6"/>
                <p:cNvSpPr/>
                <p:nvPr/>
              </p:nvSpPr>
              <p:spPr>
                <a:xfrm>
                  <a:off x="1071289"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6"/>
                <p:cNvSpPr/>
                <p:nvPr/>
              </p:nvSpPr>
              <p:spPr>
                <a:xfrm>
                  <a:off x="1894855"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6"/>
                <p:cNvSpPr/>
                <p:nvPr/>
              </p:nvSpPr>
              <p:spPr>
                <a:xfrm>
                  <a:off x="2169378"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 name="Google Shape;706;p26"/>
              <p:cNvGrpSpPr/>
              <p:nvPr/>
            </p:nvGrpSpPr>
            <p:grpSpPr>
              <a:xfrm>
                <a:off x="4859407" y="3066931"/>
                <a:ext cx="1411863" cy="193808"/>
                <a:chOff x="796767" y="1867975"/>
                <a:chExt cx="1591010" cy="218400"/>
              </a:xfrm>
            </p:grpSpPr>
            <p:sp>
              <p:nvSpPr>
                <p:cNvPr id="707" name="Google Shape;707;p26"/>
                <p:cNvSpPr/>
                <p:nvPr/>
              </p:nvSpPr>
              <p:spPr>
                <a:xfrm>
                  <a:off x="796767"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6"/>
                <p:cNvSpPr/>
                <p:nvPr/>
              </p:nvSpPr>
              <p:spPr>
                <a:xfrm>
                  <a:off x="1071289"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6"/>
                <p:cNvSpPr/>
                <p:nvPr/>
              </p:nvSpPr>
              <p:spPr>
                <a:xfrm>
                  <a:off x="1345811"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6"/>
                <p:cNvSpPr/>
                <p:nvPr/>
              </p:nvSpPr>
              <p:spPr>
                <a:xfrm>
                  <a:off x="1620333"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6"/>
                <p:cNvSpPr/>
                <p:nvPr/>
              </p:nvSpPr>
              <p:spPr>
                <a:xfrm>
                  <a:off x="1894855"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6"/>
                <p:cNvSpPr/>
                <p:nvPr/>
              </p:nvSpPr>
              <p:spPr>
                <a:xfrm>
                  <a:off x="2169378"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26"/>
              <p:cNvGrpSpPr/>
              <p:nvPr/>
            </p:nvGrpSpPr>
            <p:grpSpPr>
              <a:xfrm>
                <a:off x="4859407" y="3299474"/>
                <a:ext cx="1411863" cy="193808"/>
                <a:chOff x="796767" y="1867975"/>
                <a:chExt cx="1591010" cy="218400"/>
              </a:xfrm>
            </p:grpSpPr>
            <p:sp>
              <p:nvSpPr>
                <p:cNvPr id="714" name="Google Shape;714;p26"/>
                <p:cNvSpPr/>
                <p:nvPr/>
              </p:nvSpPr>
              <p:spPr>
                <a:xfrm>
                  <a:off x="796767"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6"/>
                <p:cNvSpPr/>
                <p:nvPr/>
              </p:nvSpPr>
              <p:spPr>
                <a:xfrm>
                  <a:off x="1071289"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6"/>
                <p:cNvSpPr/>
                <p:nvPr/>
              </p:nvSpPr>
              <p:spPr>
                <a:xfrm>
                  <a:off x="1345811"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6"/>
                <p:cNvSpPr/>
                <p:nvPr/>
              </p:nvSpPr>
              <p:spPr>
                <a:xfrm>
                  <a:off x="1620333"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6"/>
                <p:cNvSpPr/>
                <p:nvPr/>
              </p:nvSpPr>
              <p:spPr>
                <a:xfrm>
                  <a:off x="1894855"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6"/>
                <p:cNvSpPr/>
                <p:nvPr/>
              </p:nvSpPr>
              <p:spPr>
                <a:xfrm>
                  <a:off x="2169378" y="1867975"/>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20" name="Google Shape;720;p26"/>
            <p:cNvSpPr/>
            <p:nvPr/>
          </p:nvSpPr>
          <p:spPr>
            <a:xfrm>
              <a:off x="5346505" y="2525711"/>
              <a:ext cx="437700" cy="426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 name="Google Shape;721;p26"/>
          <p:cNvGrpSpPr/>
          <p:nvPr/>
        </p:nvGrpSpPr>
        <p:grpSpPr>
          <a:xfrm>
            <a:off x="5423511" y="2447145"/>
            <a:ext cx="283535" cy="278252"/>
            <a:chOff x="1731934" y="3355639"/>
            <a:chExt cx="368371" cy="361554"/>
          </a:xfrm>
        </p:grpSpPr>
        <p:sp>
          <p:nvSpPr>
            <p:cNvPr id="722" name="Google Shape;722;p26"/>
            <p:cNvSpPr/>
            <p:nvPr/>
          </p:nvSpPr>
          <p:spPr>
            <a:xfrm>
              <a:off x="1812336" y="3533963"/>
              <a:ext cx="41762" cy="41762"/>
            </a:xfrm>
            <a:custGeom>
              <a:rect b="b" l="l" r="r" t="t"/>
              <a:pathLst>
                <a:path extrusionOk="0" h="1311" w="1311">
                  <a:moveTo>
                    <a:pt x="655" y="322"/>
                  </a:moveTo>
                  <a:cubicBezTo>
                    <a:pt x="834" y="322"/>
                    <a:pt x="989" y="477"/>
                    <a:pt x="989" y="655"/>
                  </a:cubicBezTo>
                  <a:cubicBezTo>
                    <a:pt x="989" y="834"/>
                    <a:pt x="834" y="989"/>
                    <a:pt x="655" y="989"/>
                  </a:cubicBezTo>
                  <a:cubicBezTo>
                    <a:pt x="477" y="989"/>
                    <a:pt x="334" y="834"/>
                    <a:pt x="334" y="655"/>
                  </a:cubicBezTo>
                  <a:cubicBezTo>
                    <a:pt x="334" y="477"/>
                    <a:pt x="477" y="322"/>
                    <a:pt x="655" y="322"/>
                  </a:cubicBezTo>
                  <a:close/>
                  <a:moveTo>
                    <a:pt x="655" y="1"/>
                  </a:moveTo>
                  <a:cubicBezTo>
                    <a:pt x="298" y="1"/>
                    <a:pt x="1" y="298"/>
                    <a:pt x="1" y="655"/>
                  </a:cubicBezTo>
                  <a:cubicBezTo>
                    <a:pt x="1" y="1013"/>
                    <a:pt x="298" y="1310"/>
                    <a:pt x="655" y="1310"/>
                  </a:cubicBezTo>
                  <a:cubicBezTo>
                    <a:pt x="1013" y="1310"/>
                    <a:pt x="1310" y="1013"/>
                    <a:pt x="1310" y="655"/>
                  </a:cubicBezTo>
                  <a:cubicBezTo>
                    <a:pt x="1310" y="298"/>
                    <a:pt x="1013" y="1"/>
                    <a:pt x="6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6"/>
            <p:cNvSpPr/>
            <p:nvPr/>
          </p:nvSpPr>
          <p:spPr>
            <a:xfrm>
              <a:off x="1731934" y="3355639"/>
              <a:ext cx="368371" cy="361554"/>
            </a:xfrm>
            <a:custGeom>
              <a:rect b="b" l="l" r="r" t="t"/>
              <a:pathLst>
                <a:path extrusionOk="0" h="11350" w="11564">
                  <a:moveTo>
                    <a:pt x="4572" y="330"/>
                  </a:moveTo>
                  <a:cubicBezTo>
                    <a:pt x="4619" y="330"/>
                    <a:pt x="4691" y="407"/>
                    <a:pt x="5251" y="753"/>
                  </a:cubicBezTo>
                  <a:lnTo>
                    <a:pt x="4882" y="1348"/>
                  </a:lnTo>
                  <a:lnTo>
                    <a:pt x="4239" y="943"/>
                  </a:lnTo>
                  <a:cubicBezTo>
                    <a:pt x="4215" y="907"/>
                    <a:pt x="4192" y="872"/>
                    <a:pt x="4215" y="836"/>
                  </a:cubicBezTo>
                  <a:cubicBezTo>
                    <a:pt x="4513" y="396"/>
                    <a:pt x="4489" y="348"/>
                    <a:pt x="4549" y="336"/>
                  </a:cubicBezTo>
                  <a:cubicBezTo>
                    <a:pt x="4557" y="333"/>
                    <a:pt x="4564" y="330"/>
                    <a:pt x="4572" y="330"/>
                  </a:cubicBezTo>
                  <a:close/>
                  <a:moveTo>
                    <a:pt x="5975" y="398"/>
                  </a:moveTo>
                  <a:cubicBezTo>
                    <a:pt x="6005" y="398"/>
                    <a:pt x="6035" y="404"/>
                    <a:pt x="6061" y="419"/>
                  </a:cubicBezTo>
                  <a:lnTo>
                    <a:pt x="7394" y="1253"/>
                  </a:lnTo>
                  <a:lnTo>
                    <a:pt x="6275" y="3039"/>
                  </a:lnTo>
                  <a:lnTo>
                    <a:pt x="4942" y="2205"/>
                  </a:lnTo>
                  <a:cubicBezTo>
                    <a:pt x="4846" y="2146"/>
                    <a:pt x="4834" y="2039"/>
                    <a:pt x="4882" y="1967"/>
                  </a:cubicBezTo>
                  <a:cubicBezTo>
                    <a:pt x="5073" y="1658"/>
                    <a:pt x="5501" y="979"/>
                    <a:pt x="5823" y="479"/>
                  </a:cubicBezTo>
                  <a:cubicBezTo>
                    <a:pt x="5847" y="430"/>
                    <a:pt x="5911" y="398"/>
                    <a:pt x="5975" y="398"/>
                  </a:cubicBezTo>
                  <a:close/>
                  <a:moveTo>
                    <a:pt x="10180" y="2860"/>
                  </a:moveTo>
                  <a:cubicBezTo>
                    <a:pt x="10323" y="2979"/>
                    <a:pt x="10847" y="3158"/>
                    <a:pt x="11002" y="3789"/>
                  </a:cubicBezTo>
                  <a:cubicBezTo>
                    <a:pt x="11195" y="4581"/>
                    <a:pt x="10555" y="5231"/>
                    <a:pt x="9842" y="5231"/>
                  </a:cubicBezTo>
                  <a:cubicBezTo>
                    <a:pt x="9633" y="5231"/>
                    <a:pt x="9418" y="5175"/>
                    <a:pt x="9216" y="5051"/>
                  </a:cubicBezTo>
                  <a:lnTo>
                    <a:pt x="8918" y="4872"/>
                  </a:lnTo>
                  <a:lnTo>
                    <a:pt x="10180" y="2860"/>
                  </a:lnTo>
                  <a:close/>
                  <a:moveTo>
                    <a:pt x="5644" y="3039"/>
                  </a:moveTo>
                  <a:lnTo>
                    <a:pt x="6204" y="3396"/>
                  </a:lnTo>
                  <a:lnTo>
                    <a:pt x="6216" y="3408"/>
                  </a:lnTo>
                  <a:lnTo>
                    <a:pt x="4287" y="5349"/>
                  </a:lnTo>
                  <a:cubicBezTo>
                    <a:pt x="4132" y="5170"/>
                    <a:pt x="3941" y="5039"/>
                    <a:pt x="3751" y="4944"/>
                  </a:cubicBezTo>
                  <a:lnTo>
                    <a:pt x="5644" y="3039"/>
                  </a:lnTo>
                  <a:close/>
                  <a:moveTo>
                    <a:pt x="3195" y="5176"/>
                  </a:moveTo>
                  <a:cubicBezTo>
                    <a:pt x="3355" y="5176"/>
                    <a:pt x="3520" y="5212"/>
                    <a:pt x="3680" y="5289"/>
                  </a:cubicBezTo>
                  <a:cubicBezTo>
                    <a:pt x="4705" y="5802"/>
                    <a:pt x="4316" y="7363"/>
                    <a:pt x="3195" y="7363"/>
                  </a:cubicBezTo>
                  <a:cubicBezTo>
                    <a:pt x="3170" y="7363"/>
                    <a:pt x="3145" y="7362"/>
                    <a:pt x="3120" y="7361"/>
                  </a:cubicBezTo>
                  <a:cubicBezTo>
                    <a:pt x="2548" y="7325"/>
                    <a:pt x="2096" y="6849"/>
                    <a:pt x="2096" y="6265"/>
                  </a:cubicBezTo>
                  <a:cubicBezTo>
                    <a:pt x="2096" y="5640"/>
                    <a:pt x="2615" y="5176"/>
                    <a:pt x="3195" y="5176"/>
                  </a:cubicBezTo>
                  <a:close/>
                  <a:moveTo>
                    <a:pt x="5144" y="8992"/>
                  </a:moveTo>
                  <a:cubicBezTo>
                    <a:pt x="5358" y="8992"/>
                    <a:pt x="5537" y="9159"/>
                    <a:pt x="5537" y="9385"/>
                  </a:cubicBezTo>
                  <a:lnTo>
                    <a:pt x="5537" y="9694"/>
                  </a:lnTo>
                  <a:lnTo>
                    <a:pt x="4537" y="9694"/>
                  </a:lnTo>
                  <a:lnTo>
                    <a:pt x="4537" y="9385"/>
                  </a:lnTo>
                  <a:lnTo>
                    <a:pt x="4525" y="9385"/>
                  </a:lnTo>
                  <a:cubicBezTo>
                    <a:pt x="4525" y="9170"/>
                    <a:pt x="4692" y="8992"/>
                    <a:pt x="4906" y="8992"/>
                  </a:cubicBezTo>
                  <a:close/>
                  <a:moveTo>
                    <a:pt x="6085" y="10016"/>
                  </a:moveTo>
                  <a:cubicBezTo>
                    <a:pt x="6454" y="10016"/>
                    <a:pt x="6751" y="10313"/>
                    <a:pt x="6751" y="10694"/>
                  </a:cubicBezTo>
                  <a:lnTo>
                    <a:pt x="6751" y="10992"/>
                  </a:lnTo>
                  <a:lnTo>
                    <a:pt x="322" y="10992"/>
                  </a:lnTo>
                  <a:lnTo>
                    <a:pt x="322" y="10694"/>
                  </a:lnTo>
                  <a:cubicBezTo>
                    <a:pt x="322" y="10313"/>
                    <a:pt x="620" y="10016"/>
                    <a:pt x="1001" y="10016"/>
                  </a:cubicBezTo>
                  <a:close/>
                  <a:moveTo>
                    <a:pt x="4558" y="1"/>
                  </a:moveTo>
                  <a:cubicBezTo>
                    <a:pt x="4419" y="1"/>
                    <a:pt x="4281" y="69"/>
                    <a:pt x="4203" y="193"/>
                  </a:cubicBezTo>
                  <a:lnTo>
                    <a:pt x="3906" y="669"/>
                  </a:lnTo>
                  <a:cubicBezTo>
                    <a:pt x="3787" y="872"/>
                    <a:pt x="3846" y="1122"/>
                    <a:pt x="4049" y="1241"/>
                  </a:cubicBezTo>
                  <a:lnTo>
                    <a:pt x="4680" y="1646"/>
                  </a:lnTo>
                  <a:cubicBezTo>
                    <a:pt x="4644" y="1741"/>
                    <a:pt x="4442" y="1908"/>
                    <a:pt x="4525" y="2193"/>
                  </a:cubicBezTo>
                  <a:cubicBezTo>
                    <a:pt x="4549" y="2324"/>
                    <a:pt x="4620" y="2431"/>
                    <a:pt x="4739" y="2503"/>
                  </a:cubicBezTo>
                  <a:lnTo>
                    <a:pt x="5335" y="2872"/>
                  </a:lnTo>
                  <a:lnTo>
                    <a:pt x="3358" y="4872"/>
                  </a:lnTo>
                  <a:cubicBezTo>
                    <a:pt x="3297" y="4865"/>
                    <a:pt x="3237" y="4861"/>
                    <a:pt x="3177" y="4861"/>
                  </a:cubicBezTo>
                  <a:cubicBezTo>
                    <a:pt x="2398" y="4861"/>
                    <a:pt x="1751" y="5493"/>
                    <a:pt x="1751" y="6289"/>
                  </a:cubicBezTo>
                  <a:cubicBezTo>
                    <a:pt x="1751" y="6765"/>
                    <a:pt x="1989" y="7194"/>
                    <a:pt x="2346" y="7444"/>
                  </a:cubicBezTo>
                  <a:lnTo>
                    <a:pt x="2346" y="8397"/>
                  </a:lnTo>
                  <a:cubicBezTo>
                    <a:pt x="2346" y="8492"/>
                    <a:pt x="2417" y="8563"/>
                    <a:pt x="2513" y="8563"/>
                  </a:cubicBezTo>
                  <a:cubicBezTo>
                    <a:pt x="2596" y="8563"/>
                    <a:pt x="2679" y="8492"/>
                    <a:pt x="2679" y="8397"/>
                  </a:cubicBezTo>
                  <a:lnTo>
                    <a:pt x="2679" y="7623"/>
                  </a:lnTo>
                  <a:cubicBezTo>
                    <a:pt x="2828" y="7675"/>
                    <a:pt x="2995" y="7708"/>
                    <a:pt x="3163" y="7708"/>
                  </a:cubicBezTo>
                  <a:cubicBezTo>
                    <a:pt x="3224" y="7708"/>
                    <a:pt x="3286" y="7704"/>
                    <a:pt x="3346" y="7694"/>
                  </a:cubicBezTo>
                  <a:lnTo>
                    <a:pt x="3346" y="9706"/>
                  </a:lnTo>
                  <a:lnTo>
                    <a:pt x="2679" y="9706"/>
                  </a:lnTo>
                  <a:lnTo>
                    <a:pt x="2679" y="9028"/>
                  </a:lnTo>
                  <a:cubicBezTo>
                    <a:pt x="2679" y="8932"/>
                    <a:pt x="2596" y="8861"/>
                    <a:pt x="2513" y="8861"/>
                  </a:cubicBezTo>
                  <a:cubicBezTo>
                    <a:pt x="2417" y="8861"/>
                    <a:pt x="2346" y="8932"/>
                    <a:pt x="2346" y="9028"/>
                  </a:cubicBezTo>
                  <a:lnTo>
                    <a:pt x="2346" y="9706"/>
                  </a:lnTo>
                  <a:lnTo>
                    <a:pt x="989" y="9706"/>
                  </a:lnTo>
                  <a:cubicBezTo>
                    <a:pt x="441" y="9706"/>
                    <a:pt x="1" y="10159"/>
                    <a:pt x="1" y="10706"/>
                  </a:cubicBezTo>
                  <a:lnTo>
                    <a:pt x="1" y="11183"/>
                  </a:lnTo>
                  <a:cubicBezTo>
                    <a:pt x="1" y="11266"/>
                    <a:pt x="72" y="11349"/>
                    <a:pt x="155" y="11349"/>
                  </a:cubicBezTo>
                  <a:lnTo>
                    <a:pt x="6918" y="11349"/>
                  </a:lnTo>
                  <a:cubicBezTo>
                    <a:pt x="7001" y="11349"/>
                    <a:pt x="7085" y="11266"/>
                    <a:pt x="7085" y="11183"/>
                  </a:cubicBezTo>
                  <a:lnTo>
                    <a:pt x="7085" y="10706"/>
                  </a:lnTo>
                  <a:cubicBezTo>
                    <a:pt x="7085" y="10159"/>
                    <a:pt x="6632" y="9706"/>
                    <a:pt x="6085" y="9706"/>
                  </a:cubicBezTo>
                  <a:lnTo>
                    <a:pt x="5846" y="9706"/>
                  </a:lnTo>
                  <a:lnTo>
                    <a:pt x="5846" y="9397"/>
                  </a:lnTo>
                  <a:cubicBezTo>
                    <a:pt x="5846" y="9004"/>
                    <a:pt x="5537" y="8682"/>
                    <a:pt x="5132" y="8682"/>
                  </a:cubicBezTo>
                  <a:lnTo>
                    <a:pt x="4894" y="8682"/>
                  </a:lnTo>
                  <a:cubicBezTo>
                    <a:pt x="4501" y="8682"/>
                    <a:pt x="4180" y="9004"/>
                    <a:pt x="4180" y="9397"/>
                  </a:cubicBezTo>
                  <a:lnTo>
                    <a:pt x="4180" y="9706"/>
                  </a:lnTo>
                  <a:lnTo>
                    <a:pt x="3668" y="9706"/>
                  </a:lnTo>
                  <a:lnTo>
                    <a:pt x="3668" y="7611"/>
                  </a:lnTo>
                  <a:cubicBezTo>
                    <a:pt x="4465" y="7313"/>
                    <a:pt x="4823" y="6384"/>
                    <a:pt x="4442" y="5646"/>
                  </a:cubicBezTo>
                  <a:lnTo>
                    <a:pt x="6370" y="3717"/>
                  </a:lnTo>
                  <a:lnTo>
                    <a:pt x="7585" y="5801"/>
                  </a:lnTo>
                  <a:cubicBezTo>
                    <a:pt x="7670" y="5947"/>
                    <a:pt x="7817" y="6018"/>
                    <a:pt x="7962" y="6018"/>
                  </a:cubicBezTo>
                  <a:cubicBezTo>
                    <a:pt x="8100" y="6018"/>
                    <a:pt x="8235" y="5953"/>
                    <a:pt x="8311" y="5825"/>
                  </a:cubicBezTo>
                  <a:lnTo>
                    <a:pt x="8716" y="5182"/>
                  </a:lnTo>
                  <a:lnTo>
                    <a:pt x="9014" y="5360"/>
                  </a:lnTo>
                  <a:cubicBezTo>
                    <a:pt x="9273" y="5514"/>
                    <a:pt x="9548" y="5584"/>
                    <a:pt x="9813" y="5584"/>
                  </a:cubicBezTo>
                  <a:cubicBezTo>
                    <a:pt x="10740" y="5584"/>
                    <a:pt x="11564" y="4739"/>
                    <a:pt x="11323" y="3694"/>
                  </a:cubicBezTo>
                  <a:cubicBezTo>
                    <a:pt x="11145" y="2908"/>
                    <a:pt x="10490" y="2670"/>
                    <a:pt x="10359" y="2562"/>
                  </a:cubicBezTo>
                  <a:lnTo>
                    <a:pt x="10764" y="1920"/>
                  </a:lnTo>
                  <a:cubicBezTo>
                    <a:pt x="10942" y="1658"/>
                    <a:pt x="10740" y="1300"/>
                    <a:pt x="10430" y="1265"/>
                  </a:cubicBezTo>
                  <a:lnTo>
                    <a:pt x="9359" y="1181"/>
                  </a:lnTo>
                  <a:cubicBezTo>
                    <a:pt x="9353" y="1180"/>
                    <a:pt x="9346" y="1180"/>
                    <a:pt x="9340" y="1180"/>
                  </a:cubicBezTo>
                  <a:cubicBezTo>
                    <a:pt x="9262" y="1180"/>
                    <a:pt x="9180" y="1247"/>
                    <a:pt x="9180" y="1324"/>
                  </a:cubicBezTo>
                  <a:cubicBezTo>
                    <a:pt x="9168" y="1419"/>
                    <a:pt x="9240" y="1503"/>
                    <a:pt x="9335" y="1503"/>
                  </a:cubicBezTo>
                  <a:lnTo>
                    <a:pt x="10407" y="1598"/>
                  </a:lnTo>
                  <a:cubicBezTo>
                    <a:pt x="10478" y="1598"/>
                    <a:pt x="10526" y="1681"/>
                    <a:pt x="10478" y="1741"/>
                  </a:cubicBezTo>
                  <a:cubicBezTo>
                    <a:pt x="10109" y="2324"/>
                    <a:pt x="8347" y="5134"/>
                    <a:pt x="8049" y="5610"/>
                  </a:cubicBezTo>
                  <a:cubicBezTo>
                    <a:pt x="8025" y="5640"/>
                    <a:pt x="7993" y="5655"/>
                    <a:pt x="7961" y="5655"/>
                  </a:cubicBezTo>
                  <a:cubicBezTo>
                    <a:pt x="7930" y="5655"/>
                    <a:pt x="7900" y="5640"/>
                    <a:pt x="7882" y="5610"/>
                  </a:cubicBezTo>
                  <a:lnTo>
                    <a:pt x="6525" y="3313"/>
                  </a:lnTo>
                  <a:lnTo>
                    <a:pt x="6513" y="3277"/>
                  </a:lnTo>
                  <a:lnTo>
                    <a:pt x="7704" y="1372"/>
                  </a:lnTo>
                  <a:lnTo>
                    <a:pt x="8704" y="1467"/>
                  </a:lnTo>
                  <a:cubicBezTo>
                    <a:pt x="8710" y="1468"/>
                    <a:pt x="8716" y="1468"/>
                    <a:pt x="8722" y="1468"/>
                  </a:cubicBezTo>
                  <a:cubicBezTo>
                    <a:pt x="8801" y="1468"/>
                    <a:pt x="8883" y="1401"/>
                    <a:pt x="8883" y="1312"/>
                  </a:cubicBezTo>
                  <a:cubicBezTo>
                    <a:pt x="8894" y="1229"/>
                    <a:pt x="8823" y="1134"/>
                    <a:pt x="8728" y="1134"/>
                  </a:cubicBezTo>
                  <a:lnTo>
                    <a:pt x="7656" y="1050"/>
                  </a:lnTo>
                  <a:lnTo>
                    <a:pt x="6216" y="134"/>
                  </a:lnTo>
                  <a:cubicBezTo>
                    <a:pt x="6133" y="84"/>
                    <a:pt x="6042" y="60"/>
                    <a:pt x="5952" y="60"/>
                  </a:cubicBezTo>
                  <a:cubicBezTo>
                    <a:pt x="5781" y="60"/>
                    <a:pt x="5614" y="145"/>
                    <a:pt x="5513" y="300"/>
                  </a:cubicBezTo>
                  <a:lnTo>
                    <a:pt x="5418" y="467"/>
                  </a:lnTo>
                  <a:lnTo>
                    <a:pt x="4775" y="62"/>
                  </a:lnTo>
                  <a:cubicBezTo>
                    <a:pt x="4708" y="21"/>
                    <a:pt x="4633" y="1"/>
                    <a:pt x="45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 name="Google Shape;724;p26"/>
          <p:cNvGrpSpPr/>
          <p:nvPr/>
        </p:nvGrpSpPr>
        <p:grpSpPr>
          <a:xfrm>
            <a:off x="2783355" y="1360874"/>
            <a:ext cx="1590900" cy="2979872"/>
            <a:chOff x="2783355" y="1513274"/>
            <a:chExt cx="1590900" cy="2979872"/>
          </a:xfrm>
        </p:grpSpPr>
        <p:sp>
          <p:nvSpPr>
            <p:cNvPr id="725" name="Google Shape;725;p26"/>
            <p:cNvSpPr txBox="1"/>
            <p:nvPr/>
          </p:nvSpPr>
          <p:spPr>
            <a:xfrm>
              <a:off x="2783355" y="3501427"/>
              <a:ext cx="1590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726" name="Google Shape;726;p26"/>
            <p:cNvSpPr txBox="1"/>
            <p:nvPr/>
          </p:nvSpPr>
          <p:spPr>
            <a:xfrm>
              <a:off x="2783355" y="3817846"/>
              <a:ext cx="1590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 dust</a:t>
              </a:r>
              <a:endParaRPr sz="1200">
                <a:solidFill>
                  <a:schemeClr val="dk1"/>
                </a:solidFill>
                <a:latin typeface="Roboto Light"/>
                <a:ea typeface="Roboto Light"/>
                <a:cs typeface="Roboto Light"/>
                <a:sym typeface="Roboto Light"/>
              </a:endParaRPr>
            </a:p>
          </p:txBody>
        </p:sp>
        <p:sp>
          <p:nvSpPr>
            <p:cNvPr id="727" name="Google Shape;727;p26"/>
            <p:cNvSpPr txBox="1"/>
            <p:nvPr/>
          </p:nvSpPr>
          <p:spPr>
            <a:xfrm>
              <a:off x="2783355" y="1513274"/>
              <a:ext cx="15909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Amatic SC"/>
                  <a:ea typeface="Amatic SC"/>
                  <a:cs typeface="Amatic SC"/>
                  <a:sym typeface="Amatic SC"/>
                </a:rPr>
                <a:t>50%</a:t>
              </a:r>
              <a:endParaRPr sz="3000">
                <a:solidFill>
                  <a:schemeClr val="accent2"/>
                </a:solidFill>
                <a:latin typeface="Amatic SC"/>
                <a:ea typeface="Amatic SC"/>
                <a:cs typeface="Amatic SC"/>
                <a:sym typeface="Amatic SC"/>
              </a:endParaRPr>
            </a:p>
          </p:txBody>
        </p:sp>
        <p:grpSp>
          <p:nvGrpSpPr>
            <p:cNvPr id="728" name="Google Shape;728;p26"/>
            <p:cNvGrpSpPr/>
            <p:nvPr/>
          </p:nvGrpSpPr>
          <p:grpSpPr>
            <a:xfrm>
              <a:off x="2872874" y="2060558"/>
              <a:ext cx="1411863" cy="1356524"/>
              <a:chOff x="2872874" y="2136758"/>
              <a:chExt cx="1411863" cy="1356524"/>
            </a:xfrm>
          </p:grpSpPr>
          <p:grpSp>
            <p:nvGrpSpPr>
              <p:cNvPr id="729" name="Google Shape;729;p26"/>
              <p:cNvGrpSpPr/>
              <p:nvPr/>
            </p:nvGrpSpPr>
            <p:grpSpPr>
              <a:xfrm>
                <a:off x="2872874" y="2136758"/>
                <a:ext cx="1411863" cy="193808"/>
                <a:chOff x="796767" y="1867975"/>
                <a:chExt cx="1591010" cy="218400"/>
              </a:xfrm>
            </p:grpSpPr>
            <p:sp>
              <p:nvSpPr>
                <p:cNvPr id="730" name="Google Shape;730;p26"/>
                <p:cNvSpPr/>
                <p:nvPr/>
              </p:nvSpPr>
              <p:spPr>
                <a:xfrm>
                  <a:off x="796767"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6"/>
                <p:cNvSpPr/>
                <p:nvPr/>
              </p:nvSpPr>
              <p:spPr>
                <a:xfrm>
                  <a:off x="1071289"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6"/>
                <p:cNvSpPr/>
                <p:nvPr/>
              </p:nvSpPr>
              <p:spPr>
                <a:xfrm>
                  <a:off x="1345811"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6"/>
                <p:cNvSpPr/>
                <p:nvPr/>
              </p:nvSpPr>
              <p:spPr>
                <a:xfrm>
                  <a:off x="1620333"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6"/>
                <p:cNvSpPr/>
                <p:nvPr/>
              </p:nvSpPr>
              <p:spPr>
                <a:xfrm>
                  <a:off x="1894855"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6"/>
                <p:cNvSpPr/>
                <p:nvPr/>
              </p:nvSpPr>
              <p:spPr>
                <a:xfrm>
                  <a:off x="2169378"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26"/>
              <p:cNvGrpSpPr/>
              <p:nvPr/>
            </p:nvGrpSpPr>
            <p:grpSpPr>
              <a:xfrm>
                <a:off x="2872874" y="2369301"/>
                <a:ext cx="1411863" cy="193808"/>
                <a:chOff x="796767" y="1867975"/>
                <a:chExt cx="1591010" cy="218400"/>
              </a:xfrm>
            </p:grpSpPr>
            <p:sp>
              <p:nvSpPr>
                <p:cNvPr id="737" name="Google Shape;737;p26"/>
                <p:cNvSpPr/>
                <p:nvPr/>
              </p:nvSpPr>
              <p:spPr>
                <a:xfrm>
                  <a:off x="796767"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6"/>
                <p:cNvSpPr/>
                <p:nvPr/>
              </p:nvSpPr>
              <p:spPr>
                <a:xfrm>
                  <a:off x="1071289"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6"/>
                <p:cNvSpPr/>
                <p:nvPr/>
              </p:nvSpPr>
              <p:spPr>
                <a:xfrm>
                  <a:off x="1345811"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6"/>
                <p:cNvSpPr/>
                <p:nvPr/>
              </p:nvSpPr>
              <p:spPr>
                <a:xfrm>
                  <a:off x="1620333"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6"/>
                <p:cNvSpPr/>
                <p:nvPr/>
              </p:nvSpPr>
              <p:spPr>
                <a:xfrm>
                  <a:off x="1894855"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6"/>
                <p:cNvSpPr/>
                <p:nvPr/>
              </p:nvSpPr>
              <p:spPr>
                <a:xfrm>
                  <a:off x="2169378"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 name="Google Shape;743;p26"/>
              <p:cNvGrpSpPr/>
              <p:nvPr/>
            </p:nvGrpSpPr>
            <p:grpSpPr>
              <a:xfrm>
                <a:off x="2872874" y="2601844"/>
                <a:ext cx="1411863" cy="193808"/>
                <a:chOff x="796767" y="1867975"/>
                <a:chExt cx="1591010" cy="218400"/>
              </a:xfrm>
            </p:grpSpPr>
            <p:sp>
              <p:nvSpPr>
                <p:cNvPr id="744" name="Google Shape;744;p26"/>
                <p:cNvSpPr/>
                <p:nvPr/>
              </p:nvSpPr>
              <p:spPr>
                <a:xfrm>
                  <a:off x="796767"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6"/>
                <p:cNvSpPr/>
                <p:nvPr/>
              </p:nvSpPr>
              <p:spPr>
                <a:xfrm>
                  <a:off x="1071289"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6"/>
                <p:cNvSpPr/>
                <p:nvPr/>
              </p:nvSpPr>
              <p:spPr>
                <a:xfrm>
                  <a:off x="1894855"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6"/>
                <p:cNvSpPr/>
                <p:nvPr/>
              </p:nvSpPr>
              <p:spPr>
                <a:xfrm>
                  <a:off x="2169378" y="1867975"/>
                  <a:ext cx="218400" cy="218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26"/>
              <p:cNvGrpSpPr/>
              <p:nvPr/>
            </p:nvGrpSpPr>
            <p:grpSpPr>
              <a:xfrm>
                <a:off x="2872874" y="2834387"/>
                <a:ext cx="1411863" cy="193808"/>
                <a:chOff x="796767" y="1867975"/>
                <a:chExt cx="1591010" cy="218400"/>
              </a:xfrm>
            </p:grpSpPr>
            <p:sp>
              <p:nvSpPr>
                <p:cNvPr id="749" name="Google Shape;749;p26"/>
                <p:cNvSpPr/>
                <p:nvPr/>
              </p:nvSpPr>
              <p:spPr>
                <a:xfrm>
                  <a:off x="796767"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6"/>
                <p:cNvSpPr/>
                <p:nvPr/>
              </p:nvSpPr>
              <p:spPr>
                <a:xfrm>
                  <a:off x="1071289"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6"/>
                <p:cNvSpPr/>
                <p:nvPr/>
              </p:nvSpPr>
              <p:spPr>
                <a:xfrm>
                  <a:off x="1894855"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6"/>
                <p:cNvSpPr/>
                <p:nvPr/>
              </p:nvSpPr>
              <p:spPr>
                <a:xfrm>
                  <a:off x="2169378"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26"/>
              <p:cNvGrpSpPr/>
              <p:nvPr/>
            </p:nvGrpSpPr>
            <p:grpSpPr>
              <a:xfrm>
                <a:off x="2872874" y="3066931"/>
                <a:ext cx="1411863" cy="193808"/>
                <a:chOff x="796767" y="1867975"/>
                <a:chExt cx="1591010" cy="218400"/>
              </a:xfrm>
            </p:grpSpPr>
            <p:sp>
              <p:nvSpPr>
                <p:cNvPr id="754" name="Google Shape;754;p26"/>
                <p:cNvSpPr/>
                <p:nvPr/>
              </p:nvSpPr>
              <p:spPr>
                <a:xfrm>
                  <a:off x="796767"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6"/>
                <p:cNvSpPr/>
                <p:nvPr/>
              </p:nvSpPr>
              <p:spPr>
                <a:xfrm>
                  <a:off x="1071289"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6"/>
                <p:cNvSpPr/>
                <p:nvPr/>
              </p:nvSpPr>
              <p:spPr>
                <a:xfrm>
                  <a:off x="1345811"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6"/>
                <p:cNvSpPr/>
                <p:nvPr/>
              </p:nvSpPr>
              <p:spPr>
                <a:xfrm>
                  <a:off x="1620333"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6"/>
                <p:cNvSpPr/>
                <p:nvPr/>
              </p:nvSpPr>
              <p:spPr>
                <a:xfrm>
                  <a:off x="1894855"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6"/>
                <p:cNvSpPr/>
                <p:nvPr/>
              </p:nvSpPr>
              <p:spPr>
                <a:xfrm>
                  <a:off x="2169378"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26"/>
              <p:cNvGrpSpPr/>
              <p:nvPr/>
            </p:nvGrpSpPr>
            <p:grpSpPr>
              <a:xfrm>
                <a:off x="2872874" y="3299474"/>
                <a:ext cx="1411863" cy="193808"/>
                <a:chOff x="796767" y="1867975"/>
                <a:chExt cx="1591010" cy="218400"/>
              </a:xfrm>
            </p:grpSpPr>
            <p:sp>
              <p:nvSpPr>
                <p:cNvPr id="761" name="Google Shape;761;p26"/>
                <p:cNvSpPr/>
                <p:nvPr/>
              </p:nvSpPr>
              <p:spPr>
                <a:xfrm>
                  <a:off x="796767"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6"/>
                <p:cNvSpPr/>
                <p:nvPr/>
              </p:nvSpPr>
              <p:spPr>
                <a:xfrm>
                  <a:off x="1071289"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6"/>
                <p:cNvSpPr/>
                <p:nvPr/>
              </p:nvSpPr>
              <p:spPr>
                <a:xfrm>
                  <a:off x="1345811"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6"/>
                <p:cNvSpPr/>
                <p:nvPr/>
              </p:nvSpPr>
              <p:spPr>
                <a:xfrm>
                  <a:off x="1620333"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6"/>
                <p:cNvSpPr/>
                <p:nvPr/>
              </p:nvSpPr>
              <p:spPr>
                <a:xfrm>
                  <a:off x="1894855"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6"/>
                <p:cNvSpPr/>
                <p:nvPr/>
              </p:nvSpPr>
              <p:spPr>
                <a:xfrm>
                  <a:off x="2169378" y="1867975"/>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67" name="Google Shape;767;p26"/>
            <p:cNvSpPr/>
            <p:nvPr/>
          </p:nvSpPr>
          <p:spPr>
            <a:xfrm>
              <a:off x="3359972" y="2525711"/>
              <a:ext cx="437700" cy="42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 name="Google Shape;768;p26"/>
          <p:cNvGrpSpPr/>
          <p:nvPr/>
        </p:nvGrpSpPr>
        <p:grpSpPr>
          <a:xfrm>
            <a:off x="3455498" y="2435226"/>
            <a:ext cx="246414" cy="302130"/>
            <a:chOff x="3086313" y="2877049"/>
            <a:chExt cx="320143" cy="392581"/>
          </a:xfrm>
        </p:grpSpPr>
        <p:sp>
          <p:nvSpPr>
            <p:cNvPr id="769" name="Google Shape;769;p26"/>
            <p:cNvSpPr/>
            <p:nvPr/>
          </p:nvSpPr>
          <p:spPr>
            <a:xfrm>
              <a:off x="3125749" y="2915371"/>
              <a:ext cx="240505" cy="354259"/>
            </a:xfrm>
            <a:custGeom>
              <a:rect b="b" l="l" r="r" t="t"/>
              <a:pathLst>
                <a:path extrusionOk="0" h="11121" w="755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6"/>
            <p:cNvSpPr/>
            <p:nvPr/>
          </p:nvSpPr>
          <p:spPr>
            <a:xfrm>
              <a:off x="3263076" y="2942511"/>
              <a:ext cx="79287" cy="99579"/>
            </a:xfrm>
            <a:custGeom>
              <a:rect b="b" l="l" r="r" t="t"/>
              <a:pathLst>
                <a:path extrusionOk="0" h="3126" w="2489">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6"/>
            <p:cNvSpPr/>
            <p:nvPr/>
          </p:nvSpPr>
          <p:spPr>
            <a:xfrm>
              <a:off x="3237656" y="2939262"/>
              <a:ext cx="20897" cy="14462"/>
            </a:xfrm>
            <a:custGeom>
              <a:rect b="b" l="l" r="r" t="t"/>
              <a:pathLst>
                <a:path extrusionOk="0" h="454" w="656">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6"/>
            <p:cNvSpPr/>
            <p:nvPr/>
          </p:nvSpPr>
          <p:spPr>
            <a:xfrm>
              <a:off x="3379888" y="3029539"/>
              <a:ext cx="26567" cy="14048"/>
            </a:xfrm>
            <a:custGeom>
              <a:rect b="b" l="l" r="r" t="t"/>
              <a:pathLst>
                <a:path extrusionOk="0" h="441" w="834">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6"/>
            <p:cNvSpPr/>
            <p:nvPr/>
          </p:nvSpPr>
          <p:spPr>
            <a:xfrm>
              <a:off x="3086313" y="3029539"/>
              <a:ext cx="26599" cy="14048"/>
            </a:xfrm>
            <a:custGeom>
              <a:rect b="b" l="l" r="r" t="t"/>
              <a:pathLst>
                <a:path extrusionOk="0" h="441" w="835">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6"/>
            <p:cNvSpPr/>
            <p:nvPr/>
          </p:nvSpPr>
          <p:spPr>
            <a:xfrm>
              <a:off x="3359788" y="2953469"/>
              <a:ext cx="26567" cy="20355"/>
            </a:xfrm>
            <a:custGeom>
              <a:rect b="b" l="l" r="r" t="t"/>
              <a:pathLst>
                <a:path extrusionOk="0" h="639" w="834">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6"/>
            <p:cNvSpPr/>
            <p:nvPr/>
          </p:nvSpPr>
          <p:spPr>
            <a:xfrm>
              <a:off x="3106413" y="3100034"/>
              <a:ext cx="26599" cy="20164"/>
            </a:xfrm>
            <a:custGeom>
              <a:rect b="b" l="l" r="r" t="t"/>
              <a:pathLst>
                <a:path extrusionOk="0" h="633" w="835">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6"/>
            <p:cNvSpPr/>
            <p:nvPr/>
          </p:nvSpPr>
          <p:spPr>
            <a:xfrm>
              <a:off x="3308565" y="2897277"/>
              <a:ext cx="22044" cy="24178"/>
            </a:xfrm>
            <a:custGeom>
              <a:rect b="b" l="l" r="r" t="t"/>
              <a:pathLst>
                <a:path extrusionOk="0" h="759" w="692">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6"/>
            <p:cNvSpPr/>
            <p:nvPr/>
          </p:nvSpPr>
          <p:spPr>
            <a:xfrm>
              <a:off x="3239153" y="2877049"/>
              <a:ext cx="14080" cy="26599"/>
            </a:xfrm>
            <a:custGeom>
              <a:rect b="b" l="l" r="r" t="t"/>
              <a:pathLst>
                <a:path extrusionOk="0" h="835" w="442">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6"/>
            <p:cNvSpPr/>
            <p:nvPr/>
          </p:nvSpPr>
          <p:spPr>
            <a:xfrm>
              <a:off x="3161809" y="2897500"/>
              <a:ext cx="22394" cy="24337"/>
            </a:xfrm>
            <a:custGeom>
              <a:rect b="b" l="l" r="r" t="t"/>
              <a:pathLst>
                <a:path extrusionOk="0" h="764" w="703">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6"/>
            <p:cNvSpPr/>
            <p:nvPr/>
          </p:nvSpPr>
          <p:spPr>
            <a:xfrm>
              <a:off x="3106413" y="2953151"/>
              <a:ext cx="26599" cy="19909"/>
            </a:xfrm>
            <a:custGeom>
              <a:rect b="b" l="l" r="r" t="t"/>
              <a:pathLst>
                <a:path extrusionOk="0" h="625" w="835">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6"/>
            <p:cNvSpPr/>
            <p:nvPr/>
          </p:nvSpPr>
          <p:spPr>
            <a:xfrm>
              <a:off x="3360520" y="3099811"/>
              <a:ext cx="25834" cy="20005"/>
            </a:xfrm>
            <a:custGeom>
              <a:rect b="b" l="l" r="r" t="t"/>
              <a:pathLst>
                <a:path extrusionOk="0" h="628" w="811">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 name="Google Shape;781;p26"/>
          <p:cNvGrpSpPr/>
          <p:nvPr/>
        </p:nvGrpSpPr>
        <p:grpSpPr>
          <a:xfrm>
            <a:off x="796766" y="1360874"/>
            <a:ext cx="1590900" cy="2979872"/>
            <a:chOff x="796766" y="1513274"/>
            <a:chExt cx="1590900" cy="2979872"/>
          </a:xfrm>
        </p:grpSpPr>
        <p:sp>
          <p:nvSpPr>
            <p:cNvPr id="782" name="Google Shape;782;p26"/>
            <p:cNvSpPr txBox="1"/>
            <p:nvPr/>
          </p:nvSpPr>
          <p:spPr>
            <a:xfrm>
              <a:off x="796766" y="3501427"/>
              <a:ext cx="1590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783" name="Google Shape;783;p26"/>
            <p:cNvSpPr txBox="1"/>
            <p:nvPr/>
          </p:nvSpPr>
          <p:spPr>
            <a:xfrm>
              <a:off x="796766" y="3817846"/>
              <a:ext cx="1590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 of all</a:t>
              </a:r>
              <a:endParaRPr sz="1200">
                <a:solidFill>
                  <a:schemeClr val="dk1"/>
                </a:solidFill>
                <a:latin typeface="Roboto Light"/>
                <a:ea typeface="Roboto Light"/>
                <a:cs typeface="Roboto Light"/>
                <a:sym typeface="Roboto Light"/>
              </a:endParaRPr>
            </a:p>
          </p:txBody>
        </p:sp>
        <p:sp>
          <p:nvSpPr>
            <p:cNvPr id="784" name="Google Shape;784;p26"/>
            <p:cNvSpPr txBox="1"/>
            <p:nvPr/>
          </p:nvSpPr>
          <p:spPr>
            <a:xfrm>
              <a:off x="796766" y="1513274"/>
              <a:ext cx="15909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2"/>
                  </a:solidFill>
                  <a:latin typeface="Amatic SC"/>
                  <a:ea typeface="Amatic SC"/>
                  <a:cs typeface="Amatic SC"/>
                  <a:sym typeface="Amatic SC"/>
                </a:rPr>
                <a:t>30%</a:t>
              </a:r>
              <a:endParaRPr sz="3000">
                <a:solidFill>
                  <a:schemeClr val="lt2"/>
                </a:solidFill>
                <a:latin typeface="Amatic SC"/>
                <a:ea typeface="Amatic SC"/>
                <a:cs typeface="Amatic SC"/>
                <a:sym typeface="Amatic SC"/>
              </a:endParaRPr>
            </a:p>
          </p:txBody>
        </p:sp>
        <p:grpSp>
          <p:nvGrpSpPr>
            <p:cNvPr id="785" name="Google Shape;785;p26"/>
            <p:cNvGrpSpPr/>
            <p:nvPr/>
          </p:nvGrpSpPr>
          <p:grpSpPr>
            <a:xfrm>
              <a:off x="886285" y="2060377"/>
              <a:ext cx="1411863" cy="1356524"/>
              <a:chOff x="796767" y="2084237"/>
              <a:chExt cx="1591010" cy="1528650"/>
            </a:xfrm>
          </p:grpSpPr>
          <p:grpSp>
            <p:nvGrpSpPr>
              <p:cNvPr id="786" name="Google Shape;786;p26"/>
              <p:cNvGrpSpPr/>
              <p:nvPr/>
            </p:nvGrpSpPr>
            <p:grpSpPr>
              <a:xfrm>
                <a:off x="796767" y="2084237"/>
                <a:ext cx="1591010" cy="218400"/>
                <a:chOff x="796767" y="1867975"/>
                <a:chExt cx="1591010" cy="218400"/>
              </a:xfrm>
            </p:grpSpPr>
            <p:sp>
              <p:nvSpPr>
                <p:cNvPr id="787" name="Google Shape;787;p26"/>
                <p:cNvSpPr/>
                <p:nvPr/>
              </p:nvSpPr>
              <p:spPr>
                <a:xfrm>
                  <a:off x="796767"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6"/>
                <p:cNvSpPr/>
                <p:nvPr/>
              </p:nvSpPr>
              <p:spPr>
                <a:xfrm>
                  <a:off x="1071289"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6"/>
                <p:cNvSpPr/>
                <p:nvPr/>
              </p:nvSpPr>
              <p:spPr>
                <a:xfrm>
                  <a:off x="1345811"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6"/>
                <p:cNvSpPr/>
                <p:nvPr/>
              </p:nvSpPr>
              <p:spPr>
                <a:xfrm>
                  <a:off x="1620333"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6"/>
                <p:cNvSpPr/>
                <p:nvPr/>
              </p:nvSpPr>
              <p:spPr>
                <a:xfrm>
                  <a:off x="1894855"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6"/>
                <p:cNvSpPr/>
                <p:nvPr/>
              </p:nvSpPr>
              <p:spPr>
                <a:xfrm>
                  <a:off x="2169378"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26"/>
              <p:cNvGrpSpPr/>
              <p:nvPr/>
            </p:nvGrpSpPr>
            <p:grpSpPr>
              <a:xfrm>
                <a:off x="796767" y="2346287"/>
                <a:ext cx="1591010" cy="218400"/>
                <a:chOff x="796767" y="1867975"/>
                <a:chExt cx="1591010" cy="218400"/>
              </a:xfrm>
            </p:grpSpPr>
            <p:sp>
              <p:nvSpPr>
                <p:cNvPr id="794" name="Google Shape;794;p26"/>
                <p:cNvSpPr/>
                <p:nvPr/>
              </p:nvSpPr>
              <p:spPr>
                <a:xfrm>
                  <a:off x="796767"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6"/>
                <p:cNvSpPr/>
                <p:nvPr/>
              </p:nvSpPr>
              <p:spPr>
                <a:xfrm>
                  <a:off x="1071289"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6"/>
                <p:cNvSpPr/>
                <p:nvPr/>
              </p:nvSpPr>
              <p:spPr>
                <a:xfrm>
                  <a:off x="1345811"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6"/>
                <p:cNvSpPr/>
                <p:nvPr/>
              </p:nvSpPr>
              <p:spPr>
                <a:xfrm>
                  <a:off x="1620333"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6"/>
                <p:cNvSpPr/>
                <p:nvPr/>
              </p:nvSpPr>
              <p:spPr>
                <a:xfrm>
                  <a:off x="1894855"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6"/>
                <p:cNvSpPr/>
                <p:nvPr/>
              </p:nvSpPr>
              <p:spPr>
                <a:xfrm>
                  <a:off x="2169378"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26"/>
              <p:cNvGrpSpPr/>
              <p:nvPr/>
            </p:nvGrpSpPr>
            <p:grpSpPr>
              <a:xfrm>
                <a:off x="796767" y="2608337"/>
                <a:ext cx="1591010" cy="218400"/>
                <a:chOff x="796767" y="1867975"/>
                <a:chExt cx="1591010" cy="218400"/>
              </a:xfrm>
            </p:grpSpPr>
            <p:sp>
              <p:nvSpPr>
                <p:cNvPr id="801" name="Google Shape;801;p26"/>
                <p:cNvSpPr/>
                <p:nvPr/>
              </p:nvSpPr>
              <p:spPr>
                <a:xfrm>
                  <a:off x="796767"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6"/>
                <p:cNvSpPr/>
                <p:nvPr/>
              </p:nvSpPr>
              <p:spPr>
                <a:xfrm>
                  <a:off x="1071289"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6"/>
                <p:cNvSpPr/>
                <p:nvPr/>
              </p:nvSpPr>
              <p:spPr>
                <a:xfrm>
                  <a:off x="1894855"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6"/>
                <p:cNvSpPr/>
                <p:nvPr/>
              </p:nvSpPr>
              <p:spPr>
                <a:xfrm>
                  <a:off x="2169378"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5" name="Google Shape;805;p26"/>
              <p:cNvGrpSpPr/>
              <p:nvPr/>
            </p:nvGrpSpPr>
            <p:grpSpPr>
              <a:xfrm>
                <a:off x="796767" y="2870387"/>
                <a:ext cx="1591010" cy="218400"/>
                <a:chOff x="796767" y="1867975"/>
                <a:chExt cx="1591010" cy="218400"/>
              </a:xfrm>
            </p:grpSpPr>
            <p:sp>
              <p:nvSpPr>
                <p:cNvPr id="806" name="Google Shape;806;p26"/>
                <p:cNvSpPr/>
                <p:nvPr/>
              </p:nvSpPr>
              <p:spPr>
                <a:xfrm>
                  <a:off x="796767"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6"/>
                <p:cNvSpPr/>
                <p:nvPr/>
              </p:nvSpPr>
              <p:spPr>
                <a:xfrm>
                  <a:off x="1071289"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6"/>
                <p:cNvSpPr/>
                <p:nvPr/>
              </p:nvSpPr>
              <p:spPr>
                <a:xfrm>
                  <a:off x="1894855"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6"/>
                <p:cNvSpPr/>
                <p:nvPr/>
              </p:nvSpPr>
              <p:spPr>
                <a:xfrm>
                  <a:off x="2169378" y="1867975"/>
                  <a:ext cx="218400" cy="218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0" name="Google Shape;810;p26"/>
              <p:cNvGrpSpPr/>
              <p:nvPr/>
            </p:nvGrpSpPr>
            <p:grpSpPr>
              <a:xfrm>
                <a:off x="796767" y="3132437"/>
                <a:ext cx="1591010" cy="218400"/>
                <a:chOff x="796767" y="1867975"/>
                <a:chExt cx="1591010" cy="218400"/>
              </a:xfrm>
            </p:grpSpPr>
            <p:sp>
              <p:nvSpPr>
                <p:cNvPr id="811" name="Google Shape;811;p26"/>
                <p:cNvSpPr/>
                <p:nvPr/>
              </p:nvSpPr>
              <p:spPr>
                <a:xfrm>
                  <a:off x="796767"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6"/>
                <p:cNvSpPr/>
                <p:nvPr/>
              </p:nvSpPr>
              <p:spPr>
                <a:xfrm>
                  <a:off x="1071289"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6"/>
                <p:cNvSpPr/>
                <p:nvPr/>
              </p:nvSpPr>
              <p:spPr>
                <a:xfrm>
                  <a:off x="1345811"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6"/>
                <p:cNvSpPr/>
                <p:nvPr/>
              </p:nvSpPr>
              <p:spPr>
                <a:xfrm>
                  <a:off x="1620333"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6"/>
                <p:cNvSpPr/>
                <p:nvPr/>
              </p:nvSpPr>
              <p:spPr>
                <a:xfrm>
                  <a:off x="1894855"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6"/>
                <p:cNvSpPr/>
                <p:nvPr/>
              </p:nvSpPr>
              <p:spPr>
                <a:xfrm>
                  <a:off x="2169378"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 name="Google Shape;817;p26"/>
              <p:cNvGrpSpPr/>
              <p:nvPr/>
            </p:nvGrpSpPr>
            <p:grpSpPr>
              <a:xfrm>
                <a:off x="796767" y="3394487"/>
                <a:ext cx="1591010" cy="218400"/>
                <a:chOff x="796767" y="1867975"/>
                <a:chExt cx="1591010" cy="218400"/>
              </a:xfrm>
            </p:grpSpPr>
            <p:sp>
              <p:nvSpPr>
                <p:cNvPr id="818" name="Google Shape;818;p26"/>
                <p:cNvSpPr/>
                <p:nvPr/>
              </p:nvSpPr>
              <p:spPr>
                <a:xfrm>
                  <a:off x="796767"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p:nvPr/>
              </p:nvSpPr>
              <p:spPr>
                <a:xfrm>
                  <a:off x="1071289"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6"/>
                <p:cNvSpPr/>
                <p:nvPr/>
              </p:nvSpPr>
              <p:spPr>
                <a:xfrm>
                  <a:off x="1345811"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6"/>
                <p:cNvSpPr/>
                <p:nvPr/>
              </p:nvSpPr>
              <p:spPr>
                <a:xfrm>
                  <a:off x="1620333"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6"/>
                <p:cNvSpPr/>
                <p:nvPr/>
              </p:nvSpPr>
              <p:spPr>
                <a:xfrm>
                  <a:off x="1894855"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6"/>
                <p:cNvSpPr/>
                <p:nvPr/>
              </p:nvSpPr>
              <p:spPr>
                <a:xfrm>
                  <a:off x="2169378" y="186797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4" name="Google Shape;824;p26"/>
            <p:cNvSpPr/>
            <p:nvPr/>
          </p:nvSpPr>
          <p:spPr>
            <a:xfrm>
              <a:off x="1373383" y="2525530"/>
              <a:ext cx="437700" cy="426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5" name="Google Shape;825;p26"/>
          <p:cNvSpPr/>
          <p:nvPr/>
        </p:nvSpPr>
        <p:spPr>
          <a:xfrm>
            <a:off x="1449295" y="2442938"/>
            <a:ext cx="285854" cy="286614"/>
          </a:xfrm>
          <a:custGeom>
            <a:rect b="b" l="l" r="r" t="t"/>
            <a:pathLst>
              <a:path extrusionOk="0" h="11689" w="11658">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grpSp>
        <p:nvGrpSpPr>
          <p:cNvPr id="830" name="Google Shape;830;p27"/>
          <p:cNvGrpSpPr/>
          <p:nvPr/>
        </p:nvGrpSpPr>
        <p:grpSpPr>
          <a:xfrm>
            <a:off x="457163" y="3442690"/>
            <a:ext cx="8229544" cy="1127594"/>
            <a:chOff x="2008857" y="1093845"/>
            <a:chExt cx="3863092" cy="529312"/>
          </a:xfrm>
        </p:grpSpPr>
        <p:sp>
          <p:nvSpPr>
            <p:cNvPr id="831" name="Google Shape;831;p27"/>
            <p:cNvSpPr/>
            <p:nvPr/>
          </p:nvSpPr>
          <p:spPr>
            <a:xfrm>
              <a:off x="2174556" y="1093845"/>
              <a:ext cx="1776644" cy="310671"/>
            </a:xfrm>
            <a:custGeom>
              <a:rect b="b" l="l" r="r" t="t"/>
              <a:pathLst>
                <a:path extrusionOk="0" h="18256" w="104401">
                  <a:moveTo>
                    <a:pt x="74740" y="0"/>
                  </a:moveTo>
                  <a:cubicBezTo>
                    <a:pt x="68696" y="0"/>
                    <a:pt x="64233" y="686"/>
                    <a:pt x="59229" y="1489"/>
                  </a:cubicBezTo>
                  <a:cubicBezTo>
                    <a:pt x="52161" y="2571"/>
                    <a:pt x="44082" y="4118"/>
                    <a:pt x="28849" y="4118"/>
                  </a:cubicBezTo>
                  <a:cubicBezTo>
                    <a:pt x="21359" y="4118"/>
                    <a:pt x="12140" y="3744"/>
                    <a:pt x="461" y="2757"/>
                  </a:cubicBezTo>
                  <a:lnTo>
                    <a:pt x="0" y="3621"/>
                  </a:lnTo>
                  <a:cubicBezTo>
                    <a:pt x="13200" y="4726"/>
                    <a:pt x="23333" y="5141"/>
                    <a:pt x="31402" y="5141"/>
                  </a:cubicBezTo>
                  <a:cubicBezTo>
                    <a:pt x="45204" y="5141"/>
                    <a:pt x="52964" y="3926"/>
                    <a:pt x="59690" y="2872"/>
                  </a:cubicBezTo>
                  <a:cubicBezTo>
                    <a:pt x="64547" y="2117"/>
                    <a:pt x="68902" y="1440"/>
                    <a:pt x="74714" y="1440"/>
                  </a:cubicBezTo>
                  <a:cubicBezTo>
                    <a:pt x="76003" y="1440"/>
                    <a:pt x="77364" y="1473"/>
                    <a:pt x="78819" y="1547"/>
                  </a:cubicBezTo>
                  <a:cubicBezTo>
                    <a:pt x="99503" y="2526"/>
                    <a:pt x="101462" y="17564"/>
                    <a:pt x="101519" y="18255"/>
                  </a:cubicBezTo>
                  <a:lnTo>
                    <a:pt x="104400" y="17910"/>
                  </a:lnTo>
                  <a:cubicBezTo>
                    <a:pt x="104343" y="17737"/>
                    <a:pt x="102153" y="1201"/>
                    <a:pt x="78992" y="106"/>
                  </a:cubicBezTo>
                  <a:cubicBezTo>
                    <a:pt x="77482" y="33"/>
                    <a:pt x="76073" y="0"/>
                    <a:pt x="74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7"/>
            <p:cNvSpPr/>
            <p:nvPr/>
          </p:nvSpPr>
          <p:spPr>
            <a:xfrm>
              <a:off x="3930592" y="1093845"/>
              <a:ext cx="1775657" cy="310671"/>
            </a:xfrm>
            <a:custGeom>
              <a:rect b="b" l="l" r="r" t="t"/>
              <a:pathLst>
                <a:path extrusionOk="0" h="18256" w="104343">
                  <a:moveTo>
                    <a:pt x="29639" y="0"/>
                  </a:moveTo>
                  <a:cubicBezTo>
                    <a:pt x="28311" y="0"/>
                    <a:pt x="26908" y="33"/>
                    <a:pt x="25409" y="106"/>
                  </a:cubicBezTo>
                  <a:cubicBezTo>
                    <a:pt x="2190" y="1201"/>
                    <a:pt x="0" y="17737"/>
                    <a:pt x="0" y="17910"/>
                  </a:cubicBezTo>
                  <a:lnTo>
                    <a:pt x="2881" y="18255"/>
                  </a:lnTo>
                  <a:cubicBezTo>
                    <a:pt x="2939" y="17564"/>
                    <a:pt x="4840" y="2526"/>
                    <a:pt x="25524" y="1547"/>
                  </a:cubicBezTo>
                  <a:cubicBezTo>
                    <a:pt x="26978" y="1473"/>
                    <a:pt x="28339" y="1440"/>
                    <a:pt x="29629" y="1440"/>
                  </a:cubicBezTo>
                  <a:cubicBezTo>
                    <a:pt x="35442" y="1440"/>
                    <a:pt x="39806" y="2117"/>
                    <a:pt x="44710" y="2872"/>
                  </a:cubicBezTo>
                  <a:cubicBezTo>
                    <a:pt x="51400" y="3926"/>
                    <a:pt x="59146" y="5141"/>
                    <a:pt x="72944" y="5141"/>
                  </a:cubicBezTo>
                  <a:cubicBezTo>
                    <a:pt x="81009" y="5141"/>
                    <a:pt x="91143" y="4726"/>
                    <a:pt x="104343" y="3621"/>
                  </a:cubicBezTo>
                  <a:lnTo>
                    <a:pt x="103882" y="2757"/>
                  </a:lnTo>
                  <a:cubicBezTo>
                    <a:pt x="92203" y="3744"/>
                    <a:pt x="82984" y="4118"/>
                    <a:pt x="75496" y="4118"/>
                  </a:cubicBezTo>
                  <a:cubicBezTo>
                    <a:pt x="60267" y="4118"/>
                    <a:pt x="52201" y="2571"/>
                    <a:pt x="45171" y="1489"/>
                  </a:cubicBezTo>
                  <a:cubicBezTo>
                    <a:pt x="40167" y="686"/>
                    <a:pt x="35666" y="0"/>
                    <a:pt x="296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7"/>
            <p:cNvSpPr/>
            <p:nvPr/>
          </p:nvSpPr>
          <p:spPr>
            <a:xfrm>
              <a:off x="3456042" y="1437837"/>
              <a:ext cx="894202" cy="181407"/>
            </a:xfrm>
            <a:custGeom>
              <a:rect b="b" l="l" r="r" t="t"/>
              <a:pathLst>
                <a:path extrusionOk="0" h="10660" w="52546">
                  <a:moveTo>
                    <a:pt x="0" y="0"/>
                  </a:moveTo>
                  <a:lnTo>
                    <a:pt x="0" y="10659"/>
                  </a:lnTo>
                  <a:lnTo>
                    <a:pt x="52546" y="10659"/>
                  </a:lnTo>
                  <a:lnTo>
                    <a:pt x="52546" y="0"/>
                  </a:ln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7"/>
            <p:cNvSpPr/>
            <p:nvPr/>
          </p:nvSpPr>
          <p:spPr>
            <a:xfrm>
              <a:off x="2044151" y="1156861"/>
              <a:ext cx="1896260" cy="436890"/>
            </a:xfrm>
            <a:custGeom>
              <a:rect b="b" l="l" r="r" t="t"/>
              <a:pathLst>
                <a:path extrusionOk="0" h="25673" w="111430">
                  <a:moveTo>
                    <a:pt x="87552" y="1"/>
                  </a:moveTo>
                  <a:cubicBezTo>
                    <a:pt x="87015" y="1"/>
                    <a:pt x="86466" y="11"/>
                    <a:pt x="85906" y="33"/>
                  </a:cubicBezTo>
                  <a:cubicBezTo>
                    <a:pt x="63666" y="955"/>
                    <a:pt x="64127" y="8791"/>
                    <a:pt x="7605" y="9021"/>
                  </a:cubicBezTo>
                  <a:cubicBezTo>
                    <a:pt x="7605" y="9021"/>
                    <a:pt x="6338" y="23598"/>
                    <a:pt x="0" y="25672"/>
                  </a:cubicBezTo>
                  <a:lnTo>
                    <a:pt x="100770" y="25672"/>
                  </a:lnTo>
                  <a:cubicBezTo>
                    <a:pt x="100770" y="25672"/>
                    <a:pt x="104558" y="15869"/>
                    <a:pt x="111093" y="15869"/>
                  </a:cubicBezTo>
                  <a:cubicBezTo>
                    <a:pt x="111204" y="15869"/>
                    <a:pt x="111316" y="15872"/>
                    <a:pt x="111429" y="15877"/>
                  </a:cubicBezTo>
                  <a:cubicBezTo>
                    <a:pt x="111429" y="15877"/>
                    <a:pt x="108309" y="1"/>
                    <a:pt x="875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7"/>
            <p:cNvSpPr/>
            <p:nvPr/>
          </p:nvSpPr>
          <p:spPr>
            <a:xfrm>
              <a:off x="2200048" y="1257298"/>
              <a:ext cx="1665843" cy="165853"/>
            </a:xfrm>
            <a:custGeom>
              <a:rect b="b" l="l" r="r" t="t"/>
              <a:pathLst>
                <a:path extrusionOk="0" h="9746" w="97890">
                  <a:moveTo>
                    <a:pt x="78876" y="1"/>
                  </a:moveTo>
                  <a:cubicBezTo>
                    <a:pt x="78665" y="1"/>
                    <a:pt x="78454" y="3"/>
                    <a:pt x="78243" y="8"/>
                  </a:cubicBezTo>
                  <a:cubicBezTo>
                    <a:pt x="76860" y="8"/>
                    <a:pt x="75477" y="238"/>
                    <a:pt x="74037" y="354"/>
                  </a:cubicBezTo>
                  <a:lnTo>
                    <a:pt x="69600" y="872"/>
                  </a:lnTo>
                  <a:cubicBezTo>
                    <a:pt x="68851" y="930"/>
                    <a:pt x="68102" y="1103"/>
                    <a:pt x="67353" y="1218"/>
                  </a:cubicBezTo>
                  <a:lnTo>
                    <a:pt x="65048" y="1621"/>
                  </a:lnTo>
                  <a:cubicBezTo>
                    <a:pt x="63493" y="1794"/>
                    <a:pt x="61880" y="2082"/>
                    <a:pt x="60209" y="2313"/>
                  </a:cubicBezTo>
                  <a:cubicBezTo>
                    <a:pt x="56982" y="2831"/>
                    <a:pt x="53583" y="3465"/>
                    <a:pt x="50126" y="3983"/>
                  </a:cubicBezTo>
                  <a:lnTo>
                    <a:pt x="47591" y="4329"/>
                  </a:lnTo>
                  <a:lnTo>
                    <a:pt x="46323" y="4560"/>
                  </a:lnTo>
                  <a:cubicBezTo>
                    <a:pt x="45862" y="4617"/>
                    <a:pt x="45459" y="4675"/>
                    <a:pt x="45056" y="4732"/>
                  </a:cubicBezTo>
                  <a:cubicBezTo>
                    <a:pt x="43385" y="4905"/>
                    <a:pt x="41714" y="5136"/>
                    <a:pt x="40101" y="5251"/>
                  </a:cubicBezTo>
                  <a:lnTo>
                    <a:pt x="37681" y="5424"/>
                  </a:lnTo>
                  <a:lnTo>
                    <a:pt x="35261" y="5539"/>
                  </a:lnTo>
                  <a:cubicBezTo>
                    <a:pt x="33705" y="5654"/>
                    <a:pt x="32150" y="5654"/>
                    <a:pt x="30652" y="5654"/>
                  </a:cubicBezTo>
                  <a:cubicBezTo>
                    <a:pt x="29507" y="5676"/>
                    <a:pt x="28382" y="5686"/>
                    <a:pt x="27278" y="5686"/>
                  </a:cubicBezTo>
                  <a:cubicBezTo>
                    <a:pt x="22603" y="5686"/>
                    <a:pt x="18317" y="5517"/>
                    <a:pt x="14635" y="5424"/>
                  </a:cubicBezTo>
                  <a:cubicBezTo>
                    <a:pt x="12330" y="5366"/>
                    <a:pt x="10256" y="5251"/>
                    <a:pt x="8470" y="5021"/>
                  </a:cubicBezTo>
                  <a:cubicBezTo>
                    <a:pt x="6684" y="4848"/>
                    <a:pt x="5128" y="4617"/>
                    <a:pt x="3860" y="4387"/>
                  </a:cubicBezTo>
                  <a:cubicBezTo>
                    <a:pt x="3227" y="4271"/>
                    <a:pt x="2708" y="4099"/>
                    <a:pt x="2190" y="3983"/>
                  </a:cubicBezTo>
                  <a:cubicBezTo>
                    <a:pt x="1729" y="3926"/>
                    <a:pt x="1325" y="3811"/>
                    <a:pt x="980" y="3695"/>
                  </a:cubicBezTo>
                  <a:lnTo>
                    <a:pt x="0" y="3407"/>
                  </a:lnTo>
                  <a:lnTo>
                    <a:pt x="980" y="3811"/>
                  </a:lnTo>
                  <a:cubicBezTo>
                    <a:pt x="1268" y="3926"/>
                    <a:pt x="1671" y="4041"/>
                    <a:pt x="2132" y="4156"/>
                  </a:cubicBezTo>
                  <a:cubicBezTo>
                    <a:pt x="2650" y="4329"/>
                    <a:pt x="3169" y="4502"/>
                    <a:pt x="3803" y="4675"/>
                  </a:cubicBezTo>
                  <a:cubicBezTo>
                    <a:pt x="5070" y="5021"/>
                    <a:pt x="6626" y="5366"/>
                    <a:pt x="8412" y="5654"/>
                  </a:cubicBezTo>
                  <a:cubicBezTo>
                    <a:pt x="10198" y="5942"/>
                    <a:pt x="12272" y="6173"/>
                    <a:pt x="14577" y="6403"/>
                  </a:cubicBezTo>
                  <a:cubicBezTo>
                    <a:pt x="19129" y="6749"/>
                    <a:pt x="24602" y="7210"/>
                    <a:pt x="30652" y="7383"/>
                  </a:cubicBezTo>
                  <a:lnTo>
                    <a:pt x="35319" y="7383"/>
                  </a:lnTo>
                  <a:lnTo>
                    <a:pt x="37739" y="7325"/>
                  </a:lnTo>
                  <a:lnTo>
                    <a:pt x="40216" y="7152"/>
                  </a:lnTo>
                  <a:cubicBezTo>
                    <a:pt x="41829" y="7095"/>
                    <a:pt x="43558" y="6864"/>
                    <a:pt x="45229" y="6691"/>
                  </a:cubicBezTo>
                  <a:cubicBezTo>
                    <a:pt x="45690" y="6634"/>
                    <a:pt x="46093" y="6576"/>
                    <a:pt x="46496" y="6519"/>
                  </a:cubicBezTo>
                  <a:lnTo>
                    <a:pt x="47821" y="6346"/>
                  </a:lnTo>
                  <a:lnTo>
                    <a:pt x="50414" y="5942"/>
                  </a:lnTo>
                  <a:cubicBezTo>
                    <a:pt x="53871" y="5424"/>
                    <a:pt x="57213" y="4790"/>
                    <a:pt x="60497" y="4214"/>
                  </a:cubicBezTo>
                  <a:lnTo>
                    <a:pt x="65279" y="3350"/>
                  </a:lnTo>
                  <a:lnTo>
                    <a:pt x="67584" y="2946"/>
                  </a:lnTo>
                  <a:cubicBezTo>
                    <a:pt x="68333" y="2831"/>
                    <a:pt x="69082" y="2658"/>
                    <a:pt x="69831" y="2543"/>
                  </a:cubicBezTo>
                  <a:lnTo>
                    <a:pt x="74209" y="1909"/>
                  </a:lnTo>
                  <a:cubicBezTo>
                    <a:pt x="75592" y="1736"/>
                    <a:pt x="76975" y="1448"/>
                    <a:pt x="78300" y="1391"/>
                  </a:cubicBezTo>
                  <a:cubicBezTo>
                    <a:pt x="78905" y="1347"/>
                    <a:pt x="79514" y="1326"/>
                    <a:pt x="80124" y="1326"/>
                  </a:cubicBezTo>
                  <a:cubicBezTo>
                    <a:pt x="81955" y="1326"/>
                    <a:pt x="83802" y="1520"/>
                    <a:pt x="85617" y="1909"/>
                  </a:cubicBezTo>
                  <a:cubicBezTo>
                    <a:pt x="87634" y="2255"/>
                    <a:pt x="89593" y="2946"/>
                    <a:pt x="91437" y="3811"/>
                  </a:cubicBezTo>
                  <a:cubicBezTo>
                    <a:pt x="92819" y="4502"/>
                    <a:pt x="94145" y="5424"/>
                    <a:pt x="95297" y="6519"/>
                  </a:cubicBezTo>
                  <a:cubicBezTo>
                    <a:pt x="96046" y="7210"/>
                    <a:pt x="96737" y="7959"/>
                    <a:pt x="97313" y="8823"/>
                  </a:cubicBezTo>
                  <a:cubicBezTo>
                    <a:pt x="97544" y="9111"/>
                    <a:pt x="97659" y="9342"/>
                    <a:pt x="97774" y="9515"/>
                  </a:cubicBezTo>
                  <a:lnTo>
                    <a:pt x="97890" y="9745"/>
                  </a:lnTo>
                  <a:lnTo>
                    <a:pt x="97774" y="9457"/>
                  </a:lnTo>
                  <a:cubicBezTo>
                    <a:pt x="97717" y="9284"/>
                    <a:pt x="97601" y="9054"/>
                    <a:pt x="97371" y="8766"/>
                  </a:cubicBezTo>
                  <a:cubicBezTo>
                    <a:pt x="96852" y="7844"/>
                    <a:pt x="96219" y="6979"/>
                    <a:pt x="95470" y="6230"/>
                  </a:cubicBezTo>
                  <a:cubicBezTo>
                    <a:pt x="94375" y="5078"/>
                    <a:pt x="93107" y="4041"/>
                    <a:pt x="91667" y="3234"/>
                  </a:cubicBezTo>
                  <a:cubicBezTo>
                    <a:pt x="89823" y="2197"/>
                    <a:pt x="87864" y="1391"/>
                    <a:pt x="85790" y="872"/>
                  </a:cubicBezTo>
                  <a:cubicBezTo>
                    <a:pt x="83519" y="291"/>
                    <a:pt x="81200" y="1"/>
                    <a:pt x="78876" y="1"/>
                  </a:cubicBezTo>
                  <a:close/>
                </a:path>
              </a:pathLst>
            </a:custGeom>
            <a:solidFill>
              <a:srgbClr val="DD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7"/>
            <p:cNvSpPr/>
            <p:nvPr/>
          </p:nvSpPr>
          <p:spPr>
            <a:xfrm>
              <a:off x="2199061" y="1325079"/>
              <a:ext cx="1658985" cy="155914"/>
            </a:xfrm>
            <a:custGeom>
              <a:rect b="b" l="l" r="r" t="t"/>
              <a:pathLst>
                <a:path extrusionOk="0" h="9162" w="97487">
                  <a:moveTo>
                    <a:pt x="77667" y="0"/>
                  </a:moveTo>
                  <a:lnTo>
                    <a:pt x="76630" y="58"/>
                  </a:lnTo>
                  <a:lnTo>
                    <a:pt x="75650" y="173"/>
                  </a:lnTo>
                  <a:lnTo>
                    <a:pt x="73518" y="404"/>
                  </a:lnTo>
                  <a:lnTo>
                    <a:pt x="69140" y="922"/>
                  </a:lnTo>
                  <a:cubicBezTo>
                    <a:pt x="66144" y="1383"/>
                    <a:pt x="63032" y="1844"/>
                    <a:pt x="59806" y="2363"/>
                  </a:cubicBezTo>
                  <a:cubicBezTo>
                    <a:pt x="56579" y="2881"/>
                    <a:pt x="53238" y="3457"/>
                    <a:pt x="49781" y="3976"/>
                  </a:cubicBezTo>
                  <a:lnTo>
                    <a:pt x="47246" y="4379"/>
                  </a:lnTo>
                  <a:cubicBezTo>
                    <a:pt x="46381" y="4494"/>
                    <a:pt x="45575" y="4667"/>
                    <a:pt x="44710" y="4725"/>
                  </a:cubicBezTo>
                  <a:lnTo>
                    <a:pt x="42233" y="5013"/>
                  </a:lnTo>
                  <a:lnTo>
                    <a:pt x="41657" y="5071"/>
                  </a:lnTo>
                  <a:lnTo>
                    <a:pt x="41023" y="5128"/>
                  </a:lnTo>
                  <a:lnTo>
                    <a:pt x="39813" y="5186"/>
                  </a:lnTo>
                  <a:cubicBezTo>
                    <a:pt x="39006" y="5301"/>
                    <a:pt x="38257" y="5359"/>
                    <a:pt x="37451" y="5416"/>
                  </a:cubicBezTo>
                  <a:lnTo>
                    <a:pt x="35089" y="5474"/>
                  </a:lnTo>
                  <a:cubicBezTo>
                    <a:pt x="33533" y="5589"/>
                    <a:pt x="31977" y="5589"/>
                    <a:pt x="30479" y="5589"/>
                  </a:cubicBezTo>
                  <a:cubicBezTo>
                    <a:pt x="29660" y="5597"/>
                    <a:pt x="28853" y="5601"/>
                    <a:pt x="28058" y="5601"/>
                  </a:cubicBezTo>
                  <a:cubicBezTo>
                    <a:pt x="23038" y="5601"/>
                    <a:pt x="18507" y="5458"/>
                    <a:pt x="14577" y="5359"/>
                  </a:cubicBezTo>
                  <a:cubicBezTo>
                    <a:pt x="12273" y="5243"/>
                    <a:pt x="10256" y="5128"/>
                    <a:pt x="8470" y="4955"/>
                  </a:cubicBezTo>
                  <a:cubicBezTo>
                    <a:pt x="7548" y="4840"/>
                    <a:pt x="6742" y="4725"/>
                    <a:pt x="5993" y="4667"/>
                  </a:cubicBezTo>
                  <a:cubicBezTo>
                    <a:pt x="5244" y="4552"/>
                    <a:pt x="4552" y="4437"/>
                    <a:pt x="3918" y="4322"/>
                  </a:cubicBezTo>
                  <a:cubicBezTo>
                    <a:pt x="2651" y="4034"/>
                    <a:pt x="1671" y="3803"/>
                    <a:pt x="1038" y="3630"/>
                  </a:cubicBezTo>
                  <a:lnTo>
                    <a:pt x="0" y="3400"/>
                  </a:lnTo>
                  <a:lnTo>
                    <a:pt x="980" y="3745"/>
                  </a:lnTo>
                  <a:cubicBezTo>
                    <a:pt x="1671" y="3976"/>
                    <a:pt x="2593" y="4264"/>
                    <a:pt x="3803" y="4610"/>
                  </a:cubicBezTo>
                  <a:cubicBezTo>
                    <a:pt x="4437" y="4783"/>
                    <a:pt x="5128" y="4955"/>
                    <a:pt x="5877" y="5128"/>
                  </a:cubicBezTo>
                  <a:cubicBezTo>
                    <a:pt x="6626" y="5301"/>
                    <a:pt x="7491" y="5416"/>
                    <a:pt x="8355" y="5589"/>
                  </a:cubicBezTo>
                  <a:cubicBezTo>
                    <a:pt x="10199" y="5877"/>
                    <a:pt x="12215" y="6108"/>
                    <a:pt x="14520" y="6338"/>
                  </a:cubicBezTo>
                  <a:cubicBezTo>
                    <a:pt x="19014" y="6684"/>
                    <a:pt x="24430" y="7145"/>
                    <a:pt x="30479" y="7318"/>
                  </a:cubicBezTo>
                  <a:cubicBezTo>
                    <a:pt x="31478" y="7318"/>
                    <a:pt x="32477" y="7343"/>
                    <a:pt x="33509" y="7343"/>
                  </a:cubicBezTo>
                  <a:cubicBezTo>
                    <a:pt x="34026" y="7343"/>
                    <a:pt x="34551" y="7337"/>
                    <a:pt x="35089" y="7318"/>
                  </a:cubicBezTo>
                  <a:lnTo>
                    <a:pt x="37508" y="7260"/>
                  </a:lnTo>
                  <a:cubicBezTo>
                    <a:pt x="38315" y="7202"/>
                    <a:pt x="39122" y="7145"/>
                    <a:pt x="39986" y="7145"/>
                  </a:cubicBezTo>
                  <a:lnTo>
                    <a:pt x="41138" y="7030"/>
                  </a:lnTo>
                  <a:lnTo>
                    <a:pt x="41772" y="7030"/>
                  </a:lnTo>
                  <a:lnTo>
                    <a:pt x="42406" y="6914"/>
                  </a:lnTo>
                  <a:lnTo>
                    <a:pt x="44941" y="6684"/>
                  </a:lnTo>
                  <a:cubicBezTo>
                    <a:pt x="45805" y="6569"/>
                    <a:pt x="46612" y="6453"/>
                    <a:pt x="47476" y="6338"/>
                  </a:cubicBezTo>
                  <a:lnTo>
                    <a:pt x="50069" y="5935"/>
                  </a:lnTo>
                  <a:cubicBezTo>
                    <a:pt x="53526" y="5416"/>
                    <a:pt x="56810" y="4783"/>
                    <a:pt x="60036" y="4206"/>
                  </a:cubicBezTo>
                  <a:lnTo>
                    <a:pt x="69370" y="2593"/>
                  </a:lnTo>
                  <a:lnTo>
                    <a:pt x="73691" y="1959"/>
                  </a:lnTo>
                  <a:lnTo>
                    <a:pt x="75765" y="1614"/>
                  </a:lnTo>
                  <a:lnTo>
                    <a:pt x="76803" y="1498"/>
                  </a:lnTo>
                  <a:lnTo>
                    <a:pt x="77782" y="1383"/>
                  </a:lnTo>
                  <a:lnTo>
                    <a:pt x="78243" y="1326"/>
                  </a:lnTo>
                  <a:lnTo>
                    <a:pt x="78761" y="1326"/>
                  </a:lnTo>
                  <a:lnTo>
                    <a:pt x="79683" y="1268"/>
                  </a:lnTo>
                  <a:lnTo>
                    <a:pt x="81527" y="1268"/>
                  </a:lnTo>
                  <a:lnTo>
                    <a:pt x="82449" y="1326"/>
                  </a:lnTo>
                  <a:lnTo>
                    <a:pt x="83313" y="1441"/>
                  </a:lnTo>
                  <a:cubicBezTo>
                    <a:pt x="83889" y="1498"/>
                    <a:pt x="84408" y="1614"/>
                    <a:pt x="84984" y="1671"/>
                  </a:cubicBezTo>
                  <a:cubicBezTo>
                    <a:pt x="87001" y="2017"/>
                    <a:pt x="88902" y="2708"/>
                    <a:pt x="90746" y="3573"/>
                  </a:cubicBezTo>
                  <a:cubicBezTo>
                    <a:pt x="92128" y="4264"/>
                    <a:pt x="93454" y="5186"/>
                    <a:pt x="94663" y="6165"/>
                  </a:cubicBezTo>
                  <a:lnTo>
                    <a:pt x="95355" y="6799"/>
                  </a:lnTo>
                  <a:cubicBezTo>
                    <a:pt x="95585" y="6972"/>
                    <a:pt x="95758" y="7202"/>
                    <a:pt x="95931" y="7375"/>
                  </a:cubicBezTo>
                  <a:lnTo>
                    <a:pt x="96450" y="7894"/>
                  </a:lnTo>
                  <a:cubicBezTo>
                    <a:pt x="96565" y="8067"/>
                    <a:pt x="96680" y="8182"/>
                    <a:pt x="96795" y="8355"/>
                  </a:cubicBezTo>
                  <a:lnTo>
                    <a:pt x="97487" y="9161"/>
                  </a:lnTo>
                  <a:lnTo>
                    <a:pt x="96853" y="8297"/>
                  </a:lnTo>
                  <a:cubicBezTo>
                    <a:pt x="96795" y="8124"/>
                    <a:pt x="96680" y="7951"/>
                    <a:pt x="96507" y="7836"/>
                  </a:cubicBezTo>
                  <a:lnTo>
                    <a:pt x="96046" y="7260"/>
                  </a:lnTo>
                  <a:cubicBezTo>
                    <a:pt x="95931" y="7087"/>
                    <a:pt x="95758" y="6857"/>
                    <a:pt x="95528" y="6626"/>
                  </a:cubicBezTo>
                  <a:lnTo>
                    <a:pt x="94894" y="5935"/>
                  </a:lnTo>
                  <a:cubicBezTo>
                    <a:pt x="93742" y="4840"/>
                    <a:pt x="92416" y="3861"/>
                    <a:pt x="91034" y="3054"/>
                  </a:cubicBezTo>
                  <a:cubicBezTo>
                    <a:pt x="89190" y="1959"/>
                    <a:pt x="87231" y="1210"/>
                    <a:pt x="85214" y="692"/>
                  </a:cubicBezTo>
                  <a:cubicBezTo>
                    <a:pt x="84638" y="577"/>
                    <a:pt x="84062" y="404"/>
                    <a:pt x="83428" y="346"/>
                  </a:cubicBezTo>
                  <a:lnTo>
                    <a:pt x="82564" y="231"/>
                  </a:lnTo>
                  <a:lnTo>
                    <a:pt x="81642" y="116"/>
                  </a:lnTo>
                  <a:lnTo>
                    <a:pt x="81124" y="58"/>
                  </a:lnTo>
                  <a:lnTo>
                    <a:pt x="80663" y="58"/>
                  </a:lnTo>
                  <a:lnTo>
                    <a:pt x="79683" y="0"/>
                  </a:lnTo>
                  <a:close/>
                </a:path>
              </a:pathLst>
            </a:custGeom>
            <a:solidFill>
              <a:srgbClr val="DD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7"/>
            <p:cNvSpPr/>
            <p:nvPr/>
          </p:nvSpPr>
          <p:spPr>
            <a:xfrm>
              <a:off x="2199061" y="1364304"/>
              <a:ext cx="1660942" cy="165955"/>
            </a:xfrm>
            <a:custGeom>
              <a:rect b="b" l="l" r="r" t="t"/>
              <a:pathLst>
                <a:path extrusionOk="0" h="9752" w="97602">
                  <a:moveTo>
                    <a:pt x="77897" y="0"/>
                  </a:moveTo>
                  <a:lnTo>
                    <a:pt x="77379" y="58"/>
                  </a:lnTo>
                  <a:cubicBezTo>
                    <a:pt x="77033" y="115"/>
                    <a:pt x="76687" y="115"/>
                    <a:pt x="76342" y="173"/>
                  </a:cubicBezTo>
                  <a:lnTo>
                    <a:pt x="75362" y="346"/>
                  </a:lnTo>
                  <a:lnTo>
                    <a:pt x="73230" y="691"/>
                  </a:lnTo>
                  <a:lnTo>
                    <a:pt x="68909" y="1383"/>
                  </a:lnTo>
                  <a:cubicBezTo>
                    <a:pt x="65971" y="1959"/>
                    <a:pt x="62859" y="2650"/>
                    <a:pt x="59633" y="3284"/>
                  </a:cubicBezTo>
                  <a:cubicBezTo>
                    <a:pt x="56464" y="3976"/>
                    <a:pt x="53122" y="4725"/>
                    <a:pt x="49723" y="5416"/>
                  </a:cubicBezTo>
                  <a:lnTo>
                    <a:pt x="47188" y="5935"/>
                  </a:lnTo>
                  <a:cubicBezTo>
                    <a:pt x="46381" y="6107"/>
                    <a:pt x="45517" y="6280"/>
                    <a:pt x="44710" y="6395"/>
                  </a:cubicBezTo>
                  <a:lnTo>
                    <a:pt x="42233" y="6799"/>
                  </a:lnTo>
                  <a:lnTo>
                    <a:pt x="41657" y="6914"/>
                  </a:lnTo>
                  <a:lnTo>
                    <a:pt x="41023" y="6972"/>
                  </a:lnTo>
                  <a:lnTo>
                    <a:pt x="39813" y="7144"/>
                  </a:lnTo>
                  <a:cubicBezTo>
                    <a:pt x="39006" y="7260"/>
                    <a:pt x="38200" y="7375"/>
                    <a:pt x="37393" y="7433"/>
                  </a:cubicBezTo>
                  <a:lnTo>
                    <a:pt x="35031" y="7663"/>
                  </a:lnTo>
                  <a:cubicBezTo>
                    <a:pt x="33533" y="7836"/>
                    <a:pt x="31977" y="7893"/>
                    <a:pt x="30479" y="8009"/>
                  </a:cubicBezTo>
                  <a:cubicBezTo>
                    <a:pt x="24487" y="8354"/>
                    <a:pt x="19129" y="8412"/>
                    <a:pt x="14577" y="8470"/>
                  </a:cubicBezTo>
                  <a:cubicBezTo>
                    <a:pt x="13623" y="8494"/>
                    <a:pt x="12718" y="8507"/>
                    <a:pt x="11858" y="8507"/>
                  </a:cubicBezTo>
                  <a:cubicBezTo>
                    <a:pt x="10642" y="8507"/>
                    <a:pt x="9516" y="8480"/>
                    <a:pt x="8470" y="8412"/>
                  </a:cubicBezTo>
                  <a:cubicBezTo>
                    <a:pt x="7548" y="8354"/>
                    <a:pt x="6742" y="8297"/>
                    <a:pt x="5993" y="8239"/>
                  </a:cubicBezTo>
                  <a:cubicBezTo>
                    <a:pt x="5186" y="8182"/>
                    <a:pt x="4495" y="8066"/>
                    <a:pt x="3861" y="8009"/>
                  </a:cubicBezTo>
                  <a:cubicBezTo>
                    <a:pt x="2593" y="7778"/>
                    <a:pt x="1614" y="7605"/>
                    <a:pt x="980" y="7490"/>
                  </a:cubicBezTo>
                  <a:lnTo>
                    <a:pt x="0" y="7260"/>
                  </a:lnTo>
                  <a:lnTo>
                    <a:pt x="980" y="7548"/>
                  </a:lnTo>
                  <a:cubicBezTo>
                    <a:pt x="1614" y="7721"/>
                    <a:pt x="2593" y="8009"/>
                    <a:pt x="3861" y="8297"/>
                  </a:cubicBezTo>
                  <a:cubicBezTo>
                    <a:pt x="4495" y="8412"/>
                    <a:pt x="5186" y="8527"/>
                    <a:pt x="5935" y="8700"/>
                  </a:cubicBezTo>
                  <a:cubicBezTo>
                    <a:pt x="6684" y="8815"/>
                    <a:pt x="7548" y="8931"/>
                    <a:pt x="8470" y="9046"/>
                  </a:cubicBezTo>
                  <a:cubicBezTo>
                    <a:pt x="10256" y="9276"/>
                    <a:pt x="12330" y="9391"/>
                    <a:pt x="14577" y="9507"/>
                  </a:cubicBezTo>
                  <a:cubicBezTo>
                    <a:pt x="17796" y="9629"/>
                    <a:pt x="21446" y="9751"/>
                    <a:pt x="25448" y="9751"/>
                  </a:cubicBezTo>
                  <a:cubicBezTo>
                    <a:pt x="27105" y="9751"/>
                    <a:pt x="28823" y="9730"/>
                    <a:pt x="30595" y="9680"/>
                  </a:cubicBezTo>
                  <a:cubicBezTo>
                    <a:pt x="32093" y="9622"/>
                    <a:pt x="33648" y="9564"/>
                    <a:pt x="35204" y="9449"/>
                  </a:cubicBezTo>
                  <a:lnTo>
                    <a:pt x="37624" y="9276"/>
                  </a:lnTo>
                  <a:cubicBezTo>
                    <a:pt x="38373" y="9219"/>
                    <a:pt x="39179" y="9103"/>
                    <a:pt x="40044" y="9046"/>
                  </a:cubicBezTo>
                  <a:lnTo>
                    <a:pt x="41253" y="8873"/>
                  </a:lnTo>
                  <a:lnTo>
                    <a:pt x="41887" y="8815"/>
                  </a:lnTo>
                  <a:lnTo>
                    <a:pt x="42521" y="8700"/>
                  </a:lnTo>
                  <a:lnTo>
                    <a:pt x="44999" y="8354"/>
                  </a:lnTo>
                  <a:cubicBezTo>
                    <a:pt x="45863" y="8239"/>
                    <a:pt x="46727" y="8066"/>
                    <a:pt x="47534" y="7893"/>
                  </a:cubicBezTo>
                  <a:lnTo>
                    <a:pt x="50069" y="7260"/>
                  </a:lnTo>
                  <a:cubicBezTo>
                    <a:pt x="53526" y="6626"/>
                    <a:pt x="56810" y="5819"/>
                    <a:pt x="60036" y="5128"/>
                  </a:cubicBezTo>
                  <a:lnTo>
                    <a:pt x="69197" y="3054"/>
                  </a:lnTo>
                  <a:lnTo>
                    <a:pt x="73518" y="2189"/>
                  </a:lnTo>
                  <a:lnTo>
                    <a:pt x="75593" y="1786"/>
                  </a:lnTo>
                  <a:lnTo>
                    <a:pt x="76572" y="1556"/>
                  </a:lnTo>
                  <a:lnTo>
                    <a:pt x="77552" y="1440"/>
                  </a:lnTo>
                  <a:lnTo>
                    <a:pt x="78070" y="1325"/>
                  </a:lnTo>
                  <a:lnTo>
                    <a:pt x="78531" y="1325"/>
                  </a:lnTo>
                  <a:lnTo>
                    <a:pt x="79510" y="1210"/>
                  </a:lnTo>
                  <a:lnTo>
                    <a:pt x="80432" y="1152"/>
                  </a:lnTo>
                  <a:lnTo>
                    <a:pt x="82276" y="1152"/>
                  </a:lnTo>
                  <a:lnTo>
                    <a:pt x="83140" y="1210"/>
                  </a:lnTo>
                  <a:cubicBezTo>
                    <a:pt x="83716" y="1210"/>
                    <a:pt x="84293" y="1325"/>
                    <a:pt x="84869" y="1383"/>
                  </a:cubicBezTo>
                  <a:cubicBezTo>
                    <a:pt x="86828" y="1613"/>
                    <a:pt x="88787" y="2189"/>
                    <a:pt x="90688" y="2996"/>
                  </a:cubicBezTo>
                  <a:cubicBezTo>
                    <a:pt x="92071" y="3630"/>
                    <a:pt x="93454" y="4437"/>
                    <a:pt x="94663" y="5358"/>
                  </a:cubicBezTo>
                  <a:lnTo>
                    <a:pt x="95412" y="5935"/>
                  </a:lnTo>
                  <a:cubicBezTo>
                    <a:pt x="95585" y="6165"/>
                    <a:pt x="95816" y="6338"/>
                    <a:pt x="95989" y="6511"/>
                  </a:cubicBezTo>
                  <a:lnTo>
                    <a:pt x="96507" y="6972"/>
                  </a:lnTo>
                  <a:cubicBezTo>
                    <a:pt x="96680" y="7144"/>
                    <a:pt x="96795" y="7317"/>
                    <a:pt x="96910" y="7433"/>
                  </a:cubicBezTo>
                  <a:lnTo>
                    <a:pt x="97602" y="8239"/>
                  </a:lnTo>
                  <a:lnTo>
                    <a:pt x="96910" y="7375"/>
                  </a:lnTo>
                  <a:cubicBezTo>
                    <a:pt x="96795" y="7260"/>
                    <a:pt x="96680" y="7087"/>
                    <a:pt x="96565" y="6914"/>
                  </a:cubicBezTo>
                  <a:lnTo>
                    <a:pt x="96046" y="6395"/>
                  </a:lnTo>
                  <a:cubicBezTo>
                    <a:pt x="95873" y="6223"/>
                    <a:pt x="95701" y="5992"/>
                    <a:pt x="95470" y="5819"/>
                  </a:cubicBezTo>
                  <a:lnTo>
                    <a:pt x="94779" y="5186"/>
                  </a:lnTo>
                  <a:cubicBezTo>
                    <a:pt x="93569" y="4091"/>
                    <a:pt x="92244" y="3169"/>
                    <a:pt x="90803" y="2420"/>
                  </a:cubicBezTo>
                  <a:cubicBezTo>
                    <a:pt x="88959" y="1498"/>
                    <a:pt x="86943" y="807"/>
                    <a:pt x="84926" y="403"/>
                  </a:cubicBezTo>
                  <a:cubicBezTo>
                    <a:pt x="84350" y="288"/>
                    <a:pt x="83774" y="173"/>
                    <a:pt x="83140" y="115"/>
                  </a:cubicBezTo>
                  <a:lnTo>
                    <a:pt x="82218" y="0"/>
                  </a:lnTo>
                  <a:close/>
                </a:path>
              </a:pathLst>
            </a:custGeom>
            <a:solidFill>
              <a:srgbClr val="DD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7"/>
            <p:cNvSpPr/>
            <p:nvPr/>
          </p:nvSpPr>
          <p:spPr>
            <a:xfrm>
              <a:off x="3939407" y="1156861"/>
              <a:ext cx="1897247" cy="436890"/>
            </a:xfrm>
            <a:custGeom>
              <a:rect b="b" l="l" r="r" t="t"/>
              <a:pathLst>
                <a:path extrusionOk="0" h="25673" w="111488">
                  <a:moveTo>
                    <a:pt x="23932" y="1"/>
                  </a:moveTo>
                  <a:cubicBezTo>
                    <a:pt x="3121" y="1"/>
                    <a:pt x="1" y="15877"/>
                    <a:pt x="1" y="15877"/>
                  </a:cubicBezTo>
                  <a:cubicBezTo>
                    <a:pt x="115" y="15872"/>
                    <a:pt x="228" y="15869"/>
                    <a:pt x="340" y="15869"/>
                  </a:cubicBezTo>
                  <a:cubicBezTo>
                    <a:pt x="6930" y="15869"/>
                    <a:pt x="10717" y="25672"/>
                    <a:pt x="10717" y="25672"/>
                  </a:cubicBezTo>
                  <a:lnTo>
                    <a:pt x="111488" y="25672"/>
                  </a:lnTo>
                  <a:cubicBezTo>
                    <a:pt x="105150" y="23598"/>
                    <a:pt x="103825" y="9021"/>
                    <a:pt x="103825" y="9021"/>
                  </a:cubicBezTo>
                  <a:cubicBezTo>
                    <a:pt x="47361" y="8791"/>
                    <a:pt x="47822" y="955"/>
                    <a:pt x="25582" y="33"/>
                  </a:cubicBezTo>
                  <a:cubicBezTo>
                    <a:pt x="25020" y="11"/>
                    <a:pt x="24470" y="1"/>
                    <a:pt x="239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7"/>
            <p:cNvSpPr/>
            <p:nvPr/>
          </p:nvSpPr>
          <p:spPr>
            <a:xfrm>
              <a:off x="4013927" y="1257298"/>
              <a:ext cx="1667817" cy="165853"/>
            </a:xfrm>
            <a:custGeom>
              <a:rect b="b" l="l" r="r" t="t"/>
              <a:pathLst>
                <a:path extrusionOk="0" h="9746" w="98006">
                  <a:moveTo>
                    <a:pt x="19014" y="1"/>
                  </a:moveTo>
                  <a:cubicBezTo>
                    <a:pt x="16690" y="1"/>
                    <a:pt x="14371" y="291"/>
                    <a:pt x="12100" y="872"/>
                  </a:cubicBezTo>
                  <a:cubicBezTo>
                    <a:pt x="10026" y="1391"/>
                    <a:pt x="8067" y="2197"/>
                    <a:pt x="6223" y="3234"/>
                  </a:cubicBezTo>
                  <a:cubicBezTo>
                    <a:pt x="4840" y="4041"/>
                    <a:pt x="3573" y="5078"/>
                    <a:pt x="2478" y="6230"/>
                  </a:cubicBezTo>
                  <a:cubicBezTo>
                    <a:pt x="1729" y="6979"/>
                    <a:pt x="1095" y="7844"/>
                    <a:pt x="577" y="8766"/>
                  </a:cubicBezTo>
                  <a:cubicBezTo>
                    <a:pt x="346" y="9054"/>
                    <a:pt x="231" y="9284"/>
                    <a:pt x="173" y="9457"/>
                  </a:cubicBezTo>
                  <a:lnTo>
                    <a:pt x="1" y="9745"/>
                  </a:lnTo>
                  <a:lnTo>
                    <a:pt x="173" y="9515"/>
                  </a:lnTo>
                  <a:cubicBezTo>
                    <a:pt x="231" y="9342"/>
                    <a:pt x="404" y="9111"/>
                    <a:pt x="577" y="8823"/>
                  </a:cubicBezTo>
                  <a:cubicBezTo>
                    <a:pt x="1153" y="7959"/>
                    <a:pt x="1844" y="7210"/>
                    <a:pt x="2593" y="6519"/>
                  </a:cubicBezTo>
                  <a:cubicBezTo>
                    <a:pt x="3746" y="5424"/>
                    <a:pt x="5071" y="4502"/>
                    <a:pt x="6511" y="3811"/>
                  </a:cubicBezTo>
                  <a:cubicBezTo>
                    <a:pt x="8355" y="2946"/>
                    <a:pt x="10314" y="2255"/>
                    <a:pt x="12330" y="1909"/>
                  </a:cubicBezTo>
                  <a:cubicBezTo>
                    <a:pt x="14102" y="1520"/>
                    <a:pt x="15939" y="1326"/>
                    <a:pt x="17791" y="1326"/>
                  </a:cubicBezTo>
                  <a:cubicBezTo>
                    <a:pt x="18409" y="1326"/>
                    <a:pt x="19028" y="1347"/>
                    <a:pt x="19648" y="1391"/>
                  </a:cubicBezTo>
                  <a:cubicBezTo>
                    <a:pt x="20915" y="1448"/>
                    <a:pt x="22298" y="1736"/>
                    <a:pt x="23738" y="1909"/>
                  </a:cubicBezTo>
                  <a:lnTo>
                    <a:pt x="28060" y="2543"/>
                  </a:lnTo>
                  <a:cubicBezTo>
                    <a:pt x="28809" y="2658"/>
                    <a:pt x="29615" y="2831"/>
                    <a:pt x="30364" y="2946"/>
                  </a:cubicBezTo>
                  <a:lnTo>
                    <a:pt x="32726" y="3350"/>
                  </a:lnTo>
                  <a:lnTo>
                    <a:pt x="37509" y="4214"/>
                  </a:lnTo>
                  <a:cubicBezTo>
                    <a:pt x="40735" y="4790"/>
                    <a:pt x="44077" y="5424"/>
                    <a:pt x="47591" y="5942"/>
                  </a:cubicBezTo>
                  <a:lnTo>
                    <a:pt x="50126" y="6346"/>
                  </a:lnTo>
                  <a:lnTo>
                    <a:pt x="51452" y="6519"/>
                  </a:lnTo>
                  <a:cubicBezTo>
                    <a:pt x="51855" y="6576"/>
                    <a:pt x="52258" y="6634"/>
                    <a:pt x="52719" y="6691"/>
                  </a:cubicBezTo>
                  <a:cubicBezTo>
                    <a:pt x="54448" y="6864"/>
                    <a:pt x="56118" y="7095"/>
                    <a:pt x="57732" y="7152"/>
                  </a:cubicBezTo>
                  <a:lnTo>
                    <a:pt x="60209" y="7325"/>
                  </a:lnTo>
                  <a:lnTo>
                    <a:pt x="62629" y="7325"/>
                  </a:lnTo>
                  <a:cubicBezTo>
                    <a:pt x="63167" y="7344"/>
                    <a:pt x="63698" y="7351"/>
                    <a:pt x="64223" y="7351"/>
                  </a:cubicBezTo>
                  <a:cubicBezTo>
                    <a:pt x="65273" y="7351"/>
                    <a:pt x="66297" y="7325"/>
                    <a:pt x="67296" y="7325"/>
                  </a:cubicBezTo>
                  <a:cubicBezTo>
                    <a:pt x="73403" y="7210"/>
                    <a:pt x="78819" y="6749"/>
                    <a:pt x="83371" y="6403"/>
                  </a:cubicBezTo>
                  <a:cubicBezTo>
                    <a:pt x="85675" y="6173"/>
                    <a:pt x="87750" y="5942"/>
                    <a:pt x="89536" y="5654"/>
                  </a:cubicBezTo>
                  <a:cubicBezTo>
                    <a:pt x="91379" y="5366"/>
                    <a:pt x="92877" y="5021"/>
                    <a:pt x="94145" y="4675"/>
                  </a:cubicBezTo>
                  <a:cubicBezTo>
                    <a:pt x="94779" y="4502"/>
                    <a:pt x="95297" y="4329"/>
                    <a:pt x="95816" y="4156"/>
                  </a:cubicBezTo>
                  <a:cubicBezTo>
                    <a:pt x="96277" y="4041"/>
                    <a:pt x="96680" y="3868"/>
                    <a:pt x="96968" y="3753"/>
                  </a:cubicBezTo>
                  <a:lnTo>
                    <a:pt x="98005" y="3407"/>
                  </a:lnTo>
                  <a:lnTo>
                    <a:pt x="98005" y="3407"/>
                  </a:lnTo>
                  <a:lnTo>
                    <a:pt x="96968" y="3695"/>
                  </a:lnTo>
                  <a:cubicBezTo>
                    <a:pt x="96680" y="3811"/>
                    <a:pt x="96277" y="3926"/>
                    <a:pt x="95758" y="3983"/>
                  </a:cubicBezTo>
                  <a:cubicBezTo>
                    <a:pt x="95240" y="4099"/>
                    <a:pt x="94721" y="4271"/>
                    <a:pt x="94087" y="4329"/>
                  </a:cubicBezTo>
                  <a:cubicBezTo>
                    <a:pt x="92820" y="4617"/>
                    <a:pt x="91322" y="4848"/>
                    <a:pt x="89478" y="5021"/>
                  </a:cubicBezTo>
                  <a:cubicBezTo>
                    <a:pt x="87692" y="5251"/>
                    <a:pt x="85618" y="5309"/>
                    <a:pt x="83371" y="5424"/>
                  </a:cubicBezTo>
                  <a:cubicBezTo>
                    <a:pt x="79642" y="5517"/>
                    <a:pt x="75385" y="5686"/>
                    <a:pt x="70692" y="5686"/>
                  </a:cubicBezTo>
                  <a:cubicBezTo>
                    <a:pt x="69584" y="5686"/>
                    <a:pt x="68451" y="5676"/>
                    <a:pt x="67296" y="5654"/>
                  </a:cubicBezTo>
                  <a:cubicBezTo>
                    <a:pt x="65798" y="5654"/>
                    <a:pt x="64242" y="5654"/>
                    <a:pt x="62687" y="5539"/>
                  </a:cubicBezTo>
                  <a:lnTo>
                    <a:pt x="60267" y="5424"/>
                  </a:lnTo>
                  <a:lnTo>
                    <a:pt x="57847" y="5251"/>
                  </a:lnTo>
                  <a:cubicBezTo>
                    <a:pt x="56234" y="5136"/>
                    <a:pt x="54563" y="4905"/>
                    <a:pt x="52892" y="4732"/>
                  </a:cubicBezTo>
                  <a:cubicBezTo>
                    <a:pt x="52489" y="4675"/>
                    <a:pt x="52085" y="4617"/>
                    <a:pt x="51624" y="4560"/>
                  </a:cubicBezTo>
                  <a:lnTo>
                    <a:pt x="50357" y="4329"/>
                  </a:lnTo>
                  <a:lnTo>
                    <a:pt x="47822" y="3926"/>
                  </a:lnTo>
                  <a:cubicBezTo>
                    <a:pt x="44365" y="3465"/>
                    <a:pt x="41023" y="2831"/>
                    <a:pt x="37739" y="2313"/>
                  </a:cubicBezTo>
                  <a:cubicBezTo>
                    <a:pt x="36126" y="2024"/>
                    <a:pt x="34513" y="1794"/>
                    <a:pt x="32957" y="1564"/>
                  </a:cubicBezTo>
                  <a:lnTo>
                    <a:pt x="30595" y="1218"/>
                  </a:lnTo>
                  <a:cubicBezTo>
                    <a:pt x="29788" y="1103"/>
                    <a:pt x="29039" y="930"/>
                    <a:pt x="28290" y="872"/>
                  </a:cubicBezTo>
                  <a:lnTo>
                    <a:pt x="23854" y="354"/>
                  </a:lnTo>
                  <a:cubicBezTo>
                    <a:pt x="22413" y="238"/>
                    <a:pt x="21088" y="8"/>
                    <a:pt x="19648" y="8"/>
                  </a:cubicBezTo>
                  <a:cubicBezTo>
                    <a:pt x="19436" y="3"/>
                    <a:pt x="19225" y="1"/>
                    <a:pt x="19014" y="1"/>
                  </a:cubicBezTo>
                  <a:close/>
                </a:path>
              </a:pathLst>
            </a:custGeom>
            <a:solidFill>
              <a:srgbClr val="DD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4021772" y="1325079"/>
              <a:ext cx="1658985" cy="155914"/>
            </a:xfrm>
            <a:custGeom>
              <a:rect b="b" l="l" r="r" t="t"/>
              <a:pathLst>
                <a:path extrusionOk="0" h="9162" w="97487">
                  <a:moveTo>
                    <a:pt x="17861" y="0"/>
                  </a:moveTo>
                  <a:lnTo>
                    <a:pt x="16882" y="58"/>
                  </a:lnTo>
                  <a:lnTo>
                    <a:pt x="16363" y="58"/>
                  </a:lnTo>
                  <a:lnTo>
                    <a:pt x="15903" y="116"/>
                  </a:lnTo>
                  <a:lnTo>
                    <a:pt x="14981" y="231"/>
                  </a:lnTo>
                  <a:lnTo>
                    <a:pt x="14059" y="346"/>
                  </a:lnTo>
                  <a:cubicBezTo>
                    <a:pt x="13483" y="461"/>
                    <a:pt x="12906" y="577"/>
                    <a:pt x="12330" y="749"/>
                  </a:cubicBezTo>
                  <a:cubicBezTo>
                    <a:pt x="10256" y="1210"/>
                    <a:pt x="8297" y="1959"/>
                    <a:pt x="6511" y="3054"/>
                  </a:cubicBezTo>
                  <a:cubicBezTo>
                    <a:pt x="5071" y="3861"/>
                    <a:pt x="3803" y="4840"/>
                    <a:pt x="2651" y="5935"/>
                  </a:cubicBezTo>
                  <a:lnTo>
                    <a:pt x="2017" y="6626"/>
                  </a:lnTo>
                  <a:cubicBezTo>
                    <a:pt x="1787" y="6857"/>
                    <a:pt x="1614" y="7087"/>
                    <a:pt x="1441" y="7260"/>
                  </a:cubicBezTo>
                  <a:lnTo>
                    <a:pt x="980" y="7836"/>
                  </a:lnTo>
                  <a:cubicBezTo>
                    <a:pt x="865" y="8009"/>
                    <a:pt x="750" y="8182"/>
                    <a:pt x="634" y="8297"/>
                  </a:cubicBezTo>
                  <a:lnTo>
                    <a:pt x="1" y="9161"/>
                  </a:lnTo>
                  <a:lnTo>
                    <a:pt x="750" y="8355"/>
                  </a:lnTo>
                  <a:cubicBezTo>
                    <a:pt x="865" y="8182"/>
                    <a:pt x="980" y="8067"/>
                    <a:pt x="1095" y="7894"/>
                  </a:cubicBezTo>
                  <a:lnTo>
                    <a:pt x="1614" y="7375"/>
                  </a:lnTo>
                  <a:cubicBezTo>
                    <a:pt x="1787" y="7202"/>
                    <a:pt x="1959" y="6972"/>
                    <a:pt x="2190" y="6799"/>
                  </a:cubicBezTo>
                  <a:lnTo>
                    <a:pt x="2881" y="6165"/>
                  </a:lnTo>
                  <a:cubicBezTo>
                    <a:pt x="4091" y="5186"/>
                    <a:pt x="5416" y="4264"/>
                    <a:pt x="6799" y="3573"/>
                  </a:cubicBezTo>
                  <a:cubicBezTo>
                    <a:pt x="8643" y="2708"/>
                    <a:pt x="10544" y="2017"/>
                    <a:pt x="12561" y="1671"/>
                  </a:cubicBezTo>
                  <a:cubicBezTo>
                    <a:pt x="13137" y="1614"/>
                    <a:pt x="13655" y="1498"/>
                    <a:pt x="14289" y="1441"/>
                  </a:cubicBezTo>
                  <a:lnTo>
                    <a:pt x="15153" y="1326"/>
                  </a:lnTo>
                  <a:lnTo>
                    <a:pt x="16018" y="1268"/>
                  </a:lnTo>
                  <a:lnTo>
                    <a:pt x="17861" y="1268"/>
                  </a:lnTo>
                  <a:lnTo>
                    <a:pt x="18783" y="1326"/>
                  </a:lnTo>
                  <a:lnTo>
                    <a:pt x="19302" y="1326"/>
                  </a:lnTo>
                  <a:lnTo>
                    <a:pt x="19763" y="1383"/>
                  </a:lnTo>
                  <a:lnTo>
                    <a:pt x="20742" y="1498"/>
                  </a:lnTo>
                  <a:lnTo>
                    <a:pt x="21779" y="1614"/>
                  </a:lnTo>
                  <a:lnTo>
                    <a:pt x="23854" y="1959"/>
                  </a:lnTo>
                  <a:lnTo>
                    <a:pt x="28175" y="2593"/>
                  </a:lnTo>
                  <a:lnTo>
                    <a:pt x="37451" y="4264"/>
                  </a:lnTo>
                  <a:cubicBezTo>
                    <a:pt x="40677" y="4840"/>
                    <a:pt x="44019" y="5416"/>
                    <a:pt x="47476" y="5935"/>
                  </a:cubicBezTo>
                  <a:lnTo>
                    <a:pt x="50011" y="6338"/>
                  </a:lnTo>
                  <a:cubicBezTo>
                    <a:pt x="50875" y="6453"/>
                    <a:pt x="51740" y="6626"/>
                    <a:pt x="52546" y="6684"/>
                  </a:cubicBezTo>
                  <a:lnTo>
                    <a:pt x="55081" y="6972"/>
                  </a:lnTo>
                  <a:lnTo>
                    <a:pt x="55715" y="7030"/>
                  </a:lnTo>
                  <a:lnTo>
                    <a:pt x="56349" y="7030"/>
                  </a:lnTo>
                  <a:lnTo>
                    <a:pt x="57559" y="7087"/>
                  </a:lnTo>
                  <a:cubicBezTo>
                    <a:pt x="58423" y="7145"/>
                    <a:pt x="59230" y="7202"/>
                    <a:pt x="60036" y="7202"/>
                  </a:cubicBezTo>
                  <a:lnTo>
                    <a:pt x="62399" y="7260"/>
                  </a:lnTo>
                  <a:cubicBezTo>
                    <a:pt x="62936" y="7279"/>
                    <a:pt x="63468" y="7286"/>
                    <a:pt x="63993" y="7286"/>
                  </a:cubicBezTo>
                  <a:cubicBezTo>
                    <a:pt x="65042" y="7286"/>
                    <a:pt x="66067" y="7260"/>
                    <a:pt x="67065" y="7260"/>
                  </a:cubicBezTo>
                  <a:cubicBezTo>
                    <a:pt x="73058" y="7145"/>
                    <a:pt x="78473" y="6684"/>
                    <a:pt x="83025" y="6281"/>
                  </a:cubicBezTo>
                  <a:cubicBezTo>
                    <a:pt x="85272" y="6108"/>
                    <a:pt x="87346" y="5877"/>
                    <a:pt x="89132" y="5589"/>
                  </a:cubicBezTo>
                  <a:cubicBezTo>
                    <a:pt x="90054" y="5416"/>
                    <a:pt x="90861" y="5301"/>
                    <a:pt x="91610" y="5071"/>
                  </a:cubicBezTo>
                  <a:cubicBezTo>
                    <a:pt x="92359" y="4898"/>
                    <a:pt x="93050" y="4725"/>
                    <a:pt x="93684" y="4610"/>
                  </a:cubicBezTo>
                  <a:cubicBezTo>
                    <a:pt x="94952" y="4264"/>
                    <a:pt x="95873" y="3918"/>
                    <a:pt x="96507" y="3688"/>
                  </a:cubicBezTo>
                  <a:lnTo>
                    <a:pt x="97487" y="3342"/>
                  </a:lnTo>
                  <a:lnTo>
                    <a:pt x="96507" y="3630"/>
                  </a:lnTo>
                  <a:cubicBezTo>
                    <a:pt x="95816" y="3803"/>
                    <a:pt x="94894" y="4034"/>
                    <a:pt x="93626" y="4264"/>
                  </a:cubicBezTo>
                  <a:cubicBezTo>
                    <a:pt x="92993" y="4379"/>
                    <a:pt x="92301" y="4552"/>
                    <a:pt x="91552" y="4610"/>
                  </a:cubicBezTo>
                  <a:cubicBezTo>
                    <a:pt x="90746" y="4725"/>
                    <a:pt x="89939" y="4840"/>
                    <a:pt x="89017" y="4955"/>
                  </a:cubicBezTo>
                  <a:cubicBezTo>
                    <a:pt x="87231" y="5128"/>
                    <a:pt x="85214" y="5243"/>
                    <a:pt x="82967" y="5301"/>
                  </a:cubicBezTo>
                  <a:cubicBezTo>
                    <a:pt x="78908" y="5404"/>
                    <a:pt x="74162" y="5598"/>
                    <a:pt x="68932" y="5598"/>
                  </a:cubicBezTo>
                  <a:cubicBezTo>
                    <a:pt x="68298" y="5598"/>
                    <a:pt x="67656" y="5595"/>
                    <a:pt x="67008" y="5589"/>
                  </a:cubicBezTo>
                  <a:cubicBezTo>
                    <a:pt x="65510" y="5589"/>
                    <a:pt x="64012" y="5589"/>
                    <a:pt x="62456" y="5474"/>
                  </a:cubicBezTo>
                  <a:lnTo>
                    <a:pt x="60094" y="5359"/>
                  </a:lnTo>
                  <a:cubicBezTo>
                    <a:pt x="59287" y="5359"/>
                    <a:pt x="58481" y="5243"/>
                    <a:pt x="57674" y="5186"/>
                  </a:cubicBezTo>
                  <a:lnTo>
                    <a:pt x="56464" y="5128"/>
                  </a:lnTo>
                  <a:lnTo>
                    <a:pt x="55888" y="5071"/>
                  </a:lnTo>
                  <a:lnTo>
                    <a:pt x="55254" y="5013"/>
                  </a:lnTo>
                  <a:lnTo>
                    <a:pt x="52777" y="4725"/>
                  </a:lnTo>
                  <a:cubicBezTo>
                    <a:pt x="51970" y="4667"/>
                    <a:pt x="51106" y="4494"/>
                    <a:pt x="50242" y="4379"/>
                  </a:cubicBezTo>
                  <a:lnTo>
                    <a:pt x="47706" y="3976"/>
                  </a:lnTo>
                  <a:cubicBezTo>
                    <a:pt x="44307" y="3457"/>
                    <a:pt x="40965" y="2881"/>
                    <a:pt x="37739" y="2363"/>
                  </a:cubicBezTo>
                  <a:cubicBezTo>
                    <a:pt x="34512" y="1844"/>
                    <a:pt x="31344" y="1383"/>
                    <a:pt x="28348" y="922"/>
                  </a:cubicBezTo>
                  <a:lnTo>
                    <a:pt x="23969" y="404"/>
                  </a:lnTo>
                  <a:lnTo>
                    <a:pt x="21895" y="173"/>
                  </a:lnTo>
                  <a:lnTo>
                    <a:pt x="20857" y="116"/>
                  </a:lnTo>
                  <a:lnTo>
                    <a:pt x="19820" y="0"/>
                  </a:lnTo>
                  <a:close/>
                </a:path>
              </a:pathLst>
            </a:custGeom>
            <a:solidFill>
              <a:srgbClr val="DD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7"/>
            <p:cNvSpPr/>
            <p:nvPr/>
          </p:nvSpPr>
          <p:spPr>
            <a:xfrm>
              <a:off x="4019815" y="1363317"/>
              <a:ext cx="1661929" cy="165938"/>
            </a:xfrm>
            <a:custGeom>
              <a:rect b="b" l="l" r="r" t="t"/>
              <a:pathLst>
                <a:path extrusionOk="0" h="9751" w="97660">
                  <a:moveTo>
                    <a:pt x="16248" y="0"/>
                  </a:moveTo>
                  <a:lnTo>
                    <a:pt x="15326" y="58"/>
                  </a:lnTo>
                  <a:lnTo>
                    <a:pt x="14404" y="173"/>
                  </a:lnTo>
                  <a:cubicBezTo>
                    <a:pt x="13828" y="231"/>
                    <a:pt x="13252" y="346"/>
                    <a:pt x="12676" y="404"/>
                  </a:cubicBezTo>
                  <a:cubicBezTo>
                    <a:pt x="10602" y="807"/>
                    <a:pt x="8585" y="1498"/>
                    <a:pt x="6741" y="2478"/>
                  </a:cubicBezTo>
                  <a:cubicBezTo>
                    <a:pt x="5301" y="3169"/>
                    <a:pt x="3976" y="4091"/>
                    <a:pt x="2823" y="5186"/>
                  </a:cubicBezTo>
                  <a:lnTo>
                    <a:pt x="2074" y="5820"/>
                  </a:lnTo>
                  <a:cubicBezTo>
                    <a:pt x="1844" y="6050"/>
                    <a:pt x="1671" y="6281"/>
                    <a:pt x="1498" y="6453"/>
                  </a:cubicBezTo>
                  <a:lnTo>
                    <a:pt x="1037" y="6972"/>
                  </a:lnTo>
                  <a:cubicBezTo>
                    <a:pt x="865" y="7145"/>
                    <a:pt x="749" y="7318"/>
                    <a:pt x="634" y="7433"/>
                  </a:cubicBezTo>
                  <a:lnTo>
                    <a:pt x="0" y="8297"/>
                  </a:lnTo>
                  <a:lnTo>
                    <a:pt x="749" y="7491"/>
                  </a:lnTo>
                  <a:cubicBezTo>
                    <a:pt x="865" y="7375"/>
                    <a:pt x="980" y="7202"/>
                    <a:pt x="1153" y="7030"/>
                  </a:cubicBezTo>
                  <a:lnTo>
                    <a:pt x="1614" y="6569"/>
                  </a:lnTo>
                  <a:cubicBezTo>
                    <a:pt x="1844" y="6396"/>
                    <a:pt x="2017" y="6223"/>
                    <a:pt x="2247" y="5993"/>
                  </a:cubicBezTo>
                  <a:lnTo>
                    <a:pt x="2939" y="5416"/>
                  </a:lnTo>
                  <a:cubicBezTo>
                    <a:pt x="4206" y="4495"/>
                    <a:pt x="5531" y="3688"/>
                    <a:pt x="6972" y="3054"/>
                  </a:cubicBezTo>
                  <a:cubicBezTo>
                    <a:pt x="8816" y="2190"/>
                    <a:pt x="10774" y="1671"/>
                    <a:pt x="12791" y="1441"/>
                  </a:cubicBezTo>
                  <a:cubicBezTo>
                    <a:pt x="13367" y="1326"/>
                    <a:pt x="13886" y="1268"/>
                    <a:pt x="14519" y="1268"/>
                  </a:cubicBezTo>
                  <a:lnTo>
                    <a:pt x="15384" y="1210"/>
                  </a:lnTo>
                  <a:lnTo>
                    <a:pt x="18149" y="1210"/>
                  </a:lnTo>
                  <a:lnTo>
                    <a:pt x="19071" y="1326"/>
                  </a:lnTo>
                  <a:lnTo>
                    <a:pt x="19590" y="1383"/>
                  </a:lnTo>
                  <a:lnTo>
                    <a:pt x="20051" y="1441"/>
                  </a:lnTo>
                  <a:lnTo>
                    <a:pt x="21030" y="1614"/>
                  </a:lnTo>
                  <a:lnTo>
                    <a:pt x="22067" y="1787"/>
                  </a:lnTo>
                  <a:lnTo>
                    <a:pt x="24084" y="2247"/>
                  </a:lnTo>
                  <a:lnTo>
                    <a:pt x="28405" y="3054"/>
                  </a:lnTo>
                  <a:lnTo>
                    <a:pt x="37623" y="5186"/>
                  </a:lnTo>
                  <a:cubicBezTo>
                    <a:pt x="40850" y="5877"/>
                    <a:pt x="44134" y="6684"/>
                    <a:pt x="47591" y="7318"/>
                  </a:cubicBezTo>
                  <a:lnTo>
                    <a:pt x="50126" y="7836"/>
                  </a:lnTo>
                  <a:cubicBezTo>
                    <a:pt x="50933" y="8009"/>
                    <a:pt x="51797" y="8182"/>
                    <a:pt x="52661" y="8297"/>
                  </a:cubicBezTo>
                  <a:lnTo>
                    <a:pt x="55139" y="8700"/>
                  </a:lnTo>
                  <a:lnTo>
                    <a:pt x="55772" y="8816"/>
                  </a:lnTo>
                  <a:lnTo>
                    <a:pt x="56406" y="8873"/>
                  </a:lnTo>
                  <a:lnTo>
                    <a:pt x="57616" y="8989"/>
                  </a:lnTo>
                  <a:cubicBezTo>
                    <a:pt x="58423" y="9104"/>
                    <a:pt x="59229" y="9219"/>
                    <a:pt x="60036" y="9277"/>
                  </a:cubicBezTo>
                  <a:lnTo>
                    <a:pt x="62456" y="9449"/>
                  </a:lnTo>
                  <a:cubicBezTo>
                    <a:pt x="64012" y="9565"/>
                    <a:pt x="65567" y="9565"/>
                    <a:pt x="67065" y="9680"/>
                  </a:cubicBezTo>
                  <a:cubicBezTo>
                    <a:pt x="68780" y="9729"/>
                    <a:pt x="70444" y="9750"/>
                    <a:pt x="72052" y="9750"/>
                  </a:cubicBezTo>
                  <a:cubicBezTo>
                    <a:pt x="76116" y="9750"/>
                    <a:pt x="79821" y="9615"/>
                    <a:pt x="83082" y="9449"/>
                  </a:cubicBezTo>
                  <a:cubicBezTo>
                    <a:pt x="85329" y="9392"/>
                    <a:pt x="87404" y="9277"/>
                    <a:pt x="89190" y="9046"/>
                  </a:cubicBezTo>
                  <a:cubicBezTo>
                    <a:pt x="90112" y="8931"/>
                    <a:pt x="90976" y="8816"/>
                    <a:pt x="91725" y="8643"/>
                  </a:cubicBezTo>
                  <a:cubicBezTo>
                    <a:pt x="92474" y="8528"/>
                    <a:pt x="93165" y="8412"/>
                    <a:pt x="93799" y="8240"/>
                  </a:cubicBezTo>
                  <a:cubicBezTo>
                    <a:pt x="95067" y="8009"/>
                    <a:pt x="95988" y="7721"/>
                    <a:pt x="96680" y="7548"/>
                  </a:cubicBezTo>
                  <a:lnTo>
                    <a:pt x="97659" y="7260"/>
                  </a:lnTo>
                  <a:lnTo>
                    <a:pt x="96680" y="7433"/>
                  </a:lnTo>
                  <a:cubicBezTo>
                    <a:pt x="95988" y="7606"/>
                    <a:pt x="95067" y="7779"/>
                    <a:pt x="93799" y="7951"/>
                  </a:cubicBezTo>
                  <a:cubicBezTo>
                    <a:pt x="93165" y="8067"/>
                    <a:pt x="92474" y="8182"/>
                    <a:pt x="91725" y="8240"/>
                  </a:cubicBezTo>
                  <a:cubicBezTo>
                    <a:pt x="90918" y="8297"/>
                    <a:pt x="90112" y="8355"/>
                    <a:pt x="89190" y="8412"/>
                  </a:cubicBezTo>
                  <a:cubicBezTo>
                    <a:pt x="88143" y="8480"/>
                    <a:pt x="87018" y="8508"/>
                    <a:pt x="85802" y="8508"/>
                  </a:cubicBezTo>
                  <a:cubicBezTo>
                    <a:pt x="84942" y="8508"/>
                    <a:pt x="84037" y="8494"/>
                    <a:pt x="83082" y="8470"/>
                  </a:cubicBezTo>
                  <a:cubicBezTo>
                    <a:pt x="78531" y="8412"/>
                    <a:pt x="73173" y="8355"/>
                    <a:pt x="67180" y="8009"/>
                  </a:cubicBezTo>
                  <a:cubicBezTo>
                    <a:pt x="65682" y="7894"/>
                    <a:pt x="64127" y="7836"/>
                    <a:pt x="62629" y="7663"/>
                  </a:cubicBezTo>
                  <a:lnTo>
                    <a:pt x="60267" y="7433"/>
                  </a:lnTo>
                  <a:cubicBezTo>
                    <a:pt x="59460" y="7318"/>
                    <a:pt x="58653" y="7202"/>
                    <a:pt x="57847" y="7145"/>
                  </a:cubicBezTo>
                  <a:lnTo>
                    <a:pt x="56637" y="6972"/>
                  </a:lnTo>
                  <a:lnTo>
                    <a:pt x="56003" y="6914"/>
                  </a:lnTo>
                  <a:lnTo>
                    <a:pt x="55427" y="6799"/>
                  </a:lnTo>
                  <a:lnTo>
                    <a:pt x="52949" y="6396"/>
                  </a:lnTo>
                  <a:cubicBezTo>
                    <a:pt x="52143" y="6281"/>
                    <a:pt x="51278" y="6050"/>
                    <a:pt x="50472" y="5877"/>
                  </a:cubicBezTo>
                  <a:lnTo>
                    <a:pt x="47937" y="5359"/>
                  </a:lnTo>
                  <a:cubicBezTo>
                    <a:pt x="44537" y="4725"/>
                    <a:pt x="41253" y="3918"/>
                    <a:pt x="38027" y="3285"/>
                  </a:cubicBezTo>
                  <a:cubicBezTo>
                    <a:pt x="34800" y="2593"/>
                    <a:pt x="31631" y="2017"/>
                    <a:pt x="28693" y="1441"/>
                  </a:cubicBezTo>
                  <a:lnTo>
                    <a:pt x="24314" y="749"/>
                  </a:lnTo>
                  <a:lnTo>
                    <a:pt x="22298" y="346"/>
                  </a:lnTo>
                  <a:lnTo>
                    <a:pt x="21261" y="231"/>
                  </a:lnTo>
                  <a:cubicBezTo>
                    <a:pt x="20915" y="173"/>
                    <a:pt x="20569" y="116"/>
                    <a:pt x="20223" y="116"/>
                  </a:cubicBezTo>
                  <a:lnTo>
                    <a:pt x="19705" y="58"/>
                  </a:lnTo>
                  <a:lnTo>
                    <a:pt x="19244" y="58"/>
                  </a:lnTo>
                  <a:lnTo>
                    <a:pt x="18207" y="0"/>
                  </a:lnTo>
                  <a:close/>
                </a:path>
              </a:pathLst>
            </a:custGeom>
            <a:solidFill>
              <a:srgbClr val="DD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
            <p:cNvSpPr/>
            <p:nvPr/>
          </p:nvSpPr>
          <p:spPr>
            <a:xfrm>
              <a:off x="3768807" y="1444695"/>
              <a:ext cx="343192" cy="178463"/>
            </a:xfrm>
            <a:custGeom>
              <a:rect b="b" l="l" r="r" t="t"/>
              <a:pathLst>
                <a:path extrusionOk="0" h="10487" w="20167">
                  <a:moveTo>
                    <a:pt x="10083" y="1"/>
                  </a:moveTo>
                  <a:cubicBezTo>
                    <a:pt x="5013" y="1"/>
                    <a:pt x="692" y="4379"/>
                    <a:pt x="1" y="10141"/>
                  </a:cubicBezTo>
                  <a:lnTo>
                    <a:pt x="2363" y="10487"/>
                  </a:lnTo>
                  <a:cubicBezTo>
                    <a:pt x="2881" y="5877"/>
                    <a:pt x="6223" y="2363"/>
                    <a:pt x="10083" y="2363"/>
                  </a:cubicBezTo>
                  <a:cubicBezTo>
                    <a:pt x="13886" y="2363"/>
                    <a:pt x="17228" y="5877"/>
                    <a:pt x="17804" y="10487"/>
                  </a:cubicBezTo>
                  <a:lnTo>
                    <a:pt x="20166" y="10141"/>
                  </a:lnTo>
                  <a:cubicBezTo>
                    <a:pt x="19475" y="4379"/>
                    <a:pt x="15154" y="1"/>
                    <a:pt x="10083" y="1"/>
                  </a:cubicBezTo>
                  <a:close/>
                </a:path>
              </a:pathLst>
            </a:custGeom>
            <a:solidFill>
              <a:srgbClr val="689E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2008857" y="1398611"/>
              <a:ext cx="3863092" cy="222589"/>
            </a:xfrm>
            <a:custGeom>
              <a:rect b="b" l="l" r="r" t="t"/>
              <a:pathLst>
                <a:path extrusionOk="0" h="13080" w="227007">
                  <a:moveTo>
                    <a:pt x="113503" y="1"/>
                  </a:moveTo>
                  <a:cubicBezTo>
                    <a:pt x="107799" y="1"/>
                    <a:pt x="103017" y="4207"/>
                    <a:pt x="102211" y="9853"/>
                  </a:cubicBezTo>
                  <a:lnTo>
                    <a:pt x="0" y="9853"/>
                  </a:lnTo>
                  <a:lnTo>
                    <a:pt x="0" y="13079"/>
                  </a:lnTo>
                  <a:lnTo>
                    <a:pt x="105322" y="13079"/>
                  </a:lnTo>
                  <a:lnTo>
                    <a:pt x="105322" y="11466"/>
                  </a:lnTo>
                  <a:cubicBezTo>
                    <a:pt x="105495" y="7030"/>
                    <a:pt x="109067" y="3515"/>
                    <a:pt x="113503" y="3515"/>
                  </a:cubicBezTo>
                  <a:cubicBezTo>
                    <a:pt x="117940" y="3515"/>
                    <a:pt x="121570" y="7030"/>
                    <a:pt x="121685" y="11466"/>
                  </a:cubicBezTo>
                  <a:lnTo>
                    <a:pt x="121685" y="13079"/>
                  </a:lnTo>
                  <a:lnTo>
                    <a:pt x="227007" y="13079"/>
                  </a:lnTo>
                  <a:lnTo>
                    <a:pt x="227007" y="9853"/>
                  </a:lnTo>
                  <a:lnTo>
                    <a:pt x="124854" y="9853"/>
                  </a:lnTo>
                  <a:cubicBezTo>
                    <a:pt x="124047" y="4207"/>
                    <a:pt x="119207" y="1"/>
                    <a:pt x="1135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p:nvPr/>
          </p:nvSpPr>
          <p:spPr>
            <a:xfrm>
              <a:off x="2868734" y="1467685"/>
              <a:ext cx="887344" cy="98599"/>
            </a:xfrm>
            <a:custGeom>
              <a:rect b="b" l="l" r="r" t="t"/>
              <a:pathLst>
                <a:path extrusionOk="0" h="5794" w="52143">
                  <a:moveTo>
                    <a:pt x="36056" y="0"/>
                  </a:moveTo>
                  <a:cubicBezTo>
                    <a:pt x="35477" y="0"/>
                    <a:pt x="34886" y="11"/>
                    <a:pt x="34282" y="32"/>
                  </a:cubicBezTo>
                  <a:cubicBezTo>
                    <a:pt x="20223" y="551"/>
                    <a:pt x="14519" y="3432"/>
                    <a:pt x="0" y="5794"/>
                  </a:cubicBezTo>
                  <a:lnTo>
                    <a:pt x="51682" y="5794"/>
                  </a:lnTo>
                  <a:cubicBezTo>
                    <a:pt x="51739" y="5045"/>
                    <a:pt x="51912" y="4354"/>
                    <a:pt x="52143" y="3720"/>
                  </a:cubicBezTo>
                  <a:cubicBezTo>
                    <a:pt x="48361" y="1589"/>
                    <a:pt x="43150" y="0"/>
                    <a:pt x="36056" y="0"/>
                  </a:cubicBezTo>
                  <a:close/>
                </a:path>
              </a:pathLst>
            </a:custGeom>
            <a:solidFill>
              <a:srgbClr val="DD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4120797" y="1467685"/>
              <a:ext cx="887361" cy="98599"/>
            </a:xfrm>
            <a:custGeom>
              <a:rect b="b" l="l" r="r" t="t"/>
              <a:pathLst>
                <a:path extrusionOk="0" h="5794" w="52144">
                  <a:moveTo>
                    <a:pt x="16087" y="0"/>
                  </a:moveTo>
                  <a:cubicBezTo>
                    <a:pt x="8993" y="0"/>
                    <a:pt x="3783" y="1589"/>
                    <a:pt x="1" y="3720"/>
                  </a:cubicBezTo>
                  <a:cubicBezTo>
                    <a:pt x="231" y="4354"/>
                    <a:pt x="404" y="5045"/>
                    <a:pt x="519" y="5794"/>
                  </a:cubicBezTo>
                  <a:lnTo>
                    <a:pt x="52143" y="5794"/>
                  </a:lnTo>
                  <a:cubicBezTo>
                    <a:pt x="37682" y="3432"/>
                    <a:pt x="31920" y="551"/>
                    <a:pt x="17862" y="32"/>
                  </a:cubicBezTo>
                  <a:cubicBezTo>
                    <a:pt x="17257" y="11"/>
                    <a:pt x="16666" y="0"/>
                    <a:pt x="16087" y="0"/>
                  </a:cubicBezTo>
                  <a:close/>
                </a:path>
              </a:pathLst>
            </a:custGeom>
            <a:solidFill>
              <a:srgbClr val="DD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6" name="Google Shape;846;p27"/>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847" name="Google Shape;847;p27"/>
          <p:cNvGrpSpPr/>
          <p:nvPr/>
        </p:nvGrpSpPr>
        <p:grpSpPr>
          <a:xfrm>
            <a:off x="6738775" y="1498482"/>
            <a:ext cx="1656907" cy="2754953"/>
            <a:chOff x="6738775" y="1498482"/>
            <a:chExt cx="1656907" cy="2754953"/>
          </a:xfrm>
        </p:grpSpPr>
        <p:grpSp>
          <p:nvGrpSpPr>
            <p:cNvPr id="848" name="Google Shape;848;p27"/>
            <p:cNvGrpSpPr/>
            <p:nvPr/>
          </p:nvGrpSpPr>
          <p:grpSpPr>
            <a:xfrm>
              <a:off x="7457732" y="2918536"/>
              <a:ext cx="219000" cy="1334899"/>
              <a:chOff x="1172618" y="2306297"/>
              <a:chExt cx="219000" cy="1334899"/>
            </a:xfrm>
          </p:grpSpPr>
          <p:cxnSp>
            <p:nvCxnSpPr>
              <p:cNvPr id="849" name="Google Shape;849;p27"/>
              <p:cNvCxnSpPr>
                <a:stCxn id="850" idx="2"/>
                <a:endCxn id="851" idx="0"/>
              </p:cNvCxnSpPr>
              <p:nvPr/>
            </p:nvCxnSpPr>
            <p:spPr>
              <a:xfrm>
                <a:off x="1282118" y="2306297"/>
                <a:ext cx="0" cy="1116000"/>
              </a:xfrm>
              <a:prstGeom prst="straightConnector1">
                <a:avLst/>
              </a:prstGeom>
              <a:noFill/>
              <a:ln cap="flat" cmpd="sng" w="19050">
                <a:solidFill>
                  <a:schemeClr val="accent2"/>
                </a:solidFill>
                <a:prstDash val="dot"/>
                <a:round/>
                <a:headEnd len="med" w="med" type="none"/>
                <a:tailEnd len="med" w="med" type="none"/>
              </a:ln>
            </p:spPr>
          </p:cxnSp>
          <p:sp>
            <p:nvSpPr>
              <p:cNvPr id="851" name="Google Shape;851;p27"/>
              <p:cNvSpPr/>
              <p:nvPr/>
            </p:nvSpPr>
            <p:spPr>
              <a:xfrm>
                <a:off x="1172618" y="3422196"/>
                <a:ext cx="219000" cy="219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2" name="Google Shape;852;p27"/>
            <p:cNvSpPr txBox="1"/>
            <p:nvPr/>
          </p:nvSpPr>
          <p:spPr>
            <a:xfrm>
              <a:off x="6738782" y="1498482"/>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853" name="Google Shape;853;p27"/>
            <p:cNvSpPr txBox="1"/>
            <p:nvPr/>
          </p:nvSpPr>
          <p:spPr>
            <a:xfrm>
              <a:off x="6738775" y="1818400"/>
              <a:ext cx="1656900" cy="46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It’s a gas giant and has several rings</a:t>
              </a:r>
              <a:endParaRPr sz="1200">
                <a:solidFill>
                  <a:schemeClr val="dk1"/>
                </a:solidFill>
                <a:latin typeface="Roboto Light"/>
                <a:ea typeface="Roboto Light"/>
                <a:cs typeface="Roboto Light"/>
                <a:sym typeface="Roboto Light"/>
              </a:endParaRPr>
            </a:p>
          </p:txBody>
        </p:sp>
        <p:sp>
          <p:nvSpPr>
            <p:cNvPr id="850" name="Google Shape;850;p27"/>
            <p:cNvSpPr/>
            <p:nvPr/>
          </p:nvSpPr>
          <p:spPr>
            <a:xfrm>
              <a:off x="7280882" y="2345836"/>
              <a:ext cx="572700" cy="57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27"/>
          <p:cNvGrpSpPr/>
          <p:nvPr/>
        </p:nvGrpSpPr>
        <p:grpSpPr>
          <a:xfrm>
            <a:off x="7396794" y="2460769"/>
            <a:ext cx="340877" cy="342834"/>
            <a:chOff x="2681385" y="3798439"/>
            <a:chExt cx="325544" cy="327413"/>
          </a:xfrm>
        </p:grpSpPr>
        <p:sp>
          <p:nvSpPr>
            <p:cNvPr id="855" name="Google Shape;855;p27"/>
            <p:cNvSpPr/>
            <p:nvPr/>
          </p:nvSpPr>
          <p:spPr>
            <a:xfrm>
              <a:off x="2713826" y="3830975"/>
              <a:ext cx="58101" cy="56866"/>
            </a:xfrm>
            <a:custGeom>
              <a:rect b="b" l="l" r="r" t="t"/>
              <a:pathLst>
                <a:path extrusionOk="0" h="1795" w="1834">
                  <a:moveTo>
                    <a:pt x="165" y="0"/>
                  </a:moveTo>
                  <a:cubicBezTo>
                    <a:pt x="128" y="0"/>
                    <a:pt x="89" y="15"/>
                    <a:pt x="60" y="45"/>
                  </a:cubicBezTo>
                  <a:cubicBezTo>
                    <a:pt x="0" y="104"/>
                    <a:pt x="0" y="188"/>
                    <a:pt x="60" y="247"/>
                  </a:cubicBezTo>
                  <a:lnTo>
                    <a:pt x="1560" y="1747"/>
                  </a:lnTo>
                  <a:cubicBezTo>
                    <a:pt x="1596" y="1783"/>
                    <a:pt x="1643" y="1795"/>
                    <a:pt x="1667" y="1795"/>
                  </a:cubicBezTo>
                  <a:cubicBezTo>
                    <a:pt x="1703" y="1795"/>
                    <a:pt x="1738" y="1783"/>
                    <a:pt x="1774" y="1747"/>
                  </a:cubicBezTo>
                  <a:cubicBezTo>
                    <a:pt x="1834" y="1688"/>
                    <a:pt x="1834" y="1604"/>
                    <a:pt x="1774" y="1545"/>
                  </a:cubicBezTo>
                  <a:lnTo>
                    <a:pt x="262" y="45"/>
                  </a:lnTo>
                  <a:cubicBezTo>
                    <a:pt x="238" y="15"/>
                    <a:pt x="203" y="0"/>
                    <a:pt x="1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7"/>
            <p:cNvSpPr/>
            <p:nvPr/>
          </p:nvSpPr>
          <p:spPr>
            <a:xfrm>
              <a:off x="2683255" y="3880110"/>
              <a:ext cx="75462" cy="28100"/>
            </a:xfrm>
            <a:custGeom>
              <a:rect b="b" l="l" r="r" t="t"/>
              <a:pathLst>
                <a:path extrusionOk="0" h="887" w="2382">
                  <a:moveTo>
                    <a:pt x="189" y="0"/>
                  </a:moveTo>
                  <a:cubicBezTo>
                    <a:pt x="119" y="0"/>
                    <a:pt x="55" y="52"/>
                    <a:pt x="25" y="113"/>
                  </a:cubicBezTo>
                  <a:cubicBezTo>
                    <a:pt x="1" y="184"/>
                    <a:pt x="60" y="280"/>
                    <a:pt x="132" y="303"/>
                  </a:cubicBezTo>
                  <a:lnTo>
                    <a:pt x="2168" y="887"/>
                  </a:lnTo>
                  <a:lnTo>
                    <a:pt x="2215" y="887"/>
                  </a:lnTo>
                  <a:cubicBezTo>
                    <a:pt x="2275" y="887"/>
                    <a:pt x="2346" y="839"/>
                    <a:pt x="2370" y="780"/>
                  </a:cubicBezTo>
                  <a:cubicBezTo>
                    <a:pt x="2382" y="696"/>
                    <a:pt x="2334" y="613"/>
                    <a:pt x="2263" y="589"/>
                  </a:cubicBezTo>
                  <a:lnTo>
                    <a:pt x="227" y="6"/>
                  </a:lnTo>
                  <a:cubicBezTo>
                    <a:pt x="214" y="2"/>
                    <a:pt x="201" y="0"/>
                    <a:pt x="1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2681385" y="3918918"/>
              <a:ext cx="75082" cy="29272"/>
            </a:xfrm>
            <a:custGeom>
              <a:rect b="b" l="l" r="r" t="t"/>
              <a:pathLst>
                <a:path extrusionOk="0" h="924" w="2370">
                  <a:moveTo>
                    <a:pt x="2186" y="1"/>
                  </a:moveTo>
                  <a:cubicBezTo>
                    <a:pt x="2172" y="1"/>
                    <a:pt x="2158" y="3"/>
                    <a:pt x="2143" y="7"/>
                  </a:cubicBezTo>
                  <a:lnTo>
                    <a:pt x="119" y="626"/>
                  </a:lnTo>
                  <a:cubicBezTo>
                    <a:pt x="48" y="662"/>
                    <a:pt x="0" y="733"/>
                    <a:pt x="12" y="817"/>
                  </a:cubicBezTo>
                  <a:cubicBezTo>
                    <a:pt x="24" y="876"/>
                    <a:pt x="84" y="924"/>
                    <a:pt x="155" y="924"/>
                  </a:cubicBezTo>
                  <a:lnTo>
                    <a:pt x="203" y="924"/>
                  </a:lnTo>
                  <a:lnTo>
                    <a:pt x="2227" y="305"/>
                  </a:lnTo>
                  <a:cubicBezTo>
                    <a:pt x="2322" y="269"/>
                    <a:pt x="2370" y="198"/>
                    <a:pt x="2334" y="102"/>
                  </a:cubicBezTo>
                  <a:cubicBezTo>
                    <a:pt x="2304" y="44"/>
                    <a:pt x="2251" y="1"/>
                    <a:pt x="21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7"/>
            <p:cNvSpPr/>
            <p:nvPr/>
          </p:nvSpPr>
          <p:spPr>
            <a:xfrm>
              <a:off x="2762835" y="3800340"/>
              <a:ext cx="29462" cy="74321"/>
            </a:xfrm>
            <a:custGeom>
              <a:rect b="b" l="l" r="r" t="t"/>
              <a:pathLst>
                <a:path extrusionOk="0" h="2346" w="930">
                  <a:moveTo>
                    <a:pt x="188" y="1"/>
                  </a:moveTo>
                  <a:cubicBezTo>
                    <a:pt x="170" y="1"/>
                    <a:pt x="152" y="4"/>
                    <a:pt x="132" y="12"/>
                  </a:cubicBezTo>
                  <a:cubicBezTo>
                    <a:pt x="60" y="35"/>
                    <a:pt x="1" y="107"/>
                    <a:pt x="37" y="202"/>
                  </a:cubicBezTo>
                  <a:lnTo>
                    <a:pt x="608" y="2238"/>
                  </a:lnTo>
                  <a:cubicBezTo>
                    <a:pt x="632" y="2298"/>
                    <a:pt x="691" y="2345"/>
                    <a:pt x="763" y="2345"/>
                  </a:cubicBezTo>
                  <a:lnTo>
                    <a:pt x="799" y="2345"/>
                  </a:lnTo>
                  <a:cubicBezTo>
                    <a:pt x="882" y="2333"/>
                    <a:pt x="930" y="2238"/>
                    <a:pt x="906" y="2155"/>
                  </a:cubicBezTo>
                  <a:lnTo>
                    <a:pt x="334" y="107"/>
                  </a:lnTo>
                  <a:cubicBezTo>
                    <a:pt x="306" y="50"/>
                    <a:pt x="255" y="1"/>
                    <a:pt x="1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7"/>
            <p:cNvSpPr/>
            <p:nvPr/>
          </p:nvSpPr>
          <p:spPr>
            <a:xfrm>
              <a:off x="2801326" y="3798439"/>
              <a:ext cx="30951" cy="73941"/>
            </a:xfrm>
            <a:custGeom>
              <a:rect b="b" l="l" r="r" t="t"/>
              <a:pathLst>
                <a:path extrusionOk="0" h="2334" w="977">
                  <a:moveTo>
                    <a:pt x="802" y="0"/>
                  </a:moveTo>
                  <a:cubicBezTo>
                    <a:pt x="740" y="0"/>
                    <a:pt x="686" y="45"/>
                    <a:pt x="667" y="119"/>
                  </a:cubicBezTo>
                  <a:lnTo>
                    <a:pt x="36" y="2143"/>
                  </a:lnTo>
                  <a:cubicBezTo>
                    <a:pt x="0" y="2215"/>
                    <a:pt x="48" y="2298"/>
                    <a:pt x="143" y="2334"/>
                  </a:cubicBezTo>
                  <a:lnTo>
                    <a:pt x="179" y="2334"/>
                  </a:lnTo>
                  <a:cubicBezTo>
                    <a:pt x="238" y="2334"/>
                    <a:pt x="298" y="2286"/>
                    <a:pt x="334" y="2227"/>
                  </a:cubicBezTo>
                  <a:lnTo>
                    <a:pt x="965" y="203"/>
                  </a:lnTo>
                  <a:cubicBezTo>
                    <a:pt x="977" y="119"/>
                    <a:pt x="929" y="36"/>
                    <a:pt x="858" y="12"/>
                  </a:cubicBezTo>
                  <a:cubicBezTo>
                    <a:pt x="839" y="4"/>
                    <a:pt x="820" y="0"/>
                    <a:pt x="8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7"/>
            <p:cNvSpPr/>
            <p:nvPr/>
          </p:nvSpPr>
          <p:spPr>
            <a:xfrm>
              <a:off x="2851095" y="3944262"/>
              <a:ext cx="124534" cy="127670"/>
            </a:xfrm>
            <a:custGeom>
              <a:rect b="b" l="l" r="r" t="t"/>
              <a:pathLst>
                <a:path extrusionOk="0" h="4030" w="3931">
                  <a:moveTo>
                    <a:pt x="1918" y="1195"/>
                  </a:moveTo>
                  <a:lnTo>
                    <a:pt x="2144" y="1422"/>
                  </a:lnTo>
                  <a:lnTo>
                    <a:pt x="1989" y="1565"/>
                  </a:lnTo>
                  <a:lnTo>
                    <a:pt x="1775" y="1350"/>
                  </a:lnTo>
                  <a:lnTo>
                    <a:pt x="1918" y="1195"/>
                  </a:lnTo>
                  <a:close/>
                  <a:moveTo>
                    <a:pt x="1644" y="1624"/>
                  </a:moveTo>
                  <a:lnTo>
                    <a:pt x="1704" y="1684"/>
                  </a:lnTo>
                  <a:lnTo>
                    <a:pt x="1668" y="1731"/>
                  </a:lnTo>
                  <a:lnTo>
                    <a:pt x="1608" y="1672"/>
                  </a:lnTo>
                  <a:lnTo>
                    <a:pt x="1644" y="1624"/>
                  </a:lnTo>
                  <a:close/>
                  <a:moveTo>
                    <a:pt x="2632" y="1898"/>
                  </a:moveTo>
                  <a:lnTo>
                    <a:pt x="2858" y="2124"/>
                  </a:lnTo>
                  <a:lnTo>
                    <a:pt x="2704" y="2267"/>
                  </a:lnTo>
                  <a:lnTo>
                    <a:pt x="2477" y="2041"/>
                  </a:lnTo>
                  <a:lnTo>
                    <a:pt x="2632" y="1898"/>
                  </a:lnTo>
                  <a:close/>
                  <a:moveTo>
                    <a:pt x="2347" y="2338"/>
                  </a:moveTo>
                  <a:lnTo>
                    <a:pt x="2406" y="2398"/>
                  </a:lnTo>
                  <a:lnTo>
                    <a:pt x="2370" y="2446"/>
                  </a:lnTo>
                  <a:lnTo>
                    <a:pt x="2311" y="2386"/>
                  </a:lnTo>
                  <a:lnTo>
                    <a:pt x="2347" y="2338"/>
                  </a:lnTo>
                  <a:close/>
                  <a:moveTo>
                    <a:pt x="3335" y="2612"/>
                  </a:moveTo>
                  <a:lnTo>
                    <a:pt x="3561" y="2839"/>
                  </a:lnTo>
                  <a:lnTo>
                    <a:pt x="3406" y="2981"/>
                  </a:lnTo>
                  <a:lnTo>
                    <a:pt x="3180" y="2755"/>
                  </a:lnTo>
                  <a:lnTo>
                    <a:pt x="3335" y="2612"/>
                  </a:lnTo>
                  <a:close/>
                  <a:moveTo>
                    <a:pt x="3049" y="3041"/>
                  </a:moveTo>
                  <a:lnTo>
                    <a:pt x="3109" y="3100"/>
                  </a:lnTo>
                  <a:lnTo>
                    <a:pt x="3061" y="3148"/>
                  </a:lnTo>
                  <a:lnTo>
                    <a:pt x="3001" y="3089"/>
                  </a:lnTo>
                  <a:lnTo>
                    <a:pt x="3049" y="3041"/>
                  </a:lnTo>
                  <a:close/>
                  <a:moveTo>
                    <a:pt x="176" y="0"/>
                  </a:moveTo>
                  <a:cubicBezTo>
                    <a:pt x="154" y="0"/>
                    <a:pt x="130" y="6"/>
                    <a:pt x="108" y="17"/>
                  </a:cubicBezTo>
                  <a:cubicBezTo>
                    <a:pt x="25" y="64"/>
                    <a:pt x="1" y="160"/>
                    <a:pt x="49" y="231"/>
                  </a:cubicBezTo>
                  <a:cubicBezTo>
                    <a:pt x="322" y="719"/>
                    <a:pt x="668" y="1184"/>
                    <a:pt x="1073" y="1588"/>
                  </a:cubicBezTo>
                  <a:lnTo>
                    <a:pt x="1596" y="2100"/>
                  </a:lnTo>
                  <a:lnTo>
                    <a:pt x="2025" y="2541"/>
                  </a:lnTo>
                  <a:lnTo>
                    <a:pt x="2989" y="3505"/>
                  </a:lnTo>
                  <a:lnTo>
                    <a:pt x="3466" y="3982"/>
                  </a:lnTo>
                  <a:cubicBezTo>
                    <a:pt x="3501" y="4005"/>
                    <a:pt x="3537" y="4029"/>
                    <a:pt x="3573" y="4029"/>
                  </a:cubicBezTo>
                  <a:cubicBezTo>
                    <a:pt x="3597" y="4029"/>
                    <a:pt x="3644" y="4005"/>
                    <a:pt x="3680" y="3982"/>
                  </a:cubicBezTo>
                  <a:cubicBezTo>
                    <a:pt x="3740" y="3922"/>
                    <a:pt x="3740" y="3827"/>
                    <a:pt x="3680" y="3767"/>
                  </a:cubicBezTo>
                  <a:lnTo>
                    <a:pt x="3299" y="3398"/>
                  </a:lnTo>
                  <a:lnTo>
                    <a:pt x="3347" y="3350"/>
                  </a:lnTo>
                  <a:cubicBezTo>
                    <a:pt x="3347" y="3339"/>
                    <a:pt x="3370" y="3339"/>
                    <a:pt x="3406" y="3339"/>
                  </a:cubicBezTo>
                  <a:cubicBezTo>
                    <a:pt x="3454" y="3339"/>
                    <a:pt x="3478" y="3327"/>
                    <a:pt x="3513" y="3291"/>
                  </a:cubicBezTo>
                  <a:lnTo>
                    <a:pt x="3871" y="2934"/>
                  </a:lnTo>
                  <a:cubicBezTo>
                    <a:pt x="3930" y="2874"/>
                    <a:pt x="3930" y="2791"/>
                    <a:pt x="3871" y="2731"/>
                  </a:cubicBezTo>
                  <a:lnTo>
                    <a:pt x="3442" y="2303"/>
                  </a:lnTo>
                  <a:cubicBezTo>
                    <a:pt x="3412" y="2273"/>
                    <a:pt x="3373" y="2258"/>
                    <a:pt x="3335" y="2258"/>
                  </a:cubicBezTo>
                  <a:cubicBezTo>
                    <a:pt x="3296" y="2258"/>
                    <a:pt x="3257" y="2273"/>
                    <a:pt x="3228" y="2303"/>
                  </a:cubicBezTo>
                  <a:lnTo>
                    <a:pt x="2870" y="2660"/>
                  </a:lnTo>
                  <a:cubicBezTo>
                    <a:pt x="2847" y="2684"/>
                    <a:pt x="2823" y="2731"/>
                    <a:pt x="2823" y="2755"/>
                  </a:cubicBezTo>
                  <a:cubicBezTo>
                    <a:pt x="2823" y="2791"/>
                    <a:pt x="2847" y="2815"/>
                    <a:pt x="2858" y="2850"/>
                  </a:cubicBezTo>
                  <a:lnTo>
                    <a:pt x="2811" y="2898"/>
                  </a:lnTo>
                  <a:lnTo>
                    <a:pt x="2585" y="2672"/>
                  </a:lnTo>
                  <a:lnTo>
                    <a:pt x="2632" y="2624"/>
                  </a:lnTo>
                  <a:cubicBezTo>
                    <a:pt x="2668" y="2636"/>
                    <a:pt x="2692" y="2660"/>
                    <a:pt x="2728" y="2660"/>
                  </a:cubicBezTo>
                  <a:cubicBezTo>
                    <a:pt x="2763" y="2660"/>
                    <a:pt x="2799" y="2636"/>
                    <a:pt x="2823" y="2612"/>
                  </a:cubicBezTo>
                  <a:lnTo>
                    <a:pt x="3180" y="2255"/>
                  </a:lnTo>
                  <a:cubicBezTo>
                    <a:pt x="3239" y="2196"/>
                    <a:pt x="3239" y="2100"/>
                    <a:pt x="3180" y="2041"/>
                  </a:cubicBezTo>
                  <a:lnTo>
                    <a:pt x="2751" y="1612"/>
                  </a:lnTo>
                  <a:cubicBezTo>
                    <a:pt x="2722" y="1582"/>
                    <a:pt x="2686" y="1568"/>
                    <a:pt x="2650" y="1568"/>
                  </a:cubicBezTo>
                  <a:cubicBezTo>
                    <a:pt x="2614" y="1568"/>
                    <a:pt x="2579" y="1582"/>
                    <a:pt x="2549" y="1612"/>
                  </a:cubicBezTo>
                  <a:lnTo>
                    <a:pt x="2192" y="1969"/>
                  </a:lnTo>
                  <a:cubicBezTo>
                    <a:pt x="2156" y="2005"/>
                    <a:pt x="2144" y="2041"/>
                    <a:pt x="2144" y="2077"/>
                  </a:cubicBezTo>
                  <a:cubicBezTo>
                    <a:pt x="2144" y="2100"/>
                    <a:pt x="2156" y="2136"/>
                    <a:pt x="2168" y="2160"/>
                  </a:cubicBezTo>
                  <a:lnTo>
                    <a:pt x="2132" y="2207"/>
                  </a:lnTo>
                  <a:lnTo>
                    <a:pt x="1906" y="1981"/>
                  </a:lnTo>
                  <a:lnTo>
                    <a:pt x="1954" y="1946"/>
                  </a:lnTo>
                  <a:cubicBezTo>
                    <a:pt x="1977" y="1957"/>
                    <a:pt x="2013" y="1969"/>
                    <a:pt x="2037" y="1969"/>
                  </a:cubicBezTo>
                  <a:cubicBezTo>
                    <a:pt x="2085" y="1969"/>
                    <a:pt x="2108" y="1957"/>
                    <a:pt x="2144" y="1922"/>
                  </a:cubicBezTo>
                  <a:lnTo>
                    <a:pt x="2501" y="1565"/>
                  </a:lnTo>
                  <a:cubicBezTo>
                    <a:pt x="2525" y="1541"/>
                    <a:pt x="2549" y="1493"/>
                    <a:pt x="2549" y="1469"/>
                  </a:cubicBezTo>
                  <a:cubicBezTo>
                    <a:pt x="2549" y="1422"/>
                    <a:pt x="2525" y="1386"/>
                    <a:pt x="2501" y="1362"/>
                  </a:cubicBezTo>
                  <a:lnTo>
                    <a:pt x="2073" y="934"/>
                  </a:lnTo>
                  <a:cubicBezTo>
                    <a:pt x="2037" y="898"/>
                    <a:pt x="1989" y="886"/>
                    <a:pt x="1966" y="886"/>
                  </a:cubicBezTo>
                  <a:cubicBezTo>
                    <a:pt x="1930" y="886"/>
                    <a:pt x="1894" y="898"/>
                    <a:pt x="1858" y="934"/>
                  </a:cubicBezTo>
                  <a:lnTo>
                    <a:pt x="1501" y="1291"/>
                  </a:lnTo>
                  <a:cubicBezTo>
                    <a:pt x="1454" y="1326"/>
                    <a:pt x="1442" y="1422"/>
                    <a:pt x="1489" y="1481"/>
                  </a:cubicBezTo>
                  <a:lnTo>
                    <a:pt x="1442" y="1529"/>
                  </a:lnTo>
                  <a:lnTo>
                    <a:pt x="1299" y="1374"/>
                  </a:lnTo>
                  <a:cubicBezTo>
                    <a:pt x="906" y="993"/>
                    <a:pt x="584" y="553"/>
                    <a:pt x="311" y="76"/>
                  </a:cubicBezTo>
                  <a:cubicBezTo>
                    <a:pt x="278" y="27"/>
                    <a:pt x="228" y="0"/>
                    <a:pt x="1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7"/>
            <p:cNvSpPr/>
            <p:nvPr/>
          </p:nvSpPr>
          <p:spPr>
            <a:xfrm>
              <a:off x="2750416" y="3870163"/>
              <a:ext cx="256513" cy="255689"/>
            </a:xfrm>
            <a:custGeom>
              <a:rect b="b" l="l" r="r" t="t"/>
              <a:pathLst>
                <a:path extrusionOk="0" h="8071" w="8097">
                  <a:moveTo>
                    <a:pt x="3663" y="4506"/>
                  </a:moveTo>
                  <a:cubicBezTo>
                    <a:pt x="3704" y="4506"/>
                    <a:pt x="3745" y="4512"/>
                    <a:pt x="3786" y="4523"/>
                  </a:cubicBezTo>
                  <a:lnTo>
                    <a:pt x="3834" y="4558"/>
                  </a:lnTo>
                  <a:lnTo>
                    <a:pt x="3167" y="5237"/>
                  </a:lnTo>
                  <a:cubicBezTo>
                    <a:pt x="3108" y="5035"/>
                    <a:pt x="3143" y="4820"/>
                    <a:pt x="3298" y="4666"/>
                  </a:cubicBezTo>
                  <a:cubicBezTo>
                    <a:pt x="3399" y="4565"/>
                    <a:pt x="3528" y="4506"/>
                    <a:pt x="3663" y="4506"/>
                  </a:cubicBezTo>
                  <a:close/>
                  <a:moveTo>
                    <a:pt x="4036" y="4773"/>
                  </a:moveTo>
                  <a:lnTo>
                    <a:pt x="4084" y="4820"/>
                  </a:lnTo>
                  <a:lnTo>
                    <a:pt x="3369" y="5535"/>
                  </a:lnTo>
                  <a:lnTo>
                    <a:pt x="3310" y="5475"/>
                  </a:lnTo>
                  <a:lnTo>
                    <a:pt x="4036" y="4773"/>
                  </a:lnTo>
                  <a:close/>
                  <a:moveTo>
                    <a:pt x="4310" y="5035"/>
                  </a:moveTo>
                  <a:lnTo>
                    <a:pt x="4536" y="5261"/>
                  </a:lnTo>
                  <a:lnTo>
                    <a:pt x="3822" y="5975"/>
                  </a:lnTo>
                  <a:lnTo>
                    <a:pt x="3596" y="5749"/>
                  </a:lnTo>
                  <a:lnTo>
                    <a:pt x="4310" y="5035"/>
                  </a:lnTo>
                  <a:close/>
                  <a:moveTo>
                    <a:pt x="4739" y="5451"/>
                  </a:moveTo>
                  <a:lnTo>
                    <a:pt x="4798" y="5511"/>
                  </a:lnTo>
                  <a:lnTo>
                    <a:pt x="4084" y="6225"/>
                  </a:lnTo>
                  <a:lnTo>
                    <a:pt x="4024" y="6166"/>
                  </a:lnTo>
                  <a:lnTo>
                    <a:pt x="4739" y="5451"/>
                  </a:lnTo>
                  <a:close/>
                  <a:moveTo>
                    <a:pt x="5024" y="5737"/>
                  </a:moveTo>
                  <a:lnTo>
                    <a:pt x="5251" y="5963"/>
                  </a:lnTo>
                  <a:lnTo>
                    <a:pt x="4536" y="6678"/>
                  </a:lnTo>
                  <a:lnTo>
                    <a:pt x="4310" y="6451"/>
                  </a:lnTo>
                  <a:lnTo>
                    <a:pt x="5024" y="5737"/>
                  </a:lnTo>
                  <a:close/>
                  <a:moveTo>
                    <a:pt x="5453" y="6166"/>
                  </a:moveTo>
                  <a:lnTo>
                    <a:pt x="5513" y="6225"/>
                  </a:lnTo>
                  <a:lnTo>
                    <a:pt x="4798" y="6940"/>
                  </a:lnTo>
                  <a:lnTo>
                    <a:pt x="4739" y="6880"/>
                  </a:lnTo>
                  <a:lnTo>
                    <a:pt x="5453" y="6166"/>
                  </a:lnTo>
                  <a:close/>
                  <a:moveTo>
                    <a:pt x="5727" y="6440"/>
                  </a:moveTo>
                  <a:lnTo>
                    <a:pt x="5763" y="6487"/>
                  </a:lnTo>
                  <a:cubicBezTo>
                    <a:pt x="5798" y="6666"/>
                    <a:pt x="5739" y="6856"/>
                    <a:pt x="5620" y="6975"/>
                  </a:cubicBezTo>
                  <a:cubicBezTo>
                    <a:pt x="5509" y="7078"/>
                    <a:pt x="5367" y="7131"/>
                    <a:pt x="5221" y="7131"/>
                  </a:cubicBezTo>
                  <a:cubicBezTo>
                    <a:pt x="5163" y="7131"/>
                    <a:pt x="5105" y="7123"/>
                    <a:pt x="5048" y="7106"/>
                  </a:cubicBezTo>
                  <a:lnTo>
                    <a:pt x="5727" y="6440"/>
                  </a:lnTo>
                  <a:close/>
                  <a:moveTo>
                    <a:pt x="3274" y="4058"/>
                  </a:moveTo>
                  <a:cubicBezTo>
                    <a:pt x="3358" y="4118"/>
                    <a:pt x="3429" y="4177"/>
                    <a:pt x="3489" y="4249"/>
                  </a:cubicBezTo>
                  <a:cubicBezTo>
                    <a:pt x="3334" y="4273"/>
                    <a:pt x="3191" y="4368"/>
                    <a:pt x="3072" y="4475"/>
                  </a:cubicBezTo>
                  <a:cubicBezTo>
                    <a:pt x="2774" y="4773"/>
                    <a:pt x="2738" y="5249"/>
                    <a:pt x="2977" y="5582"/>
                  </a:cubicBezTo>
                  <a:cubicBezTo>
                    <a:pt x="3012" y="5618"/>
                    <a:pt x="3024" y="5642"/>
                    <a:pt x="3060" y="5678"/>
                  </a:cubicBezTo>
                  <a:lnTo>
                    <a:pt x="3250" y="5868"/>
                  </a:lnTo>
                  <a:lnTo>
                    <a:pt x="4584" y="7213"/>
                  </a:lnTo>
                  <a:cubicBezTo>
                    <a:pt x="4620" y="7237"/>
                    <a:pt x="4643" y="7273"/>
                    <a:pt x="4691" y="7297"/>
                  </a:cubicBezTo>
                  <a:cubicBezTo>
                    <a:pt x="4846" y="7404"/>
                    <a:pt x="5024" y="7464"/>
                    <a:pt x="5203" y="7464"/>
                  </a:cubicBezTo>
                  <a:cubicBezTo>
                    <a:pt x="5417" y="7464"/>
                    <a:pt x="5644" y="7368"/>
                    <a:pt x="5810" y="7213"/>
                  </a:cubicBezTo>
                  <a:cubicBezTo>
                    <a:pt x="5929" y="7094"/>
                    <a:pt x="6001" y="6940"/>
                    <a:pt x="6036" y="6797"/>
                  </a:cubicBezTo>
                  <a:lnTo>
                    <a:pt x="6227" y="6987"/>
                  </a:lnTo>
                  <a:cubicBezTo>
                    <a:pt x="6203" y="7118"/>
                    <a:pt x="6108" y="7261"/>
                    <a:pt x="5989" y="7356"/>
                  </a:cubicBezTo>
                  <a:cubicBezTo>
                    <a:pt x="5775" y="7577"/>
                    <a:pt x="5492" y="7687"/>
                    <a:pt x="5209" y="7687"/>
                  </a:cubicBezTo>
                  <a:cubicBezTo>
                    <a:pt x="4926" y="7687"/>
                    <a:pt x="4643" y="7577"/>
                    <a:pt x="4429" y="7356"/>
                  </a:cubicBezTo>
                  <a:lnTo>
                    <a:pt x="2905" y="5844"/>
                  </a:lnTo>
                  <a:cubicBezTo>
                    <a:pt x="2703" y="5630"/>
                    <a:pt x="2584" y="5356"/>
                    <a:pt x="2584" y="5070"/>
                  </a:cubicBezTo>
                  <a:cubicBezTo>
                    <a:pt x="2584" y="4785"/>
                    <a:pt x="2703" y="4499"/>
                    <a:pt x="2905" y="4296"/>
                  </a:cubicBezTo>
                  <a:cubicBezTo>
                    <a:pt x="3012" y="4189"/>
                    <a:pt x="3143" y="4106"/>
                    <a:pt x="3274" y="4058"/>
                  </a:cubicBezTo>
                  <a:close/>
                  <a:moveTo>
                    <a:pt x="7596" y="7047"/>
                  </a:moveTo>
                  <a:lnTo>
                    <a:pt x="7739" y="7202"/>
                  </a:lnTo>
                  <a:lnTo>
                    <a:pt x="7227" y="7714"/>
                  </a:lnTo>
                  <a:lnTo>
                    <a:pt x="7072" y="7571"/>
                  </a:lnTo>
                  <a:lnTo>
                    <a:pt x="7596" y="7047"/>
                  </a:lnTo>
                  <a:close/>
                  <a:moveTo>
                    <a:pt x="2470" y="1"/>
                  </a:moveTo>
                  <a:cubicBezTo>
                    <a:pt x="2432" y="1"/>
                    <a:pt x="2392" y="20"/>
                    <a:pt x="2357" y="46"/>
                  </a:cubicBezTo>
                  <a:lnTo>
                    <a:pt x="1298" y="1106"/>
                  </a:lnTo>
                  <a:cubicBezTo>
                    <a:pt x="1238" y="1165"/>
                    <a:pt x="1238" y="1260"/>
                    <a:pt x="1298" y="1320"/>
                  </a:cubicBezTo>
                  <a:cubicBezTo>
                    <a:pt x="1328" y="1350"/>
                    <a:pt x="1366" y="1365"/>
                    <a:pt x="1405" y="1365"/>
                  </a:cubicBezTo>
                  <a:cubicBezTo>
                    <a:pt x="1444" y="1365"/>
                    <a:pt x="1482" y="1350"/>
                    <a:pt x="1512" y="1320"/>
                  </a:cubicBezTo>
                  <a:lnTo>
                    <a:pt x="2381" y="439"/>
                  </a:lnTo>
                  <a:lnTo>
                    <a:pt x="2500" y="832"/>
                  </a:lnTo>
                  <a:lnTo>
                    <a:pt x="833" y="2499"/>
                  </a:lnTo>
                  <a:lnTo>
                    <a:pt x="452" y="2380"/>
                  </a:lnTo>
                  <a:lnTo>
                    <a:pt x="1095" y="1737"/>
                  </a:lnTo>
                  <a:cubicBezTo>
                    <a:pt x="1095" y="1737"/>
                    <a:pt x="1095" y="1725"/>
                    <a:pt x="1107" y="1725"/>
                  </a:cubicBezTo>
                  <a:cubicBezTo>
                    <a:pt x="1155" y="1665"/>
                    <a:pt x="1155" y="1570"/>
                    <a:pt x="1095" y="1510"/>
                  </a:cubicBezTo>
                  <a:cubicBezTo>
                    <a:pt x="1066" y="1481"/>
                    <a:pt x="1027" y="1466"/>
                    <a:pt x="988" y="1466"/>
                  </a:cubicBezTo>
                  <a:cubicBezTo>
                    <a:pt x="950" y="1466"/>
                    <a:pt x="911" y="1481"/>
                    <a:pt x="881" y="1510"/>
                  </a:cubicBezTo>
                  <a:lnTo>
                    <a:pt x="60" y="2332"/>
                  </a:lnTo>
                  <a:cubicBezTo>
                    <a:pt x="24" y="2380"/>
                    <a:pt x="0" y="2415"/>
                    <a:pt x="24" y="2475"/>
                  </a:cubicBezTo>
                  <a:cubicBezTo>
                    <a:pt x="36" y="2522"/>
                    <a:pt x="83" y="2570"/>
                    <a:pt x="119" y="2582"/>
                  </a:cubicBezTo>
                  <a:lnTo>
                    <a:pt x="833" y="2796"/>
                  </a:lnTo>
                  <a:lnTo>
                    <a:pt x="1107" y="2868"/>
                  </a:lnTo>
                  <a:cubicBezTo>
                    <a:pt x="1810" y="3070"/>
                    <a:pt x="2441" y="3392"/>
                    <a:pt x="3012" y="3820"/>
                  </a:cubicBezTo>
                  <a:cubicBezTo>
                    <a:pt x="2893" y="3880"/>
                    <a:pt x="2786" y="3963"/>
                    <a:pt x="2703" y="4058"/>
                  </a:cubicBezTo>
                  <a:cubicBezTo>
                    <a:pt x="2429" y="4320"/>
                    <a:pt x="2286" y="4677"/>
                    <a:pt x="2286" y="5058"/>
                  </a:cubicBezTo>
                  <a:cubicBezTo>
                    <a:pt x="2286" y="5428"/>
                    <a:pt x="2429" y="5785"/>
                    <a:pt x="2703" y="6047"/>
                  </a:cubicBezTo>
                  <a:lnTo>
                    <a:pt x="4215" y="7571"/>
                  </a:lnTo>
                  <a:cubicBezTo>
                    <a:pt x="4489" y="7833"/>
                    <a:pt x="4858" y="7987"/>
                    <a:pt x="5215" y="7987"/>
                  </a:cubicBezTo>
                  <a:cubicBezTo>
                    <a:pt x="5572" y="7987"/>
                    <a:pt x="5929" y="7856"/>
                    <a:pt x="6215" y="7571"/>
                  </a:cubicBezTo>
                  <a:cubicBezTo>
                    <a:pt x="6310" y="7464"/>
                    <a:pt x="6417" y="7333"/>
                    <a:pt x="6477" y="7178"/>
                  </a:cubicBezTo>
                  <a:lnTo>
                    <a:pt x="6763" y="7464"/>
                  </a:lnTo>
                  <a:cubicBezTo>
                    <a:pt x="6703" y="7523"/>
                    <a:pt x="6715" y="7618"/>
                    <a:pt x="6763" y="7678"/>
                  </a:cubicBezTo>
                  <a:lnTo>
                    <a:pt x="7120" y="8035"/>
                  </a:lnTo>
                  <a:cubicBezTo>
                    <a:pt x="7144" y="8059"/>
                    <a:pt x="7191" y="8071"/>
                    <a:pt x="7227" y="8071"/>
                  </a:cubicBezTo>
                  <a:cubicBezTo>
                    <a:pt x="7251" y="8071"/>
                    <a:pt x="7299" y="8059"/>
                    <a:pt x="7322" y="8035"/>
                  </a:cubicBezTo>
                  <a:lnTo>
                    <a:pt x="8061" y="7297"/>
                  </a:lnTo>
                  <a:cubicBezTo>
                    <a:pt x="8084" y="7273"/>
                    <a:pt x="8096" y="7225"/>
                    <a:pt x="8096" y="7202"/>
                  </a:cubicBezTo>
                  <a:cubicBezTo>
                    <a:pt x="8096" y="7166"/>
                    <a:pt x="8084" y="7142"/>
                    <a:pt x="8061" y="7106"/>
                  </a:cubicBezTo>
                  <a:lnTo>
                    <a:pt x="7703" y="6749"/>
                  </a:lnTo>
                  <a:cubicBezTo>
                    <a:pt x="7674" y="6719"/>
                    <a:pt x="7635" y="6704"/>
                    <a:pt x="7596" y="6704"/>
                  </a:cubicBezTo>
                  <a:cubicBezTo>
                    <a:pt x="7557" y="6704"/>
                    <a:pt x="7519" y="6719"/>
                    <a:pt x="7489" y="6749"/>
                  </a:cubicBezTo>
                  <a:lnTo>
                    <a:pt x="7251" y="6511"/>
                  </a:lnTo>
                  <a:cubicBezTo>
                    <a:pt x="7221" y="6481"/>
                    <a:pt x="7185" y="6466"/>
                    <a:pt x="7150" y="6466"/>
                  </a:cubicBezTo>
                  <a:cubicBezTo>
                    <a:pt x="7114" y="6466"/>
                    <a:pt x="7078" y="6481"/>
                    <a:pt x="7049" y="6511"/>
                  </a:cubicBezTo>
                  <a:cubicBezTo>
                    <a:pt x="6989" y="6571"/>
                    <a:pt x="6989" y="6666"/>
                    <a:pt x="7049" y="6725"/>
                  </a:cubicBezTo>
                  <a:lnTo>
                    <a:pt x="7287" y="6963"/>
                  </a:lnTo>
                  <a:lnTo>
                    <a:pt x="6977" y="7273"/>
                  </a:lnTo>
                  <a:lnTo>
                    <a:pt x="6525" y="6821"/>
                  </a:lnTo>
                  <a:lnTo>
                    <a:pt x="3905" y="4189"/>
                  </a:lnTo>
                  <a:cubicBezTo>
                    <a:pt x="3739" y="4023"/>
                    <a:pt x="3572" y="3880"/>
                    <a:pt x="3417" y="3749"/>
                  </a:cubicBezTo>
                  <a:cubicBezTo>
                    <a:pt x="2762" y="3213"/>
                    <a:pt x="2012" y="2820"/>
                    <a:pt x="1203" y="2582"/>
                  </a:cubicBezTo>
                  <a:lnTo>
                    <a:pt x="1179" y="2582"/>
                  </a:lnTo>
                  <a:lnTo>
                    <a:pt x="2607" y="1153"/>
                  </a:lnTo>
                  <a:lnTo>
                    <a:pt x="2607" y="1165"/>
                  </a:lnTo>
                  <a:cubicBezTo>
                    <a:pt x="2691" y="1439"/>
                    <a:pt x="2786" y="1701"/>
                    <a:pt x="2893" y="1963"/>
                  </a:cubicBezTo>
                  <a:cubicBezTo>
                    <a:pt x="2929" y="2022"/>
                    <a:pt x="2965" y="2046"/>
                    <a:pt x="3024" y="2046"/>
                  </a:cubicBezTo>
                  <a:cubicBezTo>
                    <a:pt x="3048" y="2046"/>
                    <a:pt x="3072" y="2046"/>
                    <a:pt x="3084" y="2034"/>
                  </a:cubicBezTo>
                  <a:cubicBezTo>
                    <a:pt x="3167" y="1999"/>
                    <a:pt x="3191" y="1915"/>
                    <a:pt x="3167" y="1844"/>
                  </a:cubicBezTo>
                  <a:cubicBezTo>
                    <a:pt x="3060" y="1606"/>
                    <a:pt x="2965" y="1344"/>
                    <a:pt x="2893" y="1094"/>
                  </a:cubicBezTo>
                  <a:lnTo>
                    <a:pt x="2607" y="117"/>
                  </a:lnTo>
                  <a:cubicBezTo>
                    <a:pt x="2596" y="70"/>
                    <a:pt x="2548" y="22"/>
                    <a:pt x="2512" y="10"/>
                  </a:cubicBezTo>
                  <a:cubicBezTo>
                    <a:pt x="2499" y="4"/>
                    <a:pt x="2485" y="1"/>
                    <a:pt x="2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 name="Google Shape;862;p27"/>
          <p:cNvGrpSpPr/>
          <p:nvPr/>
        </p:nvGrpSpPr>
        <p:grpSpPr>
          <a:xfrm>
            <a:off x="4741971" y="1498482"/>
            <a:ext cx="1656905" cy="2668591"/>
            <a:chOff x="4741971" y="1498482"/>
            <a:chExt cx="1656905" cy="2668591"/>
          </a:xfrm>
        </p:grpSpPr>
        <p:grpSp>
          <p:nvGrpSpPr>
            <p:cNvPr id="863" name="Google Shape;863;p27"/>
            <p:cNvGrpSpPr/>
            <p:nvPr/>
          </p:nvGrpSpPr>
          <p:grpSpPr>
            <a:xfrm>
              <a:off x="5460925" y="2918536"/>
              <a:ext cx="219000" cy="1248537"/>
              <a:chOff x="1172618" y="2449383"/>
              <a:chExt cx="219000" cy="1248537"/>
            </a:xfrm>
          </p:grpSpPr>
          <p:cxnSp>
            <p:nvCxnSpPr>
              <p:cNvPr id="864" name="Google Shape;864;p27"/>
              <p:cNvCxnSpPr>
                <a:stCxn id="865" idx="2"/>
                <a:endCxn id="866" idx="0"/>
              </p:cNvCxnSpPr>
              <p:nvPr/>
            </p:nvCxnSpPr>
            <p:spPr>
              <a:xfrm>
                <a:off x="1282118" y="2449383"/>
                <a:ext cx="0" cy="1029600"/>
              </a:xfrm>
              <a:prstGeom prst="straightConnector1">
                <a:avLst/>
              </a:prstGeom>
              <a:noFill/>
              <a:ln cap="flat" cmpd="sng" w="19050">
                <a:solidFill>
                  <a:schemeClr val="accent1"/>
                </a:solidFill>
                <a:prstDash val="dot"/>
                <a:round/>
                <a:headEnd len="med" w="med" type="none"/>
                <a:tailEnd len="med" w="med" type="none"/>
              </a:ln>
            </p:spPr>
          </p:cxnSp>
          <p:sp>
            <p:nvSpPr>
              <p:cNvPr id="866" name="Google Shape;866;p27"/>
              <p:cNvSpPr/>
              <p:nvPr/>
            </p:nvSpPr>
            <p:spPr>
              <a:xfrm>
                <a:off x="1172618" y="3478920"/>
                <a:ext cx="219000" cy="21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7" name="Google Shape;867;p27"/>
            <p:cNvSpPr txBox="1"/>
            <p:nvPr/>
          </p:nvSpPr>
          <p:spPr>
            <a:xfrm>
              <a:off x="4741975" y="1498482"/>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868" name="Google Shape;868;p27"/>
            <p:cNvSpPr txBox="1"/>
            <p:nvPr/>
          </p:nvSpPr>
          <p:spPr>
            <a:xfrm>
              <a:off x="4741971" y="1818400"/>
              <a:ext cx="1656900" cy="46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the biggest planet of them all</a:t>
              </a:r>
              <a:endParaRPr sz="1200">
                <a:solidFill>
                  <a:schemeClr val="dk1"/>
                </a:solidFill>
                <a:latin typeface="Roboto Light"/>
                <a:ea typeface="Roboto Light"/>
                <a:cs typeface="Roboto Light"/>
                <a:sym typeface="Roboto Light"/>
              </a:endParaRPr>
            </a:p>
          </p:txBody>
        </p:sp>
        <p:sp>
          <p:nvSpPr>
            <p:cNvPr id="865" name="Google Shape;865;p27"/>
            <p:cNvSpPr/>
            <p:nvPr/>
          </p:nvSpPr>
          <p:spPr>
            <a:xfrm>
              <a:off x="5284075" y="2345836"/>
              <a:ext cx="572700" cy="57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27"/>
          <p:cNvGrpSpPr/>
          <p:nvPr/>
        </p:nvGrpSpPr>
        <p:grpSpPr>
          <a:xfrm>
            <a:off x="5381825" y="2442425"/>
            <a:ext cx="377200" cy="379522"/>
            <a:chOff x="3107608" y="3763401"/>
            <a:chExt cx="360233" cy="362451"/>
          </a:xfrm>
        </p:grpSpPr>
        <p:sp>
          <p:nvSpPr>
            <p:cNvPr id="870" name="Google Shape;870;p27"/>
            <p:cNvSpPr/>
            <p:nvPr/>
          </p:nvSpPr>
          <p:spPr>
            <a:xfrm>
              <a:off x="3323349" y="3763401"/>
              <a:ext cx="144492" cy="152729"/>
            </a:xfrm>
            <a:custGeom>
              <a:rect b="b" l="l" r="r" t="t"/>
              <a:pathLst>
                <a:path extrusionOk="0" h="4821" w="4561">
                  <a:moveTo>
                    <a:pt x="2354" y="0"/>
                  </a:moveTo>
                  <a:cubicBezTo>
                    <a:pt x="1649" y="0"/>
                    <a:pt x="958" y="340"/>
                    <a:pt x="524" y="975"/>
                  </a:cubicBezTo>
                  <a:cubicBezTo>
                    <a:pt x="1" y="1761"/>
                    <a:pt x="36" y="2761"/>
                    <a:pt x="584" y="3511"/>
                  </a:cubicBezTo>
                  <a:lnTo>
                    <a:pt x="536" y="4642"/>
                  </a:lnTo>
                  <a:cubicBezTo>
                    <a:pt x="536" y="4702"/>
                    <a:pt x="572" y="4761"/>
                    <a:pt x="620" y="4797"/>
                  </a:cubicBezTo>
                  <a:cubicBezTo>
                    <a:pt x="644" y="4809"/>
                    <a:pt x="679" y="4821"/>
                    <a:pt x="703" y="4821"/>
                  </a:cubicBezTo>
                  <a:cubicBezTo>
                    <a:pt x="739" y="4821"/>
                    <a:pt x="751" y="4821"/>
                    <a:pt x="775" y="4809"/>
                  </a:cubicBezTo>
                  <a:lnTo>
                    <a:pt x="1810" y="4333"/>
                  </a:lnTo>
                  <a:cubicBezTo>
                    <a:pt x="1987" y="4375"/>
                    <a:pt x="2166" y="4395"/>
                    <a:pt x="2342" y="4395"/>
                  </a:cubicBezTo>
                  <a:cubicBezTo>
                    <a:pt x="3067" y="4395"/>
                    <a:pt x="3756" y="4048"/>
                    <a:pt x="4168" y="3416"/>
                  </a:cubicBezTo>
                  <a:cubicBezTo>
                    <a:pt x="4323" y="3214"/>
                    <a:pt x="4430" y="2975"/>
                    <a:pt x="4489" y="2725"/>
                  </a:cubicBezTo>
                  <a:cubicBezTo>
                    <a:pt x="4501" y="2630"/>
                    <a:pt x="4454" y="2547"/>
                    <a:pt x="4370" y="2511"/>
                  </a:cubicBezTo>
                  <a:cubicBezTo>
                    <a:pt x="4360" y="2510"/>
                    <a:pt x="4351" y="2509"/>
                    <a:pt x="4341" y="2509"/>
                  </a:cubicBezTo>
                  <a:cubicBezTo>
                    <a:pt x="4258" y="2509"/>
                    <a:pt x="4188" y="2555"/>
                    <a:pt x="4156" y="2630"/>
                  </a:cubicBezTo>
                  <a:cubicBezTo>
                    <a:pt x="4108" y="2844"/>
                    <a:pt x="4025" y="3035"/>
                    <a:pt x="3906" y="3225"/>
                  </a:cubicBezTo>
                  <a:cubicBezTo>
                    <a:pt x="3551" y="3749"/>
                    <a:pt x="2961" y="4059"/>
                    <a:pt x="2349" y="4059"/>
                  </a:cubicBezTo>
                  <a:cubicBezTo>
                    <a:pt x="2182" y="4059"/>
                    <a:pt x="2013" y="4036"/>
                    <a:pt x="1846" y="3987"/>
                  </a:cubicBezTo>
                  <a:cubicBezTo>
                    <a:pt x="1831" y="3982"/>
                    <a:pt x="1816" y="3980"/>
                    <a:pt x="1801" y="3980"/>
                  </a:cubicBezTo>
                  <a:cubicBezTo>
                    <a:pt x="1779" y="3980"/>
                    <a:pt x="1755" y="3985"/>
                    <a:pt x="1727" y="3999"/>
                  </a:cubicBezTo>
                  <a:lnTo>
                    <a:pt x="894" y="4392"/>
                  </a:lnTo>
                  <a:lnTo>
                    <a:pt x="941" y="3464"/>
                  </a:lnTo>
                  <a:cubicBezTo>
                    <a:pt x="941" y="3416"/>
                    <a:pt x="929" y="3392"/>
                    <a:pt x="917" y="3344"/>
                  </a:cubicBezTo>
                  <a:cubicBezTo>
                    <a:pt x="405" y="2713"/>
                    <a:pt x="382" y="1832"/>
                    <a:pt x="822" y="1154"/>
                  </a:cubicBezTo>
                  <a:cubicBezTo>
                    <a:pt x="1096" y="749"/>
                    <a:pt x="1513" y="475"/>
                    <a:pt x="2001" y="368"/>
                  </a:cubicBezTo>
                  <a:cubicBezTo>
                    <a:pt x="2120" y="348"/>
                    <a:pt x="2239" y="337"/>
                    <a:pt x="2357" y="337"/>
                  </a:cubicBezTo>
                  <a:cubicBezTo>
                    <a:pt x="2723" y="337"/>
                    <a:pt x="3079" y="438"/>
                    <a:pt x="3394" y="654"/>
                  </a:cubicBezTo>
                  <a:cubicBezTo>
                    <a:pt x="3870" y="963"/>
                    <a:pt x="4168" y="1475"/>
                    <a:pt x="4215" y="2035"/>
                  </a:cubicBezTo>
                  <a:cubicBezTo>
                    <a:pt x="4226" y="2123"/>
                    <a:pt x="4299" y="2191"/>
                    <a:pt x="4376" y="2191"/>
                  </a:cubicBezTo>
                  <a:cubicBezTo>
                    <a:pt x="4382" y="2191"/>
                    <a:pt x="4388" y="2190"/>
                    <a:pt x="4394" y="2190"/>
                  </a:cubicBezTo>
                  <a:cubicBezTo>
                    <a:pt x="4489" y="2166"/>
                    <a:pt x="4561" y="2094"/>
                    <a:pt x="4549" y="2011"/>
                  </a:cubicBezTo>
                  <a:cubicBezTo>
                    <a:pt x="4489" y="1332"/>
                    <a:pt x="4132" y="737"/>
                    <a:pt x="3572" y="368"/>
                  </a:cubicBezTo>
                  <a:cubicBezTo>
                    <a:pt x="3196" y="120"/>
                    <a:pt x="2773" y="0"/>
                    <a:pt x="23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7"/>
            <p:cNvSpPr/>
            <p:nvPr/>
          </p:nvSpPr>
          <p:spPr>
            <a:xfrm>
              <a:off x="3107608" y="3863256"/>
              <a:ext cx="333844" cy="262596"/>
            </a:xfrm>
            <a:custGeom>
              <a:rect b="b" l="l" r="r" t="t"/>
              <a:pathLst>
                <a:path extrusionOk="0" h="8289" w="10538">
                  <a:moveTo>
                    <a:pt x="4894" y="2121"/>
                  </a:moveTo>
                  <a:lnTo>
                    <a:pt x="5108" y="2324"/>
                  </a:lnTo>
                  <a:lnTo>
                    <a:pt x="4822" y="2609"/>
                  </a:lnTo>
                  <a:lnTo>
                    <a:pt x="4537" y="2883"/>
                  </a:lnTo>
                  <a:lnTo>
                    <a:pt x="4334" y="2681"/>
                  </a:lnTo>
                  <a:lnTo>
                    <a:pt x="4894" y="2121"/>
                  </a:lnTo>
                  <a:close/>
                  <a:moveTo>
                    <a:pt x="5894" y="3431"/>
                  </a:moveTo>
                  <a:cubicBezTo>
                    <a:pt x="5965" y="3431"/>
                    <a:pt x="6025" y="3455"/>
                    <a:pt x="6084" y="3502"/>
                  </a:cubicBezTo>
                  <a:lnTo>
                    <a:pt x="6275" y="3693"/>
                  </a:lnTo>
                  <a:cubicBezTo>
                    <a:pt x="6382" y="3800"/>
                    <a:pt x="6382" y="3967"/>
                    <a:pt x="6275" y="4062"/>
                  </a:cubicBezTo>
                  <a:cubicBezTo>
                    <a:pt x="6227" y="4110"/>
                    <a:pt x="6156" y="4145"/>
                    <a:pt x="6084" y="4145"/>
                  </a:cubicBezTo>
                  <a:cubicBezTo>
                    <a:pt x="6013" y="4145"/>
                    <a:pt x="5953" y="4110"/>
                    <a:pt x="5894" y="4062"/>
                  </a:cubicBezTo>
                  <a:lnTo>
                    <a:pt x="5703" y="3872"/>
                  </a:lnTo>
                  <a:cubicBezTo>
                    <a:pt x="5596" y="3764"/>
                    <a:pt x="5596" y="3586"/>
                    <a:pt x="5703" y="3502"/>
                  </a:cubicBezTo>
                  <a:cubicBezTo>
                    <a:pt x="5739" y="3455"/>
                    <a:pt x="5810" y="3431"/>
                    <a:pt x="5894" y="3431"/>
                  </a:cubicBezTo>
                  <a:close/>
                  <a:moveTo>
                    <a:pt x="6453" y="1955"/>
                  </a:moveTo>
                  <a:lnTo>
                    <a:pt x="8085" y="3919"/>
                  </a:lnTo>
                  <a:cubicBezTo>
                    <a:pt x="8406" y="4324"/>
                    <a:pt x="8454" y="4812"/>
                    <a:pt x="8192" y="5062"/>
                  </a:cubicBezTo>
                  <a:lnTo>
                    <a:pt x="7275" y="5991"/>
                  </a:lnTo>
                  <a:cubicBezTo>
                    <a:pt x="7159" y="6102"/>
                    <a:pt x="7004" y="6155"/>
                    <a:pt x="6835" y="6155"/>
                  </a:cubicBezTo>
                  <a:cubicBezTo>
                    <a:pt x="6606" y="6155"/>
                    <a:pt x="6351" y="6057"/>
                    <a:pt x="6132" y="5872"/>
                  </a:cubicBezTo>
                  <a:lnTo>
                    <a:pt x="4167" y="4241"/>
                  </a:lnTo>
                  <a:lnTo>
                    <a:pt x="4167" y="4062"/>
                  </a:lnTo>
                  <a:cubicBezTo>
                    <a:pt x="4191" y="3824"/>
                    <a:pt x="4298" y="3610"/>
                    <a:pt x="4465" y="3443"/>
                  </a:cubicBezTo>
                  <a:lnTo>
                    <a:pt x="4941" y="2967"/>
                  </a:lnTo>
                  <a:lnTo>
                    <a:pt x="5358" y="3383"/>
                  </a:lnTo>
                  <a:cubicBezTo>
                    <a:pt x="5239" y="3610"/>
                    <a:pt x="5263" y="3907"/>
                    <a:pt x="5453" y="4098"/>
                  </a:cubicBezTo>
                  <a:lnTo>
                    <a:pt x="5656" y="4288"/>
                  </a:lnTo>
                  <a:cubicBezTo>
                    <a:pt x="5775" y="4407"/>
                    <a:pt x="5918" y="4467"/>
                    <a:pt x="6084" y="4467"/>
                  </a:cubicBezTo>
                  <a:cubicBezTo>
                    <a:pt x="6191" y="4467"/>
                    <a:pt x="6287" y="4431"/>
                    <a:pt x="6370" y="4395"/>
                  </a:cubicBezTo>
                  <a:lnTo>
                    <a:pt x="7239" y="5265"/>
                  </a:lnTo>
                  <a:cubicBezTo>
                    <a:pt x="7275" y="5300"/>
                    <a:pt x="7323" y="5312"/>
                    <a:pt x="7358" y="5312"/>
                  </a:cubicBezTo>
                  <a:cubicBezTo>
                    <a:pt x="7406" y="5312"/>
                    <a:pt x="7454" y="5300"/>
                    <a:pt x="7477" y="5265"/>
                  </a:cubicBezTo>
                  <a:cubicBezTo>
                    <a:pt x="7537" y="5217"/>
                    <a:pt x="7537" y="5086"/>
                    <a:pt x="7477" y="5026"/>
                  </a:cubicBezTo>
                  <a:lnTo>
                    <a:pt x="6608" y="4157"/>
                  </a:lnTo>
                  <a:cubicBezTo>
                    <a:pt x="6727" y="3931"/>
                    <a:pt x="6692" y="3633"/>
                    <a:pt x="6501" y="3443"/>
                  </a:cubicBezTo>
                  <a:lnTo>
                    <a:pt x="6311" y="3252"/>
                  </a:lnTo>
                  <a:cubicBezTo>
                    <a:pt x="6188" y="3130"/>
                    <a:pt x="6032" y="3073"/>
                    <a:pt x="5880" y="3073"/>
                  </a:cubicBezTo>
                  <a:cubicBezTo>
                    <a:pt x="5779" y="3073"/>
                    <a:pt x="5681" y="3098"/>
                    <a:pt x="5596" y="3145"/>
                  </a:cubicBezTo>
                  <a:lnTo>
                    <a:pt x="5179" y="2729"/>
                  </a:lnTo>
                  <a:lnTo>
                    <a:pt x="5453" y="2443"/>
                  </a:lnTo>
                  <a:lnTo>
                    <a:pt x="5656" y="2252"/>
                  </a:lnTo>
                  <a:cubicBezTo>
                    <a:pt x="5834" y="2074"/>
                    <a:pt x="6084" y="1967"/>
                    <a:pt x="6334" y="1955"/>
                  </a:cubicBezTo>
                  <a:close/>
                  <a:moveTo>
                    <a:pt x="1928" y="1"/>
                  </a:moveTo>
                  <a:cubicBezTo>
                    <a:pt x="1921" y="1"/>
                    <a:pt x="1913" y="1"/>
                    <a:pt x="1905" y="2"/>
                  </a:cubicBezTo>
                  <a:cubicBezTo>
                    <a:pt x="1477" y="62"/>
                    <a:pt x="1072" y="252"/>
                    <a:pt x="762" y="550"/>
                  </a:cubicBezTo>
                  <a:cubicBezTo>
                    <a:pt x="0" y="1312"/>
                    <a:pt x="0" y="2562"/>
                    <a:pt x="762" y="3324"/>
                  </a:cubicBezTo>
                  <a:lnTo>
                    <a:pt x="1393" y="3967"/>
                  </a:lnTo>
                  <a:cubicBezTo>
                    <a:pt x="1750" y="4324"/>
                    <a:pt x="1810" y="4884"/>
                    <a:pt x="1524" y="5300"/>
                  </a:cubicBezTo>
                  <a:cubicBezTo>
                    <a:pt x="1489" y="5360"/>
                    <a:pt x="1500" y="5455"/>
                    <a:pt x="1548" y="5515"/>
                  </a:cubicBezTo>
                  <a:lnTo>
                    <a:pt x="2131" y="6086"/>
                  </a:lnTo>
                  <a:cubicBezTo>
                    <a:pt x="2155" y="6122"/>
                    <a:pt x="2203" y="6134"/>
                    <a:pt x="2239" y="6134"/>
                  </a:cubicBezTo>
                  <a:lnTo>
                    <a:pt x="2262" y="6134"/>
                  </a:lnTo>
                  <a:cubicBezTo>
                    <a:pt x="2298" y="6134"/>
                    <a:pt x="2346" y="6110"/>
                    <a:pt x="2381" y="6074"/>
                  </a:cubicBezTo>
                  <a:cubicBezTo>
                    <a:pt x="3084" y="5193"/>
                    <a:pt x="3001" y="3931"/>
                    <a:pt x="2215" y="3145"/>
                  </a:cubicBezTo>
                  <a:lnTo>
                    <a:pt x="1572" y="2502"/>
                  </a:lnTo>
                  <a:cubicBezTo>
                    <a:pt x="1429" y="2359"/>
                    <a:pt x="1334" y="2145"/>
                    <a:pt x="1334" y="1919"/>
                  </a:cubicBezTo>
                  <a:cubicBezTo>
                    <a:pt x="1334" y="1705"/>
                    <a:pt x="1429" y="1502"/>
                    <a:pt x="1572" y="1347"/>
                  </a:cubicBezTo>
                  <a:cubicBezTo>
                    <a:pt x="1727" y="1193"/>
                    <a:pt x="1929" y="1109"/>
                    <a:pt x="2155" y="1109"/>
                  </a:cubicBezTo>
                  <a:cubicBezTo>
                    <a:pt x="2381" y="1109"/>
                    <a:pt x="2572" y="1193"/>
                    <a:pt x="2739" y="1347"/>
                  </a:cubicBezTo>
                  <a:lnTo>
                    <a:pt x="3965" y="2574"/>
                  </a:lnTo>
                  <a:cubicBezTo>
                    <a:pt x="3941" y="2609"/>
                    <a:pt x="3929" y="2657"/>
                    <a:pt x="3929" y="2693"/>
                  </a:cubicBezTo>
                  <a:cubicBezTo>
                    <a:pt x="3929" y="2740"/>
                    <a:pt x="3941" y="2788"/>
                    <a:pt x="3965" y="2812"/>
                  </a:cubicBezTo>
                  <a:lnTo>
                    <a:pt x="4298" y="3145"/>
                  </a:lnTo>
                  <a:lnTo>
                    <a:pt x="4227" y="3217"/>
                  </a:lnTo>
                  <a:cubicBezTo>
                    <a:pt x="3929" y="3514"/>
                    <a:pt x="3775" y="3931"/>
                    <a:pt x="3834" y="4348"/>
                  </a:cubicBezTo>
                  <a:cubicBezTo>
                    <a:pt x="3870" y="4586"/>
                    <a:pt x="3965" y="4812"/>
                    <a:pt x="4120" y="5003"/>
                  </a:cubicBezTo>
                  <a:lnTo>
                    <a:pt x="6275" y="7777"/>
                  </a:lnTo>
                  <a:cubicBezTo>
                    <a:pt x="6513" y="8086"/>
                    <a:pt x="6870" y="8265"/>
                    <a:pt x="7263" y="8289"/>
                  </a:cubicBezTo>
                  <a:lnTo>
                    <a:pt x="7346" y="8289"/>
                  </a:lnTo>
                  <a:cubicBezTo>
                    <a:pt x="7704" y="8289"/>
                    <a:pt x="8049" y="8146"/>
                    <a:pt x="8311" y="7896"/>
                  </a:cubicBezTo>
                  <a:lnTo>
                    <a:pt x="9549" y="6658"/>
                  </a:lnTo>
                  <a:cubicBezTo>
                    <a:pt x="9609" y="6598"/>
                    <a:pt x="9609" y="6479"/>
                    <a:pt x="9549" y="6419"/>
                  </a:cubicBezTo>
                  <a:cubicBezTo>
                    <a:pt x="9519" y="6390"/>
                    <a:pt x="9475" y="6375"/>
                    <a:pt x="9430" y="6375"/>
                  </a:cubicBezTo>
                  <a:cubicBezTo>
                    <a:pt x="9385" y="6375"/>
                    <a:pt x="9341" y="6390"/>
                    <a:pt x="9311" y="6419"/>
                  </a:cubicBezTo>
                  <a:lnTo>
                    <a:pt x="8073" y="7658"/>
                  </a:lnTo>
                  <a:cubicBezTo>
                    <a:pt x="7880" y="7850"/>
                    <a:pt x="7613" y="7956"/>
                    <a:pt x="7332" y="7956"/>
                  </a:cubicBezTo>
                  <a:cubicBezTo>
                    <a:pt x="7317" y="7956"/>
                    <a:pt x="7302" y="7956"/>
                    <a:pt x="7287" y="7955"/>
                  </a:cubicBezTo>
                  <a:cubicBezTo>
                    <a:pt x="6989" y="7932"/>
                    <a:pt x="6727" y="7789"/>
                    <a:pt x="6549" y="7562"/>
                  </a:cubicBezTo>
                  <a:lnTo>
                    <a:pt x="4501" y="4943"/>
                  </a:lnTo>
                  <a:lnTo>
                    <a:pt x="5918" y="6122"/>
                  </a:lnTo>
                  <a:cubicBezTo>
                    <a:pt x="6203" y="6360"/>
                    <a:pt x="6525" y="6479"/>
                    <a:pt x="6846" y="6479"/>
                  </a:cubicBezTo>
                  <a:cubicBezTo>
                    <a:pt x="7108" y="6479"/>
                    <a:pt x="7346" y="6384"/>
                    <a:pt x="7525" y="6205"/>
                  </a:cubicBezTo>
                  <a:lnTo>
                    <a:pt x="8454" y="5288"/>
                  </a:lnTo>
                  <a:cubicBezTo>
                    <a:pt x="8835" y="4895"/>
                    <a:pt x="8787" y="4217"/>
                    <a:pt x="8358" y="3681"/>
                  </a:cubicBezTo>
                  <a:lnTo>
                    <a:pt x="7192" y="2264"/>
                  </a:lnTo>
                  <a:lnTo>
                    <a:pt x="9811" y="4300"/>
                  </a:lnTo>
                  <a:cubicBezTo>
                    <a:pt x="10049" y="4479"/>
                    <a:pt x="10180" y="4753"/>
                    <a:pt x="10192" y="5050"/>
                  </a:cubicBezTo>
                  <a:cubicBezTo>
                    <a:pt x="10204" y="5348"/>
                    <a:pt x="10109" y="5634"/>
                    <a:pt x="9894" y="5836"/>
                  </a:cubicBezTo>
                  <a:cubicBezTo>
                    <a:pt x="9835" y="5896"/>
                    <a:pt x="9835" y="6015"/>
                    <a:pt x="9894" y="6074"/>
                  </a:cubicBezTo>
                  <a:cubicBezTo>
                    <a:pt x="9924" y="6104"/>
                    <a:pt x="9969" y="6119"/>
                    <a:pt x="10013" y="6119"/>
                  </a:cubicBezTo>
                  <a:cubicBezTo>
                    <a:pt x="10058" y="6119"/>
                    <a:pt x="10103" y="6104"/>
                    <a:pt x="10132" y="6074"/>
                  </a:cubicBezTo>
                  <a:cubicBezTo>
                    <a:pt x="10382" y="5824"/>
                    <a:pt x="10537" y="5455"/>
                    <a:pt x="10502" y="5062"/>
                  </a:cubicBezTo>
                  <a:cubicBezTo>
                    <a:pt x="10478" y="4681"/>
                    <a:pt x="10299" y="4324"/>
                    <a:pt x="9990" y="4086"/>
                  </a:cubicBezTo>
                  <a:lnTo>
                    <a:pt x="7227" y="1943"/>
                  </a:lnTo>
                  <a:lnTo>
                    <a:pt x="7215" y="1919"/>
                  </a:lnTo>
                  <a:cubicBezTo>
                    <a:pt x="7025" y="1776"/>
                    <a:pt x="6799" y="1669"/>
                    <a:pt x="6561" y="1645"/>
                  </a:cubicBezTo>
                  <a:cubicBezTo>
                    <a:pt x="6498" y="1636"/>
                    <a:pt x="6436" y="1632"/>
                    <a:pt x="6374" y="1632"/>
                  </a:cubicBezTo>
                  <a:cubicBezTo>
                    <a:pt x="6022" y="1632"/>
                    <a:pt x="5683" y="1773"/>
                    <a:pt x="5429" y="2026"/>
                  </a:cubicBezTo>
                  <a:lnTo>
                    <a:pt x="5358" y="2097"/>
                  </a:lnTo>
                  <a:lnTo>
                    <a:pt x="5025" y="1776"/>
                  </a:lnTo>
                  <a:cubicBezTo>
                    <a:pt x="5001" y="1740"/>
                    <a:pt x="4953" y="1728"/>
                    <a:pt x="4906" y="1728"/>
                  </a:cubicBezTo>
                  <a:cubicBezTo>
                    <a:pt x="4870" y="1728"/>
                    <a:pt x="4822" y="1740"/>
                    <a:pt x="4787" y="1776"/>
                  </a:cubicBezTo>
                  <a:lnTo>
                    <a:pt x="3560" y="538"/>
                  </a:lnTo>
                  <a:cubicBezTo>
                    <a:pt x="3298" y="288"/>
                    <a:pt x="2989" y="109"/>
                    <a:pt x="2643" y="38"/>
                  </a:cubicBezTo>
                  <a:cubicBezTo>
                    <a:pt x="2627" y="31"/>
                    <a:pt x="2610" y="27"/>
                    <a:pt x="2593" y="27"/>
                  </a:cubicBezTo>
                  <a:cubicBezTo>
                    <a:pt x="2525" y="27"/>
                    <a:pt x="2460" y="81"/>
                    <a:pt x="2441" y="157"/>
                  </a:cubicBezTo>
                  <a:cubicBezTo>
                    <a:pt x="2405" y="240"/>
                    <a:pt x="2465" y="335"/>
                    <a:pt x="2560" y="359"/>
                  </a:cubicBezTo>
                  <a:cubicBezTo>
                    <a:pt x="2846" y="431"/>
                    <a:pt x="3096" y="585"/>
                    <a:pt x="3298" y="788"/>
                  </a:cubicBezTo>
                  <a:lnTo>
                    <a:pt x="4537" y="2026"/>
                  </a:lnTo>
                  <a:lnTo>
                    <a:pt x="4215" y="2359"/>
                  </a:lnTo>
                  <a:lnTo>
                    <a:pt x="2977" y="1121"/>
                  </a:lnTo>
                  <a:cubicBezTo>
                    <a:pt x="2751" y="895"/>
                    <a:pt x="2465" y="776"/>
                    <a:pt x="2155" y="776"/>
                  </a:cubicBezTo>
                  <a:cubicBezTo>
                    <a:pt x="1846" y="776"/>
                    <a:pt x="1560" y="895"/>
                    <a:pt x="1334" y="1121"/>
                  </a:cubicBezTo>
                  <a:cubicBezTo>
                    <a:pt x="1119" y="1347"/>
                    <a:pt x="1000" y="1621"/>
                    <a:pt x="1000" y="1943"/>
                  </a:cubicBezTo>
                  <a:cubicBezTo>
                    <a:pt x="1000" y="2252"/>
                    <a:pt x="1119" y="2538"/>
                    <a:pt x="1334" y="2752"/>
                  </a:cubicBezTo>
                  <a:lnTo>
                    <a:pt x="1977" y="3395"/>
                  </a:lnTo>
                  <a:cubicBezTo>
                    <a:pt x="2608" y="4026"/>
                    <a:pt x="2703" y="4991"/>
                    <a:pt x="2227" y="5729"/>
                  </a:cubicBezTo>
                  <a:lnTo>
                    <a:pt x="1893" y="5396"/>
                  </a:lnTo>
                  <a:cubicBezTo>
                    <a:pt x="2167" y="4860"/>
                    <a:pt x="2084" y="4181"/>
                    <a:pt x="1655" y="3741"/>
                  </a:cubicBezTo>
                  <a:lnTo>
                    <a:pt x="1012" y="3098"/>
                  </a:lnTo>
                  <a:cubicBezTo>
                    <a:pt x="381" y="2478"/>
                    <a:pt x="381" y="1431"/>
                    <a:pt x="1012" y="812"/>
                  </a:cubicBezTo>
                  <a:cubicBezTo>
                    <a:pt x="1262" y="550"/>
                    <a:pt x="1596" y="395"/>
                    <a:pt x="1953" y="347"/>
                  </a:cubicBezTo>
                  <a:cubicBezTo>
                    <a:pt x="2036" y="335"/>
                    <a:pt x="2108" y="252"/>
                    <a:pt x="2096" y="157"/>
                  </a:cubicBezTo>
                  <a:cubicBezTo>
                    <a:pt x="2085" y="69"/>
                    <a:pt x="2023" y="1"/>
                    <a:pt x="19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7"/>
            <p:cNvSpPr/>
            <p:nvPr/>
          </p:nvSpPr>
          <p:spPr>
            <a:xfrm>
              <a:off x="3361840" y="3799453"/>
              <a:ext cx="74701" cy="71438"/>
            </a:xfrm>
            <a:custGeom>
              <a:rect b="b" l="l" r="r" t="t"/>
              <a:pathLst>
                <a:path extrusionOk="0" h="2255" w="2358">
                  <a:moveTo>
                    <a:pt x="1441" y="337"/>
                  </a:moveTo>
                  <a:cubicBezTo>
                    <a:pt x="1572" y="337"/>
                    <a:pt x="1691" y="385"/>
                    <a:pt x="1798" y="480"/>
                  </a:cubicBezTo>
                  <a:cubicBezTo>
                    <a:pt x="1988" y="682"/>
                    <a:pt x="1988" y="1004"/>
                    <a:pt x="1798" y="1194"/>
                  </a:cubicBezTo>
                  <a:cubicBezTo>
                    <a:pt x="1703" y="1296"/>
                    <a:pt x="1572" y="1346"/>
                    <a:pt x="1441" y="1346"/>
                  </a:cubicBezTo>
                  <a:cubicBezTo>
                    <a:pt x="1310" y="1346"/>
                    <a:pt x="1179" y="1296"/>
                    <a:pt x="1084" y="1194"/>
                  </a:cubicBezTo>
                  <a:cubicBezTo>
                    <a:pt x="893" y="1004"/>
                    <a:pt x="893" y="682"/>
                    <a:pt x="1084" y="480"/>
                  </a:cubicBezTo>
                  <a:cubicBezTo>
                    <a:pt x="1191" y="385"/>
                    <a:pt x="1310" y="337"/>
                    <a:pt x="1441" y="337"/>
                  </a:cubicBezTo>
                  <a:close/>
                  <a:moveTo>
                    <a:pt x="1424" y="1"/>
                  </a:moveTo>
                  <a:cubicBezTo>
                    <a:pt x="1209" y="1"/>
                    <a:pt x="994" y="81"/>
                    <a:pt x="833" y="242"/>
                  </a:cubicBezTo>
                  <a:cubicBezTo>
                    <a:pt x="548" y="528"/>
                    <a:pt x="500" y="980"/>
                    <a:pt x="726" y="1302"/>
                  </a:cubicBezTo>
                  <a:lnTo>
                    <a:pt x="60" y="1968"/>
                  </a:lnTo>
                  <a:cubicBezTo>
                    <a:pt x="0" y="2028"/>
                    <a:pt x="0" y="2147"/>
                    <a:pt x="60" y="2206"/>
                  </a:cubicBezTo>
                  <a:cubicBezTo>
                    <a:pt x="83" y="2242"/>
                    <a:pt x="131" y="2254"/>
                    <a:pt x="167" y="2254"/>
                  </a:cubicBezTo>
                  <a:cubicBezTo>
                    <a:pt x="214" y="2254"/>
                    <a:pt x="262" y="2242"/>
                    <a:pt x="286" y="2206"/>
                  </a:cubicBezTo>
                  <a:lnTo>
                    <a:pt x="964" y="1540"/>
                  </a:lnTo>
                  <a:cubicBezTo>
                    <a:pt x="1095" y="1635"/>
                    <a:pt x="1262" y="1671"/>
                    <a:pt x="1417" y="1671"/>
                  </a:cubicBezTo>
                  <a:cubicBezTo>
                    <a:pt x="1643" y="1671"/>
                    <a:pt x="1857" y="1587"/>
                    <a:pt x="2012" y="1421"/>
                  </a:cubicBezTo>
                  <a:cubicBezTo>
                    <a:pt x="2357" y="1111"/>
                    <a:pt x="2357" y="575"/>
                    <a:pt x="2024" y="242"/>
                  </a:cubicBezTo>
                  <a:cubicBezTo>
                    <a:pt x="1857" y="81"/>
                    <a:pt x="1640" y="1"/>
                    <a:pt x="14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27"/>
          <p:cNvGrpSpPr/>
          <p:nvPr/>
        </p:nvGrpSpPr>
        <p:grpSpPr>
          <a:xfrm>
            <a:off x="2745235" y="1498482"/>
            <a:ext cx="1656902" cy="2044432"/>
            <a:chOff x="2745235" y="1498482"/>
            <a:chExt cx="1656902" cy="2044432"/>
          </a:xfrm>
        </p:grpSpPr>
        <p:grpSp>
          <p:nvGrpSpPr>
            <p:cNvPr id="874" name="Google Shape;874;p27"/>
            <p:cNvGrpSpPr/>
            <p:nvPr/>
          </p:nvGrpSpPr>
          <p:grpSpPr>
            <a:xfrm>
              <a:off x="3464188" y="2918536"/>
              <a:ext cx="219000" cy="624378"/>
              <a:chOff x="1172618" y="2449383"/>
              <a:chExt cx="219000" cy="624378"/>
            </a:xfrm>
          </p:grpSpPr>
          <p:cxnSp>
            <p:nvCxnSpPr>
              <p:cNvPr id="875" name="Google Shape;875;p27"/>
              <p:cNvCxnSpPr>
                <a:stCxn id="876" idx="2"/>
              </p:cNvCxnSpPr>
              <p:nvPr/>
            </p:nvCxnSpPr>
            <p:spPr>
              <a:xfrm>
                <a:off x="1282118" y="2449383"/>
                <a:ext cx="0" cy="515100"/>
              </a:xfrm>
              <a:prstGeom prst="straightConnector1">
                <a:avLst/>
              </a:prstGeom>
              <a:noFill/>
              <a:ln cap="flat" cmpd="sng" w="19050">
                <a:solidFill>
                  <a:schemeClr val="dk2"/>
                </a:solidFill>
                <a:prstDash val="dot"/>
                <a:round/>
                <a:headEnd len="med" w="med" type="none"/>
                <a:tailEnd len="med" w="med" type="none"/>
              </a:ln>
            </p:spPr>
          </p:cxnSp>
          <p:sp>
            <p:nvSpPr>
              <p:cNvPr id="877" name="Google Shape;877;p27"/>
              <p:cNvSpPr/>
              <p:nvPr/>
            </p:nvSpPr>
            <p:spPr>
              <a:xfrm>
                <a:off x="1172618" y="2854761"/>
                <a:ext cx="2190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8" name="Google Shape;878;p27"/>
            <p:cNvSpPr txBox="1"/>
            <p:nvPr/>
          </p:nvSpPr>
          <p:spPr>
            <a:xfrm>
              <a:off x="2745238" y="1498482"/>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879" name="Google Shape;879;p27"/>
            <p:cNvSpPr txBox="1"/>
            <p:nvPr/>
          </p:nvSpPr>
          <p:spPr>
            <a:xfrm>
              <a:off x="2745235" y="1818400"/>
              <a:ext cx="1656900" cy="46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cold</a:t>
              </a:r>
              <a:endParaRPr sz="1200">
                <a:solidFill>
                  <a:schemeClr val="dk1"/>
                </a:solidFill>
                <a:latin typeface="Roboto Light"/>
                <a:ea typeface="Roboto Light"/>
                <a:cs typeface="Roboto Light"/>
                <a:sym typeface="Roboto Light"/>
              </a:endParaRPr>
            </a:p>
          </p:txBody>
        </p:sp>
        <p:sp>
          <p:nvSpPr>
            <p:cNvPr id="876" name="Google Shape;876;p27"/>
            <p:cNvSpPr/>
            <p:nvPr/>
          </p:nvSpPr>
          <p:spPr>
            <a:xfrm>
              <a:off x="3287338" y="2345836"/>
              <a:ext cx="572700" cy="572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27"/>
          <p:cNvGrpSpPr/>
          <p:nvPr/>
        </p:nvGrpSpPr>
        <p:grpSpPr>
          <a:xfrm>
            <a:off x="3424380" y="2450502"/>
            <a:ext cx="298615" cy="363367"/>
            <a:chOff x="871254" y="3360146"/>
            <a:chExt cx="285183" cy="347023"/>
          </a:xfrm>
        </p:grpSpPr>
        <p:sp>
          <p:nvSpPr>
            <p:cNvPr id="881" name="Google Shape;881;p27"/>
            <p:cNvSpPr/>
            <p:nvPr/>
          </p:nvSpPr>
          <p:spPr>
            <a:xfrm>
              <a:off x="871254" y="3360146"/>
              <a:ext cx="135052" cy="164863"/>
            </a:xfrm>
            <a:custGeom>
              <a:rect b="b" l="l" r="r" t="t"/>
              <a:pathLst>
                <a:path extrusionOk="0" h="5204" w="4263">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7"/>
            <p:cNvSpPr/>
            <p:nvPr/>
          </p:nvSpPr>
          <p:spPr>
            <a:xfrm>
              <a:off x="876132" y="3360146"/>
              <a:ext cx="280305" cy="347023"/>
            </a:xfrm>
            <a:custGeom>
              <a:rect b="b" l="l" r="r" t="t"/>
              <a:pathLst>
                <a:path extrusionOk="0" h="10954" w="8848">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7"/>
            <p:cNvSpPr/>
            <p:nvPr/>
          </p:nvSpPr>
          <p:spPr>
            <a:xfrm>
              <a:off x="950073" y="3450656"/>
              <a:ext cx="792" cy="1172"/>
            </a:xfrm>
            <a:custGeom>
              <a:rect b="b" l="l" r="r" t="t"/>
              <a:pathLst>
                <a:path extrusionOk="0" h="37" w="25">
                  <a:moveTo>
                    <a:pt x="24" y="1"/>
                  </a:moveTo>
                  <a:lnTo>
                    <a:pt x="12" y="24"/>
                  </a:lnTo>
                  <a:cubicBezTo>
                    <a:pt x="12" y="24"/>
                    <a:pt x="0" y="24"/>
                    <a:pt x="0" y="36"/>
                  </a:cubicBezTo>
                  <a:cubicBezTo>
                    <a:pt x="12" y="24"/>
                    <a:pt x="24" y="24"/>
                    <a:pt x="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7"/>
            <p:cNvSpPr/>
            <p:nvPr/>
          </p:nvSpPr>
          <p:spPr>
            <a:xfrm>
              <a:off x="923304" y="3434784"/>
              <a:ext cx="178042" cy="156594"/>
            </a:xfrm>
            <a:custGeom>
              <a:rect b="b" l="l" r="r" t="t"/>
              <a:pathLst>
                <a:path extrusionOk="0" h="4943" w="562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5" name="Google Shape;885;p27"/>
          <p:cNvGrpSpPr/>
          <p:nvPr/>
        </p:nvGrpSpPr>
        <p:grpSpPr>
          <a:xfrm>
            <a:off x="748500" y="1498482"/>
            <a:ext cx="1656900" cy="2541243"/>
            <a:chOff x="748500" y="1498482"/>
            <a:chExt cx="1656900" cy="2541243"/>
          </a:xfrm>
        </p:grpSpPr>
        <p:grpSp>
          <p:nvGrpSpPr>
            <p:cNvPr id="886" name="Google Shape;886;p27"/>
            <p:cNvGrpSpPr/>
            <p:nvPr/>
          </p:nvGrpSpPr>
          <p:grpSpPr>
            <a:xfrm>
              <a:off x="1467450" y="2918536"/>
              <a:ext cx="219000" cy="1121189"/>
              <a:chOff x="1172618" y="2306297"/>
              <a:chExt cx="219000" cy="1121189"/>
            </a:xfrm>
          </p:grpSpPr>
          <p:cxnSp>
            <p:nvCxnSpPr>
              <p:cNvPr id="887" name="Google Shape;887;p27"/>
              <p:cNvCxnSpPr>
                <a:stCxn id="888" idx="2"/>
                <a:endCxn id="889" idx="0"/>
              </p:cNvCxnSpPr>
              <p:nvPr/>
            </p:nvCxnSpPr>
            <p:spPr>
              <a:xfrm>
                <a:off x="1282118" y="2306297"/>
                <a:ext cx="0" cy="910500"/>
              </a:xfrm>
              <a:prstGeom prst="straightConnector1">
                <a:avLst/>
              </a:prstGeom>
              <a:noFill/>
              <a:ln cap="flat" cmpd="sng" w="19050">
                <a:solidFill>
                  <a:schemeClr val="lt2"/>
                </a:solidFill>
                <a:prstDash val="dot"/>
                <a:round/>
                <a:headEnd len="med" w="med" type="none"/>
                <a:tailEnd len="med" w="med" type="none"/>
              </a:ln>
            </p:spPr>
          </p:cxnSp>
          <p:sp>
            <p:nvSpPr>
              <p:cNvPr id="889" name="Google Shape;889;p27"/>
              <p:cNvSpPr/>
              <p:nvPr/>
            </p:nvSpPr>
            <p:spPr>
              <a:xfrm>
                <a:off x="1172618" y="3216886"/>
                <a:ext cx="219000" cy="210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0" name="Google Shape;890;p27"/>
            <p:cNvSpPr txBox="1"/>
            <p:nvPr/>
          </p:nvSpPr>
          <p:spPr>
            <a:xfrm>
              <a:off x="748500" y="1498482"/>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891" name="Google Shape;891;p27"/>
            <p:cNvSpPr txBox="1"/>
            <p:nvPr/>
          </p:nvSpPr>
          <p:spPr>
            <a:xfrm>
              <a:off x="748500" y="1818400"/>
              <a:ext cx="1656900" cy="46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a:t>
              </a:r>
              <a:endParaRPr sz="1200">
                <a:solidFill>
                  <a:schemeClr val="dk1"/>
                </a:solidFill>
                <a:latin typeface="Roboto Light"/>
                <a:ea typeface="Roboto Light"/>
                <a:cs typeface="Roboto Light"/>
                <a:sym typeface="Roboto Light"/>
              </a:endParaRPr>
            </a:p>
          </p:txBody>
        </p:sp>
        <p:sp>
          <p:nvSpPr>
            <p:cNvPr id="888" name="Google Shape;888;p27"/>
            <p:cNvSpPr/>
            <p:nvPr/>
          </p:nvSpPr>
          <p:spPr>
            <a:xfrm>
              <a:off x="1290600" y="2345836"/>
              <a:ext cx="572700" cy="57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27"/>
          <p:cNvGrpSpPr/>
          <p:nvPr/>
        </p:nvGrpSpPr>
        <p:grpSpPr>
          <a:xfrm>
            <a:off x="1464364" y="2449507"/>
            <a:ext cx="225172" cy="365358"/>
            <a:chOff x="2691555" y="2884503"/>
            <a:chExt cx="215044" cy="348924"/>
          </a:xfrm>
        </p:grpSpPr>
        <p:sp>
          <p:nvSpPr>
            <p:cNvPr id="893" name="Google Shape;893;p27"/>
            <p:cNvSpPr/>
            <p:nvPr/>
          </p:nvSpPr>
          <p:spPr>
            <a:xfrm>
              <a:off x="2691555" y="2884503"/>
              <a:ext cx="215044" cy="348924"/>
            </a:xfrm>
            <a:custGeom>
              <a:rect b="b" l="l" r="r" t="t"/>
              <a:pathLst>
                <a:path extrusionOk="0" h="11014" w="6788">
                  <a:moveTo>
                    <a:pt x="632" y="4941"/>
                  </a:moveTo>
                  <a:lnTo>
                    <a:pt x="632" y="5394"/>
                  </a:lnTo>
                  <a:lnTo>
                    <a:pt x="441" y="5394"/>
                  </a:lnTo>
                  <a:lnTo>
                    <a:pt x="632" y="4941"/>
                  </a:lnTo>
                  <a:close/>
                  <a:moveTo>
                    <a:pt x="3703" y="0"/>
                  </a:moveTo>
                  <a:cubicBezTo>
                    <a:pt x="2013" y="0"/>
                    <a:pt x="632" y="1346"/>
                    <a:pt x="632" y="2989"/>
                  </a:cubicBezTo>
                  <a:lnTo>
                    <a:pt x="632" y="4179"/>
                  </a:lnTo>
                  <a:lnTo>
                    <a:pt x="36" y="5489"/>
                  </a:lnTo>
                  <a:cubicBezTo>
                    <a:pt x="1" y="5537"/>
                    <a:pt x="13" y="5596"/>
                    <a:pt x="48" y="5644"/>
                  </a:cubicBezTo>
                  <a:cubicBezTo>
                    <a:pt x="72" y="5692"/>
                    <a:pt x="120" y="5715"/>
                    <a:pt x="179" y="5715"/>
                  </a:cubicBezTo>
                  <a:lnTo>
                    <a:pt x="632" y="5715"/>
                  </a:lnTo>
                  <a:lnTo>
                    <a:pt x="632" y="6965"/>
                  </a:lnTo>
                  <a:cubicBezTo>
                    <a:pt x="632" y="7335"/>
                    <a:pt x="941" y="7656"/>
                    <a:pt x="1310" y="7656"/>
                  </a:cubicBezTo>
                  <a:lnTo>
                    <a:pt x="2156" y="7656"/>
                  </a:lnTo>
                  <a:lnTo>
                    <a:pt x="2156" y="8704"/>
                  </a:lnTo>
                  <a:lnTo>
                    <a:pt x="751" y="10775"/>
                  </a:lnTo>
                  <a:cubicBezTo>
                    <a:pt x="703" y="10835"/>
                    <a:pt x="703" y="10906"/>
                    <a:pt x="751" y="10954"/>
                  </a:cubicBezTo>
                  <a:cubicBezTo>
                    <a:pt x="775" y="11002"/>
                    <a:pt x="822" y="11014"/>
                    <a:pt x="882" y="11014"/>
                  </a:cubicBezTo>
                  <a:lnTo>
                    <a:pt x="929" y="11014"/>
                  </a:lnTo>
                  <a:lnTo>
                    <a:pt x="2394" y="10585"/>
                  </a:lnTo>
                  <a:cubicBezTo>
                    <a:pt x="2489" y="10549"/>
                    <a:pt x="2537" y="10466"/>
                    <a:pt x="2501" y="10394"/>
                  </a:cubicBezTo>
                  <a:cubicBezTo>
                    <a:pt x="2482" y="10328"/>
                    <a:pt x="2418" y="10277"/>
                    <a:pt x="2356" y="10277"/>
                  </a:cubicBezTo>
                  <a:cubicBezTo>
                    <a:pt x="2340" y="10277"/>
                    <a:pt x="2325" y="10280"/>
                    <a:pt x="2310" y="10287"/>
                  </a:cubicBezTo>
                  <a:lnTo>
                    <a:pt x="1263" y="10597"/>
                  </a:lnTo>
                  <a:lnTo>
                    <a:pt x="2441" y="8859"/>
                  </a:lnTo>
                  <a:cubicBezTo>
                    <a:pt x="2453" y="8823"/>
                    <a:pt x="2477" y="8799"/>
                    <a:pt x="2477" y="8763"/>
                  </a:cubicBezTo>
                  <a:lnTo>
                    <a:pt x="2477" y="7608"/>
                  </a:lnTo>
                  <a:lnTo>
                    <a:pt x="3453" y="7073"/>
                  </a:lnTo>
                  <a:cubicBezTo>
                    <a:pt x="3537" y="7025"/>
                    <a:pt x="3561" y="6942"/>
                    <a:pt x="3513" y="6846"/>
                  </a:cubicBezTo>
                  <a:cubicBezTo>
                    <a:pt x="3488" y="6797"/>
                    <a:pt x="3436" y="6765"/>
                    <a:pt x="3378" y="6765"/>
                  </a:cubicBezTo>
                  <a:cubicBezTo>
                    <a:pt x="3352" y="6765"/>
                    <a:pt x="3325" y="6772"/>
                    <a:pt x="3299" y="6787"/>
                  </a:cubicBezTo>
                  <a:lnTo>
                    <a:pt x="2263" y="7358"/>
                  </a:lnTo>
                  <a:lnTo>
                    <a:pt x="1298" y="7358"/>
                  </a:lnTo>
                  <a:cubicBezTo>
                    <a:pt x="1108" y="7358"/>
                    <a:pt x="941" y="7192"/>
                    <a:pt x="941" y="7001"/>
                  </a:cubicBezTo>
                  <a:lnTo>
                    <a:pt x="941" y="6549"/>
                  </a:lnTo>
                  <a:lnTo>
                    <a:pt x="1775" y="6549"/>
                  </a:lnTo>
                  <a:cubicBezTo>
                    <a:pt x="1870" y="6549"/>
                    <a:pt x="1941" y="6477"/>
                    <a:pt x="1941" y="6382"/>
                  </a:cubicBezTo>
                  <a:cubicBezTo>
                    <a:pt x="1941" y="6299"/>
                    <a:pt x="1870" y="6227"/>
                    <a:pt x="1775" y="6227"/>
                  </a:cubicBezTo>
                  <a:lnTo>
                    <a:pt x="941" y="6227"/>
                  </a:lnTo>
                  <a:lnTo>
                    <a:pt x="941" y="3025"/>
                  </a:lnTo>
                  <a:cubicBezTo>
                    <a:pt x="941" y="1548"/>
                    <a:pt x="2179" y="358"/>
                    <a:pt x="3715" y="358"/>
                  </a:cubicBezTo>
                  <a:cubicBezTo>
                    <a:pt x="5239" y="358"/>
                    <a:pt x="6478" y="1548"/>
                    <a:pt x="6478" y="3025"/>
                  </a:cubicBezTo>
                  <a:cubicBezTo>
                    <a:pt x="6478" y="4263"/>
                    <a:pt x="5811" y="5406"/>
                    <a:pt x="4727" y="6013"/>
                  </a:cubicBezTo>
                  <a:lnTo>
                    <a:pt x="3954" y="6442"/>
                  </a:lnTo>
                  <a:cubicBezTo>
                    <a:pt x="3870" y="6489"/>
                    <a:pt x="3846" y="6584"/>
                    <a:pt x="3894" y="6668"/>
                  </a:cubicBezTo>
                  <a:cubicBezTo>
                    <a:pt x="3918" y="6717"/>
                    <a:pt x="3971" y="6749"/>
                    <a:pt x="4029" y="6749"/>
                  </a:cubicBezTo>
                  <a:cubicBezTo>
                    <a:pt x="4055" y="6749"/>
                    <a:pt x="4082" y="6742"/>
                    <a:pt x="4108" y="6727"/>
                  </a:cubicBezTo>
                  <a:lnTo>
                    <a:pt x="4882" y="6299"/>
                  </a:lnTo>
                  <a:cubicBezTo>
                    <a:pt x="4918" y="6287"/>
                    <a:pt x="4930" y="6263"/>
                    <a:pt x="4966" y="6251"/>
                  </a:cubicBezTo>
                  <a:lnTo>
                    <a:pt x="4966" y="8525"/>
                  </a:lnTo>
                  <a:cubicBezTo>
                    <a:pt x="4966" y="8573"/>
                    <a:pt x="4977" y="8609"/>
                    <a:pt x="5001" y="8632"/>
                  </a:cubicBezTo>
                  <a:lnTo>
                    <a:pt x="5620" y="9323"/>
                  </a:lnTo>
                  <a:lnTo>
                    <a:pt x="2965" y="10109"/>
                  </a:lnTo>
                  <a:cubicBezTo>
                    <a:pt x="2882" y="10133"/>
                    <a:pt x="2834" y="10228"/>
                    <a:pt x="2858" y="10299"/>
                  </a:cubicBezTo>
                  <a:cubicBezTo>
                    <a:pt x="2882" y="10371"/>
                    <a:pt x="2953" y="10418"/>
                    <a:pt x="3013" y="10418"/>
                  </a:cubicBezTo>
                  <a:lnTo>
                    <a:pt x="3061" y="10418"/>
                  </a:lnTo>
                  <a:lnTo>
                    <a:pt x="5942" y="9573"/>
                  </a:lnTo>
                  <a:cubicBezTo>
                    <a:pt x="6001" y="9549"/>
                    <a:pt x="6037" y="9513"/>
                    <a:pt x="6049" y="9466"/>
                  </a:cubicBezTo>
                  <a:cubicBezTo>
                    <a:pt x="6061" y="9406"/>
                    <a:pt x="6049" y="9359"/>
                    <a:pt x="6013" y="9311"/>
                  </a:cubicBezTo>
                  <a:lnTo>
                    <a:pt x="5263" y="8442"/>
                  </a:lnTo>
                  <a:lnTo>
                    <a:pt x="5263" y="6013"/>
                  </a:lnTo>
                  <a:cubicBezTo>
                    <a:pt x="6216" y="5311"/>
                    <a:pt x="6787" y="4203"/>
                    <a:pt x="6787" y="2989"/>
                  </a:cubicBezTo>
                  <a:cubicBezTo>
                    <a:pt x="6787" y="1346"/>
                    <a:pt x="5406" y="0"/>
                    <a:pt x="37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7"/>
            <p:cNvSpPr/>
            <p:nvPr/>
          </p:nvSpPr>
          <p:spPr>
            <a:xfrm>
              <a:off x="2754535" y="2907503"/>
              <a:ext cx="126783" cy="127164"/>
            </a:xfrm>
            <a:custGeom>
              <a:rect b="b" l="l" r="r" t="t"/>
              <a:pathLst>
                <a:path extrusionOk="0" h="4014" w="4002">
                  <a:moveTo>
                    <a:pt x="1989" y="1"/>
                  </a:moveTo>
                  <a:cubicBezTo>
                    <a:pt x="953" y="1"/>
                    <a:pt x="72" y="822"/>
                    <a:pt x="1" y="1870"/>
                  </a:cubicBezTo>
                  <a:cubicBezTo>
                    <a:pt x="1" y="1953"/>
                    <a:pt x="61" y="2025"/>
                    <a:pt x="144" y="2048"/>
                  </a:cubicBezTo>
                  <a:cubicBezTo>
                    <a:pt x="239" y="2048"/>
                    <a:pt x="311" y="1989"/>
                    <a:pt x="322" y="1894"/>
                  </a:cubicBezTo>
                  <a:cubicBezTo>
                    <a:pt x="382" y="1013"/>
                    <a:pt x="1108" y="346"/>
                    <a:pt x="1989" y="346"/>
                  </a:cubicBezTo>
                  <a:cubicBezTo>
                    <a:pt x="2918" y="346"/>
                    <a:pt x="3656" y="1096"/>
                    <a:pt x="3656" y="2013"/>
                  </a:cubicBezTo>
                  <a:cubicBezTo>
                    <a:pt x="3656" y="2941"/>
                    <a:pt x="2918" y="3680"/>
                    <a:pt x="1989" y="3680"/>
                  </a:cubicBezTo>
                  <a:cubicBezTo>
                    <a:pt x="1251" y="3680"/>
                    <a:pt x="596" y="3191"/>
                    <a:pt x="382" y="2477"/>
                  </a:cubicBezTo>
                  <a:cubicBezTo>
                    <a:pt x="363" y="2401"/>
                    <a:pt x="298" y="2363"/>
                    <a:pt x="236" y="2363"/>
                  </a:cubicBezTo>
                  <a:cubicBezTo>
                    <a:pt x="221" y="2363"/>
                    <a:pt x="206" y="2365"/>
                    <a:pt x="191" y="2370"/>
                  </a:cubicBezTo>
                  <a:cubicBezTo>
                    <a:pt x="96" y="2406"/>
                    <a:pt x="61" y="2489"/>
                    <a:pt x="84" y="2560"/>
                  </a:cubicBezTo>
                  <a:cubicBezTo>
                    <a:pt x="322" y="3418"/>
                    <a:pt x="1108" y="4013"/>
                    <a:pt x="2001" y="4013"/>
                  </a:cubicBezTo>
                  <a:cubicBezTo>
                    <a:pt x="3109" y="4013"/>
                    <a:pt x="4001" y="3120"/>
                    <a:pt x="4001" y="2013"/>
                  </a:cubicBezTo>
                  <a:cubicBezTo>
                    <a:pt x="3990" y="917"/>
                    <a:pt x="3097" y="1"/>
                    <a:pt x="19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7"/>
            <p:cNvSpPr/>
            <p:nvPr/>
          </p:nvSpPr>
          <p:spPr>
            <a:xfrm>
              <a:off x="2781336" y="2931263"/>
              <a:ext cx="74321" cy="74353"/>
            </a:xfrm>
            <a:custGeom>
              <a:rect b="b" l="l" r="r" t="t"/>
              <a:pathLst>
                <a:path extrusionOk="0" h="2347" w="2346">
                  <a:moveTo>
                    <a:pt x="1465" y="310"/>
                  </a:moveTo>
                  <a:cubicBezTo>
                    <a:pt x="1620" y="310"/>
                    <a:pt x="1751" y="370"/>
                    <a:pt x="1858" y="477"/>
                  </a:cubicBezTo>
                  <a:cubicBezTo>
                    <a:pt x="1965" y="584"/>
                    <a:pt x="2024" y="715"/>
                    <a:pt x="2024" y="858"/>
                  </a:cubicBezTo>
                  <a:cubicBezTo>
                    <a:pt x="2024" y="1013"/>
                    <a:pt x="1965" y="1144"/>
                    <a:pt x="1858" y="1251"/>
                  </a:cubicBezTo>
                  <a:cubicBezTo>
                    <a:pt x="1751" y="1358"/>
                    <a:pt x="1620" y="1418"/>
                    <a:pt x="1465" y="1418"/>
                  </a:cubicBezTo>
                  <a:cubicBezTo>
                    <a:pt x="1322" y="1418"/>
                    <a:pt x="1191" y="1358"/>
                    <a:pt x="1084" y="1251"/>
                  </a:cubicBezTo>
                  <a:cubicBezTo>
                    <a:pt x="869" y="1037"/>
                    <a:pt x="869" y="679"/>
                    <a:pt x="1084" y="477"/>
                  </a:cubicBezTo>
                  <a:cubicBezTo>
                    <a:pt x="1191" y="370"/>
                    <a:pt x="1322" y="310"/>
                    <a:pt x="1465" y="310"/>
                  </a:cubicBezTo>
                  <a:close/>
                  <a:moveTo>
                    <a:pt x="1489" y="1"/>
                  </a:moveTo>
                  <a:cubicBezTo>
                    <a:pt x="1262" y="1"/>
                    <a:pt x="1036" y="84"/>
                    <a:pt x="869" y="251"/>
                  </a:cubicBezTo>
                  <a:cubicBezTo>
                    <a:pt x="572" y="548"/>
                    <a:pt x="536" y="1025"/>
                    <a:pt x="774" y="1370"/>
                  </a:cubicBezTo>
                  <a:lnTo>
                    <a:pt x="60" y="2084"/>
                  </a:lnTo>
                  <a:cubicBezTo>
                    <a:pt x="0" y="2144"/>
                    <a:pt x="0" y="2239"/>
                    <a:pt x="60" y="2299"/>
                  </a:cubicBezTo>
                  <a:cubicBezTo>
                    <a:pt x="84" y="2334"/>
                    <a:pt x="131" y="2346"/>
                    <a:pt x="179" y="2346"/>
                  </a:cubicBezTo>
                  <a:cubicBezTo>
                    <a:pt x="215" y="2346"/>
                    <a:pt x="262" y="2334"/>
                    <a:pt x="298" y="2299"/>
                  </a:cubicBezTo>
                  <a:lnTo>
                    <a:pt x="1012" y="1584"/>
                  </a:lnTo>
                  <a:cubicBezTo>
                    <a:pt x="1155" y="1691"/>
                    <a:pt x="1322" y="1739"/>
                    <a:pt x="1501" y="1739"/>
                  </a:cubicBezTo>
                  <a:cubicBezTo>
                    <a:pt x="1739" y="1739"/>
                    <a:pt x="1941" y="1644"/>
                    <a:pt x="2108" y="1489"/>
                  </a:cubicBezTo>
                  <a:cubicBezTo>
                    <a:pt x="2263" y="1310"/>
                    <a:pt x="2346" y="1096"/>
                    <a:pt x="2346" y="858"/>
                  </a:cubicBezTo>
                  <a:cubicBezTo>
                    <a:pt x="2346" y="620"/>
                    <a:pt x="2263" y="417"/>
                    <a:pt x="2096" y="251"/>
                  </a:cubicBezTo>
                  <a:cubicBezTo>
                    <a:pt x="1929" y="84"/>
                    <a:pt x="1703" y="1"/>
                    <a:pt x="14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28"/>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901" name="Google Shape;901;p28"/>
          <p:cNvGrpSpPr/>
          <p:nvPr/>
        </p:nvGrpSpPr>
        <p:grpSpPr>
          <a:xfrm>
            <a:off x="976597" y="1231794"/>
            <a:ext cx="2784264" cy="1251795"/>
            <a:chOff x="976597" y="1231794"/>
            <a:chExt cx="2784264" cy="1251795"/>
          </a:xfrm>
        </p:grpSpPr>
        <p:sp>
          <p:nvSpPr>
            <p:cNvPr id="902" name="Google Shape;902;p28"/>
            <p:cNvSpPr/>
            <p:nvPr/>
          </p:nvSpPr>
          <p:spPr>
            <a:xfrm>
              <a:off x="1080361" y="1231794"/>
              <a:ext cx="424200" cy="424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8"/>
            <p:cNvSpPr txBox="1"/>
            <p:nvPr/>
          </p:nvSpPr>
          <p:spPr>
            <a:xfrm>
              <a:off x="976597" y="1731587"/>
              <a:ext cx="2044184" cy="3247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904" name="Google Shape;904;p28"/>
            <p:cNvSpPr txBox="1"/>
            <p:nvPr/>
          </p:nvSpPr>
          <p:spPr>
            <a:xfrm>
              <a:off x="976597" y="2059529"/>
              <a:ext cx="2044184" cy="4240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cxnSp>
          <p:nvCxnSpPr>
            <p:cNvPr id="905" name="Google Shape;905;p28"/>
            <p:cNvCxnSpPr>
              <a:stCxn id="906" idx="1"/>
              <a:endCxn id="902" idx="3"/>
            </p:cNvCxnSpPr>
            <p:nvPr/>
          </p:nvCxnSpPr>
          <p:spPr>
            <a:xfrm flipH="1">
              <a:off x="1504561" y="1440894"/>
              <a:ext cx="2256300" cy="3000"/>
            </a:xfrm>
            <a:prstGeom prst="bentConnector3">
              <a:avLst>
                <a:gd fmla="val 50000" name="adj1"/>
              </a:avLst>
            </a:prstGeom>
            <a:noFill/>
            <a:ln cap="flat" cmpd="sng" w="19050">
              <a:solidFill>
                <a:schemeClr val="dk2"/>
              </a:solidFill>
              <a:prstDash val="dot"/>
              <a:round/>
              <a:headEnd len="med" w="med" type="none"/>
              <a:tailEnd len="med" w="med" type="none"/>
            </a:ln>
          </p:spPr>
        </p:cxnSp>
      </p:grpSp>
      <p:grpSp>
        <p:nvGrpSpPr>
          <p:cNvPr id="907" name="Google Shape;907;p28"/>
          <p:cNvGrpSpPr/>
          <p:nvPr/>
        </p:nvGrpSpPr>
        <p:grpSpPr>
          <a:xfrm>
            <a:off x="1164144" y="1304683"/>
            <a:ext cx="256634" cy="278289"/>
            <a:chOff x="2216956" y="1510503"/>
            <a:chExt cx="318721" cy="345615"/>
          </a:xfrm>
        </p:grpSpPr>
        <p:sp>
          <p:nvSpPr>
            <p:cNvPr id="908" name="Google Shape;908;p28"/>
            <p:cNvSpPr/>
            <p:nvPr/>
          </p:nvSpPr>
          <p:spPr>
            <a:xfrm>
              <a:off x="2386724" y="1510503"/>
              <a:ext cx="142524" cy="151594"/>
            </a:xfrm>
            <a:custGeom>
              <a:rect b="b" l="l" r="r" t="t"/>
              <a:pathLst>
                <a:path extrusionOk="0" h="4763" w="4478">
                  <a:moveTo>
                    <a:pt x="2315" y="1"/>
                  </a:moveTo>
                  <a:cubicBezTo>
                    <a:pt x="2179" y="1"/>
                    <a:pt x="2042" y="13"/>
                    <a:pt x="1906" y="36"/>
                  </a:cubicBezTo>
                  <a:cubicBezTo>
                    <a:pt x="1334" y="155"/>
                    <a:pt x="846" y="488"/>
                    <a:pt x="513" y="964"/>
                  </a:cubicBezTo>
                  <a:cubicBezTo>
                    <a:pt x="1" y="1738"/>
                    <a:pt x="25" y="2727"/>
                    <a:pt x="572" y="3465"/>
                  </a:cubicBezTo>
                  <a:lnTo>
                    <a:pt x="537" y="4596"/>
                  </a:lnTo>
                  <a:cubicBezTo>
                    <a:pt x="537" y="4655"/>
                    <a:pt x="560" y="4703"/>
                    <a:pt x="608" y="4727"/>
                  </a:cubicBezTo>
                  <a:cubicBezTo>
                    <a:pt x="632" y="4739"/>
                    <a:pt x="667" y="4763"/>
                    <a:pt x="691" y="4763"/>
                  </a:cubicBezTo>
                  <a:cubicBezTo>
                    <a:pt x="727" y="4763"/>
                    <a:pt x="739" y="4763"/>
                    <a:pt x="775" y="4739"/>
                  </a:cubicBezTo>
                  <a:lnTo>
                    <a:pt x="1799" y="4263"/>
                  </a:lnTo>
                  <a:cubicBezTo>
                    <a:pt x="1980" y="4308"/>
                    <a:pt x="2163" y="4331"/>
                    <a:pt x="2344" y="4331"/>
                  </a:cubicBezTo>
                  <a:cubicBezTo>
                    <a:pt x="3055" y="4331"/>
                    <a:pt x="3734" y="3986"/>
                    <a:pt x="4132" y="3370"/>
                  </a:cubicBezTo>
                  <a:cubicBezTo>
                    <a:pt x="4323" y="3096"/>
                    <a:pt x="4430" y="2774"/>
                    <a:pt x="4477" y="2453"/>
                  </a:cubicBezTo>
                  <a:cubicBezTo>
                    <a:pt x="4477" y="2358"/>
                    <a:pt x="4418" y="2274"/>
                    <a:pt x="4335" y="2262"/>
                  </a:cubicBezTo>
                  <a:cubicBezTo>
                    <a:pt x="4320" y="2259"/>
                    <a:pt x="4307" y="2257"/>
                    <a:pt x="4294" y="2257"/>
                  </a:cubicBezTo>
                  <a:cubicBezTo>
                    <a:pt x="4219" y="2257"/>
                    <a:pt x="4164" y="2312"/>
                    <a:pt x="4144" y="2393"/>
                  </a:cubicBezTo>
                  <a:cubicBezTo>
                    <a:pt x="4120" y="2667"/>
                    <a:pt x="4013" y="2941"/>
                    <a:pt x="3846" y="3179"/>
                  </a:cubicBezTo>
                  <a:cubicBezTo>
                    <a:pt x="3504" y="3697"/>
                    <a:pt x="2932" y="3992"/>
                    <a:pt x="2326" y="3992"/>
                  </a:cubicBezTo>
                  <a:cubicBezTo>
                    <a:pt x="2151" y="3992"/>
                    <a:pt x="1974" y="3968"/>
                    <a:pt x="1799" y="3917"/>
                  </a:cubicBezTo>
                  <a:cubicBezTo>
                    <a:pt x="1789" y="3914"/>
                    <a:pt x="1779" y="3913"/>
                    <a:pt x="1770" y="3913"/>
                  </a:cubicBezTo>
                  <a:cubicBezTo>
                    <a:pt x="1744" y="3913"/>
                    <a:pt x="1718" y="3924"/>
                    <a:pt x="1691" y="3941"/>
                  </a:cubicBezTo>
                  <a:lnTo>
                    <a:pt x="858" y="4322"/>
                  </a:lnTo>
                  <a:lnTo>
                    <a:pt x="906" y="3405"/>
                  </a:lnTo>
                  <a:cubicBezTo>
                    <a:pt x="906" y="3358"/>
                    <a:pt x="894" y="3334"/>
                    <a:pt x="870" y="3298"/>
                  </a:cubicBezTo>
                  <a:cubicBezTo>
                    <a:pt x="370" y="2679"/>
                    <a:pt x="334" y="1798"/>
                    <a:pt x="787" y="1131"/>
                  </a:cubicBezTo>
                  <a:cubicBezTo>
                    <a:pt x="1048" y="714"/>
                    <a:pt x="1489" y="441"/>
                    <a:pt x="1965" y="333"/>
                  </a:cubicBezTo>
                  <a:cubicBezTo>
                    <a:pt x="2084" y="313"/>
                    <a:pt x="2203" y="303"/>
                    <a:pt x="2321" y="303"/>
                  </a:cubicBezTo>
                  <a:cubicBezTo>
                    <a:pt x="2686" y="303"/>
                    <a:pt x="3040" y="403"/>
                    <a:pt x="3346" y="619"/>
                  </a:cubicBezTo>
                  <a:cubicBezTo>
                    <a:pt x="3763" y="905"/>
                    <a:pt x="4049" y="1322"/>
                    <a:pt x="4132" y="1822"/>
                  </a:cubicBezTo>
                  <a:cubicBezTo>
                    <a:pt x="4143" y="1909"/>
                    <a:pt x="4224" y="1966"/>
                    <a:pt x="4292" y="1966"/>
                  </a:cubicBezTo>
                  <a:cubicBezTo>
                    <a:pt x="4298" y="1966"/>
                    <a:pt x="4305" y="1966"/>
                    <a:pt x="4311" y="1965"/>
                  </a:cubicBezTo>
                  <a:cubicBezTo>
                    <a:pt x="4406" y="1941"/>
                    <a:pt x="4466" y="1857"/>
                    <a:pt x="4442" y="1786"/>
                  </a:cubicBezTo>
                  <a:cubicBezTo>
                    <a:pt x="4347" y="1203"/>
                    <a:pt x="4013" y="714"/>
                    <a:pt x="3525" y="369"/>
                  </a:cubicBezTo>
                  <a:cubicBezTo>
                    <a:pt x="3164" y="117"/>
                    <a:pt x="2742" y="1"/>
                    <a:pt x="23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8"/>
            <p:cNvSpPr/>
            <p:nvPr/>
          </p:nvSpPr>
          <p:spPr>
            <a:xfrm>
              <a:off x="2423102" y="1541185"/>
              <a:ext cx="77723" cy="77723"/>
            </a:xfrm>
            <a:custGeom>
              <a:rect b="b" l="l" r="r" t="t"/>
              <a:pathLst>
                <a:path extrusionOk="0" h="2442" w="2442">
                  <a:moveTo>
                    <a:pt x="1084" y="346"/>
                  </a:moveTo>
                  <a:lnTo>
                    <a:pt x="1084" y="1215"/>
                  </a:lnTo>
                  <a:cubicBezTo>
                    <a:pt x="1084" y="1310"/>
                    <a:pt x="1168" y="1382"/>
                    <a:pt x="1251" y="1382"/>
                  </a:cubicBezTo>
                  <a:lnTo>
                    <a:pt x="2132" y="1382"/>
                  </a:lnTo>
                  <a:cubicBezTo>
                    <a:pt x="2037" y="1786"/>
                    <a:pt x="1668" y="2108"/>
                    <a:pt x="1239" y="2108"/>
                  </a:cubicBezTo>
                  <a:cubicBezTo>
                    <a:pt x="751" y="2108"/>
                    <a:pt x="346" y="1715"/>
                    <a:pt x="346" y="1215"/>
                  </a:cubicBezTo>
                  <a:cubicBezTo>
                    <a:pt x="346" y="774"/>
                    <a:pt x="656" y="417"/>
                    <a:pt x="1084" y="346"/>
                  </a:cubicBezTo>
                  <a:close/>
                  <a:moveTo>
                    <a:pt x="1215" y="0"/>
                  </a:moveTo>
                  <a:cubicBezTo>
                    <a:pt x="548" y="0"/>
                    <a:pt x="1" y="548"/>
                    <a:pt x="1" y="1215"/>
                  </a:cubicBezTo>
                  <a:cubicBezTo>
                    <a:pt x="1" y="1894"/>
                    <a:pt x="548" y="2441"/>
                    <a:pt x="1215" y="2441"/>
                  </a:cubicBezTo>
                  <a:cubicBezTo>
                    <a:pt x="1894" y="2441"/>
                    <a:pt x="2442" y="1894"/>
                    <a:pt x="2442" y="1215"/>
                  </a:cubicBezTo>
                  <a:cubicBezTo>
                    <a:pt x="2442" y="1120"/>
                    <a:pt x="2370" y="1060"/>
                    <a:pt x="2275" y="1060"/>
                  </a:cubicBezTo>
                  <a:lnTo>
                    <a:pt x="1382" y="1060"/>
                  </a:lnTo>
                  <a:lnTo>
                    <a:pt x="1382" y="167"/>
                  </a:lnTo>
                  <a:cubicBezTo>
                    <a:pt x="1382" y="72"/>
                    <a:pt x="1310" y="0"/>
                    <a:pt x="12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8"/>
            <p:cNvSpPr/>
            <p:nvPr/>
          </p:nvSpPr>
          <p:spPr>
            <a:xfrm>
              <a:off x="2216956" y="1538543"/>
              <a:ext cx="318721" cy="317575"/>
            </a:xfrm>
            <a:custGeom>
              <a:rect b="b" l="l" r="r" t="t"/>
              <a:pathLst>
                <a:path extrusionOk="0" h="9978" w="10014">
                  <a:moveTo>
                    <a:pt x="3787" y="1191"/>
                  </a:moveTo>
                  <a:lnTo>
                    <a:pt x="4763" y="2179"/>
                  </a:lnTo>
                  <a:cubicBezTo>
                    <a:pt x="5347" y="2762"/>
                    <a:pt x="5466" y="3667"/>
                    <a:pt x="5037" y="4382"/>
                  </a:cubicBezTo>
                  <a:cubicBezTo>
                    <a:pt x="4989" y="4441"/>
                    <a:pt x="5001" y="4525"/>
                    <a:pt x="5061" y="4572"/>
                  </a:cubicBezTo>
                  <a:lnTo>
                    <a:pt x="5394" y="4906"/>
                  </a:lnTo>
                  <a:cubicBezTo>
                    <a:pt x="5423" y="4934"/>
                    <a:pt x="5465" y="4950"/>
                    <a:pt x="5507" y="4950"/>
                  </a:cubicBezTo>
                  <a:cubicBezTo>
                    <a:pt x="5534" y="4950"/>
                    <a:pt x="5561" y="4943"/>
                    <a:pt x="5585" y="4929"/>
                  </a:cubicBezTo>
                  <a:cubicBezTo>
                    <a:pt x="5873" y="4756"/>
                    <a:pt x="6191" y="4673"/>
                    <a:pt x="6506" y="4673"/>
                  </a:cubicBezTo>
                  <a:cubicBezTo>
                    <a:pt x="6972" y="4673"/>
                    <a:pt x="7432" y="4855"/>
                    <a:pt x="7787" y="5203"/>
                  </a:cubicBezTo>
                  <a:lnTo>
                    <a:pt x="8776" y="6179"/>
                  </a:lnTo>
                  <a:lnTo>
                    <a:pt x="6228" y="8727"/>
                  </a:lnTo>
                  <a:lnTo>
                    <a:pt x="5239" y="7751"/>
                  </a:lnTo>
                  <a:cubicBezTo>
                    <a:pt x="5025" y="7525"/>
                    <a:pt x="4870" y="7251"/>
                    <a:pt x="4787" y="6953"/>
                  </a:cubicBezTo>
                  <a:cubicBezTo>
                    <a:pt x="4644" y="6477"/>
                    <a:pt x="4728" y="5965"/>
                    <a:pt x="4978" y="5548"/>
                  </a:cubicBezTo>
                  <a:cubicBezTo>
                    <a:pt x="5025" y="5489"/>
                    <a:pt x="5001" y="5394"/>
                    <a:pt x="4942" y="5346"/>
                  </a:cubicBezTo>
                  <a:lnTo>
                    <a:pt x="4620" y="5025"/>
                  </a:lnTo>
                  <a:cubicBezTo>
                    <a:pt x="4589" y="4993"/>
                    <a:pt x="4541" y="4977"/>
                    <a:pt x="4495" y="4977"/>
                  </a:cubicBezTo>
                  <a:cubicBezTo>
                    <a:pt x="4472" y="4977"/>
                    <a:pt x="4450" y="4981"/>
                    <a:pt x="4430" y="4989"/>
                  </a:cubicBezTo>
                  <a:cubicBezTo>
                    <a:pt x="4137" y="5164"/>
                    <a:pt x="3815" y="5250"/>
                    <a:pt x="3496" y="5250"/>
                  </a:cubicBezTo>
                  <a:cubicBezTo>
                    <a:pt x="3034" y="5250"/>
                    <a:pt x="2579" y="5072"/>
                    <a:pt x="2227" y="4727"/>
                  </a:cubicBezTo>
                  <a:lnTo>
                    <a:pt x="1239" y="3739"/>
                  </a:lnTo>
                  <a:lnTo>
                    <a:pt x="3787" y="1191"/>
                  </a:lnTo>
                  <a:close/>
                  <a:moveTo>
                    <a:pt x="9288" y="6120"/>
                  </a:moveTo>
                  <a:lnTo>
                    <a:pt x="9633" y="6465"/>
                  </a:lnTo>
                  <a:lnTo>
                    <a:pt x="6513" y="9585"/>
                  </a:lnTo>
                  <a:lnTo>
                    <a:pt x="6168" y="9251"/>
                  </a:lnTo>
                  <a:lnTo>
                    <a:pt x="9109" y="6299"/>
                  </a:lnTo>
                  <a:lnTo>
                    <a:pt x="9288" y="6120"/>
                  </a:lnTo>
                  <a:close/>
                  <a:moveTo>
                    <a:pt x="3525" y="0"/>
                  </a:moveTo>
                  <a:cubicBezTo>
                    <a:pt x="3489" y="0"/>
                    <a:pt x="3442" y="24"/>
                    <a:pt x="3406" y="48"/>
                  </a:cubicBezTo>
                  <a:lnTo>
                    <a:pt x="2180" y="1286"/>
                  </a:lnTo>
                  <a:cubicBezTo>
                    <a:pt x="2120" y="1346"/>
                    <a:pt x="2120" y="1453"/>
                    <a:pt x="2180" y="1512"/>
                  </a:cubicBezTo>
                  <a:cubicBezTo>
                    <a:pt x="2209" y="1542"/>
                    <a:pt x="2248" y="1557"/>
                    <a:pt x="2287" y="1557"/>
                  </a:cubicBezTo>
                  <a:cubicBezTo>
                    <a:pt x="2325" y="1557"/>
                    <a:pt x="2364" y="1542"/>
                    <a:pt x="2394" y="1512"/>
                  </a:cubicBezTo>
                  <a:lnTo>
                    <a:pt x="3525" y="381"/>
                  </a:lnTo>
                  <a:lnTo>
                    <a:pt x="3870" y="715"/>
                  </a:lnTo>
                  <a:lnTo>
                    <a:pt x="3692" y="893"/>
                  </a:lnTo>
                  <a:lnTo>
                    <a:pt x="929" y="3667"/>
                  </a:lnTo>
                  <a:lnTo>
                    <a:pt x="751" y="3846"/>
                  </a:lnTo>
                  <a:lnTo>
                    <a:pt x="406" y="3501"/>
                  </a:lnTo>
                  <a:lnTo>
                    <a:pt x="1953" y="1953"/>
                  </a:lnTo>
                  <a:cubicBezTo>
                    <a:pt x="2013" y="1893"/>
                    <a:pt x="2013" y="1786"/>
                    <a:pt x="1953" y="1727"/>
                  </a:cubicBezTo>
                  <a:cubicBezTo>
                    <a:pt x="1924" y="1697"/>
                    <a:pt x="1882" y="1682"/>
                    <a:pt x="1840" y="1682"/>
                  </a:cubicBezTo>
                  <a:cubicBezTo>
                    <a:pt x="1799" y="1682"/>
                    <a:pt x="1757" y="1697"/>
                    <a:pt x="1727" y="1727"/>
                  </a:cubicBezTo>
                  <a:lnTo>
                    <a:pt x="60" y="3393"/>
                  </a:lnTo>
                  <a:cubicBezTo>
                    <a:pt x="1" y="3453"/>
                    <a:pt x="1" y="3560"/>
                    <a:pt x="60" y="3620"/>
                  </a:cubicBezTo>
                  <a:lnTo>
                    <a:pt x="632" y="4191"/>
                  </a:lnTo>
                  <a:cubicBezTo>
                    <a:pt x="656" y="4215"/>
                    <a:pt x="703" y="4227"/>
                    <a:pt x="751" y="4227"/>
                  </a:cubicBezTo>
                  <a:cubicBezTo>
                    <a:pt x="787" y="4227"/>
                    <a:pt x="834" y="4215"/>
                    <a:pt x="870" y="4191"/>
                  </a:cubicBezTo>
                  <a:lnTo>
                    <a:pt x="1048" y="4013"/>
                  </a:lnTo>
                  <a:lnTo>
                    <a:pt x="2025" y="4989"/>
                  </a:lnTo>
                  <a:cubicBezTo>
                    <a:pt x="2430" y="5394"/>
                    <a:pt x="2971" y="5607"/>
                    <a:pt x="3517" y="5607"/>
                  </a:cubicBezTo>
                  <a:cubicBezTo>
                    <a:pt x="3854" y="5607"/>
                    <a:pt x="4192" y="5526"/>
                    <a:pt x="4501" y="5358"/>
                  </a:cubicBezTo>
                  <a:lnTo>
                    <a:pt x="4644" y="5513"/>
                  </a:lnTo>
                  <a:cubicBezTo>
                    <a:pt x="4394" y="5989"/>
                    <a:pt x="4335" y="6537"/>
                    <a:pt x="4477" y="7061"/>
                  </a:cubicBezTo>
                  <a:cubicBezTo>
                    <a:pt x="4573" y="7406"/>
                    <a:pt x="4763" y="7727"/>
                    <a:pt x="5013" y="7977"/>
                  </a:cubicBezTo>
                  <a:lnTo>
                    <a:pt x="6001" y="8966"/>
                  </a:lnTo>
                  <a:lnTo>
                    <a:pt x="5823" y="9144"/>
                  </a:lnTo>
                  <a:cubicBezTo>
                    <a:pt x="5763" y="9204"/>
                    <a:pt x="5763" y="9311"/>
                    <a:pt x="5823" y="9370"/>
                  </a:cubicBezTo>
                  <a:lnTo>
                    <a:pt x="6394" y="9930"/>
                  </a:lnTo>
                  <a:cubicBezTo>
                    <a:pt x="6418" y="9966"/>
                    <a:pt x="6466" y="9978"/>
                    <a:pt x="6513" y="9978"/>
                  </a:cubicBezTo>
                  <a:cubicBezTo>
                    <a:pt x="6549" y="9978"/>
                    <a:pt x="6585" y="9966"/>
                    <a:pt x="6633" y="9930"/>
                  </a:cubicBezTo>
                  <a:lnTo>
                    <a:pt x="9978" y="6584"/>
                  </a:lnTo>
                  <a:cubicBezTo>
                    <a:pt x="10014" y="6525"/>
                    <a:pt x="10014" y="6418"/>
                    <a:pt x="9966" y="6358"/>
                  </a:cubicBezTo>
                  <a:lnTo>
                    <a:pt x="9395" y="5798"/>
                  </a:lnTo>
                  <a:cubicBezTo>
                    <a:pt x="9365" y="5769"/>
                    <a:pt x="9323" y="5754"/>
                    <a:pt x="9282" y="5754"/>
                  </a:cubicBezTo>
                  <a:cubicBezTo>
                    <a:pt x="9240" y="5754"/>
                    <a:pt x="9198" y="5769"/>
                    <a:pt x="9169" y="5798"/>
                  </a:cubicBezTo>
                  <a:lnTo>
                    <a:pt x="8990" y="5977"/>
                  </a:lnTo>
                  <a:lnTo>
                    <a:pt x="8014" y="4989"/>
                  </a:lnTo>
                  <a:cubicBezTo>
                    <a:pt x="7609" y="4585"/>
                    <a:pt x="7069" y="4375"/>
                    <a:pt x="6524" y="4375"/>
                  </a:cubicBezTo>
                  <a:cubicBezTo>
                    <a:pt x="6186" y="4375"/>
                    <a:pt x="5847" y="4456"/>
                    <a:pt x="5537" y="4620"/>
                  </a:cubicBezTo>
                  <a:lnTo>
                    <a:pt x="5394" y="4465"/>
                  </a:lnTo>
                  <a:cubicBezTo>
                    <a:pt x="5823" y="3655"/>
                    <a:pt x="5668" y="2655"/>
                    <a:pt x="5013" y="2000"/>
                  </a:cubicBezTo>
                  <a:lnTo>
                    <a:pt x="4037" y="1012"/>
                  </a:lnTo>
                  <a:lnTo>
                    <a:pt x="4216" y="834"/>
                  </a:lnTo>
                  <a:cubicBezTo>
                    <a:pt x="4275" y="774"/>
                    <a:pt x="4275" y="679"/>
                    <a:pt x="4216" y="619"/>
                  </a:cubicBezTo>
                  <a:lnTo>
                    <a:pt x="3644" y="48"/>
                  </a:lnTo>
                  <a:cubicBezTo>
                    <a:pt x="3620" y="24"/>
                    <a:pt x="3573" y="0"/>
                    <a:pt x="35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8"/>
            <p:cNvSpPr/>
            <p:nvPr/>
          </p:nvSpPr>
          <p:spPr>
            <a:xfrm>
              <a:off x="2275327" y="1662448"/>
              <a:ext cx="100066" cy="39434"/>
            </a:xfrm>
            <a:custGeom>
              <a:rect b="b" l="l" r="r" t="t"/>
              <a:pathLst>
                <a:path extrusionOk="0" h="1239" w="3144">
                  <a:moveTo>
                    <a:pt x="2632" y="310"/>
                  </a:moveTo>
                  <a:lnTo>
                    <a:pt x="2560" y="417"/>
                  </a:lnTo>
                  <a:cubicBezTo>
                    <a:pt x="2298" y="739"/>
                    <a:pt x="1953" y="917"/>
                    <a:pt x="1596" y="929"/>
                  </a:cubicBezTo>
                  <a:cubicBezTo>
                    <a:pt x="1239" y="929"/>
                    <a:pt x="905" y="774"/>
                    <a:pt x="643" y="477"/>
                  </a:cubicBezTo>
                  <a:cubicBezTo>
                    <a:pt x="643" y="477"/>
                    <a:pt x="584" y="393"/>
                    <a:pt x="512" y="310"/>
                  </a:cubicBezTo>
                  <a:close/>
                  <a:moveTo>
                    <a:pt x="179" y="0"/>
                  </a:moveTo>
                  <a:cubicBezTo>
                    <a:pt x="119" y="0"/>
                    <a:pt x="60" y="24"/>
                    <a:pt x="36" y="84"/>
                  </a:cubicBezTo>
                  <a:cubicBezTo>
                    <a:pt x="0" y="143"/>
                    <a:pt x="12" y="203"/>
                    <a:pt x="48" y="251"/>
                  </a:cubicBezTo>
                  <a:cubicBezTo>
                    <a:pt x="155" y="370"/>
                    <a:pt x="369" y="667"/>
                    <a:pt x="393" y="667"/>
                  </a:cubicBezTo>
                  <a:cubicBezTo>
                    <a:pt x="703" y="1036"/>
                    <a:pt x="1119" y="1239"/>
                    <a:pt x="1560" y="1239"/>
                  </a:cubicBezTo>
                  <a:lnTo>
                    <a:pt x="1596" y="1239"/>
                  </a:lnTo>
                  <a:cubicBezTo>
                    <a:pt x="2060" y="1215"/>
                    <a:pt x="2489" y="1001"/>
                    <a:pt x="2810" y="596"/>
                  </a:cubicBezTo>
                  <a:lnTo>
                    <a:pt x="3096" y="239"/>
                  </a:lnTo>
                  <a:cubicBezTo>
                    <a:pt x="3132" y="203"/>
                    <a:pt x="3144" y="143"/>
                    <a:pt x="3108" y="84"/>
                  </a:cubicBezTo>
                  <a:cubicBezTo>
                    <a:pt x="3084" y="24"/>
                    <a:pt x="3024" y="0"/>
                    <a:pt x="29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8"/>
            <p:cNvSpPr/>
            <p:nvPr/>
          </p:nvSpPr>
          <p:spPr>
            <a:xfrm>
              <a:off x="2371192" y="1745422"/>
              <a:ext cx="101211" cy="60663"/>
            </a:xfrm>
            <a:custGeom>
              <a:rect b="b" l="l" r="r" t="t"/>
              <a:pathLst>
                <a:path extrusionOk="0" h="1906" w="3180">
                  <a:moveTo>
                    <a:pt x="155" y="1"/>
                  </a:moveTo>
                  <a:cubicBezTo>
                    <a:pt x="72" y="1"/>
                    <a:pt x="1" y="72"/>
                    <a:pt x="1" y="156"/>
                  </a:cubicBezTo>
                  <a:cubicBezTo>
                    <a:pt x="1" y="513"/>
                    <a:pt x="239" y="787"/>
                    <a:pt x="274" y="834"/>
                  </a:cubicBezTo>
                  <a:lnTo>
                    <a:pt x="1298" y="1858"/>
                  </a:lnTo>
                  <a:cubicBezTo>
                    <a:pt x="1334" y="1882"/>
                    <a:pt x="1382" y="1906"/>
                    <a:pt x="1429" y="1906"/>
                  </a:cubicBezTo>
                  <a:cubicBezTo>
                    <a:pt x="1465" y="1906"/>
                    <a:pt x="1501" y="1882"/>
                    <a:pt x="1548" y="1858"/>
                  </a:cubicBezTo>
                  <a:lnTo>
                    <a:pt x="3120" y="275"/>
                  </a:lnTo>
                  <a:cubicBezTo>
                    <a:pt x="3168" y="215"/>
                    <a:pt x="3180" y="156"/>
                    <a:pt x="3156" y="96"/>
                  </a:cubicBezTo>
                  <a:cubicBezTo>
                    <a:pt x="3120" y="37"/>
                    <a:pt x="3060" y="1"/>
                    <a:pt x="3001" y="1"/>
                  </a:cubicBezTo>
                  <a:lnTo>
                    <a:pt x="1584" y="1"/>
                  </a:lnTo>
                  <a:cubicBezTo>
                    <a:pt x="1501" y="1"/>
                    <a:pt x="1429" y="72"/>
                    <a:pt x="1429" y="156"/>
                  </a:cubicBezTo>
                  <a:cubicBezTo>
                    <a:pt x="1429" y="251"/>
                    <a:pt x="1501" y="322"/>
                    <a:pt x="1584" y="322"/>
                  </a:cubicBezTo>
                  <a:lnTo>
                    <a:pt x="2620" y="322"/>
                  </a:lnTo>
                  <a:lnTo>
                    <a:pt x="1429" y="1513"/>
                  </a:lnTo>
                  <a:lnTo>
                    <a:pt x="513" y="608"/>
                  </a:lnTo>
                  <a:cubicBezTo>
                    <a:pt x="501" y="596"/>
                    <a:pt x="393" y="489"/>
                    <a:pt x="358" y="322"/>
                  </a:cubicBezTo>
                  <a:lnTo>
                    <a:pt x="965" y="322"/>
                  </a:lnTo>
                  <a:cubicBezTo>
                    <a:pt x="1048" y="322"/>
                    <a:pt x="1132" y="251"/>
                    <a:pt x="1132" y="156"/>
                  </a:cubicBezTo>
                  <a:cubicBezTo>
                    <a:pt x="1132" y="72"/>
                    <a:pt x="1048" y="1"/>
                    <a:pt x="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28"/>
          <p:cNvGrpSpPr/>
          <p:nvPr/>
        </p:nvGrpSpPr>
        <p:grpSpPr>
          <a:xfrm>
            <a:off x="5383139" y="1937118"/>
            <a:ext cx="2784264" cy="1253291"/>
            <a:chOff x="5383139" y="1937118"/>
            <a:chExt cx="2784264" cy="1253291"/>
          </a:xfrm>
        </p:grpSpPr>
        <p:sp>
          <p:nvSpPr>
            <p:cNvPr id="914" name="Google Shape;914;p28"/>
            <p:cNvSpPr txBox="1"/>
            <p:nvPr/>
          </p:nvSpPr>
          <p:spPr>
            <a:xfrm flipH="1">
              <a:off x="6123219" y="2438408"/>
              <a:ext cx="2044184" cy="324769"/>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915" name="Google Shape;915;p28"/>
            <p:cNvSpPr txBox="1"/>
            <p:nvPr/>
          </p:nvSpPr>
          <p:spPr>
            <a:xfrm flipH="1">
              <a:off x="6123219" y="2766349"/>
              <a:ext cx="2044184" cy="424059"/>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Yes, this is the ringed planet and also a gas giant</a:t>
              </a:r>
              <a:endParaRPr sz="1200">
                <a:solidFill>
                  <a:schemeClr val="dk1"/>
                </a:solidFill>
                <a:latin typeface="Roboto Light"/>
                <a:ea typeface="Roboto Light"/>
                <a:cs typeface="Roboto Light"/>
                <a:sym typeface="Roboto Light"/>
              </a:endParaRPr>
            </a:p>
          </p:txBody>
        </p:sp>
        <p:sp>
          <p:nvSpPr>
            <p:cNvPr id="916" name="Google Shape;916;p28"/>
            <p:cNvSpPr/>
            <p:nvPr/>
          </p:nvSpPr>
          <p:spPr>
            <a:xfrm flipH="1">
              <a:off x="7639439" y="1937118"/>
              <a:ext cx="424200" cy="42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7" name="Google Shape;917;p28"/>
            <p:cNvCxnSpPr>
              <a:stCxn id="918" idx="3"/>
              <a:endCxn id="916" idx="3"/>
            </p:cNvCxnSpPr>
            <p:nvPr/>
          </p:nvCxnSpPr>
          <p:spPr>
            <a:xfrm>
              <a:off x="5383139" y="2147118"/>
              <a:ext cx="2256300" cy="2100"/>
            </a:xfrm>
            <a:prstGeom prst="bentConnector3">
              <a:avLst>
                <a:gd fmla="val 50000" name="adj1"/>
              </a:avLst>
            </a:prstGeom>
            <a:noFill/>
            <a:ln cap="flat" cmpd="sng" w="19050">
              <a:solidFill>
                <a:schemeClr val="lt2"/>
              </a:solidFill>
              <a:prstDash val="dot"/>
              <a:round/>
              <a:headEnd len="med" w="med" type="none"/>
              <a:tailEnd len="med" w="med" type="none"/>
            </a:ln>
          </p:spPr>
        </p:cxnSp>
      </p:grpSp>
      <p:grpSp>
        <p:nvGrpSpPr>
          <p:cNvPr id="919" name="Google Shape;919;p28"/>
          <p:cNvGrpSpPr/>
          <p:nvPr/>
        </p:nvGrpSpPr>
        <p:grpSpPr>
          <a:xfrm>
            <a:off x="7721773" y="2039044"/>
            <a:ext cx="259683" cy="220217"/>
            <a:chOff x="2661459" y="2015001"/>
            <a:chExt cx="322508" cy="273494"/>
          </a:xfrm>
        </p:grpSpPr>
        <p:sp>
          <p:nvSpPr>
            <p:cNvPr id="920" name="Google Shape;920;p28"/>
            <p:cNvSpPr/>
            <p:nvPr/>
          </p:nvSpPr>
          <p:spPr>
            <a:xfrm>
              <a:off x="2661459" y="2028878"/>
              <a:ext cx="322508" cy="259617"/>
            </a:xfrm>
            <a:custGeom>
              <a:rect b="b" l="l" r="r" t="t"/>
              <a:pathLst>
                <a:path extrusionOk="0" h="8157" w="10133">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8"/>
            <p:cNvSpPr/>
            <p:nvPr/>
          </p:nvSpPr>
          <p:spPr>
            <a:xfrm>
              <a:off x="2946442" y="2015001"/>
              <a:ext cx="37525" cy="26799"/>
            </a:xfrm>
            <a:custGeom>
              <a:rect b="b" l="l" r="r" t="t"/>
              <a:pathLst>
                <a:path extrusionOk="0" h="842" w="1179">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2" name="Google Shape;922;p28"/>
          <p:cNvGrpSpPr/>
          <p:nvPr/>
        </p:nvGrpSpPr>
        <p:grpSpPr>
          <a:xfrm>
            <a:off x="5383139" y="3347766"/>
            <a:ext cx="2784264" cy="1256283"/>
            <a:chOff x="5383139" y="3347766"/>
            <a:chExt cx="2784264" cy="1256283"/>
          </a:xfrm>
        </p:grpSpPr>
        <p:sp>
          <p:nvSpPr>
            <p:cNvPr id="923" name="Google Shape;923;p28"/>
            <p:cNvSpPr txBox="1"/>
            <p:nvPr/>
          </p:nvSpPr>
          <p:spPr>
            <a:xfrm flipH="1">
              <a:off x="6123219" y="3852049"/>
              <a:ext cx="2044184" cy="324769"/>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Venus</a:t>
              </a:r>
              <a:endParaRPr sz="2400">
                <a:solidFill>
                  <a:schemeClr val="dk1"/>
                </a:solidFill>
                <a:latin typeface="Amatic SC"/>
                <a:ea typeface="Amatic SC"/>
                <a:cs typeface="Amatic SC"/>
                <a:sym typeface="Amatic SC"/>
              </a:endParaRPr>
            </a:p>
          </p:txBody>
        </p:sp>
        <p:sp>
          <p:nvSpPr>
            <p:cNvPr id="924" name="Google Shape;924;p28"/>
            <p:cNvSpPr txBox="1"/>
            <p:nvPr/>
          </p:nvSpPr>
          <p:spPr>
            <a:xfrm flipH="1">
              <a:off x="6123219" y="4179990"/>
              <a:ext cx="2044184" cy="424059"/>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It’s </a:t>
              </a:r>
              <a:r>
                <a:rPr lang="en" sz="1200">
                  <a:solidFill>
                    <a:schemeClr val="dk1"/>
                  </a:solidFill>
                  <a:latin typeface="Roboto Light"/>
                  <a:ea typeface="Roboto Light"/>
                  <a:cs typeface="Roboto Light"/>
                  <a:sym typeface="Roboto Light"/>
                </a:rPr>
                <a:t>the second planet from the Sun. It’s very hot</a:t>
              </a:r>
              <a:endParaRPr sz="1200">
                <a:solidFill>
                  <a:schemeClr val="dk1"/>
                </a:solidFill>
                <a:latin typeface="Roboto Light"/>
                <a:ea typeface="Roboto Light"/>
                <a:cs typeface="Roboto Light"/>
                <a:sym typeface="Roboto Light"/>
              </a:endParaRPr>
            </a:p>
          </p:txBody>
        </p:sp>
        <p:sp>
          <p:nvSpPr>
            <p:cNvPr id="925" name="Google Shape;925;p28"/>
            <p:cNvSpPr/>
            <p:nvPr/>
          </p:nvSpPr>
          <p:spPr>
            <a:xfrm flipH="1">
              <a:off x="7639439" y="3347766"/>
              <a:ext cx="424200" cy="424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6" name="Google Shape;926;p28"/>
            <p:cNvCxnSpPr>
              <a:stCxn id="927" idx="3"/>
              <a:endCxn id="925" idx="3"/>
            </p:cNvCxnSpPr>
            <p:nvPr/>
          </p:nvCxnSpPr>
          <p:spPr>
            <a:xfrm>
              <a:off x="5383139" y="3559266"/>
              <a:ext cx="2256300" cy="600"/>
            </a:xfrm>
            <a:prstGeom prst="bentConnector3">
              <a:avLst>
                <a:gd fmla="val 50000" name="adj1"/>
              </a:avLst>
            </a:prstGeom>
            <a:noFill/>
            <a:ln cap="flat" cmpd="sng" w="19050">
              <a:solidFill>
                <a:schemeClr val="accent6"/>
              </a:solidFill>
              <a:prstDash val="dot"/>
              <a:round/>
              <a:headEnd len="med" w="med" type="none"/>
              <a:tailEnd len="med" w="med" type="none"/>
            </a:ln>
          </p:spPr>
        </p:cxnSp>
      </p:grpSp>
      <p:grpSp>
        <p:nvGrpSpPr>
          <p:cNvPr id="928" name="Google Shape;928;p28"/>
          <p:cNvGrpSpPr/>
          <p:nvPr/>
        </p:nvGrpSpPr>
        <p:grpSpPr>
          <a:xfrm>
            <a:off x="7716429" y="3465089"/>
            <a:ext cx="270390" cy="189428"/>
            <a:chOff x="4048787" y="2977019"/>
            <a:chExt cx="283488" cy="198604"/>
          </a:xfrm>
        </p:grpSpPr>
        <p:sp>
          <p:nvSpPr>
            <p:cNvPr id="929" name="Google Shape;929;p28"/>
            <p:cNvSpPr/>
            <p:nvPr/>
          </p:nvSpPr>
          <p:spPr>
            <a:xfrm>
              <a:off x="4277659" y="3015880"/>
              <a:ext cx="25048" cy="19128"/>
            </a:xfrm>
            <a:custGeom>
              <a:rect b="b" l="l" r="r" t="t"/>
              <a:pathLst>
                <a:path extrusionOk="0" h="601" w="787">
                  <a:moveTo>
                    <a:pt x="157" y="1"/>
                  </a:moveTo>
                  <a:cubicBezTo>
                    <a:pt x="113" y="1"/>
                    <a:pt x="70" y="22"/>
                    <a:pt x="49" y="65"/>
                  </a:cubicBezTo>
                  <a:cubicBezTo>
                    <a:pt x="1" y="125"/>
                    <a:pt x="13" y="220"/>
                    <a:pt x="84" y="256"/>
                  </a:cubicBezTo>
                  <a:cubicBezTo>
                    <a:pt x="239" y="363"/>
                    <a:pt x="382" y="470"/>
                    <a:pt x="549" y="577"/>
                  </a:cubicBezTo>
                  <a:cubicBezTo>
                    <a:pt x="584" y="589"/>
                    <a:pt x="608" y="601"/>
                    <a:pt x="620" y="601"/>
                  </a:cubicBezTo>
                  <a:cubicBezTo>
                    <a:pt x="668" y="601"/>
                    <a:pt x="715" y="589"/>
                    <a:pt x="739" y="541"/>
                  </a:cubicBezTo>
                  <a:cubicBezTo>
                    <a:pt x="787" y="482"/>
                    <a:pt x="775" y="398"/>
                    <a:pt x="703" y="351"/>
                  </a:cubicBezTo>
                  <a:cubicBezTo>
                    <a:pt x="537" y="232"/>
                    <a:pt x="382" y="125"/>
                    <a:pt x="239" y="29"/>
                  </a:cubicBezTo>
                  <a:cubicBezTo>
                    <a:pt x="215" y="10"/>
                    <a:pt x="186" y="1"/>
                    <a:pt x="1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8"/>
            <p:cNvSpPr/>
            <p:nvPr/>
          </p:nvSpPr>
          <p:spPr>
            <a:xfrm>
              <a:off x="4101462" y="2977019"/>
              <a:ext cx="165630" cy="42458"/>
            </a:xfrm>
            <a:custGeom>
              <a:rect b="b" l="l" r="r" t="t"/>
              <a:pathLst>
                <a:path extrusionOk="0" h="1334" w="5204">
                  <a:moveTo>
                    <a:pt x="2810" y="0"/>
                  </a:moveTo>
                  <a:cubicBezTo>
                    <a:pt x="2132" y="0"/>
                    <a:pt x="1239" y="357"/>
                    <a:pt x="84" y="1084"/>
                  </a:cubicBezTo>
                  <a:cubicBezTo>
                    <a:pt x="24" y="1119"/>
                    <a:pt x="1" y="1215"/>
                    <a:pt x="48" y="1274"/>
                  </a:cubicBezTo>
                  <a:cubicBezTo>
                    <a:pt x="72" y="1322"/>
                    <a:pt x="120" y="1334"/>
                    <a:pt x="167" y="1334"/>
                  </a:cubicBezTo>
                  <a:cubicBezTo>
                    <a:pt x="191" y="1334"/>
                    <a:pt x="203" y="1334"/>
                    <a:pt x="239" y="1322"/>
                  </a:cubicBezTo>
                  <a:cubicBezTo>
                    <a:pt x="1334" y="619"/>
                    <a:pt x="2167" y="274"/>
                    <a:pt x="2798" y="274"/>
                  </a:cubicBezTo>
                  <a:cubicBezTo>
                    <a:pt x="3346" y="274"/>
                    <a:pt x="4061" y="524"/>
                    <a:pt x="4965" y="1060"/>
                  </a:cubicBezTo>
                  <a:cubicBezTo>
                    <a:pt x="4987" y="1077"/>
                    <a:pt x="5014" y="1085"/>
                    <a:pt x="5041" y="1085"/>
                  </a:cubicBezTo>
                  <a:cubicBezTo>
                    <a:pt x="5088" y="1085"/>
                    <a:pt x="5138" y="1062"/>
                    <a:pt x="5168" y="1024"/>
                  </a:cubicBezTo>
                  <a:cubicBezTo>
                    <a:pt x="5204" y="953"/>
                    <a:pt x="5180" y="869"/>
                    <a:pt x="5120" y="834"/>
                  </a:cubicBezTo>
                  <a:cubicBezTo>
                    <a:pt x="4168" y="262"/>
                    <a:pt x="3406" y="0"/>
                    <a:pt x="28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8"/>
            <p:cNvSpPr/>
            <p:nvPr/>
          </p:nvSpPr>
          <p:spPr>
            <a:xfrm>
              <a:off x="4048787" y="3000508"/>
              <a:ext cx="283488" cy="175115"/>
            </a:xfrm>
            <a:custGeom>
              <a:rect b="b" l="l" r="r" t="t"/>
              <a:pathLst>
                <a:path extrusionOk="0" h="5502" w="8907">
                  <a:moveTo>
                    <a:pt x="4453" y="286"/>
                  </a:moveTo>
                  <a:cubicBezTo>
                    <a:pt x="5596" y="286"/>
                    <a:pt x="7894" y="2072"/>
                    <a:pt x="8561" y="2620"/>
                  </a:cubicBezTo>
                  <a:cubicBezTo>
                    <a:pt x="8609" y="2655"/>
                    <a:pt x="8621" y="2691"/>
                    <a:pt x="8621" y="2751"/>
                  </a:cubicBezTo>
                  <a:cubicBezTo>
                    <a:pt x="8621" y="2810"/>
                    <a:pt x="8609" y="2858"/>
                    <a:pt x="8561" y="2894"/>
                  </a:cubicBezTo>
                  <a:cubicBezTo>
                    <a:pt x="7894" y="3441"/>
                    <a:pt x="5596" y="5227"/>
                    <a:pt x="4453" y="5227"/>
                  </a:cubicBezTo>
                  <a:cubicBezTo>
                    <a:pt x="3310" y="5227"/>
                    <a:pt x="1013" y="3441"/>
                    <a:pt x="346" y="2894"/>
                  </a:cubicBezTo>
                  <a:cubicBezTo>
                    <a:pt x="298" y="2858"/>
                    <a:pt x="286" y="2810"/>
                    <a:pt x="286" y="2751"/>
                  </a:cubicBezTo>
                  <a:cubicBezTo>
                    <a:pt x="286" y="2691"/>
                    <a:pt x="310" y="2655"/>
                    <a:pt x="346" y="2620"/>
                  </a:cubicBezTo>
                  <a:cubicBezTo>
                    <a:pt x="1013" y="2072"/>
                    <a:pt x="3310" y="286"/>
                    <a:pt x="4453" y="286"/>
                  </a:cubicBezTo>
                  <a:close/>
                  <a:moveTo>
                    <a:pt x="4453" y="0"/>
                  </a:moveTo>
                  <a:cubicBezTo>
                    <a:pt x="3251" y="0"/>
                    <a:pt x="1060" y="1679"/>
                    <a:pt x="167" y="2405"/>
                  </a:cubicBezTo>
                  <a:cubicBezTo>
                    <a:pt x="60" y="2501"/>
                    <a:pt x="1" y="2620"/>
                    <a:pt x="1" y="2751"/>
                  </a:cubicBezTo>
                  <a:cubicBezTo>
                    <a:pt x="1" y="2882"/>
                    <a:pt x="60" y="3025"/>
                    <a:pt x="167" y="3096"/>
                  </a:cubicBezTo>
                  <a:cubicBezTo>
                    <a:pt x="1060" y="3822"/>
                    <a:pt x="3251" y="5501"/>
                    <a:pt x="4453" y="5501"/>
                  </a:cubicBezTo>
                  <a:cubicBezTo>
                    <a:pt x="5656" y="5501"/>
                    <a:pt x="7847" y="3822"/>
                    <a:pt x="8740" y="3096"/>
                  </a:cubicBezTo>
                  <a:cubicBezTo>
                    <a:pt x="8847" y="3001"/>
                    <a:pt x="8906" y="2882"/>
                    <a:pt x="8906" y="2751"/>
                  </a:cubicBezTo>
                  <a:cubicBezTo>
                    <a:pt x="8906" y="2620"/>
                    <a:pt x="8847" y="2501"/>
                    <a:pt x="8740" y="2405"/>
                  </a:cubicBezTo>
                  <a:cubicBezTo>
                    <a:pt x="7847" y="1679"/>
                    <a:pt x="5656" y="0"/>
                    <a:pt x="44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8"/>
            <p:cNvSpPr/>
            <p:nvPr/>
          </p:nvSpPr>
          <p:spPr>
            <a:xfrm>
              <a:off x="4126478" y="3024347"/>
              <a:ext cx="129220" cy="127437"/>
            </a:xfrm>
            <a:custGeom>
              <a:rect b="b" l="l" r="r" t="t"/>
              <a:pathLst>
                <a:path extrusionOk="0" h="4004" w="4060">
                  <a:moveTo>
                    <a:pt x="2016" y="0"/>
                  </a:moveTo>
                  <a:cubicBezTo>
                    <a:pt x="1995" y="0"/>
                    <a:pt x="1974" y="1"/>
                    <a:pt x="1953" y="1"/>
                  </a:cubicBezTo>
                  <a:cubicBezTo>
                    <a:pt x="893" y="25"/>
                    <a:pt x="48" y="894"/>
                    <a:pt x="12" y="1930"/>
                  </a:cubicBezTo>
                  <a:cubicBezTo>
                    <a:pt x="0" y="2454"/>
                    <a:pt x="179" y="2942"/>
                    <a:pt x="512" y="3299"/>
                  </a:cubicBezTo>
                  <a:cubicBezTo>
                    <a:pt x="542" y="3329"/>
                    <a:pt x="578" y="3344"/>
                    <a:pt x="613" y="3344"/>
                  </a:cubicBezTo>
                  <a:cubicBezTo>
                    <a:pt x="649" y="3344"/>
                    <a:pt x="685" y="3329"/>
                    <a:pt x="715" y="3299"/>
                  </a:cubicBezTo>
                  <a:cubicBezTo>
                    <a:pt x="762" y="3252"/>
                    <a:pt x="774" y="3169"/>
                    <a:pt x="715" y="3109"/>
                  </a:cubicBezTo>
                  <a:cubicBezTo>
                    <a:pt x="429" y="2776"/>
                    <a:pt x="286" y="2359"/>
                    <a:pt x="298" y="1906"/>
                  </a:cubicBezTo>
                  <a:cubicBezTo>
                    <a:pt x="346" y="1025"/>
                    <a:pt x="1060" y="299"/>
                    <a:pt x="1941" y="263"/>
                  </a:cubicBezTo>
                  <a:cubicBezTo>
                    <a:pt x="1969" y="262"/>
                    <a:pt x="1996" y="261"/>
                    <a:pt x="2024" y="261"/>
                  </a:cubicBezTo>
                  <a:cubicBezTo>
                    <a:pt x="2975" y="261"/>
                    <a:pt x="3762" y="1053"/>
                    <a:pt x="3739" y="2026"/>
                  </a:cubicBezTo>
                  <a:cubicBezTo>
                    <a:pt x="3727" y="2930"/>
                    <a:pt x="2977" y="3692"/>
                    <a:pt x="2072" y="3716"/>
                  </a:cubicBezTo>
                  <a:cubicBezTo>
                    <a:pt x="2050" y="3717"/>
                    <a:pt x="2027" y="3717"/>
                    <a:pt x="2005" y="3717"/>
                  </a:cubicBezTo>
                  <a:cubicBezTo>
                    <a:pt x="1717" y="3717"/>
                    <a:pt x="1423" y="3646"/>
                    <a:pt x="1191" y="3514"/>
                  </a:cubicBezTo>
                  <a:cubicBezTo>
                    <a:pt x="1167" y="3500"/>
                    <a:pt x="1144" y="3493"/>
                    <a:pt x="1121" y="3493"/>
                  </a:cubicBezTo>
                  <a:cubicBezTo>
                    <a:pt x="1086" y="3493"/>
                    <a:pt x="1053" y="3509"/>
                    <a:pt x="1024" y="3538"/>
                  </a:cubicBezTo>
                  <a:cubicBezTo>
                    <a:pt x="965" y="3597"/>
                    <a:pt x="989" y="3716"/>
                    <a:pt x="1060" y="3764"/>
                  </a:cubicBezTo>
                  <a:cubicBezTo>
                    <a:pt x="1339" y="3920"/>
                    <a:pt x="1660" y="4003"/>
                    <a:pt x="1993" y="4003"/>
                  </a:cubicBezTo>
                  <a:cubicBezTo>
                    <a:pt x="2015" y="4003"/>
                    <a:pt x="2038" y="4003"/>
                    <a:pt x="2060" y="4002"/>
                  </a:cubicBezTo>
                  <a:cubicBezTo>
                    <a:pt x="3108" y="3966"/>
                    <a:pt x="3989" y="3121"/>
                    <a:pt x="4025" y="2061"/>
                  </a:cubicBezTo>
                  <a:cubicBezTo>
                    <a:pt x="4060" y="939"/>
                    <a:pt x="3142" y="0"/>
                    <a:pt x="20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8"/>
            <p:cNvSpPr/>
            <p:nvPr/>
          </p:nvSpPr>
          <p:spPr>
            <a:xfrm>
              <a:off x="4156778" y="3054678"/>
              <a:ext cx="68238" cy="68270"/>
            </a:xfrm>
            <a:custGeom>
              <a:rect b="b" l="l" r="r" t="t"/>
              <a:pathLst>
                <a:path extrusionOk="0" h="2145" w="2144">
                  <a:moveTo>
                    <a:pt x="1072" y="1"/>
                  </a:moveTo>
                  <a:cubicBezTo>
                    <a:pt x="477" y="1"/>
                    <a:pt x="1" y="477"/>
                    <a:pt x="1" y="1073"/>
                  </a:cubicBezTo>
                  <a:cubicBezTo>
                    <a:pt x="1" y="1668"/>
                    <a:pt x="477" y="2144"/>
                    <a:pt x="1072" y="2144"/>
                  </a:cubicBezTo>
                  <a:cubicBezTo>
                    <a:pt x="1668" y="2144"/>
                    <a:pt x="2144" y="1668"/>
                    <a:pt x="2144" y="1073"/>
                  </a:cubicBezTo>
                  <a:cubicBezTo>
                    <a:pt x="2132" y="977"/>
                    <a:pt x="2073" y="918"/>
                    <a:pt x="2001" y="918"/>
                  </a:cubicBezTo>
                  <a:cubicBezTo>
                    <a:pt x="1918" y="918"/>
                    <a:pt x="1858" y="977"/>
                    <a:pt x="1858" y="1049"/>
                  </a:cubicBezTo>
                  <a:cubicBezTo>
                    <a:pt x="1858" y="1489"/>
                    <a:pt x="1501" y="1846"/>
                    <a:pt x="1072" y="1846"/>
                  </a:cubicBezTo>
                  <a:cubicBezTo>
                    <a:pt x="644" y="1846"/>
                    <a:pt x="287" y="1489"/>
                    <a:pt x="287" y="1049"/>
                  </a:cubicBezTo>
                  <a:cubicBezTo>
                    <a:pt x="287" y="620"/>
                    <a:pt x="644" y="263"/>
                    <a:pt x="1072" y="263"/>
                  </a:cubicBezTo>
                  <a:cubicBezTo>
                    <a:pt x="1144" y="263"/>
                    <a:pt x="1203" y="203"/>
                    <a:pt x="1203" y="132"/>
                  </a:cubicBezTo>
                  <a:cubicBezTo>
                    <a:pt x="1203" y="60"/>
                    <a:pt x="1144" y="1"/>
                    <a:pt x="10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8"/>
            <p:cNvSpPr/>
            <p:nvPr/>
          </p:nvSpPr>
          <p:spPr>
            <a:xfrm>
              <a:off x="4198090" y="3060375"/>
              <a:ext cx="20879" cy="20879"/>
            </a:xfrm>
            <a:custGeom>
              <a:rect b="b" l="l" r="r" t="t"/>
              <a:pathLst>
                <a:path extrusionOk="0" h="656" w="656">
                  <a:moveTo>
                    <a:pt x="322" y="1"/>
                  </a:moveTo>
                  <a:cubicBezTo>
                    <a:pt x="143" y="1"/>
                    <a:pt x="1" y="143"/>
                    <a:pt x="1" y="322"/>
                  </a:cubicBezTo>
                  <a:cubicBezTo>
                    <a:pt x="1" y="501"/>
                    <a:pt x="143" y="655"/>
                    <a:pt x="322" y="655"/>
                  </a:cubicBezTo>
                  <a:cubicBezTo>
                    <a:pt x="501" y="655"/>
                    <a:pt x="655" y="501"/>
                    <a:pt x="655" y="322"/>
                  </a:cubicBezTo>
                  <a:cubicBezTo>
                    <a:pt x="655" y="143"/>
                    <a:pt x="501" y="1"/>
                    <a:pt x="3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28"/>
          <p:cNvGrpSpPr/>
          <p:nvPr/>
        </p:nvGrpSpPr>
        <p:grpSpPr>
          <a:xfrm>
            <a:off x="976597" y="2642442"/>
            <a:ext cx="2785464" cy="1254787"/>
            <a:chOff x="976597" y="2642442"/>
            <a:chExt cx="2785464" cy="1254787"/>
          </a:xfrm>
        </p:grpSpPr>
        <p:sp>
          <p:nvSpPr>
            <p:cNvPr id="936" name="Google Shape;936;p28"/>
            <p:cNvSpPr txBox="1"/>
            <p:nvPr/>
          </p:nvSpPr>
          <p:spPr>
            <a:xfrm>
              <a:off x="976597" y="3145228"/>
              <a:ext cx="2044184" cy="3247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937" name="Google Shape;937;p28"/>
            <p:cNvSpPr txBox="1"/>
            <p:nvPr/>
          </p:nvSpPr>
          <p:spPr>
            <a:xfrm>
              <a:off x="976597" y="3473170"/>
              <a:ext cx="2044184" cy="4240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a:t>
              </a:r>
              <a:endParaRPr sz="1200">
                <a:solidFill>
                  <a:schemeClr val="dk1"/>
                </a:solidFill>
                <a:latin typeface="Roboto Light"/>
                <a:ea typeface="Roboto Light"/>
                <a:cs typeface="Roboto Light"/>
                <a:sym typeface="Roboto Light"/>
              </a:endParaRPr>
            </a:p>
          </p:txBody>
        </p:sp>
        <p:sp>
          <p:nvSpPr>
            <p:cNvPr id="938" name="Google Shape;938;p28"/>
            <p:cNvSpPr/>
            <p:nvPr/>
          </p:nvSpPr>
          <p:spPr>
            <a:xfrm>
              <a:off x="1080361" y="2642442"/>
              <a:ext cx="424200" cy="424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9" name="Google Shape;939;p28"/>
            <p:cNvCxnSpPr>
              <a:stCxn id="940" idx="1"/>
              <a:endCxn id="938" idx="3"/>
            </p:cNvCxnSpPr>
            <p:nvPr/>
          </p:nvCxnSpPr>
          <p:spPr>
            <a:xfrm flipH="1">
              <a:off x="1504561" y="2853642"/>
              <a:ext cx="2257500" cy="900"/>
            </a:xfrm>
            <a:prstGeom prst="bentConnector3">
              <a:avLst>
                <a:gd fmla="val 50000" name="adj1"/>
              </a:avLst>
            </a:prstGeom>
            <a:noFill/>
            <a:ln cap="flat" cmpd="sng" w="19050">
              <a:solidFill>
                <a:schemeClr val="accent2"/>
              </a:solidFill>
              <a:prstDash val="dot"/>
              <a:round/>
              <a:headEnd len="med" w="med" type="none"/>
              <a:tailEnd len="med" w="med" type="none"/>
            </a:ln>
          </p:spPr>
        </p:cxnSp>
      </p:grpSp>
      <p:grpSp>
        <p:nvGrpSpPr>
          <p:cNvPr id="941" name="Google Shape;941;p28"/>
          <p:cNvGrpSpPr/>
          <p:nvPr/>
        </p:nvGrpSpPr>
        <p:grpSpPr>
          <a:xfrm>
            <a:off x="1158493" y="2720676"/>
            <a:ext cx="267936" cy="267602"/>
            <a:chOff x="2656907" y="2439293"/>
            <a:chExt cx="332757" cy="332343"/>
          </a:xfrm>
        </p:grpSpPr>
        <p:sp>
          <p:nvSpPr>
            <p:cNvPr id="942" name="Google Shape;942;p28"/>
            <p:cNvSpPr/>
            <p:nvPr/>
          </p:nvSpPr>
          <p:spPr>
            <a:xfrm>
              <a:off x="2868751" y="2547666"/>
              <a:ext cx="53088" cy="53088"/>
            </a:xfrm>
            <a:custGeom>
              <a:rect b="b" l="l" r="r" t="t"/>
              <a:pathLst>
                <a:path extrusionOk="0" h="1668" w="1668">
                  <a:moveTo>
                    <a:pt x="834" y="334"/>
                  </a:moveTo>
                  <a:cubicBezTo>
                    <a:pt x="1120" y="334"/>
                    <a:pt x="1346" y="548"/>
                    <a:pt x="1346" y="834"/>
                  </a:cubicBezTo>
                  <a:cubicBezTo>
                    <a:pt x="1346" y="1120"/>
                    <a:pt x="1120" y="1334"/>
                    <a:pt x="834" y="1334"/>
                  </a:cubicBezTo>
                  <a:cubicBezTo>
                    <a:pt x="560" y="1334"/>
                    <a:pt x="334" y="1120"/>
                    <a:pt x="334" y="834"/>
                  </a:cubicBezTo>
                  <a:cubicBezTo>
                    <a:pt x="334" y="548"/>
                    <a:pt x="572" y="334"/>
                    <a:pt x="834" y="334"/>
                  </a:cubicBezTo>
                  <a:close/>
                  <a:moveTo>
                    <a:pt x="834" y="0"/>
                  </a:moveTo>
                  <a:cubicBezTo>
                    <a:pt x="381" y="0"/>
                    <a:pt x="0" y="370"/>
                    <a:pt x="0" y="834"/>
                  </a:cubicBezTo>
                  <a:cubicBezTo>
                    <a:pt x="0" y="1298"/>
                    <a:pt x="381" y="1667"/>
                    <a:pt x="834" y="1667"/>
                  </a:cubicBezTo>
                  <a:cubicBezTo>
                    <a:pt x="1298" y="1667"/>
                    <a:pt x="1667" y="1298"/>
                    <a:pt x="1667" y="834"/>
                  </a:cubicBezTo>
                  <a:cubicBezTo>
                    <a:pt x="1667" y="370"/>
                    <a:pt x="1298"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8"/>
            <p:cNvSpPr/>
            <p:nvPr/>
          </p:nvSpPr>
          <p:spPr>
            <a:xfrm>
              <a:off x="2870661" y="2611703"/>
              <a:ext cx="68970" cy="49301"/>
            </a:xfrm>
            <a:custGeom>
              <a:rect b="b" l="l" r="r" t="t"/>
              <a:pathLst>
                <a:path extrusionOk="0" h="1549" w="2167">
                  <a:moveTo>
                    <a:pt x="774" y="1"/>
                  </a:moveTo>
                  <a:cubicBezTo>
                    <a:pt x="560" y="1"/>
                    <a:pt x="333" y="60"/>
                    <a:pt x="119" y="167"/>
                  </a:cubicBezTo>
                  <a:cubicBezTo>
                    <a:pt x="48" y="203"/>
                    <a:pt x="0" y="310"/>
                    <a:pt x="48" y="382"/>
                  </a:cubicBezTo>
                  <a:cubicBezTo>
                    <a:pt x="83" y="443"/>
                    <a:pt x="150" y="479"/>
                    <a:pt x="212" y="479"/>
                  </a:cubicBezTo>
                  <a:cubicBezTo>
                    <a:pt x="234" y="479"/>
                    <a:pt x="255" y="474"/>
                    <a:pt x="274" y="465"/>
                  </a:cubicBezTo>
                  <a:cubicBezTo>
                    <a:pt x="417" y="382"/>
                    <a:pt x="595" y="346"/>
                    <a:pt x="762" y="346"/>
                  </a:cubicBezTo>
                  <a:cubicBezTo>
                    <a:pt x="1286" y="346"/>
                    <a:pt x="1715" y="727"/>
                    <a:pt x="1786" y="1215"/>
                  </a:cubicBezTo>
                  <a:lnTo>
                    <a:pt x="762" y="1215"/>
                  </a:lnTo>
                  <a:cubicBezTo>
                    <a:pt x="679" y="1215"/>
                    <a:pt x="595" y="1298"/>
                    <a:pt x="595" y="1382"/>
                  </a:cubicBezTo>
                  <a:cubicBezTo>
                    <a:pt x="595" y="1477"/>
                    <a:pt x="679" y="1548"/>
                    <a:pt x="762" y="1548"/>
                  </a:cubicBezTo>
                  <a:lnTo>
                    <a:pt x="1988" y="1548"/>
                  </a:lnTo>
                  <a:cubicBezTo>
                    <a:pt x="2072" y="1548"/>
                    <a:pt x="2143" y="1477"/>
                    <a:pt x="2143" y="1382"/>
                  </a:cubicBezTo>
                  <a:cubicBezTo>
                    <a:pt x="2167" y="608"/>
                    <a:pt x="1536"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8"/>
            <p:cNvSpPr/>
            <p:nvPr/>
          </p:nvSpPr>
          <p:spPr>
            <a:xfrm>
              <a:off x="2705794" y="2611321"/>
              <a:ext cx="68620" cy="49301"/>
            </a:xfrm>
            <a:custGeom>
              <a:rect b="b" l="l" r="r" t="t"/>
              <a:pathLst>
                <a:path extrusionOk="0" h="1549" w="2156">
                  <a:moveTo>
                    <a:pt x="1394" y="1"/>
                  </a:moveTo>
                  <a:cubicBezTo>
                    <a:pt x="632" y="1"/>
                    <a:pt x="1" y="620"/>
                    <a:pt x="1" y="1382"/>
                  </a:cubicBezTo>
                  <a:cubicBezTo>
                    <a:pt x="1" y="1465"/>
                    <a:pt x="84" y="1548"/>
                    <a:pt x="167" y="1548"/>
                  </a:cubicBezTo>
                  <a:lnTo>
                    <a:pt x="1406" y="1548"/>
                  </a:lnTo>
                  <a:cubicBezTo>
                    <a:pt x="1489" y="1548"/>
                    <a:pt x="1572" y="1465"/>
                    <a:pt x="1572" y="1382"/>
                  </a:cubicBezTo>
                  <a:cubicBezTo>
                    <a:pt x="1572" y="1287"/>
                    <a:pt x="1501" y="1215"/>
                    <a:pt x="1418" y="1215"/>
                  </a:cubicBezTo>
                  <a:lnTo>
                    <a:pt x="382" y="1215"/>
                  </a:lnTo>
                  <a:cubicBezTo>
                    <a:pt x="453" y="727"/>
                    <a:pt x="882" y="334"/>
                    <a:pt x="1406" y="334"/>
                  </a:cubicBezTo>
                  <a:cubicBezTo>
                    <a:pt x="1584" y="334"/>
                    <a:pt x="1751" y="382"/>
                    <a:pt x="1894" y="453"/>
                  </a:cubicBezTo>
                  <a:cubicBezTo>
                    <a:pt x="1918" y="469"/>
                    <a:pt x="1945" y="477"/>
                    <a:pt x="1974" y="477"/>
                  </a:cubicBezTo>
                  <a:cubicBezTo>
                    <a:pt x="2030" y="477"/>
                    <a:pt x="2088" y="445"/>
                    <a:pt x="2120" y="382"/>
                  </a:cubicBezTo>
                  <a:cubicBezTo>
                    <a:pt x="2156" y="310"/>
                    <a:pt x="2132" y="203"/>
                    <a:pt x="2049" y="155"/>
                  </a:cubicBezTo>
                  <a:cubicBezTo>
                    <a:pt x="1846" y="60"/>
                    <a:pt x="1632" y="1"/>
                    <a:pt x="13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8"/>
            <p:cNvSpPr/>
            <p:nvPr/>
          </p:nvSpPr>
          <p:spPr>
            <a:xfrm>
              <a:off x="2724000" y="2547666"/>
              <a:ext cx="53088" cy="53088"/>
            </a:xfrm>
            <a:custGeom>
              <a:rect b="b" l="l" r="r" t="t"/>
              <a:pathLst>
                <a:path extrusionOk="0" h="1668" w="1668">
                  <a:moveTo>
                    <a:pt x="834" y="334"/>
                  </a:moveTo>
                  <a:cubicBezTo>
                    <a:pt x="1119" y="334"/>
                    <a:pt x="1334" y="548"/>
                    <a:pt x="1334" y="834"/>
                  </a:cubicBezTo>
                  <a:cubicBezTo>
                    <a:pt x="1334" y="1120"/>
                    <a:pt x="1119" y="1334"/>
                    <a:pt x="834" y="1334"/>
                  </a:cubicBezTo>
                  <a:cubicBezTo>
                    <a:pt x="548" y="1334"/>
                    <a:pt x="322" y="1120"/>
                    <a:pt x="322" y="834"/>
                  </a:cubicBezTo>
                  <a:cubicBezTo>
                    <a:pt x="322" y="548"/>
                    <a:pt x="548" y="334"/>
                    <a:pt x="834" y="334"/>
                  </a:cubicBezTo>
                  <a:close/>
                  <a:moveTo>
                    <a:pt x="834" y="0"/>
                  </a:moveTo>
                  <a:cubicBezTo>
                    <a:pt x="369" y="0"/>
                    <a:pt x="0" y="370"/>
                    <a:pt x="0" y="834"/>
                  </a:cubicBezTo>
                  <a:cubicBezTo>
                    <a:pt x="0" y="1298"/>
                    <a:pt x="369" y="1667"/>
                    <a:pt x="834" y="1667"/>
                  </a:cubicBezTo>
                  <a:cubicBezTo>
                    <a:pt x="1298" y="1667"/>
                    <a:pt x="1667" y="1298"/>
                    <a:pt x="1667" y="834"/>
                  </a:cubicBezTo>
                  <a:cubicBezTo>
                    <a:pt x="1667" y="370"/>
                    <a:pt x="1298"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8"/>
            <p:cNvSpPr/>
            <p:nvPr/>
          </p:nvSpPr>
          <p:spPr>
            <a:xfrm>
              <a:off x="2788800" y="2534394"/>
              <a:ext cx="68238" cy="68238"/>
            </a:xfrm>
            <a:custGeom>
              <a:rect b="b" l="l" r="r" t="t"/>
              <a:pathLst>
                <a:path extrusionOk="0" h="2144" w="2144">
                  <a:moveTo>
                    <a:pt x="1072" y="334"/>
                  </a:moveTo>
                  <a:cubicBezTo>
                    <a:pt x="1489" y="334"/>
                    <a:pt x="1822" y="656"/>
                    <a:pt x="1822" y="1072"/>
                  </a:cubicBezTo>
                  <a:cubicBezTo>
                    <a:pt x="1822" y="1489"/>
                    <a:pt x="1489" y="1822"/>
                    <a:pt x="1072" y="1822"/>
                  </a:cubicBezTo>
                  <a:cubicBezTo>
                    <a:pt x="655" y="1822"/>
                    <a:pt x="334" y="1489"/>
                    <a:pt x="334" y="1072"/>
                  </a:cubicBezTo>
                  <a:cubicBezTo>
                    <a:pt x="334" y="656"/>
                    <a:pt x="667" y="334"/>
                    <a:pt x="1072" y="334"/>
                  </a:cubicBezTo>
                  <a:close/>
                  <a:moveTo>
                    <a:pt x="1072" y="1"/>
                  </a:moveTo>
                  <a:cubicBezTo>
                    <a:pt x="477" y="1"/>
                    <a:pt x="0" y="477"/>
                    <a:pt x="0" y="1072"/>
                  </a:cubicBezTo>
                  <a:cubicBezTo>
                    <a:pt x="0" y="1668"/>
                    <a:pt x="477" y="2144"/>
                    <a:pt x="1072" y="2144"/>
                  </a:cubicBezTo>
                  <a:cubicBezTo>
                    <a:pt x="1667" y="2144"/>
                    <a:pt x="2143" y="1668"/>
                    <a:pt x="2143" y="1072"/>
                  </a:cubicBezTo>
                  <a:cubicBezTo>
                    <a:pt x="2143" y="477"/>
                    <a:pt x="1667" y="1"/>
                    <a:pt x="10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8"/>
            <p:cNvSpPr/>
            <p:nvPr/>
          </p:nvSpPr>
          <p:spPr>
            <a:xfrm>
              <a:off x="2764930" y="2613613"/>
              <a:ext cx="115979" cy="62923"/>
            </a:xfrm>
            <a:custGeom>
              <a:rect b="b" l="l" r="r" t="t"/>
              <a:pathLst>
                <a:path extrusionOk="0" h="1977" w="3644">
                  <a:moveTo>
                    <a:pt x="1822" y="345"/>
                  </a:moveTo>
                  <a:cubicBezTo>
                    <a:pt x="2584" y="345"/>
                    <a:pt x="3203" y="917"/>
                    <a:pt x="3298" y="1655"/>
                  </a:cubicBezTo>
                  <a:lnTo>
                    <a:pt x="345" y="1655"/>
                  </a:lnTo>
                  <a:cubicBezTo>
                    <a:pt x="441" y="905"/>
                    <a:pt x="1060" y="345"/>
                    <a:pt x="1822" y="345"/>
                  </a:cubicBezTo>
                  <a:close/>
                  <a:moveTo>
                    <a:pt x="1822" y="0"/>
                  </a:moveTo>
                  <a:cubicBezTo>
                    <a:pt x="822" y="0"/>
                    <a:pt x="0" y="822"/>
                    <a:pt x="0" y="1810"/>
                  </a:cubicBezTo>
                  <a:cubicBezTo>
                    <a:pt x="0" y="1905"/>
                    <a:pt x="84" y="1977"/>
                    <a:pt x="167" y="1977"/>
                  </a:cubicBezTo>
                  <a:lnTo>
                    <a:pt x="3477" y="1977"/>
                  </a:lnTo>
                  <a:cubicBezTo>
                    <a:pt x="3560" y="1977"/>
                    <a:pt x="3643" y="1905"/>
                    <a:pt x="3643" y="1810"/>
                  </a:cubicBezTo>
                  <a:cubicBezTo>
                    <a:pt x="3643" y="798"/>
                    <a:pt x="2822"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8"/>
            <p:cNvSpPr/>
            <p:nvPr/>
          </p:nvSpPr>
          <p:spPr>
            <a:xfrm>
              <a:off x="2656907" y="2439293"/>
              <a:ext cx="332757" cy="332343"/>
            </a:xfrm>
            <a:custGeom>
              <a:rect b="b" l="l" r="r" t="t"/>
              <a:pathLst>
                <a:path extrusionOk="0" h="10442" w="10455">
                  <a:moveTo>
                    <a:pt x="5383" y="893"/>
                  </a:moveTo>
                  <a:cubicBezTo>
                    <a:pt x="7645" y="977"/>
                    <a:pt x="9454" y="2798"/>
                    <a:pt x="9550" y="5060"/>
                  </a:cubicBezTo>
                  <a:lnTo>
                    <a:pt x="9145" y="5060"/>
                  </a:lnTo>
                  <a:cubicBezTo>
                    <a:pt x="9050" y="5060"/>
                    <a:pt x="8978" y="5132"/>
                    <a:pt x="8978" y="5227"/>
                  </a:cubicBezTo>
                  <a:cubicBezTo>
                    <a:pt x="8978" y="5310"/>
                    <a:pt x="9050" y="5382"/>
                    <a:pt x="9145" y="5382"/>
                  </a:cubicBezTo>
                  <a:lnTo>
                    <a:pt x="9550" y="5382"/>
                  </a:lnTo>
                  <a:cubicBezTo>
                    <a:pt x="9454" y="7644"/>
                    <a:pt x="7645" y="9466"/>
                    <a:pt x="5383" y="9549"/>
                  </a:cubicBezTo>
                  <a:lnTo>
                    <a:pt x="5383" y="9156"/>
                  </a:lnTo>
                  <a:cubicBezTo>
                    <a:pt x="5383" y="9061"/>
                    <a:pt x="5311" y="8989"/>
                    <a:pt x="5216" y="8989"/>
                  </a:cubicBezTo>
                  <a:cubicBezTo>
                    <a:pt x="5121" y="8989"/>
                    <a:pt x="5049" y="9061"/>
                    <a:pt x="5049" y="9156"/>
                  </a:cubicBezTo>
                  <a:lnTo>
                    <a:pt x="5049" y="9549"/>
                  </a:lnTo>
                  <a:cubicBezTo>
                    <a:pt x="2787" y="9466"/>
                    <a:pt x="977" y="7644"/>
                    <a:pt x="882" y="5382"/>
                  </a:cubicBezTo>
                  <a:lnTo>
                    <a:pt x="1287" y="5382"/>
                  </a:lnTo>
                  <a:cubicBezTo>
                    <a:pt x="1382" y="5382"/>
                    <a:pt x="1453" y="5310"/>
                    <a:pt x="1453" y="5227"/>
                  </a:cubicBezTo>
                  <a:cubicBezTo>
                    <a:pt x="1453" y="5132"/>
                    <a:pt x="1382" y="5060"/>
                    <a:pt x="1287" y="5060"/>
                  </a:cubicBezTo>
                  <a:lnTo>
                    <a:pt x="882" y="5060"/>
                  </a:lnTo>
                  <a:cubicBezTo>
                    <a:pt x="977" y="2798"/>
                    <a:pt x="2787" y="977"/>
                    <a:pt x="5049" y="893"/>
                  </a:cubicBezTo>
                  <a:lnTo>
                    <a:pt x="5049" y="1286"/>
                  </a:lnTo>
                  <a:cubicBezTo>
                    <a:pt x="5049" y="1381"/>
                    <a:pt x="5121" y="1453"/>
                    <a:pt x="5216" y="1453"/>
                  </a:cubicBezTo>
                  <a:cubicBezTo>
                    <a:pt x="5311" y="1453"/>
                    <a:pt x="5383" y="1381"/>
                    <a:pt x="5383" y="1286"/>
                  </a:cubicBezTo>
                  <a:lnTo>
                    <a:pt x="5383" y="893"/>
                  </a:lnTo>
                  <a:close/>
                  <a:moveTo>
                    <a:pt x="5228" y="0"/>
                  </a:moveTo>
                  <a:cubicBezTo>
                    <a:pt x="5144" y="0"/>
                    <a:pt x="5061" y="72"/>
                    <a:pt x="5061" y="167"/>
                  </a:cubicBezTo>
                  <a:lnTo>
                    <a:pt x="5061" y="560"/>
                  </a:lnTo>
                  <a:cubicBezTo>
                    <a:pt x="2620" y="655"/>
                    <a:pt x="656" y="2620"/>
                    <a:pt x="572" y="5060"/>
                  </a:cubicBezTo>
                  <a:lnTo>
                    <a:pt x="168" y="5060"/>
                  </a:lnTo>
                  <a:cubicBezTo>
                    <a:pt x="84" y="5060"/>
                    <a:pt x="1" y="5132"/>
                    <a:pt x="1" y="5227"/>
                  </a:cubicBezTo>
                  <a:cubicBezTo>
                    <a:pt x="1" y="5310"/>
                    <a:pt x="84" y="5382"/>
                    <a:pt x="168" y="5382"/>
                  </a:cubicBezTo>
                  <a:lnTo>
                    <a:pt x="572" y="5382"/>
                  </a:lnTo>
                  <a:cubicBezTo>
                    <a:pt x="656" y="7823"/>
                    <a:pt x="2620" y="9787"/>
                    <a:pt x="5061" y="9882"/>
                  </a:cubicBezTo>
                  <a:lnTo>
                    <a:pt x="5061" y="10287"/>
                  </a:lnTo>
                  <a:cubicBezTo>
                    <a:pt x="5061" y="10371"/>
                    <a:pt x="5144" y="10442"/>
                    <a:pt x="5228" y="10442"/>
                  </a:cubicBezTo>
                  <a:cubicBezTo>
                    <a:pt x="5323" y="10442"/>
                    <a:pt x="5394" y="10371"/>
                    <a:pt x="5394" y="10287"/>
                  </a:cubicBezTo>
                  <a:lnTo>
                    <a:pt x="5394" y="9882"/>
                  </a:lnTo>
                  <a:cubicBezTo>
                    <a:pt x="7835" y="9787"/>
                    <a:pt x="9800" y="7823"/>
                    <a:pt x="9883" y="5382"/>
                  </a:cubicBezTo>
                  <a:lnTo>
                    <a:pt x="10288" y="5382"/>
                  </a:lnTo>
                  <a:cubicBezTo>
                    <a:pt x="10383" y="5382"/>
                    <a:pt x="10455" y="5310"/>
                    <a:pt x="10455" y="5227"/>
                  </a:cubicBezTo>
                  <a:cubicBezTo>
                    <a:pt x="10455" y="5132"/>
                    <a:pt x="10383" y="5060"/>
                    <a:pt x="10288" y="5060"/>
                  </a:cubicBezTo>
                  <a:lnTo>
                    <a:pt x="9883" y="5060"/>
                  </a:lnTo>
                  <a:cubicBezTo>
                    <a:pt x="9800" y="2620"/>
                    <a:pt x="7835" y="655"/>
                    <a:pt x="5394" y="560"/>
                  </a:cubicBezTo>
                  <a:lnTo>
                    <a:pt x="5394" y="167"/>
                  </a:lnTo>
                  <a:cubicBezTo>
                    <a:pt x="5394" y="72"/>
                    <a:pt x="5323" y="0"/>
                    <a:pt x="52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28"/>
          <p:cNvGrpSpPr/>
          <p:nvPr/>
        </p:nvGrpSpPr>
        <p:grpSpPr>
          <a:xfrm>
            <a:off x="3483155" y="1289535"/>
            <a:ext cx="2063227" cy="3237036"/>
            <a:chOff x="3429773" y="1292348"/>
            <a:chExt cx="2163165" cy="3393831"/>
          </a:xfrm>
        </p:grpSpPr>
        <p:cxnSp>
          <p:nvCxnSpPr>
            <p:cNvPr id="950" name="Google Shape;950;p28"/>
            <p:cNvCxnSpPr/>
            <p:nvPr/>
          </p:nvCxnSpPr>
          <p:spPr>
            <a:xfrm>
              <a:off x="4571981" y="1560565"/>
              <a:ext cx="0" cy="2002500"/>
            </a:xfrm>
            <a:prstGeom prst="straightConnector1">
              <a:avLst/>
            </a:prstGeom>
            <a:noFill/>
            <a:ln cap="flat" cmpd="sng" w="9525">
              <a:solidFill>
                <a:schemeClr val="accent6"/>
              </a:solidFill>
              <a:prstDash val="solid"/>
              <a:round/>
              <a:headEnd len="med" w="med" type="none"/>
              <a:tailEnd len="med" w="med" type="none"/>
            </a:ln>
          </p:spPr>
        </p:cxnSp>
        <p:grpSp>
          <p:nvGrpSpPr>
            <p:cNvPr id="951" name="Google Shape;951;p28"/>
            <p:cNvGrpSpPr/>
            <p:nvPr/>
          </p:nvGrpSpPr>
          <p:grpSpPr>
            <a:xfrm>
              <a:off x="3725600" y="1292348"/>
              <a:ext cx="1692725" cy="323525"/>
              <a:chOff x="8494863" y="2675848"/>
              <a:chExt cx="1692725" cy="323525"/>
            </a:xfrm>
          </p:grpSpPr>
          <p:sp>
            <p:nvSpPr>
              <p:cNvPr id="952" name="Google Shape;952;p28"/>
              <p:cNvSpPr/>
              <p:nvPr/>
            </p:nvSpPr>
            <p:spPr>
              <a:xfrm>
                <a:off x="8778063" y="2676773"/>
                <a:ext cx="1409525" cy="322600"/>
              </a:xfrm>
              <a:custGeom>
                <a:rect b="b" l="l" r="r" t="t"/>
                <a:pathLst>
                  <a:path extrusionOk="0" h="12904" w="56381">
                    <a:moveTo>
                      <a:pt x="0" y="0"/>
                    </a:moveTo>
                    <a:lnTo>
                      <a:pt x="0" y="12904"/>
                    </a:lnTo>
                    <a:lnTo>
                      <a:pt x="50258" y="12904"/>
                    </a:lnTo>
                    <a:cubicBezTo>
                      <a:pt x="53668" y="12830"/>
                      <a:pt x="56380" y="10044"/>
                      <a:pt x="56307" y="6635"/>
                    </a:cubicBezTo>
                    <a:lnTo>
                      <a:pt x="56307" y="6232"/>
                    </a:lnTo>
                    <a:cubicBezTo>
                      <a:pt x="56380" y="2823"/>
                      <a:pt x="53668" y="37"/>
                      <a:pt x="502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8"/>
              <p:cNvSpPr/>
              <p:nvPr/>
            </p:nvSpPr>
            <p:spPr>
              <a:xfrm>
                <a:off x="8515038" y="2707923"/>
                <a:ext cx="837650" cy="246550"/>
              </a:xfrm>
              <a:custGeom>
                <a:rect b="b" l="l" r="r" t="t"/>
                <a:pathLst>
                  <a:path extrusionOk="0" h="9862" w="33506">
                    <a:moveTo>
                      <a:pt x="0" y="0"/>
                    </a:moveTo>
                    <a:lnTo>
                      <a:pt x="0" y="9861"/>
                    </a:lnTo>
                    <a:lnTo>
                      <a:pt x="31270" y="9861"/>
                    </a:lnTo>
                    <a:cubicBezTo>
                      <a:pt x="31306" y="9348"/>
                      <a:pt x="31343" y="9055"/>
                      <a:pt x="31343" y="9055"/>
                    </a:cubicBezTo>
                    <a:lnTo>
                      <a:pt x="33506" y="4033"/>
                    </a:lnTo>
                    <a:lnTo>
                      <a:pt x="317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8"/>
              <p:cNvSpPr/>
              <p:nvPr/>
            </p:nvSpPr>
            <p:spPr>
              <a:xfrm>
                <a:off x="8494863" y="2675848"/>
                <a:ext cx="915575" cy="322600"/>
              </a:xfrm>
              <a:custGeom>
                <a:rect b="b" l="l" r="r" t="t"/>
                <a:pathLst>
                  <a:path extrusionOk="0" h="12904" w="36623">
                    <a:moveTo>
                      <a:pt x="1" y="0"/>
                    </a:moveTo>
                    <a:lnTo>
                      <a:pt x="1" y="2310"/>
                    </a:lnTo>
                    <a:lnTo>
                      <a:pt x="28081" y="2310"/>
                    </a:lnTo>
                    <a:cubicBezTo>
                      <a:pt x="30794" y="2310"/>
                      <a:pt x="32993" y="4106"/>
                      <a:pt x="32993" y="6342"/>
                    </a:cubicBezTo>
                    <a:lnTo>
                      <a:pt x="32993" y="6599"/>
                    </a:lnTo>
                    <a:cubicBezTo>
                      <a:pt x="32993" y="8835"/>
                      <a:pt x="30794" y="10631"/>
                      <a:pt x="28081" y="10631"/>
                    </a:cubicBezTo>
                    <a:lnTo>
                      <a:pt x="1" y="10631"/>
                    </a:lnTo>
                    <a:lnTo>
                      <a:pt x="1" y="12904"/>
                    </a:lnTo>
                    <a:lnTo>
                      <a:pt x="30537" y="12904"/>
                    </a:lnTo>
                    <a:cubicBezTo>
                      <a:pt x="33910" y="12867"/>
                      <a:pt x="36622" y="10081"/>
                      <a:pt x="36586" y="6672"/>
                    </a:cubicBezTo>
                    <a:lnTo>
                      <a:pt x="36586" y="6269"/>
                    </a:lnTo>
                    <a:cubicBezTo>
                      <a:pt x="36622" y="2860"/>
                      <a:pt x="33910" y="74"/>
                      <a:pt x="3053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8"/>
              <p:cNvSpPr/>
              <p:nvPr/>
            </p:nvSpPr>
            <p:spPr>
              <a:xfrm>
                <a:off x="9689013" y="2761073"/>
                <a:ext cx="296025" cy="155825"/>
              </a:xfrm>
              <a:custGeom>
                <a:rect b="b" l="l" r="r" t="t"/>
                <a:pathLst>
                  <a:path extrusionOk="0" h="6233" w="11841">
                    <a:moveTo>
                      <a:pt x="5939" y="1"/>
                    </a:moveTo>
                    <a:cubicBezTo>
                      <a:pt x="2676" y="1"/>
                      <a:pt x="0" y="1357"/>
                      <a:pt x="0" y="3116"/>
                    </a:cubicBezTo>
                    <a:cubicBezTo>
                      <a:pt x="0" y="4839"/>
                      <a:pt x="2676" y="6232"/>
                      <a:pt x="5939" y="6232"/>
                    </a:cubicBezTo>
                    <a:cubicBezTo>
                      <a:pt x="9165" y="6232"/>
                      <a:pt x="11841" y="4839"/>
                      <a:pt x="11841" y="3116"/>
                    </a:cubicBezTo>
                    <a:cubicBezTo>
                      <a:pt x="11841" y="1394"/>
                      <a:pt x="9202" y="1"/>
                      <a:pt x="59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6" name="Google Shape;956;p28"/>
            <p:cNvGrpSpPr/>
            <p:nvPr/>
          </p:nvGrpSpPr>
          <p:grpSpPr>
            <a:xfrm>
              <a:off x="3726100" y="2031837"/>
              <a:ext cx="1691800" cy="323525"/>
              <a:chOff x="8493963" y="2996856"/>
              <a:chExt cx="1691800" cy="323525"/>
            </a:xfrm>
          </p:grpSpPr>
          <p:sp>
            <p:nvSpPr>
              <p:cNvPr id="957" name="Google Shape;957;p28"/>
              <p:cNvSpPr/>
              <p:nvPr/>
            </p:nvSpPr>
            <p:spPr>
              <a:xfrm>
                <a:off x="8836713" y="3317606"/>
                <a:ext cx="53175" cy="25"/>
              </a:xfrm>
              <a:custGeom>
                <a:rect b="b" l="l" r="r" t="t"/>
                <a:pathLst>
                  <a:path extrusionOk="0" h="1" w="2127">
                    <a:moveTo>
                      <a:pt x="0" y="1"/>
                    </a:moveTo>
                    <a:lnTo>
                      <a:pt x="2126" y="1"/>
                    </a:lnTo>
                    <a:lnTo>
                      <a:pt x="2126" y="1"/>
                    </a:lnTo>
                    <a:lnTo>
                      <a:pt x="0" y="1"/>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8"/>
              <p:cNvSpPr/>
              <p:nvPr/>
            </p:nvSpPr>
            <p:spPr>
              <a:xfrm>
                <a:off x="8493963" y="2997781"/>
                <a:ext cx="1409525" cy="322600"/>
              </a:xfrm>
              <a:custGeom>
                <a:rect b="b" l="l" r="r" t="t"/>
                <a:pathLst>
                  <a:path extrusionOk="0" h="12904" w="56381">
                    <a:moveTo>
                      <a:pt x="6122" y="0"/>
                    </a:moveTo>
                    <a:cubicBezTo>
                      <a:pt x="2713" y="37"/>
                      <a:pt x="0" y="2823"/>
                      <a:pt x="37" y="6232"/>
                    </a:cubicBezTo>
                    <a:lnTo>
                      <a:pt x="37" y="6635"/>
                    </a:lnTo>
                    <a:cubicBezTo>
                      <a:pt x="0" y="10045"/>
                      <a:pt x="2713" y="12831"/>
                      <a:pt x="6122" y="12904"/>
                    </a:cubicBezTo>
                    <a:lnTo>
                      <a:pt x="56380" y="12904"/>
                    </a:lnTo>
                    <a:lnTo>
                      <a:pt x="563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8"/>
              <p:cNvSpPr/>
              <p:nvPr/>
            </p:nvSpPr>
            <p:spPr>
              <a:xfrm>
                <a:off x="8702913" y="2996856"/>
                <a:ext cx="323525" cy="322625"/>
              </a:xfrm>
              <a:custGeom>
                <a:rect b="b" l="l" r="r" t="t"/>
                <a:pathLst>
                  <a:path extrusionOk="0" h="12905" w="12941">
                    <a:moveTo>
                      <a:pt x="6085" y="1"/>
                    </a:moveTo>
                    <a:cubicBezTo>
                      <a:pt x="2713" y="74"/>
                      <a:pt x="0" y="2860"/>
                      <a:pt x="37" y="6269"/>
                    </a:cubicBezTo>
                    <a:lnTo>
                      <a:pt x="37" y="6672"/>
                    </a:lnTo>
                    <a:cubicBezTo>
                      <a:pt x="0" y="10082"/>
                      <a:pt x="2713" y="12868"/>
                      <a:pt x="6085" y="12904"/>
                    </a:cubicBezTo>
                    <a:lnTo>
                      <a:pt x="12941" y="12904"/>
                    </a:lnTo>
                    <a:cubicBezTo>
                      <a:pt x="9531" y="12868"/>
                      <a:pt x="6819" y="10082"/>
                      <a:pt x="6855" y="6672"/>
                    </a:cubicBezTo>
                    <a:lnTo>
                      <a:pt x="6855" y="6269"/>
                    </a:lnTo>
                    <a:cubicBezTo>
                      <a:pt x="6819" y="2860"/>
                      <a:pt x="9531" y="74"/>
                      <a:pt x="12941"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8"/>
              <p:cNvSpPr/>
              <p:nvPr/>
            </p:nvSpPr>
            <p:spPr>
              <a:xfrm>
                <a:off x="8945763" y="2996856"/>
                <a:ext cx="324450" cy="323525"/>
              </a:xfrm>
              <a:custGeom>
                <a:rect b="b" l="l" r="r" t="t"/>
                <a:pathLst>
                  <a:path extrusionOk="0" h="12941" w="12978">
                    <a:moveTo>
                      <a:pt x="6123" y="1"/>
                    </a:moveTo>
                    <a:cubicBezTo>
                      <a:pt x="2713" y="74"/>
                      <a:pt x="1" y="2860"/>
                      <a:pt x="37" y="6269"/>
                    </a:cubicBezTo>
                    <a:lnTo>
                      <a:pt x="37" y="6672"/>
                    </a:lnTo>
                    <a:cubicBezTo>
                      <a:pt x="1" y="10082"/>
                      <a:pt x="2713" y="12868"/>
                      <a:pt x="6123" y="12941"/>
                    </a:cubicBezTo>
                    <a:lnTo>
                      <a:pt x="12978" y="12941"/>
                    </a:lnTo>
                    <a:cubicBezTo>
                      <a:pt x="9568" y="12868"/>
                      <a:pt x="6856" y="10082"/>
                      <a:pt x="6892" y="6672"/>
                    </a:cubicBezTo>
                    <a:lnTo>
                      <a:pt x="6892" y="6269"/>
                    </a:lnTo>
                    <a:cubicBezTo>
                      <a:pt x="6856" y="2860"/>
                      <a:pt x="9568" y="74"/>
                      <a:pt x="12978"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8"/>
              <p:cNvSpPr/>
              <p:nvPr/>
            </p:nvSpPr>
            <p:spPr>
              <a:xfrm>
                <a:off x="9328838" y="3028931"/>
                <a:ext cx="836750" cy="245625"/>
              </a:xfrm>
              <a:custGeom>
                <a:rect b="b" l="l" r="r" t="t"/>
                <a:pathLst>
                  <a:path extrusionOk="0" h="9825" w="33470">
                    <a:moveTo>
                      <a:pt x="1724" y="1"/>
                    </a:moveTo>
                    <a:lnTo>
                      <a:pt x="1" y="4070"/>
                    </a:lnTo>
                    <a:lnTo>
                      <a:pt x="2164" y="9055"/>
                    </a:lnTo>
                    <a:cubicBezTo>
                      <a:pt x="2164" y="9055"/>
                      <a:pt x="2200" y="9348"/>
                      <a:pt x="2200" y="9825"/>
                    </a:cubicBezTo>
                    <a:lnTo>
                      <a:pt x="33470" y="9825"/>
                    </a:lnTo>
                    <a:lnTo>
                      <a:pt x="334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8"/>
              <p:cNvSpPr/>
              <p:nvPr/>
            </p:nvSpPr>
            <p:spPr>
              <a:xfrm>
                <a:off x="9270188" y="2996856"/>
                <a:ext cx="915575" cy="322625"/>
              </a:xfrm>
              <a:custGeom>
                <a:rect b="b" l="l" r="r" t="t"/>
                <a:pathLst>
                  <a:path extrusionOk="0" h="12905" w="36623">
                    <a:moveTo>
                      <a:pt x="6122" y="1"/>
                    </a:moveTo>
                    <a:cubicBezTo>
                      <a:pt x="2713" y="74"/>
                      <a:pt x="1" y="2860"/>
                      <a:pt x="74" y="6269"/>
                    </a:cubicBezTo>
                    <a:lnTo>
                      <a:pt x="74" y="6672"/>
                    </a:lnTo>
                    <a:cubicBezTo>
                      <a:pt x="1" y="10082"/>
                      <a:pt x="2713" y="12868"/>
                      <a:pt x="6122" y="12904"/>
                    </a:cubicBezTo>
                    <a:lnTo>
                      <a:pt x="36622" y="12904"/>
                    </a:lnTo>
                    <a:lnTo>
                      <a:pt x="36622" y="10631"/>
                    </a:lnTo>
                    <a:lnTo>
                      <a:pt x="8542" y="10631"/>
                    </a:lnTo>
                    <a:cubicBezTo>
                      <a:pt x="5866" y="10631"/>
                      <a:pt x="3666" y="8835"/>
                      <a:pt x="3666" y="6599"/>
                    </a:cubicBezTo>
                    <a:lnTo>
                      <a:pt x="3666" y="6342"/>
                    </a:lnTo>
                    <a:cubicBezTo>
                      <a:pt x="3666" y="4106"/>
                      <a:pt x="5866" y="2310"/>
                      <a:pt x="8542" y="2310"/>
                    </a:cubicBezTo>
                    <a:lnTo>
                      <a:pt x="36622" y="2310"/>
                    </a:lnTo>
                    <a:lnTo>
                      <a:pt x="36622" y="1"/>
                    </a:ln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28"/>
            <p:cNvGrpSpPr/>
            <p:nvPr/>
          </p:nvGrpSpPr>
          <p:grpSpPr>
            <a:xfrm>
              <a:off x="3551063" y="2771775"/>
              <a:ext cx="2041875" cy="322625"/>
              <a:chOff x="8346413" y="3317606"/>
              <a:chExt cx="2041875" cy="322625"/>
            </a:xfrm>
          </p:grpSpPr>
          <p:sp>
            <p:nvSpPr>
              <p:cNvPr id="964" name="Google Shape;964;p28"/>
              <p:cNvSpPr/>
              <p:nvPr/>
            </p:nvSpPr>
            <p:spPr>
              <a:xfrm>
                <a:off x="8977838" y="3317606"/>
                <a:ext cx="1410450" cy="322625"/>
              </a:xfrm>
              <a:custGeom>
                <a:rect b="b" l="l" r="r" t="t"/>
                <a:pathLst>
                  <a:path extrusionOk="0" h="12905" w="56418">
                    <a:moveTo>
                      <a:pt x="1" y="1"/>
                    </a:moveTo>
                    <a:lnTo>
                      <a:pt x="1" y="12904"/>
                    </a:lnTo>
                    <a:lnTo>
                      <a:pt x="50296" y="12904"/>
                    </a:lnTo>
                    <a:cubicBezTo>
                      <a:pt x="53668" y="12868"/>
                      <a:pt x="56381" y="10082"/>
                      <a:pt x="56344" y="6673"/>
                    </a:cubicBezTo>
                    <a:lnTo>
                      <a:pt x="56344" y="6269"/>
                    </a:lnTo>
                    <a:cubicBezTo>
                      <a:pt x="56417" y="2860"/>
                      <a:pt x="53668" y="38"/>
                      <a:pt x="502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8"/>
              <p:cNvSpPr/>
              <p:nvPr/>
            </p:nvSpPr>
            <p:spPr>
              <a:xfrm>
                <a:off x="8366563" y="3348781"/>
                <a:ext cx="1185925" cy="245625"/>
              </a:xfrm>
              <a:custGeom>
                <a:rect b="b" l="l" r="r" t="t"/>
                <a:pathLst>
                  <a:path extrusionOk="0" h="9825" w="47437">
                    <a:moveTo>
                      <a:pt x="1" y="0"/>
                    </a:moveTo>
                    <a:lnTo>
                      <a:pt x="1" y="9825"/>
                    </a:lnTo>
                    <a:lnTo>
                      <a:pt x="45237" y="9825"/>
                    </a:lnTo>
                    <a:cubicBezTo>
                      <a:pt x="45273" y="9348"/>
                      <a:pt x="45273" y="9055"/>
                      <a:pt x="45273" y="9055"/>
                    </a:cubicBezTo>
                    <a:lnTo>
                      <a:pt x="47436" y="4069"/>
                    </a:lnTo>
                    <a:lnTo>
                      <a:pt x="457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8"/>
              <p:cNvSpPr/>
              <p:nvPr/>
            </p:nvSpPr>
            <p:spPr>
              <a:xfrm>
                <a:off x="8346413" y="3317606"/>
                <a:ext cx="1263800" cy="322625"/>
              </a:xfrm>
              <a:custGeom>
                <a:rect b="b" l="l" r="r" t="t"/>
                <a:pathLst>
                  <a:path extrusionOk="0" h="12905" w="50552">
                    <a:moveTo>
                      <a:pt x="0" y="1"/>
                    </a:moveTo>
                    <a:lnTo>
                      <a:pt x="0" y="2274"/>
                    </a:lnTo>
                    <a:lnTo>
                      <a:pt x="42047" y="2274"/>
                    </a:lnTo>
                    <a:cubicBezTo>
                      <a:pt x="44760" y="2274"/>
                      <a:pt x="46923" y="4070"/>
                      <a:pt x="46923" y="6306"/>
                    </a:cubicBezTo>
                    <a:lnTo>
                      <a:pt x="46923" y="6563"/>
                    </a:lnTo>
                    <a:cubicBezTo>
                      <a:pt x="46923" y="8799"/>
                      <a:pt x="44760" y="10632"/>
                      <a:pt x="42047" y="10632"/>
                    </a:cubicBezTo>
                    <a:lnTo>
                      <a:pt x="0" y="10632"/>
                    </a:lnTo>
                    <a:lnTo>
                      <a:pt x="0" y="12904"/>
                    </a:lnTo>
                    <a:lnTo>
                      <a:pt x="44467" y="12904"/>
                    </a:lnTo>
                    <a:cubicBezTo>
                      <a:pt x="47876" y="12831"/>
                      <a:pt x="50552" y="10045"/>
                      <a:pt x="50515" y="6636"/>
                    </a:cubicBezTo>
                    <a:lnTo>
                      <a:pt x="50515" y="6233"/>
                    </a:lnTo>
                    <a:cubicBezTo>
                      <a:pt x="50552" y="2860"/>
                      <a:pt x="47839" y="38"/>
                      <a:pt x="44467"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8"/>
              <p:cNvSpPr/>
              <p:nvPr/>
            </p:nvSpPr>
            <p:spPr>
              <a:xfrm>
                <a:off x="9839313" y="3638381"/>
                <a:ext cx="53175" cy="925"/>
              </a:xfrm>
              <a:custGeom>
                <a:rect b="b" l="l" r="r" t="t"/>
                <a:pathLst>
                  <a:path extrusionOk="0" h="37" w="2127">
                    <a:moveTo>
                      <a:pt x="0" y="0"/>
                    </a:moveTo>
                    <a:lnTo>
                      <a:pt x="0" y="37"/>
                    </a:lnTo>
                    <a:lnTo>
                      <a:pt x="2126" y="37"/>
                    </a:lnTo>
                    <a:lnTo>
                      <a:pt x="2126"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8" name="Google Shape;968;p28"/>
            <p:cNvGrpSpPr/>
            <p:nvPr/>
          </p:nvGrpSpPr>
          <p:grpSpPr>
            <a:xfrm>
              <a:off x="3551063" y="3511264"/>
              <a:ext cx="2041875" cy="322625"/>
              <a:chOff x="8340913" y="3639281"/>
              <a:chExt cx="2041875" cy="322625"/>
            </a:xfrm>
          </p:grpSpPr>
          <p:sp>
            <p:nvSpPr>
              <p:cNvPr id="969" name="Google Shape;969;p28"/>
              <p:cNvSpPr/>
              <p:nvPr/>
            </p:nvSpPr>
            <p:spPr>
              <a:xfrm>
                <a:off x="8340913" y="3639281"/>
                <a:ext cx="1410450" cy="322625"/>
              </a:xfrm>
              <a:custGeom>
                <a:rect b="b" l="l" r="r" t="t"/>
                <a:pathLst>
                  <a:path extrusionOk="0" h="12905" w="56418">
                    <a:moveTo>
                      <a:pt x="6122" y="1"/>
                    </a:moveTo>
                    <a:cubicBezTo>
                      <a:pt x="2750" y="37"/>
                      <a:pt x="37" y="2823"/>
                      <a:pt x="74" y="6233"/>
                    </a:cubicBezTo>
                    <a:lnTo>
                      <a:pt x="74" y="6636"/>
                    </a:lnTo>
                    <a:cubicBezTo>
                      <a:pt x="0" y="10045"/>
                      <a:pt x="2713" y="12831"/>
                      <a:pt x="6122" y="12904"/>
                    </a:cubicBezTo>
                    <a:lnTo>
                      <a:pt x="56417" y="12904"/>
                    </a:lnTo>
                    <a:lnTo>
                      <a:pt x="56417" y="1"/>
                    </a:lnTo>
                    <a:close/>
                  </a:path>
                </a:pathLst>
              </a:custGeom>
              <a:solidFill>
                <a:srgbClr val="7474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8"/>
              <p:cNvSpPr/>
              <p:nvPr/>
            </p:nvSpPr>
            <p:spPr>
              <a:xfrm>
                <a:off x="9839313" y="3961881"/>
                <a:ext cx="53175" cy="25"/>
              </a:xfrm>
              <a:custGeom>
                <a:rect b="b" l="l" r="r" t="t"/>
                <a:pathLst>
                  <a:path extrusionOk="0" h="1" w="2127">
                    <a:moveTo>
                      <a:pt x="0" y="0"/>
                    </a:moveTo>
                    <a:lnTo>
                      <a:pt x="2126" y="0"/>
                    </a:lnTo>
                    <a:lnTo>
                      <a:pt x="2126" y="0"/>
                    </a:lnTo>
                    <a:lnTo>
                      <a:pt x="0"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8"/>
              <p:cNvSpPr/>
              <p:nvPr/>
            </p:nvSpPr>
            <p:spPr>
              <a:xfrm>
                <a:off x="9176713" y="3670456"/>
                <a:ext cx="1185925" cy="245625"/>
              </a:xfrm>
              <a:custGeom>
                <a:rect b="b" l="l" r="r" t="t"/>
                <a:pathLst>
                  <a:path extrusionOk="0" h="9825" w="47437">
                    <a:moveTo>
                      <a:pt x="1723" y="0"/>
                    </a:moveTo>
                    <a:lnTo>
                      <a:pt x="0" y="4069"/>
                    </a:lnTo>
                    <a:lnTo>
                      <a:pt x="2163" y="9055"/>
                    </a:lnTo>
                    <a:cubicBezTo>
                      <a:pt x="2163" y="9055"/>
                      <a:pt x="2163" y="9348"/>
                      <a:pt x="2200" y="9824"/>
                    </a:cubicBezTo>
                    <a:lnTo>
                      <a:pt x="47436" y="9824"/>
                    </a:lnTo>
                    <a:lnTo>
                      <a:pt x="474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8"/>
              <p:cNvSpPr/>
              <p:nvPr/>
            </p:nvSpPr>
            <p:spPr>
              <a:xfrm>
                <a:off x="9118063" y="3639281"/>
                <a:ext cx="1264725" cy="322625"/>
              </a:xfrm>
              <a:custGeom>
                <a:rect b="b" l="l" r="r" t="t"/>
                <a:pathLst>
                  <a:path extrusionOk="0" h="12905" w="50589">
                    <a:moveTo>
                      <a:pt x="6086" y="1"/>
                    </a:moveTo>
                    <a:cubicBezTo>
                      <a:pt x="2713" y="37"/>
                      <a:pt x="0" y="2823"/>
                      <a:pt x="37" y="6233"/>
                    </a:cubicBezTo>
                    <a:lnTo>
                      <a:pt x="37" y="6636"/>
                    </a:lnTo>
                    <a:cubicBezTo>
                      <a:pt x="0" y="10045"/>
                      <a:pt x="2713" y="12831"/>
                      <a:pt x="6086" y="12904"/>
                    </a:cubicBezTo>
                    <a:lnTo>
                      <a:pt x="50589" y="12904"/>
                    </a:lnTo>
                    <a:lnTo>
                      <a:pt x="50589" y="10595"/>
                    </a:lnTo>
                    <a:lnTo>
                      <a:pt x="8542" y="10595"/>
                    </a:lnTo>
                    <a:cubicBezTo>
                      <a:pt x="5829" y="10595"/>
                      <a:pt x="3666" y="8799"/>
                      <a:pt x="3666" y="6563"/>
                    </a:cubicBezTo>
                    <a:lnTo>
                      <a:pt x="3666" y="6306"/>
                    </a:lnTo>
                    <a:cubicBezTo>
                      <a:pt x="3666" y="4070"/>
                      <a:pt x="5829" y="2274"/>
                      <a:pt x="8542" y="2274"/>
                    </a:cubicBezTo>
                    <a:lnTo>
                      <a:pt x="50589" y="2274"/>
                    </a:lnTo>
                    <a:lnTo>
                      <a:pt x="5058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8"/>
              <p:cNvSpPr/>
              <p:nvPr/>
            </p:nvSpPr>
            <p:spPr>
              <a:xfrm>
                <a:off x="8488463" y="3639281"/>
                <a:ext cx="192475" cy="322625"/>
              </a:xfrm>
              <a:custGeom>
                <a:rect b="b" l="l" r="r" t="t"/>
                <a:pathLst>
                  <a:path extrusionOk="0" h="12905" w="7699">
                    <a:moveTo>
                      <a:pt x="6122" y="1"/>
                    </a:moveTo>
                    <a:cubicBezTo>
                      <a:pt x="2713" y="37"/>
                      <a:pt x="0" y="2823"/>
                      <a:pt x="37" y="6233"/>
                    </a:cubicBezTo>
                    <a:lnTo>
                      <a:pt x="37" y="6672"/>
                    </a:lnTo>
                    <a:cubicBezTo>
                      <a:pt x="0" y="10045"/>
                      <a:pt x="2713" y="12868"/>
                      <a:pt x="6122" y="12904"/>
                    </a:cubicBezTo>
                    <a:lnTo>
                      <a:pt x="7698" y="12904"/>
                    </a:lnTo>
                    <a:cubicBezTo>
                      <a:pt x="4289" y="12868"/>
                      <a:pt x="1577" y="10045"/>
                      <a:pt x="1613" y="6672"/>
                    </a:cubicBezTo>
                    <a:lnTo>
                      <a:pt x="1613" y="6233"/>
                    </a:lnTo>
                    <a:cubicBezTo>
                      <a:pt x="1577" y="2860"/>
                      <a:pt x="4289" y="37"/>
                      <a:pt x="76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8"/>
              <p:cNvSpPr/>
              <p:nvPr/>
            </p:nvSpPr>
            <p:spPr>
              <a:xfrm>
                <a:off x="8588338" y="3639281"/>
                <a:ext cx="192500" cy="322625"/>
              </a:xfrm>
              <a:custGeom>
                <a:rect b="b" l="l" r="r" t="t"/>
                <a:pathLst>
                  <a:path extrusionOk="0" h="12905" w="7700">
                    <a:moveTo>
                      <a:pt x="6123" y="1"/>
                    </a:moveTo>
                    <a:cubicBezTo>
                      <a:pt x="2714" y="37"/>
                      <a:pt x="1" y="2823"/>
                      <a:pt x="74" y="6233"/>
                    </a:cubicBezTo>
                    <a:lnTo>
                      <a:pt x="74" y="6672"/>
                    </a:lnTo>
                    <a:cubicBezTo>
                      <a:pt x="1" y="10045"/>
                      <a:pt x="2714" y="12868"/>
                      <a:pt x="6123" y="12904"/>
                    </a:cubicBezTo>
                    <a:lnTo>
                      <a:pt x="7699" y="12904"/>
                    </a:lnTo>
                    <a:cubicBezTo>
                      <a:pt x="4327" y="12868"/>
                      <a:pt x="1614" y="10045"/>
                      <a:pt x="1651" y="6672"/>
                    </a:cubicBezTo>
                    <a:lnTo>
                      <a:pt x="1651" y="6233"/>
                    </a:lnTo>
                    <a:cubicBezTo>
                      <a:pt x="1614" y="2860"/>
                      <a:pt x="4327" y="37"/>
                      <a:pt x="76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8"/>
              <p:cNvSpPr/>
              <p:nvPr/>
            </p:nvSpPr>
            <p:spPr>
              <a:xfrm>
                <a:off x="8959513" y="3639281"/>
                <a:ext cx="192475" cy="322625"/>
              </a:xfrm>
              <a:custGeom>
                <a:rect b="b" l="l" r="r" t="t"/>
                <a:pathLst>
                  <a:path extrusionOk="0" h="12905" w="7699">
                    <a:moveTo>
                      <a:pt x="6122" y="1"/>
                    </a:moveTo>
                    <a:cubicBezTo>
                      <a:pt x="2713" y="37"/>
                      <a:pt x="0" y="2823"/>
                      <a:pt x="37" y="6233"/>
                    </a:cubicBezTo>
                    <a:lnTo>
                      <a:pt x="37" y="6672"/>
                    </a:lnTo>
                    <a:cubicBezTo>
                      <a:pt x="0" y="10045"/>
                      <a:pt x="2713" y="12868"/>
                      <a:pt x="6122" y="12904"/>
                    </a:cubicBezTo>
                    <a:lnTo>
                      <a:pt x="7699" y="12904"/>
                    </a:lnTo>
                    <a:cubicBezTo>
                      <a:pt x="4289" y="12868"/>
                      <a:pt x="1577" y="10045"/>
                      <a:pt x="1650" y="6672"/>
                    </a:cubicBezTo>
                    <a:lnTo>
                      <a:pt x="1650" y="6233"/>
                    </a:lnTo>
                    <a:cubicBezTo>
                      <a:pt x="1577" y="2860"/>
                      <a:pt x="4289" y="37"/>
                      <a:pt x="76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6" name="Google Shape;976;p28"/>
            <p:cNvGrpSpPr/>
            <p:nvPr/>
          </p:nvGrpSpPr>
          <p:grpSpPr>
            <a:xfrm>
              <a:off x="3647718" y="3826726"/>
              <a:ext cx="1720484" cy="271844"/>
              <a:chOff x="8346413" y="3317606"/>
              <a:chExt cx="2041875" cy="322625"/>
            </a:xfrm>
          </p:grpSpPr>
          <p:sp>
            <p:nvSpPr>
              <p:cNvPr id="977" name="Google Shape;977;p28"/>
              <p:cNvSpPr/>
              <p:nvPr/>
            </p:nvSpPr>
            <p:spPr>
              <a:xfrm>
                <a:off x="8977838" y="3317606"/>
                <a:ext cx="1410450" cy="322625"/>
              </a:xfrm>
              <a:custGeom>
                <a:rect b="b" l="l" r="r" t="t"/>
                <a:pathLst>
                  <a:path extrusionOk="0" h="12905" w="56418">
                    <a:moveTo>
                      <a:pt x="1" y="1"/>
                    </a:moveTo>
                    <a:lnTo>
                      <a:pt x="1" y="12904"/>
                    </a:lnTo>
                    <a:lnTo>
                      <a:pt x="50296" y="12904"/>
                    </a:lnTo>
                    <a:cubicBezTo>
                      <a:pt x="53668" y="12868"/>
                      <a:pt x="56381" y="10082"/>
                      <a:pt x="56344" y="6673"/>
                    </a:cubicBezTo>
                    <a:lnTo>
                      <a:pt x="56344" y="6269"/>
                    </a:lnTo>
                    <a:cubicBezTo>
                      <a:pt x="56417" y="2860"/>
                      <a:pt x="53668" y="38"/>
                      <a:pt x="50259" y="1"/>
                    </a:cubicBez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8"/>
              <p:cNvSpPr/>
              <p:nvPr/>
            </p:nvSpPr>
            <p:spPr>
              <a:xfrm>
                <a:off x="8366563" y="3348781"/>
                <a:ext cx="1185925" cy="245625"/>
              </a:xfrm>
              <a:custGeom>
                <a:rect b="b" l="l" r="r" t="t"/>
                <a:pathLst>
                  <a:path extrusionOk="0" h="9825" w="47437">
                    <a:moveTo>
                      <a:pt x="1" y="0"/>
                    </a:moveTo>
                    <a:lnTo>
                      <a:pt x="1" y="9825"/>
                    </a:lnTo>
                    <a:lnTo>
                      <a:pt x="45237" y="9825"/>
                    </a:lnTo>
                    <a:cubicBezTo>
                      <a:pt x="45273" y="9348"/>
                      <a:pt x="45273" y="9055"/>
                      <a:pt x="45273" y="9055"/>
                    </a:cubicBezTo>
                    <a:lnTo>
                      <a:pt x="47436" y="4069"/>
                    </a:lnTo>
                    <a:lnTo>
                      <a:pt x="457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8"/>
              <p:cNvSpPr/>
              <p:nvPr/>
            </p:nvSpPr>
            <p:spPr>
              <a:xfrm>
                <a:off x="8346413" y="3317606"/>
                <a:ext cx="1263800" cy="322625"/>
              </a:xfrm>
              <a:custGeom>
                <a:rect b="b" l="l" r="r" t="t"/>
                <a:pathLst>
                  <a:path extrusionOk="0" h="12905" w="50552">
                    <a:moveTo>
                      <a:pt x="0" y="1"/>
                    </a:moveTo>
                    <a:lnTo>
                      <a:pt x="0" y="2274"/>
                    </a:lnTo>
                    <a:lnTo>
                      <a:pt x="42047" y="2274"/>
                    </a:lnTo>
                    <a:cubicBezTo>
                      <a:pt x="44760" y="2274"/>
                      <a:pt x="46923" y="4070"/>
                      <a:pt x="46923" y="6306"/>
                    </a:cubicBezTo>
                    <a:lnTo>
                      <a:pt x="46923" y="6563"/>
                    </a:lnTo>
                    <a:cubicBezTo>
                      <a:pt x="46923" y="8799"/>
                      <a:pt x="44760" y="10632"/>
                      <a:pt x="42047" y="10632"/>
                    </a:cubicBezTo>
                    <a:lnTo>
                      <a:pt x="0" y="10632"/>
                    </a:lnTo>
                    <a:lnTo>
                      <a:pt x="0" y="12904"/>
                    </a:lnTo>
                    <a:lnTo>
                      <a:pt x="44467" y="12904"/>
                    </a:lnTo>
                    <a:cubicBezTo>
                      <a:pt x="47876" y="12831"/>
                      <a:pt x="50552" y="10045"/>
                      <a:pt x="50515" y="6636"/>
                    </a:cubicBezTo>
                    <a:lnTo>
                      <a:pt x="50515" y="6233"/>
                    </a:lnTo>
                    <a:cubicBezTo>
                      <a:pt x="50552" y="2860"/>
                      <a:pt x="47839" y="38"/>
                      <a:pt x="44467"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8"/>
              <p:cNvSpPr/>
              <p:nvPr/>
            </p:nvSpPr>
            <p:spPr>
              <a:xfrm>
                <a:off x="9839313" y="3638381"/>
                <a:ext cx="53175" cy="925"/>
              </a:xfrm>
              <a:custGeom>
                <a:rect b="b" l="l" r="r" t="t"/>
                <a:pathLst>
                  <a:path extrusionOk="0" h="37" w="2127">
                    <a:moveTo>
                      <a:pt x="0" y="0"/>
                    </a:moveTo>
                    <a:lnTo>
                      <a:pt x="0" y="37"/>
                    </a:lnTo>
                    <a:lnTo>
                      <a:pt x="2126" y="37"/>
                    </a:lnTo>
                    <a:lnTo>
                      <a:pt x="2126"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28"/>
            <p:cNvGrpSpPr/>
            <p:nvPr/>
          </p:nvGrpSpPr>
          <p:grpSpPr>
            <a:xfrm>
              <a:off x="3775798" y="4098188"/>
              <a:ext cx="1720484" cy="271844"/>
              <a:chOff x="8340913" y="3639281"/>
              <a:chExt cx="2041875" cy="322625"/>
            </a:xfrm>
          </p:grpSpPr>
          <p:sp>
            <p:nvSpPr>
              <p:cNvPr id="982" name="Google Shape;982;p28"/>
              <p:cNvSpPr/>
              <p:nvPr/>
            </p:nvSpPr>
            <p:spPr>
              <a:xfrm>
                <a:off x="8340913" y="3639281"/>
                <a:ext cx="1410450" cy="322625"/>
              </a:xfrm>
              <a:custGeom>
                <a:rect b="b" l="l" r="r" t="t"/>
                <a:pathLst>
                  <a:path extrusionOk="0" h="12905" w="56418">
                    <a:moveTo>
                      <a:pt x="6122" y="1"/>
                    </a:moveTo>
                    <a:cubicBezTo>
                      <a:pt x="2750" y="37"/>
                      <a:pt x="37" y="2823"/>
                      <a:pt x="74" y="6233"/>
                    </a:cubicBezTo>
                    <a:lnTo>
                      <a:pt x="74" y="6636"/>
                    </a:lnTo>
                    <a:cubicBezTo>
                      <a:pt x="0" y="10045"/>
                      <a:pt x="2713" y="12831"/>
                      <a:pt x="6122" y="12904"/>
                    </a:cubicBezTo>
                    <a:lnTo>
                      <a:pt x="56417" y="12904"/>
                    </a:lnTo>
                    <a:lnTo>
                      <a:pt x="56417" y="1"/>
                    </a:ln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8"/>
              <p:cNvSpPr/>
              <p:nvPr/>
            </p:nvSpPr>
            <p:spPr>
              <a:xfrm>
                <a:off x="9839313" y="3961881"/>
                <a:ext cx="53175" cy="25"/>
              </a:xfrm>
              <a:custGeom>
                <a:rect b="b" l="l" r="r" t="t"/>
                <a:pathLst>
                  <a:path extrusionOk="0" h="1" w="2127">
                    <a:moveTo>
                      <a:pt x="0" y="0"/>
                    </a:moveTo>
                    <a:lnTo>
                      <a:pt x="2126" y="0"/>
                    </a:lnTo>
                    <a:lnTo>
                      <a:pt x="2126" y="0"/>
                    </a:lnTo>
                    <a:lnTo>
                      <a:pt x="0"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8"/>
              <p:cNvSpPr/>
              <p:nvPr/>
            </p:nvSpPr>
            <p:spPr>
              <a:xfrm>
                <a:off x="9176713" y="3670456"/>
                <a:ext cx="1185925" cy="245625"/>
              </a:xfrm>
              <a:custGeom>
                <a:rect b="b" l="l" r="r" t="t"/>
                <a:pathLst>
                  <a:path extrusionOk="0" h="9825" w="47437">
                    <a:moveTo>
                      <a:pt x="1723" y="0"/>
                    </a:moveTo>
                    <a:lnTo>
                      <a:pt x="0" y="4069"/>
                    </a:lnTo>
                    <a:lnTo>
                      <a:pt x="2163" y="9055"/>
                    </a:lnTo>
                    <a:cubicBezTo>
                      <a:pt x="2163" y="9055"/>
                      <a:pt x="2163" y="9348"/>
                      <a:pt x="2200" y="9824"/>
                    </a:cubicBezTo>
                    <a:lnTo>
                      <a:pt x="47436" y="9824"/>
                    </a:lnTo>
                    <a:lnTo>
                      <a:pt x="474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8"/>
              <p:cNvSpPr/>
              <p:nvPr/>
            </p:nvSpPr>
            <p:spPr>
              <a:xfrm>
                <a:off x="9118063" y="3639281"/>
                <a:ext cx="1264725" cy="322625"/>
              </a:xfrm>
              <a:custGeom>
                <a:rect b="b" l="l" r="r" t="t"/>
                <a:pathLst>
                  <a:path extrusionOk="0" h="12905" w="50589">
                    <a:moveTo>
                      <a:pt x="6086" y="1"/>
                    </a:moveTo>
                    <a:cubicBezTo>
                      <a:pt x="2713" y="37"/>
                      <a:pt x="0" y="2823"/>
                      <a:pt x="37" y="6233"/>
                    </a:cubicBezTo>
                    <a:lnTo>
                      <a:pt x="37" y="6636"/>
                    </a:lnTo>
                    <a:cubicBezTo>
                      <a:pt x="0" y="10045"/>
                      <a:pt x="2713" y="12831"/>
                      <a:pt x="6086" y="12904"/>
                    </a:cubicBezTo>
                    <a:lnTo>
                      <a:pt x="50589" y="12904"/>
                    </a:lnTo>
                    <a:lnTo>
                      <a:pt x="50589" y="10595"/>
                    </a:lnTo>
                    <a:lnTo>
                      <a:pt x="8542" y="10595"/>
                    </a:lnTo>
                    <a:cubicBezTo>
                      <a:pt x="5829" y="10595"/>
                      <a:pt x="3666" y="8799"/>
                      <a:pt x="3666" y="6563"/>
                    </a:cubicBezTo>
                    <a:lnTo>
                      <a:pt x="3666" y="6306"/>
                    </a:lnTo>
                    <a:cubicBezTo>
                      <a:pt x="3666" y="4070"/>
                      <a:pt x="5829" y="2274"/>
                      <a:pt x="8542" y="2274"/>
                    </a:cubicBezTo>
                    <a:lnTo>
                      <a:pt x="50589" y="2274"/>
                    </a:lnTo>
                    <a:lnTo>
                      <a:pt x="50589"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6" name="Google Shape;986;p28"/>
            <p:cNvGrpSpPr/>
            <p:nvPr/>
          </p:nvGrpSpPr>
          <p:grpSpPr>
            <a:xfrm>
              <a:off x="3429773" y="3093744"/>
              <a:ext cx="1720484" cy="271844"/>
              <a:chOff x="8340913" y="3639281"/>
              <a:chExt cx="2041875" cy="322625"/>
            </a:xfrm>
          </p:grpSpPr>
          <p:sp>
            <p:nvSpPr>
              <p:cNvPr id="987" name="Google Shape;987;p28"/>
              <p:cNvSpPr/>
              <p:nvPr/>
            </p:nvSpPr>
            <p:spPr>
              <a:xfrm>
                <a:off x="8340913" y="3639281"/>
                <a:ext cx="1410450" cy="322625"/>
              </a:xfrm>
              <a:custGeom>
                <a:rect b="b" l="l" r="r" t="t"/>
                <a:pathLst>
                  <a:path extrusionOk="0" h="12905" w="56418">
                    <a:moveTo>
                      <a:pt x="6122" y="1"/>
                    </a:moveTo>
                    <a:cubicBezTo>
                      <a:pt x="2750" y="37"/>
                      <a:pt x="37" y="2823"/>
                      <a:pt x="74" y="6233"/>
                    </a:cubicBezTo>
                    <a:lnTo>
                      <a:pt x="74" y="6636"/>
                    </a:lnTo>
                    <a:cubicBezTo>
                      <a:pt x="0" y="10045"/>
                      <a:pt x="2713" y="12831"/>
                      <a:pt x="6122" y="12904"/>
                    </a:cubicBezTo>
                    <a:lnTo>
                      <a:pt x="56417" y="12904"/>
                    </a:lnTo>
                    <a:lnTo>
                      <a:pt x="56417" y="1"/>
                    </a:ln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8"/>
              <p:cNvSpPr/>
              <p:nvPr/>
            </p:nvSpPr>
            <p:spPr>
              <a:xfrm>
                <a:off x="9839313" y="3961881"/>
                <a:ext cx="53175" cy="25"/>
              </a:xfrm>
              <a:custGeom>
                <a:rect b="b" l="l" r="r" t="t"/>
                <a:pathLst>
                  <a:path extrusionOk="0" h="1" w="2127">
                    <a:moveTo>
                      <a:pt x="0" y="0"/>
                    </a:moveTo>
                    <a:lnTo>
                      <a:pt x="2126" y="0"/>
                    </a:lnTo>
                    <a:lnTo>
                      <a:pt x="2126" y="0"/>
                    </a:lnTo>
                    <a:lnTo>
                      <a:pt x="0"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8"/>
              <p:cNvSpPr/>
              <p:nvPr/>
            </p:nvSpPr>
            <p:spPr>
              <a:xfrm>
                <a:off x="9176713" y="3670456"/>
                <a:ext cx="1185925" cy="245625"/>
              </a:xfrm>
              <a:custGeom>
                <a:rect b="b" l="l" r="r" t="t"/>
                <a:pathLst>
                  <a:path extrusionOk="0" h="9825" w="47437">
                    <a:moveTo>
                      <a:pt x="1723" y="0"/>
                    </a:moveTo>
                    <a:lnTo>
                      <a:pt x="0" y="4069"/>
                    </a:lnTo>
                    <a:lnTo>
                      <a:pt x="2163" y="9055"/>
                    </a:lnTo>
                    <a:cubicBezTo>
                      <a:pt x="2163" y="9055"/>
                      <a:pt x="2163" y="9348"/>
                      <a:pt x="2200" y="9824"/>
                    </a:cubicBezTo>
                    <a:lnTo>
                      <a:pt x="47436" y="9824"/>
                    </a:lnTo>
                    <a:lnTo>
                      <a:pt x="474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8"/>
              <p:cNvSpPr/>
              <p:nvPr/>
            </p:nvSpPr>
            <p:spPr>
              <a:xfrm>
                <a:off x="9118063" y="3639281"/>
                <a:ext cx="1264725" cy="322625"/>
              </a:xfrm>
              <a:custGeom>
                <a:rect b="b" l="l" r="r" t="t"/>
                <a:pathLst>
                  <a:path extrusionOk="0" h="12905" w="50589">
                    <a:moveTo>
                      <a:pt x="6086" y="1"/>
                    </a:moveTo>
                    <a:cubicBezTo>
                      <a:pt x="2713" y="37"/>
                      <a:pt x="0" y="2823"/>
                      <a:pt x="37" y="6233"/>
                    </a:cubicBezTo>
                    <a:lnTo>
                      <a:pt x="37" y="6636"/>
                    </a:lnTo>
                    <a:cubicBezTo>
                      <a:pt x="0" y="10045"/>
                      <a:pt x="2713" y="12831"/>
                      <a:pt x="6086" y="12904"/>
                    </a:cubicBezTo>
                    <a:lnTo>
                      <a:pt x="50589" y="12904"/>
                    </a:lnTo>
                    <a:lnTo>
                      <a:pt x="50589" y="10595"/>
                    </a:lnTo>
                    <a:lnTo>
                      <a:pt x="8542" y="10595"/>
                    </a:lnTo>
                    <a:cubicBezTo>
                      <a:pt x="5829" y="10595"/>
                      <a:pt x="3666" y="8799"/>
                      <a:pt x="3666" y="6563"/>
                    </a:cubicBezTo>
                    <a:lnTo>
                      <a:pt x="3666" y="6306"/>
                    </a:lnTo>
                    <a:cubicBezTo>
                      <a:pt x="3666" y="4070"/>
                      <a:pt x="5829" y="2274"/>
                      <a:pt x="8542" y="2274"/>
                    </a:cubicBezTo>
                    <a:lnTo>
                      <a:pt x="50589" y="2274"/>
                    </a:lnTo>
                    <a:lnTo>
                      <a:pt x="50589"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1" name="Google Shape;991;p28"/>
            <p:cNvGrpSpPr/>
            <p:nvPr/>
          </p:nvGrpSpPr>
          <p:grpSpPr>
            <a:xfrm flipH="1">
              <a:off x="3819691" y="3365625"/>
              <a:ext cx="1502895" cy="145858"/>
              <a:chOff x="8722623" y="3639283"/>
              <a:chExt cx="1660107" cy="322622"/>
            </a:xfrm>
          </p:grpSpPr>
          <p:sp>
            <p:nvSpPr>
              <p:cNvPr id="992" name="Google Shape;992;p28"/>
              <p:cNvSpPr/>
              <p:nvPr/>
            </p:nvSpPr>
            <p:spPr>
              <a:xfrm>
                <a:off x="8722623" y="3639283"/>
                <a:ext cx="993521" cy="322593"/>
              </a:xfrm>
              <a:custGeom>
                <a:rect b="b" l="l" r="r" t="t"/>
                <a:pathLst>
                  <a:path extrusionOk="0" h="12905" w="56418">
                    <a:moveTo>
                      <a:pt x="6122" y="1"/>
                    </a:moveTo>
                    <a:cubicBezTo>
                      <a:pt x="2750" y="37"/>
                      <a:pt x="37" y="2823"/>
                      <a:pt x="74" y="6233"/>
                    </a:cubicBezTo>
                    <a:lnTo>
                      <a:pt x="74" y="6636"/>
                    </a:lnTo>
                    <a:cubicBezTo>
                      <a:pt x="0" y="10045"/>
                      <a:pt x="2713" y="12831"/>
                      <a:pt x="6122" y="12904"/>
                    </a:cubicBezTo>
                    <a:lnTo>
                      <a:pt x="56417" y="12904"/>
                    </a:lnTo>
                    <a:lnTo>
                      <a:pt x="56417" y="1"/>
                    </a:ln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8"/>
              <p:cNvSpPr/>
              <p:nvPr/>
            </p:nvSpPr>
            <p:spPr>
              <a:xfrm>
                <a:off x="9839313" y="3961881"/>
                <a:ext cx="53175" cy="25"/>
              </a:xfrm>
              <a:custGeom>
                <a:rect b="b" l="l" r="r" t="t"/>
                <a:pathLst>
                  <a:path extrusionOk="0" h="1" w="2127">
                    <a:moveTo>
                      <a:pt x="0" y="0"/>
                    </a:moveTo>
                    <a:lnTo>
                      <a:pt x="2126" y="0"/>
                    </a:lnTo>
                    <a:lnTo>
                      <a:pt x="2126" y="0"/>
                    </a:lnTo>
                    <a:lnTo>
                      <a:pt x="0"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8"/>
              <p:cNvSpPr/>
              <p:nvPr/>
            </p:nvSpPr>
            <p:spPr>
              <a:xfrm>
                <a:off x="9663914" y="3670471"/>
                <a:ext cx="698747" cy="245625"/>
              </a:xfrm>
              <a:custGeom>
                <a:rect b="b" l="l" r="r" t="t"/>
                <a:pathLst>
                  <a:path extrusionOk="0" h="9825" w="47437">
                    <a:moveTo>
                      <a:pt x="1723" y="0"/>
                    </a:moveTo>
                    <a:lnTo>
                      <a:pt x="0" y="4069"/>
                    </a:lnTo>
                    <a:lnTo>
                      <a:pt x="2163" y="9055"/>
                    </a:lnTo>
                    <a:cubicBezTo>
                      <a:pt x="2163" y="9055"/>
                      <a:pt x="2163" y="9348"/>
                      <a:pt x="2200" y="9824"/>
                    </a:cubicBezTo>
                    <a:lnTo>
                      <a:pt x="47436" y="9824"/>
                    </a:lnTo>
                    <a:lnTo>
                      <a:pt x="474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8"/>
              <p:cNvSpPr/>
              <p:nvPr/>
            </p:nvSpPr>
            <p:spPr>
              <a:xfrm>
                <a:off x="9644636" y="3639283"/>
                <a:ext cx="738094" cy="322593"/>
              </a:xfrm>
              <a:custGeom>
                <a:rect b="b" l="l" r="r" t="t"/>
                <a:pathLst>
                  <a:path extrusionOk="0" h="12905" w="50589">
                    <a:moveTo>
                      <a:pt x="6086" y="1"/>
                    </a:moveTo>
                    <a:cubicBezTo>
                      <a:pt x="2713" y="37"/>
                      <a:pt x="0" y="2823"/>
                      <a:pt x="37" y="6233"/>
                    </a:cubicBezTo>
                    <a:lnTo>
                      <a:pt x="37" y="6636"/>
                    </a:lnTo>
                    <a:cubicBezTo>
                      <a:pt x="0" y="10045"/>
                      <a:pt x="2713" y="12831"/>
                      <a:pt x="6086" y="12904"/>
                    </a:cubicBezTo>
                    <a:lnTo>
                      <a:pt x="50589" y="12904"/>
                    </a:lnTo>
                    <a:lnTo>
                      <a:pt x="50589" y="10595"/>
                    </a:lnTo>
                    <a:lnTo>
                      <a:pt x="8542" y="10595"/>
                    </a:lnTo>
                    <a:cubicBezTo>
                      <a:pt x="5829" y="10595"/>
                      <a:pt x="3666" y="8799"/>
                      <a:pt x="3666" y="6563"/>
                    </a:cubicBezTo>
                    <a:lnTo>
                      <a:pt x="3666" y="6306"/>
                    </a:lnTo>
                    <a:cubicBezTo>
                      <a:pt x="3666" y="4070"/>
                      <a:pt x="5829" y="2274"/>
                      <a:pt x="8542" y="2274"/>
                    </a:cubicBezTo>
                    <a:lnTo>
                      <a:pt x="50589" y="2274"/>
                    </a:lnTo>
                    <a:lnTo>
                      <a:pt x="50589"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6" name="Google Shape;996;p28"/>
            <p:cNvGrpSpPr/>
            <p:nvPr/>
          </p:nvGrpSpPr>
          <p:grpSpPr>
            <a:xfrm flipH="1">
              <a:off x="3797922" y="2354032"/>
              <a:ext cx="1720484" cy="271844"/>
              <a:chOff x="8340913" y="3639281"/>
              <a:chExt cx="2041875" cy="322625"/>
            </a:xfrm>
          </p:grpSpPr>
          <p:sp>
            <p:nvSpPr>
              <p:cNvPr id="997" name="Google Shape;997;p28"/>
              <p:cNvSpPr/>
              <p:nvPr/>
            </p:nvSpPr>
            <p:spPr>
              <a:xfrm>
                <a:off x="8340913" y="3639281"/>
                <a:ext cx="1410450" cy="322625"/>
              </a:xfrm>
              <a:custGeom>
                <a:rect b="b" l="l" r="r" t="t"/>
                <a:pathLst>
                  <a:path extrusionOk="0" h="12905" w="56418">
                    <a:moveTo>
                      <a:pt x="6122" y="1"/>
                    </a:moveTo>
                    <a:cubicBezTo>
                      <a:pt x="2750" y="37"/>
                      <a:pt x="37" y="2823"/>
                      <a:pt x="74" y="6233"/>
                    </a:cubicBezTo>
                    <a:lnTo>
                      <a:pt x="74" y="6636"/>
                    </a:lnTo>
                    <a:cubicBezTo>
                      <a:pt x="0" y="10045"/>
                      <a:pt x="2713" y="12831"/>
                      <a:pt x="6122" y="12904"/>
                    </a:cubicBezTo>
                    <a:lnTo>
                      <a:pt x="56417" y="12904"/>
                    </a:lnTo>
                    <a:lnTo>
                      <a:pt x="56417" y="1"/>
                    </a:ln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8"/>
              <p:cNvSpPr/>
              <p:nvPr/>
            </p:nvSpPr>
            <p:spPr>
              <a:xfrm>
                <a:off x="9839313" y="3961881"/>
                <a:ext cx="53175" cy="25"/>
              </a:xfrm>
              <a:custGeom>
                <a:rect b="b" l="l" r="r" t="t"/>
                <a:pathLst>
                  <a:path extrusionOk="0" h="1" w="2127">
                    <a:moveTo>
                      <a:pt x="0" y="0"/>
                    </a:moveTo>
                    <a:lnTo>
                      <a:pt x="2126" y="0"/>
                    </a:lnTo>
                    <a:lnTo>
                      <a:pt x="2126" y="0"/>
                    </a:lnTo>
                    <a:lnTo>
                      <a:pt x="0"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8"/>
              <p:cNvSpPr/>
              <p:nvPr/>
            </p:nvSpPr>
            <p:spPr>
              <a:xfrm>
                <a:off x="9176713" y="3670456"/>
                <a:ext cx="1185925" cy="245625"/>
              </a:xfrm>
              <a:custGeom>
                <a:rect b="b" l="l" r="r" t="t"/>
                <a:pathLst>
                  <a:path extrusionOk="0" h="9825" w="47437">
                    <a:moveTo>
                      <a:pt x="1723" y="0"/>
                    </a:moveTo>
                    <a:lnTo>
                      <a:pt x="0" y="4069"/>
                    </a:lnTo>
                    <a:lnTo>
                      <a:pt x="2163" y="9055"/>
                    </a:lnTo>
                    <a:cubicBezTo>
                      <a:pt x="2163" y="9055"/>
                      <a:pt x="2163" y="9348"/>
                      <a:pt x="2200" y="9824"/>
                    </a:cubicBezTo>
                    <a:lnTo>
                      <a:pt x="47436" y="9824"/>
                    </a:lnTo>
                    <a:lnTo>
                      <a:pt x="474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8"/>
              <p:cNvSpPr/>
              <p:nvPr/>
            </p:nvSpPr>
            <p:spPr>
              <a:xfrm>
                <a:off x="9118063" y="3639281"/>
                <a:ext cx="1264725" cy="322625"/>
              </a:xfrm>
              <a:custGeom>
                <a:rect b="b" l="l" r="r" t="t"/>
                <a:pathLst>
                  <a:path extrusionOk="0" h="12905" w="50589">
                    <a:moveTo>
                      <a:pt x="6086" y="1"/>
                    </a:moveTo>
                    <a:cubicBezTo>
                      <a:pt x="2713" y="37"/>
                      <a:pt x="0" y="2823"/>
                      <a:pt x="37" y="6233"/>
                    </a:cubicBezTo>
                    <a:lnTo>
                      <a:pt x="37" y="6636"/>
                    </a:lnTo>
                    <a:cubicBezTo>
                      <a:pt x="0" y="10045"/>
                      <a:pt x="2713" y="12831"/>
                      <a:pt x="6086" y="12904"/>
                    </a:cubicBezTo>
                    <a:lnTo>
                      <a:pt x="50589" y="12904"/>
                    </a:lnTo>
                    <a:lnTo>
                      <a:pt x="50589" y="10595"/>
                    </a:lnTo>
                    <a:lnTo>
                      <a:pt x="8542" y="10595"/>
                    </a:lnTo>
                    <a:cubicBezTo>
                      <a:pt x="5829" y="10595"/>
                      <a:pt x="3666" y="8799"/>
                      <a:pt x="3666" y="6563"/>
                    </a:cubicBezTo>
                    <a:lnTo>
                      <a:pt x="3666" y="6306"/>
                    </a:lnTo>
                    <a:cubicBezTo>
                      <a:pt x="3666" y="4070"/>
                      <a:pt x="5829" y="2274"/>
                      <a:pt x="8542" y="2274"/>
                    </a:cubicBezTo>
                    <a:lnTo>
                      <a:pt x="50589" y="2274"/>
                    </a:lnTo>
                    <a:lnTo>
                      <a:pt x="50589"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1" name="Google Shape;1001;p28"/>
            <p:cNvGrpSpPr/>
            <p:nvPr/>
          </p:nvGrpSpPr>
          <p:grpSpPr>
            <a:xfrm>
              <a:off x="3625594" y="2625913"/>
              <a:ext cx="1502895" cy="145858"/>
              <a:chOff x="8722623" y="3639283"/>
              <a:chExt cx="1660107" cy="322622"/>
            </a:xfrm>
          </p:grpSpPr>
          <p:sp>
            <p:nvSpPr>
              <p:cNvPr id="1002" name="Google Shape;1002;p28"/>
              <p:cNvSpPr/>
              <p:nvPr/>
            </p:nvSpPr>
            <p:spPr>
              <a:xfrm>
                <a:off x="8722623" y="3639283"/>
                <a:ext cx="993521" cy="322593"/>
              </a:xfrm>
              <a:custGeom>
                <a:rect b="b" l="l" r="r" t="t"/>
                <a:pathLst>
                  <a:path extrusionOk="0" h="12905" w="56418">
                    <a:moveTo>
                      <a:pt x="6122" y="1"/>
                    </a:moveTo>
                    <a:cubicBezTo>
                      <a:pt x="2750" y="37"/>
                      <a:pt x="37" y="2823"/>
                      <a:pt x="74" y="6233"/>
                    </a:cubicBezTo>
                    <a:lnTo>
                      <a:pt x="74" y="6636"/>
                    </a:lnTo>
                    <a:cubicBezTo>
                      <a:pt x="0" y="10045"/>
                      <a:pt x="2713" y="12831"/>
                      <a:pt x="6122" y="12904"/>
                    </a:cubicBezTo>
                    <a:lnTo>
                      <a:pt x="56417" y="12904"/>
                    </a:lnTo>
                    <a:lnTo>
                      <a:pt x="56417" y="1"/>
                    </a:ln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8"/>
              <p:cNvSpPr/>
              <p:nvPr/>
            </p:nvSpPr>
            <p:spPr>
              <a:xfrm>
                <a:off x="9839313" y="3961881"/>
                <a:ext cx="53175" cy="25"/>
              </a:xfrm>
              <a:custGeom>
                <a:rect b="b" l="l" r="r" t="t"/>
                <a:pathLst>
                  <a:path extrusionOk="0" h="1" w="2127">
                    <a:moveTo>
                      <a:pt x="0" y="0"/>
                    </a:moveTo>
                    <a:lnTo>
                      <a:pt x="2126" y="0"/>
                    </a:lnTo>
                    <a:lnTo>
                      <a:pt x="2126" y="0"/>
                    </a:lnTo>
                    <a:lnTo>
                      <a:pt x="0"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8"/>
              <p:cNvSpPr/>
              <p:nvPr/>
            </p:nvSpPr>
            <p:spPr>
              <a:xfrm>
                <a:off x="9663914" y="3670471"/>
                <a:ext cx="698747" cy="245625"/>
              </a:xfrm>
              <a:custGeom>
                <a:rect b="b" l="l" r="r" t="t"/>
                <a:pathLst>
                  <a:path extrusionOk="0" h="9825" w="47437">
                    <a:moveTo>
                      <a:pt x="1723" y="0"/>
                    </a:moveTo>
                    <a:lnTo>
                      <a:pt x="0" y="4069"/>
                    </a:lnTo>
                    <a:lnTo>
                      <a:pt x="2163" y="9055"/>
                    </a:lnTo>
                    <a:cubicBezTo>
                      <a:pt x="2163" y="9055"/>
                      <a:pt x="2163" y="9348"/>
                      <a:pt x="2200" y="9824"/>
                    </a:cubicBezTo>
                    <a:lnTo>
                      <a:pt x="47436" y="9824"/>
                    </a:lnTo>
                    <a:lnTo>
                      <a:pt x="474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8"/>
              <p:cNvSpPr/>
              <p:nvPr/>
            </p:nvSpPr>
            <p:spPr>
              <a:xfrm>
                <a:off x="9644636" y="3639283"/>
                <a:ext cx="738094" cy="322593"/>
              </a:xfrm>
              <a:custGeom>
                <a:rect b="b" l="l" r="r" t="t"/>
                <a:pathLst>
                  <a:path extrusionOk="0" h="12905" w="50589">
                    <a:moveTo>
                      <a:pt x="6086" y="1"/>
                    </a:moveTo>
                    <a:cubicBezTo>
                      <a:pt x="2713" y="37"/>
                      <a:pt x="0" y="2823"/>
                      <a:pt x="37" y="6233"/>
                    </a:cubicBezTo>
                    <a:lnTo>
                      <a:pt x="37" y="6636"/>
                    </a:lnTo>
                    <a:cubicBezTo>
                      <a:pt x="0" y="10045"/>
                      <a:pt x="2713" y="12831"/>
                      <a:pt x="6086" y="12904"/>
                    </a:cubicBezTo>
                    <a:lnTo>
                      <a:pt x="50589" y="12904"/>
                    </a:lnTo>
                    <a:lnTo>
                      <a:pt x="50589" y="10595"/>
                    </a:lnTo>
                    <a:lnTo>
                      <a:pt x="8542" y="10595"/>
                    </a:lnTo>
                    <a:cubicBezTo>
                      <a:pt x="5829" y="10595"/>
                      <a:pt x="3666" y="8799"/>
                      <a:pt x="3666" y="6563"/>
                    </a:cubicBezTo>
                    <a:lnTo>
                      <a:pt x="3666" y="6306"/>
                    </a:lnTo>
                    <a:cubicBezTo>
                      <a:pt x="3666" y="4070"/>
                      <a:pt x="5829" y="2274"/>
                      <a:pt x="8542" y="2274"/>
                    </a:cubicBezTo>
                    <a:lnTo>
                      <a:pt x="50589" y="2274"/>
                    </a:lnTo>
                    <a:lnTo>
                      <a:pt x="50589"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28"/>
            <p:cNvGrpSpPr/>
            <p:nvPr/>
          </p:nvGrpSpPr>
          <p:grpSpPr>
            <a:xfrm>
              <a:off x="3624960" y="1613932"/>
              <a:ext cx="1720484" cy="271844"/>
              <a:chOff x="8340913" y="3639281"/>
              <a:chExt cx="2041875" cy="322625"/>
            </a:xfrm>
          </p:grpSpPr>
          <p:sp>
            <p:nvSpPr>
              <p:cNvPr id="1007" name="Google Shape;1007;p28"/>
              <p:cNvSpPr/>
              <p:nvPr/>
            </p:nvSpPr>
            <p:spPr>
              <a:xfrm>
                <a:off x="8340913" y="3639281"/>
                <a:ext cx="1410450" cy="322625"/>
              </a:xfrm>
              <a:custGeom>
                <a:rect b="b" l="l" r="r" t="t"/>
                <a:pathLst>
                  <a:path extrusionOk="0" h="12905" w="56418">
                    <a:moveTo>
                      <a:pt x="6122" y="1"/>
                    </a:moveTo>
                    <a:cubicBezTo>
                      <a:pt x="2750" y="37"/>
                      <a:pt x="37" y="2823"/>
                      <a:pt x="74" y="6233"/>
                    </a:cubicBezTo>
                    <a:lnTo>
                      <a:pt x="74" y="6636"/>
                    </a:lnTo>
                    <a:cubicBezTo>
                      <a:pt x="0" y="10045"/>
                      <a:pt x="2713" y="12831"/>
                      <a:pt x="6122" y="12904"/>
                    </a:cubicBezTo>
                    <a:lnTo>
                      <a:pt x="56417" y="12904"/>
                    </a:lnTo>
                    <a:lnTo>
                      <a:pt x="56417" y="1"/>
                    </a:ln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8"/>
              <p:cNvSpPr/>
              <p:nvPr/>
            </p:nvSpPr>
            <p:spPr>
              <a:xfrm>
                <a:off x="9839313" y="3961881"/>
                <a:ext cx="53175" cy="25"/>
              </a:xfrm>
              <a:custGeom>
                <a:rect b="b" l="l" r="r" t="t"/>
                <a:pathLst>
                  <a:path extrusionOk="0" h="1" w="2127">
                    <a:moveTo>
                      <a:pt x="0" y="0"/>
                    </a:moveTo>
                    <a:lnTo>
                      <a:pt x="2126" y="0"/>
                    </a:lnTo>
                    <a:lnTo>
                      <a:pt x="2126" y="0"/>
                    </a:lnTo>
                    <a:lnTo>
                      <a:pt x="0"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8"/>
              <p:cNvSpPr/>
              <p:nvPr/>
            </p:nvSpPr>
            <p:spPr>
              <a:xfrm>
                <a:off x="9176713" y="3670456"/>
                <a:ext cx="1185925" cy="245625"/>
              </a:xfrm>
              <a:custGeom>
                <a:rect b="b" l="l" r="r" t="t"/>
                <a:pathLst>
                  <a:path extrusionOk="0" h="9825" w="47437">
                    <a:moveTo>
                      <a:pt x="1723" y="0"/>
                    </a:moveTo>
                    <a:lnTo>
                      <a:pt x="0" y="4069"/>
                    </a:lnTo>
                    <a:lnTo>
                      <a:pt x="2163" y="9055"/>
                    </a:lnTo>
                    <a:cubicBezTo>
                      <a:pt x="2163" y="9055"/>
                      <a:pt x="2163" y="9348"/>
                      <a:pt x="2200" y="9824"/>
                    </a:cubicBezTo>
                    <a:lnTo>
                      <a:pt x="47436" y="9824"/>
                    </a:lnTo>
                    <a:lnTo>
                      <a:pt x="474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8"/>
              <p:cNvSpPr/>
              <p:nvPr/>
            </p:nvSpPr>
            <p:spPr>
              <a:xfrm>
                <a:off x="9118063" y="3639281"/>
                <a:ext cx="1264725" cy="322625"/>
              </a:xfrm>
              <a:custGeom>
                <a:rect b="b" l="l" r="r" t="t"/>
                <a:pathLst>
                  <a:path extrusionOk="0" h="12905" w="50589">
                    <a:moveTo>
                      <a:pt x="6086" y="1"/>
                    </a:moveTo>
                    <a:cubicBezTo>
                      <a:pt x="2713" y="37"/>
                      <a:pt x="0" y="2823"/>
                      <a:pt x="37" y="6233"/>
                    </a:cubicBezTo>
                    <a:lnTo>
                      <a:pt x="37" y="6636"/>
                    </a:lnTo>
                    <a:cubicBezTo>
                      <a:pt x="0" y="10045"/>
                      <a:pt x="2713" y="12831"/>
                      <a:pt x="6086" y="12904"/>
                    </a:cubicBezTo>
                    <a:lnTo>
                      <a:pt x="50589" y="12904"/>
                    </a:lnTo>
                    <a:lnTo>
                      <a:pt x="50589" y="10595"/>
                    </a:lnTo>
                    <a:lnTo>
                      <a:pt x="8542" y="10595"/>
                    </a:lnTo>
                    <a:cubicBezTo>
                      <a:pt x="5829" y="10595"/>
                      <a:pt x="3666" y="8799"/>
                      <a:pt x="3666" y="6563"/>
                    </a:cubicBezTo>
                    <a:lnTo>
                      <a:pt x="3666" y="6306"/>
                    </a:lnTo>
                    <a:cubicBezTo>
                      <a:pt x="3666" y="4070"/>
                      <a:pt x="5829" y="2274"/>
                      <a:pt x="8542" y="2274"/>
                    </a:cubicBezTo>
                    <a:lnTo>
                      <a:pt x="50589" y="2274"/>
                    </a:lnTo>
                    <a:lnTo>
                      <a:pt x="50589"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28"/>
            <p:cNvGrpSpPr/>
            <p:nvPr/>
          </p:nvGrpSpPr>
          <p:grpSpPr>
            <a:xfrm flipH="1">
              <a:off x="4014878" y="1885813"/>
              <a:ext cx="1502895" cy="145858"/>
              <a:chOff x="8722623" y="3639283"/>
              <a:chExt cx="1660107" cy="322622"/>
            </a:xfrm>
          </p:grpSpPr>
          <p:sp>
            <p:nvSpPr>
              <p:cNvPr id="1012" name="Google Shape;1012;p28"/>
              <p:cNvSpPr/>
              <p:nvPr/>
            </p:nvSpPr>
            <p:spPr>
              <a:xfrm>
                <a:off x="8722623" y="3639283"/>
                <a:ext cx="993521" cy="322593"/>
              </a:xfrm>
              <a:custGeom>
                <a:rect b="b" l="l" r="r" t="t"/>
                <a:pathLst>
                  <a:path extrusionOk="0" h="12905" w="56418">
                    <a:moveTo>
                      <a:pt x="6122" y="1"/>
                    </a:moveTo>
                    <a:cubicBezTo>
                      <a:pt x="2750" y="37"/>
                      <a:pt x="37" y="2823"/>
                      <a:pt x="74" y="6233"/>
                    </a:cubicBezTo>
                    <a:lnTo>
                      <a:pt x="74" y="6636"/>
                    </a:lnTo>
                    <a:cubicBezTo>
                      <a:pt x="0" y="10045"/>
                      <a:pt x="2713" y="12831"/>
                      <a:pt x="6122" y="12904"/>
                    </a:cubicBezTo>
                    <a:lnTo>
                      <a:pt x="56417" y="12904"/>
                    </a:lnTo>
                    <a:lnTo>
                      <a:pt x="56417" y="1"/>
                    </a:ln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8"/>
              <p:cNvSpPr/>
              <p:nvPr/>
            </p:nvSpPr>
            <p:spPr>
              <a:xfrm>
                <a:off x="9839313" y="3961881"/>
                <a:ext cx="53175" cy="25"/>
              </a:xfrm>
              <a:custGeom>
                <a:rect b="b" l="l" r="r" t="t"/>
                <a:pathLst>
                  <a:path extrusionOk="0" h="1" w="2127">
                    <a:moveTo>
                      <a:pt x="0" y="0"/>
                    </a:moveTo>
                    <a:lnTo>
                      <a:pt x="2126" y="0"/>
                    </a:lnTo>
                    <a:lnTo>
                      <a:pt x="2126" y="0"/>
                    </a:lnTo>
                    <a:lnTo>
                      <a:pt x="0"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8"/>
              <p:cNvSpPr/>
              <p:nvPr/>
            </p:nvSpPr>
            <p:spPr>
              <a:xfrm>
                <a:off x="9663914" y="3670471"/>
                <a:ext cx="698747" cy="245625"/>
              </a:xfrm>
              <a:custGeom>
                <a:rect b="b" l="l" r="r" t="t"/>
                <a:pathLst>
                  <a:path extrusionOk="0" h="9825" w="47437">
                    <a:moveTo>
                      <a:pt x="1723" y="0"/>
                    </a:moveTo>
                    <a:lnTo>
                      <a:pt x="0" y="4069"/>
                    </a:lnTo>
                    <a:lnTo>
                      <a:pt x="2163" y="9055"/>
                    </a:lnTo>
                    <a:cubicBezTo>
                      <a:pt x="2163" y="9055"/>
                      <a:pt x="2163" y="9348"/>
                      <a:pt x="2200" y="9824"/>
                    </a:cubicBezTo>
                    <a:lnTo>
                      <a:pt x="47436" y="9824"/>
                    </a:lnTo>
                    <a:lnTo>
                      <a:pt x="474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8"/>
              <p:cNvSpPr/>
              <p:nvPr/>
            </p:nvSpPr>
            <p:spPr>
              <a:xfrm>
                <a:off x="9644636" y="3639283"/>
                <a:ext cx="738094" cy="322593"/>
              </a:xfrm>
              <a:custGeom>
                <a:rect b="b" l="l" r="r" t="t"/>
                <a:pathLst>
                  <a:path extrusionOk="0" h="12905" w="50589">
                    <a:moveTo>
                      <a:pt x="6086" y="1"/>
                    </a:moveTo>
                    <a:cubicBezTo>
                      <a:pt x="2713" y="37"/>
                      <a:pt x="0" y="2823"/>
                      <a:pt x="37" y="6233"/>
                    </a:cubicBezTo>
                    <a:lnTo>
                      <a:pt x="37" y="6636"/>
                    </a:lnTo>
                    <a:cubicBezTo>
                      <a:pt x="0" y="10045"/>
                      <a:pt x="2713" y="12831"/>
                      <a:pt x="6086" y="12904"/>
                    </a:cubicBezTo>
                    <a:lnTo>
                      <a:pt x="50589" y="12904"/>
                    </a:lnTo>
                    <a:lnTo>
                      <a:pt x="50589" y="10595"/>
                    </a:lnTo>
                    <a:lnTo>
                      <a:pt x="8542" y="10595"/>
                    </a:lnTo>
                    <a:cubicBezTo>
                      <a:pt x="5829" y="10595"/>
                      <a:pt x="3666" y="8799"/>
                      <a:pt x="3666" y="6563"/>
                    </a:cubicBezTo>
                    <a:lnTo>
                      <a:pt x="3666" y="6306"/>
                    </a:lnTo>
                    <a:cubicBezTo>
                      <a:pt x="3666" y="4070"/>
                      <a:pt x="5829" y="2274"/>
                      <a:pt x="8542" y="2274"/>
                    </a:cubicBezTo>
                    <a:lnTo>
                      <a:pt x="50589" y="2274"/>
                    </a:lnTo>
                    <a:lnTo>
                      <a:pt x="50589"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6" name="Google Shape;1016;p28"/>
            <p:cNvGrpSpPr/>
            <p:nvPr/>
          </p:nvGrpSpPr>
          <p:grpSpPr>
            <a:xfrm flipH="1">
              <a:off x="3571583" y="4370039"/>
              <a:ext cx="2000833" cy="316140"/>
              <a:chOff x="8340913" y="3639281"/>
              <a:chExt cx="2041875" cy="322625"/>
            </a:xfrm>
          </p:grpSpPr>
          <p:sp>
            <p:nvSpPr>
              <p:cNvPr id="1017" name="Google Shape;1017;p28"/>
              <p:cNvSpPr/>
              <p:nvPr/>
            </p:nvSpPr>
            <p:spPr>
              <a:xfrm>
                <a:off x="8340913" y="3639281"/>
                <a:ext cx="1410450" cy="322625"/>
              </a:xfrm>
              <a:custGeom>
                <a:rect b="b" l="l" r="r" t="t"/>
                <a:pathLst>
                  <a:path extrusionOk="0" h="12905" w="56418">
                    <a:moveTo>
                      <a:pt x="6122" y="1"/>
                    </a:moveTo>
                    <a:cubicBezTo>
                      <a:pt x="2750" y="37"/>
                      <a:pt x="37" y="2823"/>
                      <a:pt x="74" y="6233"/>
                    </a:cubicBezTo>
                    <a:lnTo>
                      <a:pt x="74" y="6636"/>
                    </a:lnTo>
                    <a:cubicBezTo>
                      <a:pt x="0" y="10045"/>
                      <a:pt x="2713" y="12831"/>
                      <a:pt x="6122" y="12904"/>
                    </a:cubicBezTo>
                    <a:lnTo>
                      <a:pt x="56417" y="12904"/>
                    </a:lnTo>
                    <a:lnTo>
                      <a:pt x="56417" y="1"/>
                    </a:ln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8"/>
              <p:cNvSpPr/>
              <p:nvPr/>
            </p:nvSpPr>
            <p:spPr>
              <a:xfrm>
                <a:off x="9839313" y="3961881"/>
                <a:ext cx="53175" cy="25"/>
              </a:xfrm>
              <a:custGeom>
                <a:rect b="b" l="l" r="r" t="t"/>
                <a:pathLst>
                  <a:path extrusionOk="0" h="1" w="2127">
                    <a:moveTo>
                      <a:pt x="0" y="0"/>
                    </a:moveTo>
                    <a:lnTo>
                      <a:pt x="2126" y="0"/>
                    </a:lnTo>
                    <a:lnTo>
                      <a:pt x="2126" y="0"/>
                    </a:lnTo>
                    <a:lnTo>
                      <a:pt x="0" y="0"/>
                    </a:lnTo>
                    <a:close/>
                  </a:path>
                </a:pathLst>
              </a:custGeom>
              <a:solidFill>
                <a:srgbClr val="595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8"/>
              <p:cNvSpPr/>
              <p:nvPr/>
            </p:nvSpPr>
            <p:spPr>
              <a:xfrm>
                <a:off x="9176713" y="3670456"/>
                <a:ext cx="1185925" cy="245625"/>
              </a:xfrm>
              <a:custGeom>
                <a:rect b="b" l="l" r="r" t="t"/>
                <a:pathLst>
                  <a:path extrusionOk="0" h="9825" w="47437">
                    <a:moveTo>
                      <a:pt x="1723" y="0"/>
                    </a:moveTo>
                    <a:lnTo>
                      <a:pt x="0" y="4069"/>
                    </a:lnTo>
                    <a:lnTo>
                      <a:pt x="2163" y="9055"/>
                    </a:lnTo>
                    <a:cubicBezTo>
                      <a:pt x="2163" y="9055"/>
                      <a:pt x="2163" y="9348"/>
                      <a:pt x="2200" y="9824"/>
                    </a:cubicBezTo>
                    <a:lnTo>
                      <a:pt x="47436" y="9824"/>
                    </a:lnTo>
                    <a:lnTo>
                      <a:pt x="474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8"/>
              <p:cNvSpPr/>
              <p:nvPr/>
            </p:nvSpPr>
            <p:spPr>
              <a:xfrm>
                <a:off x="9118063" y="3639281"/>
                <a:ext cx="1264725" cy="322625"/>
              </a:xfrm>
              <a:custGeom>
                <a:rect b="b" l="l" r="r" t="t"/>
                <a:pathLst>
                  <a:path extrusionOk="0" h="12905" w="50589">
                    <a:moveTo>
                      <a:pt x="6086" y="1"/>
                    </a:moveTo>
                    <a:cubicBezTo>
                      <a:pt x="2713" y="37"/>
                      <a:pt x="0" y="2823"/>
                      <a:pt x="37" y="6233"/>
                    </a:cubicBezTo>
                    <a:lnTo>
                      <a:pt x="37" y="6636"/>
                    </a:lnTo>
                    <a:cubicBezTo>
                      <a:pt x="0" y="10045"/>
                      <a:pt x="2713" y="12831"/>
                      <a:pt x="6086" y="12904"/>
                    </a:cubicBezTo>
                    <a:lnTo>
                      <a:pt x="50589" y="12904"/>
                    </a:lnTo>
                    <a:lnTo>
                      <a:pt x="50589" y="10595"/>
                    </a:lnTo>
                    <a:lnTo>
                      <a:pt x="8542" y="10595"/>
                    </a:lnTo>
                    <a:cubicBezTo>
                      <a:pt x="5829" y="10595"/>
                      <a:pt x="3666" y="8799"/>
                      <a:pt x="3666" y="6563"/>
                    </a:cubicBezTo>
                    <a:lnTo>
                      <a:pt x="3666" y="6306"/>
                    </a:lnTo>
                    <a:cubicBezTo>
                      <a:pt x="3666" y="4070"/>
                      <a:pt x="5829" y="2274"/>
                      <a:pt x="8542" y="2274"/>
                    </a:cubicBezTo>
                    <a:lnTo>
                      <a:pt x="50589" y="2274"/>
                    </a:lnTo>
                    <a:lnTo>
                      <a:pt x="50589"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grpSp>
        <p:nvGrpSpPr>
          <p:cNvPr id="1025" name="Google Shape;1025;p29"/>
          <p:cNvGrpSpPr/>
          <p:nvPr/>
        </p:nvGrpSpPr>
        <p:grpSpPr>
          <a:xfrm>
            <a:off x="4644850" y="3031984"/>
            <a:ext cx="3734575" cy="1323600"/>
            <a:chOff x="4644850" y="3031984"/>
            <a:chExt cx="3734575" cy="1323600"/>
          </a:xfrm>
        </p:grpSpPr>
        <p:sp>
          <p:nvSpPr>
            <p:cNvPr id="1026" name="Google Shape;1026;p29"/>
            <p:cNvSpPr/>
            <p:nvPr/>
          </p:nvSpPr>
          <p:spPr>
            <a:xfrm>
              <a:off x="5963525" y="3245584"/>
              <a:ext cx="2415900" cy="896400"/>
            </a:xfrm>
            <a:prstGeom prst="rect">
              <a:avLst/>
            </a:prstGeom>
            <a:solidFill>
              <a:srgbClr val="595959">
                <a:alpha val="11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9"/>
            <p:cNvSpPr txBox="1"/>
            <p:nvPr/>
          </p:nvSpPr>
          <p:spPr>
            <a:xfrm flipH="1">
              <a:off x="6071400" y="3322871"/>
              <a:ext cx="2082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1028" name="Google Shape;1028;p29"/>
            <p:cNvSpPr txBox="1"/>
            <p:nvPr/>
          </p:nvSpPr>
          <p:spPr>
            <a:xfrm flipH="1">
              <a:off x="6071400" y="3649257"/>
              <a:ext cx="20820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cold and full of iron oxide</a:t>
              </a:r>
              <a:endParaRPr sz="1200">
                <a:solidFill>
                  <a:schemeClr val="dk1"/>
                </a:solidFill>
                <a:latin typeface="Roboto Light"/>
                <a:ea typeface="Roboto Light"/>
                <a:cs typeface="Roboto Light"/>
                <a:sym typeface="Roboto Light"/>
              </a:endParaRPr>
            </a:p>
          </p:txBody>
        </p:sp>
        <p:sp>
          <p:nvSpPr>
            <p:cNvPr id="1029" name="Google Shape;1029;p29"/>
            <p:cNvSpPr/>
            <p:nvPr/>
          </p:nvSpPr>
          <p:spPr>
            <a:xfrm>
              <a:off x="4644850" y="3031984"/>
              <a:ext cx="1323900" cy="1323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 name="Google Shape;1030;p29"/>
          <p:cNvGrpSpPr/>
          <p:nvPr/>
        </p:nvGrpSpPr>
        <p:grpSpPr>
          <a:xfrm>
            <a:off x="764575" y="3031984"/>
            <a:ext cx="3734600" cy="1323600"/>
            <a:chOff x="764575" y="3031984"/>
            <a:chExt cx="3734600" cy="1323600"/>
          </a:xfrm>
        </p:grpSpPr>
        <p:sp>
          <p:nvSpPr>
            <p:cNvPr id="1031" name="Google Shape;1031;p29"/>
            <p:cNvSpPr/>
            <p:nvPr/>
          </p:nvSpPr>
          <p:spPr>
            <a:xfrm>
              <a:off x="764575" y="3245584"/>
              <a:ext cx="2415900" cy="8964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9"/>
            <p:cNvSpPr txBox="1"/>
            <p:nvPr/>
          </p:nvSpPr>
          <p:spPr>
            <a:xfrm>
              <a:off x="990600" y="3322871"/>
              <a:ext cx="20820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1033" name="Google Shape;1033;p29"/>
            <p:cNvSpPr txBox="1"/>
            <p:nvPr/>
          </p:nvSpPr>
          <p:spPr>
            <a:xfrm>
              <a:off x="990600" y="3649257"/>
              <a:ext cx="2082000" cy="44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Yes, this is the ringed planet. It has several rings</a:t>
              </a:r>
              <a:endParaRPr sz="1200">
                <a:solidFill>
                  <a:schemeClr val="dk1"/>
                </a:solidFill>
                <a:latin typeface="Roboto Light"/>
                <a:ea typeface="Roboto Light"/>
                <a:cs typeface="Roboto Light"/>
                <a:sym typeface="Roboto Light"/>
              </a:endParaRPr>
            </a:p>
          </p:txBody>
        </p:sp>
        <p:sp>
          <p:nvSpPr>
            <p:cNvPr id="1034" name="Google Shape;1034;p29"/>
            <p:cNvSpPr/>
            <p:nvPr/>
          </p:nvSpPr>
          <p:spPr>
            <a:xfrm>
              <a:off x="3175275" y="3031984"/>
              <a:ext cx="1323900" cy="1323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5" name="Google Shape;1035;p29"/>
          <p:cNvGrpSpPr/>
          <p:nvPr/>
        </p:nvGrpSpPr>
        <p:grpSpPr>
          <a:xfrm>
            <a:off x="764575" y="1562425"/>
            <a:ext cx="3734600" cy="1323600"/>
            <a:chOff x="764575" y="1562425"/>
            <a:chExt cx="3734600" cy="1323600"/>
          </a:xfrm>
        </p:grpSpPr>
        <p:sp>
          <p:nvSpPr>
            <p:cNvPr id="1036" name="Google Shape;1036;p29"/>
            <p:cNvSpPr/>
            <p:nvPr/>
          </p:nvSpPr>
          <p:spPr>
            <a:xfrm>
              <a:off x="764575" y="1777800"/>
              <a:ext cx="2415900" cy="8964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9"/>
            <p:cNvSpPr txBox="1"/>
            <p:nvPr/>
          </p:nvSpPr>
          <p:spPr>
            <a:xfrm>
              <a:off x="990725" y="1854163"/>
              <a:ext cx="20820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1038" name="Google Shape;1038;p29"/>
            <p:cNvSpPr txBox="1"/>
            <p:nvPr/>
          </p:nvSpPr>
          <p:spPr>
            <a:xfrm>
              <a:off x="990725" y="2178054"/>
              <a:ext cx="2082000" cy="44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It’s a gas giant and the biggest planet of them all</a:t>
              </a:r>
              <a:endParaRPr sz="1200">
                <a:solidFill>
                  <a:schemeClr val="dk1"/>
                </a:solidFill>
                <a:latin typeface="Roboto Light"/>
                <a:ea typeface="Roboto Light"/>
                <a:cs typeface="Roboto Light"/>
                <a:sym typeface="Roboto Light"/>
              </a:endParaRPr>
            </a:p>
          </p:txBody>
        </p:sp>
        <p:sp>
          <p:nvSpPr>
            <p:cNvPr id="1039" name="Google Shape;1039;p29"/>
            <p:cNvSpPr/>
            <p:nvPr/>
          </p:nvSpPr>
          <p:spPr>
            <a:xfrm>
              <a:off x="3175275" y="1562425"/>
              <a:ext cx="1323900" cy="132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0" name="Google Shape;1040;p29"/>
          <p:cNvGrpSpPr/>
          <p:nvPr/>
        </p:nvGrpSpPr>
        <p:grpSpPr>
          <a:xfrm>
            <a:off x="5039879" y="3425456"/>
            <a:ext cx="533844" cy="536657"/>
            <a:chOff x="6069423" y="2891892"/>
            <a:chExt cx="362321" cy="364231"/>
          </a:xfrm>
        </p:grpSpPr>
        <p:sp>
          <p:nvSpPr>
            <p:cNvPr id="1041" name="Google Shape;1041;p29"/>
            <p:cNvSpPr/>
            <p:nvPr/>
          </p:nvSpPr>
          <p:spPr>
            <a:xfrm>
              <a:off x="6069423" y="2891892"/>
              <a:ext cx="278958" cy="278958"/>
            </a:xfrm>
            <a:custGeom>
              <a:rect b="b" l="l" r="r" t="t"/>
              <a:pathLst>
                <a:path extrusionOk="0" h="8764" w="8764">
                  <a:moveTo>
                    <a:pt x="4120" y="1"/>
                  </a:moveTo>
                  <a:cubicBezTo>
                    <a:pt x="3858" y="1"/>
                    <a:pt x="3632" y="203"/>
                    <a:pt x="3572" y="453"/>
                  </a:cubicBezTo>
                  <a:lnTo>
                    <a:pt x="3406" y="1299"/>
                  </a:lnTo>
                  <a:cubicBezTo>
                    <a:pt x="3227" y="1358"/>
                    <a:pt x="3060" y="1418"/>
                    <a:pt x="2906" y="1513"/>
                  </a:cubicBezTo>
                  <a:lnTo>
                    <a:pt x="2191" y="1037"/>
                  </a:lnTo>
                  <a:cubicBezTo>
                    <a:pt x="2096" y="971"/>
                    <a:pt x="1987" y="940"/>
                    <a:pt x="1879" y="940"/>
                  </a:cubicBezTo>
                  <a:cubicBezTo>
                    <a:pt x="1732" y="940"/>
                    <a:pt x="1587" y="998"/>
                    <a:pt x="1477" y="1108"/>
                  </a:cubicBezTo>
                  <a:lnTo>
                    <a:pt x="1096" y="1477"/>
                  </a:lnTo>
                  <a:cubicBezTo>
                    <a:pt x="905" y="1668"/>
                    <a:pt x="882" y="1965"/>
                    <a:pt x="1024" y="2191"/>
                  </a:cubicBezTo>
                  <a:lnTo>
                    <a:pt x="1501" y="2906"/>
                  </a:lnTo>
                  <a:cubicBezTo>
                    <a:pt x="1417" y="3073"/>
                    <a:pt x="1358" y="3239"/>
                    <a:pt x="1298" y="3406"/>
                  </a:cubicBezTo>
                  <a:lnTo>
                    <a:pt x="441" y="3573"/>
                  </a:lnTo>
                  <a:cubicBezTo>
                    <a:pt x="179" y="3632"/>
                    <a:pt x="0" y="3858"/>
                    <a:pt x="0" y="4132"/>
                  </a:cubicBezTo>
                  <a:lnTo>
                    <a:pt x="0" y="4644"/>
                  </a:lnTo>
                  <a:cubicBezTo>
                    <a:pt x="0" y="4918"/>
                    <a:pt x="191" y="5132"/>
                    <a:pt x="441" y="5204"/>
                  </a:cubicBezTo>
                  <a:lnTo>
                    <a:pt x="1298" y="5359"/>
                  </a:lnTo>
                  <a:cubicBezTo>
                    <a:pt x="1358" y="5537"/>
                    <a:pt x="1417" y="5704"/>
                    <a:pt x="1501" y="5871"/>
                  </a:cubicBezTo>
                  <a:lnTo>
                    <a:pt x="1024" y="6585"/>
                  </a:lnTo>
                  <a:cubicBezTo>
                    <a:pt x="882" y="6811"/>
                    <a:pt x="905" y="7109"/>
                    <a:pt x="1096" y="7299"/>
                  </a:cubicBezTo>
                  <a:lnTo>
                    <a:pt x="1477" y="7668"/>
                  </a:lnTo>
                  <a:cubicBezTo>
                    <a:pt x="1587" y="7778"/>
                    <a:pt x="1732" y="7837"/>
                    <a:pt x="1879" y="7837"/>
                  </a:cubicBezTo>
                  <a:cubicBezTo>
                    <a:pt x="1987" y="7837"/>
                    <a:pt x="2096" y="7805"/>
                    <a:pt x="2191" y="7740"/>
                  </a:cubicBezTo>
                  <a:lnTo>
                    <a:pt x="2906" y="7264"/>
                  </a:lnTo>
                  <a:cubicBezTo>
                    <a:pt x="3060" y="7359"/>
                    <a:pt x="3227" y="7418"/>
                    <a:pt x="3406" y="7478"/>
                  </a:cubicBezTo>
                  <a:lnTo>
                    <a:pt x="3572" y="8323"/>
                  </a:lnTo>
                  <a:cubicBezTo>
                    <a:pt x="3632" y="8585"/>
                    <a:pt x="3858" y="8764"/>
                    <a:pt x="4120" y="8764"/>
                  </a:cubicBezTo>
                  <a:lnTo>
                    <a:pt x="4644" y="8764"/>
                  </a:lnTo>
                  <a:cubicBezTo>
                    <a:pt x="4906" y="8764"/>
                    <a:pt x="5132" y="8573"/>
                    <a:pt x="5192" y="8323"/>
                  </a:cubicBezTo>
                  <a:lnTo>
                    <a:pt x="5358" y="7478"/>
                  </a:lnTo>
                  <a:cubicBezTo>
                    <a:pt x="5489" y="7430"/>
                    <a:pt x="5620" y="7371"/>
                    <a:pt x="5763" y="7311"/>
                  </a:cubicBezTo>
                  <a:cubicBezTo>
                    <a:pt x="5846" y="7299"/>
                    <a:pt x="5894" y="7192"/>
                    <a:pt x="5846" y="7109"/>
                  </a:cubicBezTo>
                  <a:cubicBezTo>
                    <a:pt x="5812" y="7039"/>
                    <a:pt x="5751" y="6995"/>
                    <a:pt x="5684" y="6995"/>
                  </a:cubicBezTo>
                  <a:cubicBezTo>
                    <a:pt x="5659" y="6995"/>
                    <a:pt x="5634" y="7001"/>
                    <a:pt x="5608" y="7014"/>
                  </a:cubicBezTo>
                  <a:cubicBezTo>
                    <a:pt x="5465" y="7085"/>
                    <a:pt x="5311" y="7144"/>
                    <a:pt x="5144" y="7180"/>
                  </a:cubicBezTo>
                  <a:cubicBezTo>
                    <a:pt x="5084" y="7192"/>
                    <a:pt x="5025" y="7252"/>
                    <a:pt x="5013" y="7311"/>
                  </a:cubicBezTo>
                  <a:lnTo>
                    <a:pt x="4823" y="8264"/>
                  </a:lnTo>
                  <a:cubicBezTo>
                    <a:pt x="4811" y="8347"/>
                    <a:pt x="4715" y="8430"/>
                    <a:pt x="4632" y="8430"/>
                  </a:cubicBezTo>
                  <a:lnTo>
                    <a:pt x="4108" y="8430"/>
                  </a:lnTo>
                  <a:cubicBezTo>
                    <a:pt x="4013" y="8430"/>
                    <a:pt x="3930" y="8347"/>
                    <a:pt x="3918" y="8264"/>
                  </a:cubicBezTo>
                  <a:lnTo>
                    <a:pt x="3715" y="7311"/>
                  </a:lnTo>
                  <a:cubicBezTo>
                    <a:pt x="3703" y="7252"/>
                    <a:pt x="3656" y="7192"/>
                    <a:pt x="3584" y="7180"/>
                  </a:cubicBezTo>
                  <a:cubicBezTo>
                    <a:pt x="3358" y="7121"/>
                    <a:pt x="3156" y="7025"/>
                    <a:pt x="2965" y="6906"/>
                  </a:cubicBezTo>
                  <a:cubicBezTo>
                    <a:pt x="2935" y="6894"/>
                    <a:pt x="2900" y="6888"/>
                    <a:pt x="2864" y="6888"/>
                  </a:cubicBezTo>
                  <a:cubicBezTo>
                    <a:pt x="2828" y="6888"/>
                    <a:pt x="2792" y="6894"/>
                    <a:pt x="2763" y="6906"/>
                  </a:cubicBezTo>
                  <a:lnTo>
                    <a:pt x="1965" y="7442"/>
                  </a:lnTo>
                  <a:cubicBezTo>
                    <a:pt x="1934" y="7468"/>
                    <a:pt x="1894" y="7480"/>
                    <a:pt x="1854" y="7480"/>
                  </a:cubicBezTo>
                  <a:cubicBezTo>
                    <a:pt x="1802" y="7480"/>
                    <a:pt x="1749" y="7459"/>
                    <a:pt x="1715" y="7418"/>
                  </a:cubicBezTo>
                  <a:lnTo>
                    <a:pt x="1334" y="7049"/>
                  </a:lnTo>
                  <a:cubicBezTo>
                    <a:pt x="1263" y="6966"/>
                    <a:pt x="1263" y="6859"/>
                    <a:pt x="1310" y="6787"/>
                  </a:cubicBezTo>
                  <a:lnTo>
                    <a:pt x="1846" y="5990"/>
                  </a:lnTo>
                  <a:cubicBezTo>
                    <a:pt x="1882" y="5930"/>
                    <a:pt x="1882" y="5859"/>
                    <a:pt x="1846" y="5799"/>
                  </a:cubicBezTo>
                  <a:cubicBezTo>
                    <a:pt x="1727" y="5597"/>
                    <a:pt x="1655" y="5382"/>
                    <a:pt x="1572" y="5168"/>
                  </a:cubicBezTo>
                  <a:cubicBezTo>
                    <a:pt x="1560" y="5109"/>
                    <a:pt x="1501" y="5049"/>
                    <a:pt x="1441" y="5037"/>
                  </a:cubicBezTo>
                  <a:lnTo>
                    <a:pt x="489" y="4847"/>
                  </a:lnTo>
                  <a:cubicBezTo>
                    <a:pt x="393" y="4823"/>
                    <a:pt x="322" y="4739"/>
                    <a:pt x="322" y="4644"/>
                  </a:cubicBezTo>
                  <a:lnTo>
                    <a:pt x="322" y="4132"/>
                  </a:lnTo>
                  <a:cubicBezTo>
                    <a:pt x="322" y="4037"/>
                    <a:pt x="393" y="3954"/>
                    <a:pt x="489" y="3930"/>
                  </a:cubicBezTo>
                  <a:lnTo>
                    <a:pt x="1441" y="3739"/>
                  </a:lnTo>
                  <a:cubicBezTo>
                    <a:pt x="1501" y="3727"/>
                    <a:pt x="1560" y="3680"/>
                    <a:pt x="1572" y="3608"/>
                  </a:cubicBezTo>
                  <a:cubicBezTo>
                    <a:pt x="1632" y="3382"/>
                    <a:pt x="1727" y="3180"/>
                    <a:pt x="1846" y="2977"/>
                  </a:cubicBezTo>
                  <a:cubicBezTo>
                    <a:pt x="1870" y="2918"/>
                    <a:pt x="1870" y="2846"/>
                    <a:pt x="1846" y="2787"/>
                  </a:cubicBezTo>
                  <a:lnTo>
                    <a:pt x="1310" y="1989"/>
                  </a:lnTo>
                  <a:cubicBezTo>
                    <a:pt x="1251" y="1906"/>
                    <a:pt x="1263" y="1787"/>
                    <a:pt x="1334" y="1727"/>
                  </a:cubicBezTo>
                  <a:lnTo>
                    <a:pt x="1715" y="1358"/>
                  </a:lnTo>
                  <a:cubicBezTo>
                    <a:pt x="1754" y="1319"/>
                    <a:pt x="1804" y="1301"/>
                    <a:pt x="1854" y="1301"/>
                  </a:cubicBezTo>
                  <a:cubicBezTo>
                    <a:pt x="1894" y="1301"/>
                    <a:pt x="1933" y="1313"/>
                    <a:pt x="1965" y="1334"/>
                  </a:cubicBezTo>
                  <a:lnTo>
                    <a:pt x="2763" y="1870"/>
                  </a:lnTo>
                  <a:cubicBezTo>
                    <a:pt x="2792" y="1888"/>
                    <a:pt x="2828" y="1897"/>
                    <a:pt x="2864" y="1897"/>
                  </a:cubicBezTo>
                  <a:cubicBezTo>
                    <a:pt x="2900" y="1897"/>
                    <a:pt x="2935" y="1888"/>
                    <a:pt x="2965" y="1870"/>
                  </a:cubicBezTo>
                  <a:cubicBezTo>
                    <a:pt x="3156" y="1751"/>
                    <a:pt x="3382" y="1668"/>
                    <a:pt x="3584" y="1596"/>
                  </a:cubicBezTo>
                  <a:cubicBezTo>
                    <a:pt x="3644" y="1584"/>
                    <a:pt x="3703" y="1525"/>
                    <a:pt x="3715" y="1465"/>
                  </a:cubicBezTo>
                  <a:lnTo>
                    <a:pt x="3918" y="513"/>
                  </a:lnTo>
                  <a:cubicBezTo>
                    <a:pt x="3930" y="417"/>
                    <a:pt x="4013" y="346"/>
                    <a:pt x="4108" y="346"/>
                  </a:cubicBezTo>
                  <a:lnTo>
                    <a:pt x="4632" y="346"/>
                  </a:lnTo>
                  <a:cubicBezTo>
                    <a:pt x="4715" y="346"/>
                    <a:pt x="4811" y="417"/>
                    <a:pt x="4823" y="513"/>
                  </a:cubicBezTo>
                  <a:lnTo>
                    <a:pt x="5013" y="1465"/>
                  </a:lnTo>
                  <a:cubicBezTo>
                    <a:pt x="5025" y="1525"/>
                    <a:pt x="5073" y="1584"/>
                    <a:pt x="5144" y="1596"/>
                  </a:cubicBezTo>
                  <a:cubicBezTo>
                    <a:pt x="5370" y="1656"/>
                    <a:pt x="5585" y="1751"/>
                    <a:pt x="5775" y="1870"/>
                  </a:cubicBezTo>
                  <a:cubicBezTo>
                    <a:pt x="5805" y="1882"/>
                    <a:pt x="5838" y="1888"/>
                    <a:pt x="5870" y="1888"/>
                  </a:cubicBezTo>
                  <a:cubicBezTo>
                    <a:pt x="5903" y="1888"/>
                    <a:pt x="5936" y="1882"/>
                    <a:pt x="5966" y="1870"/>
                  </a:cubicBezTo>
                  <a:lnTo>
                    <a:pt x="6775" y="1334"/>
                  </a:lnTo>
                  <a:cubicBezTo>
                    <a:pt x="6806" y="1309"/>
                    <a:pt x="6846" y="1296"/>
                    <a:pt x="6886" y="1296"/>
                  </a:cubicBezTo>
                  <a:cubicBezTo>
                    <a:pt x="6938" y="1296"/>
                    <a:pt x="6991" y="1317"/>
                    <a:pt x="7025" y="1358"/>
                  </a:cubicBezTo>
                  <a:lnTo>
                    <a:pt x="7394" y="1727"/>
                  </a:lnTo>
                  <a:cubicBezTo>
                    <a:pt x="7466" y="1810"/>
                    <a:pt x="7466" y="1906"/>
                    <a:pt x="7430" y="1989"/>
                  </a:cubicBezTo>
                  <a:lnTo>
                    <a:pt x="6894" y="2787"/>
                  </a:lnTo>
                  <a:cubicBezTo>
                    <a:pt x="6847" y="2846"/>
                    <a:pt x="6847" y="2918"/>
                    <a:pt x="6894" y="2977"/>
                  </a:cubicBezTo>
                  <a:cubicBezTo>
                    <a:pt x="7013" y="3180"/>
                    <a:pt x="7085" y="3394"/>
                    <a:pt x="7156" y="3608"/>
                  </a:cubicBezTo>
                  <a:cubicBezTo>
                    <a:pt x="7168" y="3668"/>
                    <a:pt x="7228" y="3727"/>
                    <a:pt x="7287" y="3739"/>
                  </a:cubicBezTo>
                  <a:lnTo>
                    <a:pt x="8240" y="3930"/>
                  </a:lnTo>
                  <a:cubicBezTo>
                    <a:pt x="8335" y="3954"/>
                    <a:pt x="8406" y="4037"/>
                    <a:pt x="8406" y="4132"/>
                  </a:cubicBezTo>
                  <a:lnTo>
                    <a:pt x="8406" y="4644"/>
                  </a:lnTo>
                  <a:cubicBezTo>
                    <a:pt x="8406" y="4739"/>
                    <a:pt x="8335" y="4823"/>
                    <a:pt x="8240" y="4847"/>
                  </a:cubicBezTo>
                  <a:lnTo>
                    <a:pt x="7287" y="5037"/>
                  </a:lnTo>
                  <a:cubicBezTo>
                    <a:pt x="7228" y="5049"/>
                    <a:pt x="7168" y="5097"/>
                    <a:pt x="7156" y="5168"/>
                  </a:cubicBezTo>
                  <a:cubicBezTo>
                    <a:pt x="7109" y="5335"/>
                    <a:pt x="7049" y="5478"/>
                    <a:pt x="6978" y="5632"/>
                  </a:cubicBezTo>
                  <a:cubicBezTo>
                    <a:pt x="6930" y="5716"/>
                    <a:pt x="6978" y="5823"/>
                    <a:pt x="7073" y="5871"/>
                  </a:cubicBezTo>
                  <a:cubicBezTo>
                    <a:pt x="7095" y="5883"/>
                    <a:pt x="7119" y="5889"/>
                    <a:pt x="7143" y="5889"/>
                  </a:cubicBezTo>
                  <a:cubicBezTo>
                    <a:pt x="7209" y="5889"/>
                    <a:pt x="7276" y="5845"/>
                    <a:pt x="7311" y="5775"/>
                  </a:cubicBezTo>
                  <a:cubicBezTo>
                    <a:pt x="7370" y="5644"/>
                    <a:pt x="7430" y="5513"/>
                    <a:pt x="7466" y="5359"/>
                  </a:cubicBezTo>
                  <a:lnTo>
                    <a:pt x="8323" y="5204"/>
                  </a:lnTo>
                  <a:cubicBezTo>
                    <a:pt x="8585" y="5144"/>
                    <a:pt x="8763" y="4918"/>
                    <a:pt x="8763" y="4644"/>
                  </a:cubicBezTo>
                  <a:lnTo>
                    <a:pt x="8763" y="4132"/>
                  </a:lnTo>
                  <a:cubicBezTo>
                    <a:pt x="8763" y="3858"/>
                    <a:pt x="8573" y="3632"/>
                    <a:pt x="8323" y="3573"/>
                  </a:cubicBezTo>
                  <a:lnTo>
                    <a:pt x="7466" y="3406"/>
                  </a:lnTo>
                  <a:cubicBezTo>
                    <a:pt x="7406" y="3227"/>
                    <a:pt x="7347" y="3073"/>
                    <a:pt x="7263" y="2906"/>
                  </a:cubicBezTo>
                  <a:lnTo>
                    <a:pt x="7740" y="2191"/>
                  </a:lnTo>
                  <a:cubicBezTo>
                    <a:pt x="7882" y="1965"/>
                    <a:pt x="7859" y="1668"/>
                    <a:pt x="7668" y="1477"/>
                  </a:cubicBezTo>
                  <a:lnTo>
                    <a:pt x="7287" y="1108"/>
                  </a:lnTo>
                  <a:cubicBezTo>
                    <a:pt x="7177" y="998"/>
                    <a:pt x="7032" y="940"/>
                    <a:pt x="6885" y="940"/>
                  </a:cubicBezTo>
                  <a:cubicBezTo>
                    <a:pt x="6777" y="940"/>
                    <a:pt x="6668" y="971"/>
                    <a:pt x="6573" y="1037"/>
                  </a:cubicBezTo>
                  <a:lnTo>
                    <a:pt x="5858" y="1513"/>
                  </a:lnTo>
                  <a:cubicBezTo>
                    <a:pt x="5704" y="1418"/>
                    <a:pt x="5537" y="1358"/>
                    <a:pt x="5358" y="1299"/>
                  </a:cubicBezTo>
                  <a:lnTo>
                    <a:pt x="5192" y="453"/>
                  </a:lnTo>
                  <a:cubicBezTo>
                    <a:pt x="5132" y="179"/>
                    <a:pt x="4906" y="1"/>
                    <a:pt x="46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9"/>
            <p:cNvSpPr/>
            <p:nvPr/>
          </p:nvSpPr>
          <p:spPr>
            <a:xfrm>
              <a:off x="6161507" y="2967679"/>
              <a:ext cx="111851" cy="97432"/>
            </a:xfrm>
            <a:custGeom>
              <a:rect b="b" l="l" r="r" t="t"/>
              <a:pathLst>
                <a:path extrusionOk="0" h="3061" w="3514">
                  <a:moveTo>
                    <a:pt x="1489" y="1"/>
                  </a:moveTo>
                  <a:cubicBezTo>
                    <a:pt x="965" y="1"/>
                    <a:pt x="465" y="215"/>
                    <a:pt x="84" y="584"/>
                  </a:cubicBezTo>
                  <a:cubicBezTo>
                    <a:pt x="1" y="656"/>
                    <a:pt x="1" y="763"/>
                    <a:pt x="84" y="834"/>
                  </a:cubicBezTo>
                  <a:cubicBezTo>
                    <a:pt x="120" y="870"/>
                    <a:pt x="164" y="888"/>
                    <a:pt x="209" y="888"/>
                  </a:cubicBezTo>
                  <a:cubicBezTo>
                    <a:pt x="254" y="888"/>
                    <a:pt x="298" y="870"/>
                    <a:pt x="334" y="834"/>
                  </a:cubicBezTo>
                  <a:cubicBezTo>
                    <a:pt x="644" y="537"/>
                    <a:pt x="1060" y="358"/>
                    <a:pt x="1489" y="358"/>
                  </a:cubicBezTo>
                  <a:cubicBezTo>
                    <a:pt x="2418" y="358"/>
                    <a:pt x="3168" y="1108"/>
                    <a:pt x="3168" y="2025"/>
                  </a:cubicBezTo>
                  <a:cubicBezTo>
                    <a:pt x="3168" y="2299"/>
                    <a:pt x="3096" y="2549"/>
                    <a:pt x="2989" y="2787"/>
                  </a:cubicBezTo>
                  <a:cubicBezTo>
                    <a:pt x="2930" y="2894"/>
                    <a:pt x="2953" y="2989"/>
                    <a:pt x="3049" y="3037"/>
                  </a:cubicBezTo>
                  <a:cubicBezTo>
                    <a:pt x="3073" y="3061"/>
                    <a:pt x="3108" y="3061"/>
                    <a:pt x="3132" y="3061"/>
                  </a:cubicBezTo>
                  <a:cubicBezTo>
                    <a:pt x="3192" y="3061"/>
                    <a:pt x="3263" y="3025"/>
                    <a:pt x="3299" y="2954"/>
                  </a:cubicBezTo>
                  <a:cubicBezTo>
                    <a:pt x="3442" y="2668"/>
                    <a:pt x="3513" y="2358"/>
                    <a:pt x="3513" y="2025"/>
                  </a:cubicBezTo>
                  <a:cubicBezTo>
                    <a:pt x="3513" y="906"/>
                    <a:pt x="2608" y="1"/>
                    <a:pt x="14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9"/>
            <p:cNvSpPr/>
            <p:nvPr/>
          </p:nvSpPr>
          <p:spPr>
            <a:xfrm>
              <a:off x="6144828" y="3007848"/>
              <a:ext cx="105389" cy="88742"/>
            </a:xfrm>
            <a:custGeom>
              <a:rect b="b" l="l" r="r" t="t"/>
              <a:pathLst>
                <a:path extrusionOk="0" h="2788" w="3311">
                  <a:moveTo>
                    <a:pt x="262" y="1"/>
                  </a:moveTo>
                  <a:cubicBezTo>
                    <a:pt x="194" y="1"/>
                    <a:pt x="124" y="44"/>
                    <a:pt x="96" y="108"/>
                  </a:cubicBezTo>
                  <a:cubicBezTo>
                    <a:pt x="25" y="323"/>
                    <a:pt x="1" y="549"/>
                    <a:pt x="1" y="763"/>
                  </a:cubicBezTo>
                  <a:cubicBezTo>
                    <a:pt x="1" y="1882"/>
                    <a:pt x="906" y="2787"/>
                    <a:pt x="2013" y="2787"/>
                  </a:cubicBezTo>
                  <a:cubicBezTo>
                    <a:pt x="2454" y="2787"/>
                    <a:pt x="2846" y="2656"/>
                    <a:pt x="3204" y="2406"/>
                  </a:cubicBezTo>
                  <a:cubicBezTo>
                    <a:pt x="3287" y="2347"/>
                    <a:pt x="3311" y="2239"/>
                    <a:pt x="3251" y="2156"/>
                  </a:cubicBezTo>
                  <a:cubicBezTo>
                    <a:pt x="3214" y="2104"/>
                    <a:pt x="3159" y="2075"/>
                    <a:pt x="3102" y="2075"/>
                  </a:cubicBezTo>
                  <a:cubicBezTo>
                    <a:pt x="3068" y="2075"/>
                    <a:pt x="3033" y="2086"/>
                    <a:pt x="3001" y="2108"/>
                  </a:cubicBezTo>
                  <a:cubicBezTo>
                    <a:pt x="2715" y="2311"/>
                    <a:pt x="2370" y="2418"/>
                    <a:pt x="2037" y="2418"/>
                  </a:cubicBezTo>
                  <a:cubicBezTo>
                    <a:pt x="1108" y="2418"/>
                    <a:pt x="370" y="1680"/>
                    <a:pt x="370" y="751"/>
                  </a:cubicBezTo>
                  <a:cubicBezTo>
                    <a:pt x="370" y="573"/>
                    <a:pt x="394" y="382"/>
                    <a:pt x="453" y="215"/>
                  </a:cubicBezTo>
                  <a:cubicBezTo>
                    <a:pt x="477" y="144"/>
                    <a:pt x="406" y="37"/>
                    <a:pt x="322" y="13"/>
                  </a:cubicBezTo>
                  <a:cubicBezTo>
                    <a:pt x="303" y="5"/>
                    <a:pt x="283" y="1"/>
                    <a:pt x="2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9"/>
            <p:cNvSpPr/>
            <p:nvPr/>
          </p:nvSpPr>
          <p:spPr>
            <a:xfrm>
              <a:off x="6245633" y="3069248"/>
              <a:ext cx="186110" cy="186874"/>
            </a:xfrm>
            <a:custGeom>
              <a:rect b="b" l="l" r="r" t="t"/>
              <a:pathLst>
                <a:path extrusionOk="0" h="5871" w="5847">
                  <a:moveTo>
                    <a:pt x="2751" y="1"/>
                  </a:moveTo>
                  <a:cubicBezTo>
                    <a:pt x="2549" y="1"/>
                    <a:pt x="2370" y="144"/>
                    <a:pt x="2335" y="346"/>
                  </a:cubicBezTo>
                  <a:lnTo>
                    <a:pt x="2227" y="858"/>
                  </a:lnTo>
                  <a:cubicBezTo>
                    <a:pt x="2144" y="894"/>
                    <a:pt x="2037" y="941"/>
                    <a:pt x="1965" y="977"/>
                  </a:cubicBezTo>
                  <a:lnTo>
                    <a:pt x="1513" y="680"/>
                  </a:lnTo>
                  <a:cubicBezTo>
                    <a:pt x="1449" y="631"/>
                    <a:pt x="1372" y="608"/>
                    <a:pt x="1293" y="608"/>
                  </a:cubicBezTo>
                  <a:cubicBezTo>
                    <a:pt x="1179" y="608"/>
                    <a:pt x="1061" y="655"/>
                    <a:pt x="977" y="739"/>
                  </a:cubicBezTo>
                  <a:lnTo>
                    <a:pt x="739" y="977"/>
                  </a:lnTo>
                  <a:cubicBezTo>
                    <a:pt x="596" y="1132"/>
                    <a:pt x="584" y="1346"/>
                    <a:pt x="680" y="1513"/>
                  </a:cubicBezTo>
                  <a:lnTo>
                    <a:pt x="977" y="1965"/>
                  </a:lnTo>
                  <a:cubicBezTo>
                    <a:pt x="918" y="2084"/>
                    <a:pt x="882" y="2215"/>
                    <a:pt x="834" y="2346"/>
                  </a:cubicBezTo>
                  <a:cubicBezTo>
                    <a:pt x="799" y="2442"/>
                    <a:pt x="858" y="2537"/>
                    <a:pt x="953" y="2573"/>
                  </a:cubicBezTo>
                  <a:cubicBezTo>
                    <a:pt x="968" y="2579"/>
                    <a:pt x="984" y="2582"/>
                    <a:pt x="1000" y="2582"/>
                  </a:cubicBezTo>
                  <a:cubicBezTo>
                    <a:pt x="1073" y="2582"/>
                    <a:pt x="1150" y="2522"/>
                    <a:pt x="1180" y="2454"/>
                  </a:cubicBezTo>
                  <a:cubicBezTo>
                    <a:pt x="1215" y="2323"/>
                    <a:pt x="1263" y="2192"/>
                    <a:pt x="1334" y="2049"/>
                  </a:cubicBezTo>
                  <a:cubicBezTo>
                    <a:pt x="1370" y="1989"/>
                    <a:pt x="1370" y="1918"/>
                    <a:pt x="1334" y="1858"/>
                  </a:cubicBezTo>
                  <a:lnTo>
                    <a:pt x="977" y="1322"/>
                  </a:lnTo>
                  <a:cubicBezTo>
                    <a:pt x="965" y="1287"/>
                    <a:pt x="965" y="1263"/>
                    <a:pt x="1001" y="1239"/>
                  </a:cubicBezTo>
                  <a:lnTo>
                    <a:pt x="1239" y="989"/>
                  </a:lnTo>
                  <a:cubicBezTo>
                    <a:pt x="1253" y="975"/>
                    <a:pt x="1271" y="969"/>
                    <a:pt x="1288" y="969"/>
                  </a:cubicBezTo>
                  <a:cubicBezTo>
                    <a:pt x="1301" y="969"/>
                    <a:pt x="1313" y="972"/>
                    <a:pt x="1322" y="977"/>
                  </a:cubicBezTo>
                  <a:lnTo>
                    <a:pt x="1858" y="1334"/>
                  </a:lnTo>
                  <a:cubicBezTo>
                    <a:pt x="1888" y="1358"/>
                    <a:pt x="1921" y="1370"/>
                    <a:pt x="1954" y="1370"/>
                  </a:cubicBezTo>
                  <a:cubicBezTo>
                    <a:pt x="1986" y="1370"/>
                    <a:pt x="2019" y="1358"/>
                    <a:pt x="2049" y="1334"/>
                  </a:cubicBezTo>
                  <a:cubicBezTo>
                    <a:pt x="2168" y="1263"/>
                    <a:pt x="2323" y="1203"/>
                    <a:pt x="2454" y="1168"/>
                  </a:cubicBezTo>
                  <a:cubicBezTo>
                    <a:pt x="2513" y="1156"/>
                    <a:pt x="2573" y="1096"/>
                    <a:pt x="2585" y="1037"/>
                  </a:cubicBezTo>
                  <a:lnTo>
                    <a:pt x="2704" y="418"/>
                  </a:lnTo>
                  <a:cubicBezTo>
                    <a:pt x="2704" y="382"/>
                    <a:pt x="2739" y="358"/>
                    <a:pt x="2775" y="358"/>
                  </a:cubicBezTo>
                  <a:lnTo>
                    <a:pt x="3120" y="358"/>
                  </a:lnTo>
                  <a:cubicBezTo>
                    <a:pt x="3156" y="358"/>
                    <a:pt x="3180" y="382"/>
                    <a:pt x="3192" y="418"/>
                  </a:cubicBezTo>
                  <a:lnTo>
                    <a:pt x="3311" y="1037"/>
                  </a:lnTo>
                  <a:cubicBezTo>
                    <a:pt x="3335" y="1096"/>
                    <a:pt x="3370" y="1156"/>
                    <a:pt x="3454" y="1168"/>
                  </a:cubicBezTo>
                  <a:cubicBezTo>
                    <a:pt x="3585" y="1215"/>
                    <a:pt x="3716" y="1263"/>
                    <a:pt x="3847" y="1334"/>
                  </a:cubicBezTo>
                  <a:cubicBezTo>
                    <a:pt x="3882" y="1352"/>
                    <a:pt x="3918" y="1361"/>
                    <a:pt x="3952" y="1361"/>
                  </a:cubicBezTo>
                  <a:cubicBezTo>
                    <a:pt x="3987" y="1361"/>
                    <a:pt x="4019" y="1352"/>
                    <a:pt x="4049" y="1334"/>
                  </a:cubicBezTo>
                  <a:lnTo>
                    <a:pt x="4585" y="977"/>
                  </a:lnTo>
                  <a:cubicBezTo>
                    <a:pt x="4595" y="972"/>
                    <a:pt x="4607" y="969"/>
                    <a:pt x="4619" y="969"/>
                  </a:cubicBezTo>
                  <a:cubicBezTo>
                    <a:pt x="4636" y="969"/>
                    <a:pt x="4654" y="975"/>
                    <a:pt x="4668" y="989"/>
                  </a:cubicBezTo>
                  <a:lnTo>
                    <a:pt x="4906" y="1239"/>
                  </a:lnTo>
                  <a:cubicBezTo>
                    <a:pt x="4942" y="1263"/>
                    <a:pt x="4942" y="1287"/>
                    <a:pt x="4918" y="1322"/>
                  </a:cubicBezTo>
                  <a:lnTo>
                    <a:pt x="4561" y="1858"/>
                  </a:lnTo>
                  <a:cubicBezTo>
                    <a:pt x="4525" y="1918"/>
                    <a:pt x="4525" y="1989"/>
                    <a:pt x="4561" y="2049"/>
                  </a:cubicBezTo>
                  <a:cubicBezTo>
                    <a:pt x="4644" y="2168"/>
                    <a:pt x="4704" y="2323"/>
                    <a:pt x="4728" y="2454"/>
                  </a:cubicBezTo>
                  <a:cubicBezTo>
                    <a:pt x="4740" y="2513"/>
                    <a:pt x="4799" y="2573"/>
                    <a:pt x="4859" y="2585"/>
                  </a:cubicBezTo>
                  <a:lnTo>
                    <a:pt x="5490" y="2704"/>
                  </a:lnTo>
                  <a:cubicBezTo>
                    <a:pt x="5513" y="2704"/>
                    <a:pt x="5549" y="2739"/>
                    <a:pt x="5549" y="2775"/>
                  </a:cubicBezTo>
                  <a:lnTo>
                    <a:pt x="5549" y="3120"/>
                  </a:lnTo>
                  <a:cubicBezTo>
                    <a:pt x="5549" y="3156"/>
                    <a:pt x="5513" y="3180"/>
                    <a:pt x="5490" y="3192"/>
                  </a:cubicBezTo>
                  <a:lnTo>
                    <a:pt x="4859" y="3311"/>
                  </a:lnTo>
                  <a:cubicBezTo>
                    <a:pt x="4799" y="3335"/>
                    <a:pt x="4740" y="3370"/>
                    <a:pt x="4728" y="3454"/>
                  </a:cubicBezTo>
                  <a:cubicBezTo>
                    <a:pt x="4680" y="3585"/>
                    <a:pt x="4644" y="3716"/>
                    <a:pt x="4561" y="3847"/>
                  </a:cubicBezTo>
                  <a:cubicBezTo>
                    <a:pt x="4537" y="3906"/>
                    <a:pt x="4537" y="3989"/>
                    <a:pt x="4561" y="4049"/>
                  </a:cubicBezTo>
                  <a:lnTo>
                    <a:pt x="4918" y="4585"/>
                  </a:lnTo>
                  <a:cubicBezTo>
                    <a:pt x="4942" y="4609"/>
                    <a:pt x="4942" y="4644"/>
                    <a:pt x="4906" y="4668"/>
                  </a:cubicBezTo>
                  <a:lnTo>
                    <a:pt x="4668" y="4906"/>
                  </a:lnTo>
                  <a:cubicBezTo>
                    <a:pt x="4655" y="4926"/>
                    <a:pt x="4638" y="4935"/>
                    <a:pt x="4622" y="4935"/>
                  </a:cubicBezTo>
                  <a:cubicBezTo>
                    <a:pt x="4609" y="4935"/>
                    <a:pt x="4595" y="4929"/>
                    <a:pt x="4585" y="4918"/>
                  </a:cubicBezTo>
                  <a:lnTo>
                    <a:pt x="4049" y="4561"/>
                  </a:lnTo>
                  <a:cubicBezTo>
                    <a:pt x="4019" y="4543"/>
                    <a:pt x="3984" y="4534"/>
                    <a:pt x="3948" y="4534"/>
                  </a:cubicBezTo>
                  <a:cubicBezTo>
                    <a:pt x="3912" y="4534"/>
                    <a:pt x="3876" y="4543"/>
                    <a:pt x="3847" y="4561"/>
                  </a:cubicBezTo>
                  <a:cubicBezTo>
                    <a:pt x="3728" y="4644"/>
                    <a:pt x="3585" y="4704"/>
                    <a:pt x="3454" y="4728"/>
                  </a:cubicBezTo>
                  <a:cubicBezTo>
                    <a:pt x="3394" y="4751"/>
                    <a:pt x="3335" y="4811"/>
                    <a:pt x="3311" y="4859"/>
                  </a:cubicBezTo>
                  <a:lnTo>
                    <a:pt x="3192" y="5490"/>
                  </a:lnTo>
                  <a:cubicBezTo>
                    <a:pt x="3192" y="5525"/>
                    <a:pt x="3168" y="5549"/>
                    <a:pt x="3120" y="5549"/>
                  </a:cubicBezTo>
                  <a:lnTo>
                    <a:pt x="2775" y="5549"/>
                  </a:lnTo>
                  <a:cubicBezTo>
                    <a:pt x="2751" y="5549"/>
                    <a:pt x="2716" y="5513"/>
                    <a:pt x="2704" y="5490"/>
                  </a:cubicBezTo>
                  <a:lnTo>
                    <a:pt x="2585" y="4859"/>
                  </a:lnTo>
                  <a:cubicBezTo>
                    <a:pt x="2573" y="4811"/>
                    <a:pt x="2525" y="4751"/>
                    <a:pt x="2454" y="4728"/>
                  </a:cubicBezTo>
                  <a:cubicBezTo>
                    <a:pt x="2323" y="4692"/>
                    <a:pt x="2180" y="4644"/>
                    <a:pt x="2049" y="4561"/>
                  </a:cubicBezTo>
                  <a:cubicBezTo>
                    <a:pt x="2019" y="4549"/>
                    <a:pt x="1986" y="4543"/>
                    <a:pt x="1954" y="4543"/>
                  </a:cubicBezTo>
                  <a:cubicBezTo>
                    <a:pt x="1921" y="4543"/>
                    <a:pt x="1888" y="4549"/>
                    <a:pt x="1858" y="4561"/>
                  </a:cubicBezTo>
                  <a:lnTo>
                    <a:pt x="1322" y="4918"/>
                  </a:lnTo>
                  <a:cubicBezTo>
                    <a:pt x="1306" y="4929"/>
                    <a:pt x="1293" y="4935"/>
                    <a:pt x="1280" y="4935"/>
                  </a:cubicBezTo>
                  <a:cubicBezTo>
                    <a:pt x="1265" y="4935"/>
                    <a:pt x="1252" y="4926"/>
                    <a:pt x="1239" y="4906"/>
                  </a:cubicBezTo>
                  <a:lnTo>
                    <a:pt x="1001" y="4668"/>
                  </a:lnTo>
                  <a:cubicBezTo>
                    <a:pt x="965" y="4644"/>
                    <a:pt x="965" y="4609"/>
                    <a:pt x="977" y="4585"/>
                  </a:cubicBezTo>
                  <a:lnTo>
                    <a:pt x="1334" y="4049"/>
                  </a:lnTo>
                  <a:cubicBezTo>
                    <a:pt x="1382" y="3989"/>
                    <a:pt x="1382" y="3906"/>
                    <a:pt x="1334" y="3847"/>
                  </a:cubicBezTo>
                  <a:cubicBezTo>
                    <a:pt x="1263" y="3728"/>
                    <a:pt x="1203" y="3585"/>
                    <a:pt x="1180" y="3454"/>
                  </a:cubicBezTo>
                  <a:cubicBezTo>
                    <a:pt x="1156" y="3394"/>
                    <a:pt x="1096" y="3335"/>
                    <a:pt x="1037" y="3311"/>
                  </a:cubicBezTo>
                  <a:lnTo>
                    <a:pt x="418" y="3192"/>
                  </a:lnTo>
                  <a:cubicBezTo>
                    <a:pt x="382" y="3192"/>
                    <a:pt x="358" y="3168"/>
                    <a:pt x="358" y="3120"/>
                  </a:cubicBezTo>
                  <a:lnTo>
                    <a:pt x="358" y="2775"/>
                  </a:lnTo>
                  <a:cubicBezTo>
                    <a:pt x="358" y="2751"/>
                    <a:pt x="382" y="2727"/>
                    <a:pt x="418" y="2704"/>
                  </a:cubicBezTo>
                  <a:lnTo>
                    <a:pt x="465" y="2692"/>
                  </a:lnTo>
                  <a:cubicBezTo>
                    <a:pt x="560" y="2680"/>
                    <a:pt x="620" y="2573"/>
                    <a:pt x="596" y="2477"/>
                  </a:cubicBezTo>
                  <a:cubicBezTo>
                    <a:pt x="586" y="2396"/>
                    <a:pt x="507" y="2341"/>
                    <a:pt x="425" y="2341"/>
                  </a:cubicBezTo>
                  <a:cubicBezTo>
                    <a:pt x="411" y="2341"/>
                    <a:pt x="396" y="2343"/>
                    <a:pt x="382" y="2346"/>
                  </a:cubicBezTo>
                  <a:lnTo>
                    <a:pt x="346" y="2370"/>
                  </a:lnTo>
                  <a:cubicBezTo>
                    <a:pt x="144" y="2406"/>
                    <a:pt x="1" y="2585"/>
                    <a:pt x="1" y="2775"/>
                  </a:cubicBezTo>
                  <a:lnTo>
                    <a:pt x="1" y="3120"/>
                  </a:lnTo>
                  <a:cubicBezTo>
                    <a:pt x="1" y="3335"/>
                    <a:pt x="144" y="3513"/>
                    <a:pt x="346" y="3537"/>
                  </a:cubicBezTo>
                  <a:lnTo>
                    <a:pt x="858" y="3644"/>
                  </a:lnTo>
                  <a:cubicBezTo>
                    <a:pt x="894" y="3728"/>
                    <a:pt x="941" y="3835"/>
                    <a:pt x="977" y="3906"/>
                  </a:cubicBezTo>
                  <a:lnTo>
                    <a:pt x="680" y="4359"/>
                  </a:lnTo>
                  <a:cubicBezTo>
                    <a:pt x="560" y="4525"/>
                    <a:pt x="596" y="4763"/>
                    <a:pt x="739" y="4894"/>
                  </a:cubicBezTo>
                  <a:lnTo>
                    <a:pt x="977" y="5132"/>
                  </a:lnTo>
                  <a:cubicBezTo>
                    <a:pt x="1067" y="5216"/>
                    <a:pt x="1182" y="5259"/>
                    <a:pt x="1292" y="5259"/>
                  </a:cubicBezTo>
                  <a:cubicBezTo>
                    <a:pt x="1371" y="5259"/>
                    <a:pt x="1448" y="5237"/>
                    <a:pt x="1513" y="5192"/>
                  </a:cubicBezTo>
                  <a:lnTo>
                    <a:pt x="1965" y="4894"/>
                  </a:lnTo>
                  <a:cubicBezTo>
                    <a:pt x="2049" y="4942"/>
                    <a:pt x="2144" y="4978"/>
                    <a:pt x="2227" y="5013"/>
                  </a:cubicBezTo>
                  <a:lnTo>
                    <a:pt x="2335" y="5537"/>
                  </a:lnTo>
                  <a:cubicBezTo>
                    <a:pt x="2382" y="5728"/>
                    <a:pt x="2561" y="5871"/>
                    <a:pt x="2751" y="5871"/>
                  </a:cubicBezTo>
                  <a:lnTo>
                    <a:pt x="3097" y="5871"/>
                  </a:lnTo>
                  <a:cubicBezTo>
                    <a:pt x="3299" y="5871"/>
                    <a:pt x="3478" y="5728"/>
                    <a:pt x="3513" y="5537"/>
                  </a:cubicBezTo>
                  <a:lnTo>
                    <a:pt x="3620" y="5013"/>
                  </a:lnTo>
                  <a:cubicBezTo>
                    <a:pt x="3704" y="4978"/>
                    <a:pt x="3811" y="4942"/>
                    <a:pt x="3882" y="4894"/>
                  </a:cubicBezTo>
                  <a:lnTo>
                    <a:pt x="4323" y="5192"/>
                  </a:lnTo>
                  <a:cubicBezTo>
                    <a:pt x="4391" y="5241"/>
                    <a:pt x="4472" y="5264"/>
                    <a:pt x="4552" y="5264"/>
                  </a:cubicBezTo>
                  <a:cubicBezTo>
                    <a:pt x="4667" y="5264"/>
                    <a:pt x="4781" y="5217"/>
                    <a:pt x="4859" y="5132"/>
                  </a:cubicBezTo>
                  <a:lnTo>
                    <a:pt x="5097" y="4894"/>
                  </a:lnTo>
                  <a:cubicBezTo>
                    <a:pt x="5252" y="4740"/>
                    <a:pt x="5263" y="4525"/>
                    <a:pt x="5156" y="4359"/>
                  </a:cubicBezTo>
                  <a:lnTo>
                    <a:pt x="4859" y="3906"/>
                  </a:lnTo>
                  <a:cubicBezTo>
                    <a:pt x="4906" y="3823"/>
                    <a:pt x="4954" y="3728"/>
                    <a:pt x="4978" y="3644"/>
                  </a:cubicBezTo>
                  <a:lnTo>
                    <a:pt x="5502" y="3537"/>
                  </a:lnTo>
                  <a:cubicBezTo>
                    <a:pt x="5692" y="3489"/>
                    <a:pt x="5847" y="3311"/>
                    <a:pt x="5847" y="3120"/>
                  </a:cubicBezTo>
                  <a:lnTo>
                    <a:pt x="5847" y="2775"/>
                  </a:lnTo>
                  <a:cubicBezTo>
                    <a:pt x="5847" y="2549"/>
                    <a:pt x="5716" y="2382"/>
                    <a:pt x="5502" y="2334"/>
                  </a:cubicBezTo>
                  <a:lnTo>
                    <a:pt x="4990" y="2227"/>
                  </a:lnTo>
                  <a:cubicBezTo>
                    <a:pt x="4954" y="2144"/>
                    <a:pt x="4906" y="2037"/>
                    <a:pt x="4871" y="1965"/>
                  </a:cubicBezTo>
                  <a:lnTo>
                    <a:pt x="5168" y="1513"/>
                  </a:lnTo>
                  <a:cubicBezTo>
                    <a:pt x="5287" y="1346"/>
                    <a:pt x="5252" y="1108"/>
                    <a:pt x="5109" y="977"/>
                  </a:cubicBezTo>
                  <a:lnTo>
                    <a:pt x="4871" y="739"/>
                  </a:lnTo>
                  <a:cubicBezTo>
                    <a:pt x="4780" y="656"/>
                    <a:pt x="4666" y="613"/>
                    <a:pt x="4555" y="613"/>
                  </a:cubicBezTo>
                  <a:cubicBezTo>
                    <a:pt x="4476" y="613"/>
                    <a:pt x="4399" y="635"/>
                    <a:pt x="4335" y="680"/>
                  </a:cubicBezTo>
                  <a:lnTo>
                    <a:pt x="3882" y="977"/>
                  </a:lnTo>
                  <a:cubicBezTo>
                    <a:pt x="3799" y="941"/>
                    <a:pt x="3704" y="894"/>
                    <a:pt x="3620" y="858"/>
                  </a:cubicBezTo>
                  <a:lnTo>
                    <a:pt x="3513" y="346"/>
                  </a:lnTo>
                  <a:cubicBezTo>
                    <a:pt x="3466" y="144"/>
                    <a:pt x="3287" y="1"/>
                    <a:pt x="30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9"/>
            <p:cNvSpPr/>
            <p:nvPr/>
          </p:nvSpPr>
          <p:spPr>
            <a:xfrm>
              <a:off x="6305888" y="3129884"/>
              <a:ext cx="64488" cy="64456"/>
            </a:xfrm>
            <a:custGeom>
              <a:rect b="b" l="l" r="r" t="t"/>
              <a:pathLst>
                <a:path extrusionOk="0" h="2025" w="2026">
                  <a:moveTo>
                    <a:pt x="1013" y="1"/>
                  </a:moveTo>
                  <a:cubicBezTo>
                    <a:pt x="453" y="1"/>
                    <a:pt x="1" y="441"/>
                    <a:pt x="1" y="1013"/>
                  </a:cubicBezTo>
                  <a:cubicBezTo>
                    <a:pt x="1" y="1561"/>
                    <a:pt x="442" y="2025"/>
                    <a:pt x="1013" y="2025"/>
                  </a:cubicBezTo>
                  <a:cubicBezTo>
                    <a:pt x="1227" y="2025"/>
                    <a:pt x="1442" y="1942"/>
                    <a:pt x="1620" y="1811"/>
                  </a:cubicBezTo>
                  <a:cubicBezTo>
                    <a:pt x="1692" y="1751"/>
                    <a:pt x="1704" y="1632"/>
                    <a:pt x="1644" y="1561"/>
                  </a:cubicBezTo>
                  <a:cubicBezTo>
                    <a:pt x="1608" y="1517"/>
                    <a:pt x="1549" y="1491"/>
                    <a:pt x="1493" y="1491"/>
                  </a:cubicBezTo>
                  <a:cubicBezTo>
                    <a:pt x="1457" y="1491"/>
                    <a:pt x="1422" y="1502"/>
                    <a:pt x="1394" y="1525"/>
                  </a:cubicBezTo>
                  <a:cubicBezTo>
                    <a:pt x="1275" y="1620"/>
                    <a:pt x="1144" y="1668"/>
                    <a:pt x="989" y="1668"/>
                  </a:cubicBezTo>
                  <a:cubicBezTo>
                    <a:pt x="632" y="1668"/>
                    <a:pt x="358" y="1370"/>
                    <a:pt x="358" y="1025"/>
                  </a:cubicBezTo>
                  <a:cubicBezTo>
                    <a:pt x="382" y="668"/>
                    <a:pt x="668" y="370"/>
                    <a:pt x="1025" y="370"/>
                  </a:cubicBezTo>
                  <a:cubicBezTo>
                    <a:pt x="1382" y="370"/>
                    <a:pt x="1668" y="668"/>
                    <a:pt x="1668" y="1013"/>
                  </a:cubicBezTo>
                  <a:cubicBezTo>
                    <a:pt x="1668" y="1120"/>
                    <a:pt x="1739" y="1191"/>
                    <a:pt x="1846" y="1191"/>
                  </a:cubicBezTo>
                  <a:cubicBezTo>
                    <a:pt x="1942" y="1191"/>
                    <a:pt x="2025" y="1120"/>
                    <a:pt x="2025" y="1013"/>
                  </a:cubicBezTo>
                  <a:cubicBezTo>
                    <a:pt x="2025" y="453"/>
                    <a:pt x="1573" y="1"/>
                    <a:pt x="10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9"/>
            <p:cNvSpPr/>
            <p:nvPr/>
          </p:nvSpPr>
          <p:spPr>
            <a:xfrm>
              <a:off x="6173634" y="2997631"/>
              <a:ext cx="70153" cy="70153"/>
            </a:xfrm>
            <a:custGeom>
              <a:rect b="b" l="l" r="r" t="t"/>
              <a:pathLst>
                <a:path extrusionOk="0" h="2204" w="2204">
                  <a:moveTo>
                    <a:pt x="1096" y="370"/>
                  </a:moveTo>
                  <a:cubicBezTo>
                    <a:pt x="1501" y="370"/>
                    <a:pt x="1834" y="703"/>
                    <a:pt x="1834" y="1108"/>
                  </a:cubicBezTo>
                  <a:cubicBezTo>
                    <a:pt x="1834" y="1501"/>
                    <a:pt x="1501" y="1834"/>
                    <a:pt x="1096" y="1834"/>
                  </a:cubicBezTo>
                  <a:cubicBezTo>
                    <a:pt x="691" y="1834"/>
                    <a:pt x="370" y="1501"/>
                    <a:pt x="370" y="1108"/>
                  </a:cubicBezTo>
                  <a:cubicBezTo>
                    <a:pt x="370" y="703"/>
                    <a:pt x="703" y="370"/>
                    <a:pt x="1096" y="370"/>
                  </a:cubicBezTo>
                  <a:close/>
                  <a:moveTo>
                    <a:pt x="1096" y="1"/>
                  </a:moveTo>
                  <a:cubicBezTo>
                    <a:pt x="489" y="1"/>
                    <a:pt x="1" y="489"/>
                    <a:pt x="1" y="1108"/>
                  </a:cubicBezTo>
                  <a:cubicBezTo>
                    <a:pt x="1" y="1715"/>
                    <a:pt x="489" y="2203"/>
                    <a:pt x="1096" y="2203"/>
                  </a:cubicBezTo>
                  <a:cubicBezTo>
                    <a:pt x="1715" y="2191"/>
                    <a:pt x="2203" y="1703"/>
                    <a:pt x="2203" y="1108"/>
                  </a:cubicBezTo>
                  <a:cubicBezTo>
                    <a:pt x="2203" y="489"/>
                    <a:pt x="1715" y="1"/>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7" name="Google Shape;1047;p29"/>
          <p:cNvGrpSpPr/>
          <p:nvPr/>
        </p:nvGrpSpPr>
        <p:grpSpPr>
          <a:xfrm>
            <a:off x="4644850" y="1562425"/>
            <a:ext cx="3734575" cy="1323600"/>
            <a:chOff x="4644850" y="1562425"/>
            <a:chExt cx="3734575" cy="1323600"/>
          </a:xfrm>
        </p:grpSpPr>
        <p:sp>
          <p:nvSpPr>
            <p:cNvPr id="1048" name="Google Shape;1048;p29"/>
            <p:cNvSpPr/>
            <p:nvPr/>
          </p:nvSpPr>
          <p:spPr>
            <a:xfrm>
              <a:off x="5963525" y="1776025"/>
              <a:ext cx="2415900" cy="8964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9"/>
            <p:cNvSpPr txBox="1"/>
            <p:nvPr/>
          </p:nvSpPr>
          <p:spPr>
            <a:xfrm flipH="1">
              <a:off x="6071400" y="1854163"/>
              <a:ext cx="2082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1050" name="Google Shape;1050;p29"/>
            <p:cNvSpPr txBox="1"/>
            <p:nvPr/>
          </p:nvSpPr>
          <p:spPr>
            <a:xfrm flipH="1">
              <a:off x="6071400" y="2178054"/>
              <a:ext cx="20820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sp>
          <p:nvSpPr>
            <p:cNvPr id="1051" name="Google Shape;1051;p29"/>
            <p:cNvSpPr/>
            <p:nvPr/>
          </p:nvSpPr>
          <p:spPr>
            <a:xfrm>
              <a:off x="4644850" y="1562425"/>
              <a:ext cx="1323900" cy="1323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2" name="Google Shape;1052;p29"/>
          <p:cNvGrpSpPr/>
          <p:nvPr/>
        </p:nvGrpSpPr>
        <p:grpSpPr>
          <a:xfrm>
            <a:off x="5079250" y="1994986"/>
            <a:ext cx="455101" cy="458478"/>
            <a:chOff x="6571955" y="2919170"/>
            <a:chExt cx="308878" cy="311170"/>
          </a:xfrm>
        </p:grpSpPr>
        <p:sp>
          <p:nvSpPr>
            <p:cNvPr id="1053" name="Google Shape;1053;p29"/>
            <p:cNvSpPr/>
            <p:nvPr/>
          </p:nvSpPr>
          <p:spPr>
            <a:xfrm>
              <a:off x="6571955" y="2919170"/>
              <a:ext cx="245982" cy="237675"/>
            </a:xfrm>
            <a:custGeom>
              <a:rect b="b" l="l" r="r" t="t"/>
              <a:pathLst>
                <a:path extrusionOk="0" h="7467" w="7728">
                  <a:moveTo>
                    <a:pt x="3084" y="1680"/>
                  </a:moveTo>
                  <a:cubicBezTo>
                    <a:pt x="3405" y="1680"/>
                    <a:pt x="3679" y="1942"/>
                    <a:pt x="3679" y="2275"/>
                  </a:cubicBezTo>
                  <a:lnTo>
                    <a:pt x="3679" y="4049"/>
                  </a:lnTo>
                  <a:cubicBezTo>
                    <a:pt x="3679" y="4371"/>
                    <a:pt x="3405" y="4644"/>
                    <a:pt x="3084" y="4644"/>
                  </a:cubicBezTo>
                  <a:lnTo>
                    <a:pt x="2203" y="4644"/>
                  </a:lnTo>
                  <a:cubicBezTo>
                    <a:pt x="2143" y="4644"/>
                    <a:pt x="2084" y="4680"/>
                    <a:pt x="2072" y="4740"/>
                  </a:cubicBezTo>
                  <a:cubicBezTo>
                    <a:pt x="2060" y="4787"/>
                    <a:pt x="1929" y="5204"/>
                    <a:pt x="2096" y="5490"/>
                  </a:cubicBezTo>
                  <a:cubicBezTo>
                    <a:pt x="2036" y="5478"/>
                    <a:pt x="1977" y="5442"/>
                    <a:pt x="1917" y="5395"/>
                  </a:cubicBezTo>
                  <a:cubicBezTo>
                    <a:pt x="1786" y="5299"/>
                    <a:pt x="1703" y="5073"/>
                    <a:pt x="1679" y="4775"/>
                  </a:cubicBezTo>
                  <a:cubicBezTo>
                    <a:pt x="1679" y="4704"/>
                    <a:pt x="1608" y="4644"/>
                    <a:pt x="1536" y="4644"/>
                  </a:cubicBezTo>
                  <a:lnTo>
                    <a:pt x="822" y="4644"/>
                  </a:lnTo>
                  <a:cubicBezTo>
                    <a:pt x="488" y="4644"/>
                    <a:pt x="226" y="4371"/>
                    <a:pt x="226" y="4049"/>
                  </a:cubicBezTo>
                  <a:lnTo>
                    <a:pt x="226" y="2275"/>
                  </a:lnTo>
                  <a:cubicBezTo>
                    <a:pt x="226" y="1942"/>
                    <a:pt x="488" y="1680"/>
                    <a:pt x="822" y="1680"/>
                  </a:cubicBezTo>
                  <a:close/>
                  <a:moveTo>
                    <a:pt x="2739" y="1"/>
                  </a:moveTo>
                  <a:cubicBezTo>
                    <a:pt x="2334" y="1"/>
                    <a:pt x="2024" y="322"/>
                    <a:pt x="2024" y="715"/>
                  </a:cubicBezTo>
                  <a:lnTo>
                    <a:pt x="2024" y="1382"/>
                  </a:lnTo>
                  <a:lnTo>
                    <a:pt x="881" y="1382"/>
                  </a:lnTo>
                  <a:cubicBezTo>
                    <a:pt x="393" y="1382"/>
                    <a:pt x="0" y="1763"/>
                    <a:pt x="0" y="2263"/>
                  </a:cubicBezTo>
                  <a:lnTo>
                    <a:pt x="0" y="4025"/>
                  </a:lnTo>
                  <a:cubicBezTo>
                    <a:pt x="0" y="4513"/>
                    <a:pt x="393" y="4906"/>
                    <a:pt x="881" y="4906"/>
                  </a:cubicBezTo>
                  <a:lnTo>
                    <a:pt x="1465" y="4906"/>
                  </a:lnTo>
                  <a:cubicBezTo>
                    <a:pt x="1500" y="5240"/>
                    <a:pt x="1619" y="5466"/>
                    <a:pt x="1822" y="5621"/>
                  </a:cubicBezTo>
                  <a:cubicBezTo>
                    <a:pt x="1893" y="5668"/>
                    <a:pt x="1953" y="5704"/>
                    <a:pt x="2024" y="5740"/>
                  </a:cubicBezTo>
                  <a:lnTo>
                    <a:pt x="2024" y="7323"/>
                  </a:lnTo>
                  <a:lnTo>
                    <a:pt x="1977" y="7323"/>
                  </a:lnTo>
                  <a:cubicBezTo>
                    <a:pt x="1977" y="7395"/>
                    <a:pt x="2036" y="7466"/>
                    <a:pt x="2131" y="7466"/>
                  </a:cubicBezTo>
                  <a:cubicBezTo>
                    <a:pt x="2215" y="7466"/>
                    <a:pt x="2274" y="7407"/>
                    <a:pt x="2274" y="7323"/>
                  </a:cubicBezTo>
                  <a:lnTo>
                    <a:pt x="2274" y="5787"/>
                  </a:lnTo>
                  <a:lnTo>
                    <a:pt x="2298" y="5787"/>
                  </a:lnTo>
                  <a:cubicBezTo>
                    <a:pt x="2393" y="5787"/>
                    <a:pt x="2489" y="5776"/>
                    <a:pt x="2548" y="5752"/>
                  </a:cubicBezTo>
                  <a:cubicBezTo>
                    <a:pt x="2620" y="5740"/>
                    <a:pt x="2679" y="5668"/>
                    <a:pt x="2679" y="5597"/>
                  </a:cubicBezTo>
                  <a:cubicBezTo>
                    <a:pt x="2679" y="5514"/>
                    <a:pt x="2620" y="5442"/>
                    <a:pt x="2548" y="5430"/>
                  </a:cubicBezTo>
                  <a:cubicBezTo>
                    <a:pt x="2477" y="5406"/>
                    <a:pt x="2429" y="5383"/>
                    <a:pt x="2393" y="5335"/>
                  </a:cubicBezTo>
                  <a:cubicBezTo>
                    <a:pt x="2322" y="5216"/>
                    <a:pt x="2334" y="5037"/>
                    <a:pt x="2370" y="4906"/>
                  </a:cubicBezTo>
                  <a:lnTo>
                    <a:pt x="3120" y="4906"/>
                  </a:lnTo>
                  <a:cubicBezTo>
                    <a:pt x="3620" y="4906"/>
                    <a:pt x="4001" y="4513"/>
                    <a:pt x="4001" y="4025"/>
                  </a:cubicBezTo>
                  <a:lnTo>
                    <a:pt x="4001" y="2263"/>
                  </a:lnTo>
                  <a:cubicBezTo>
                    <a:pt x="4001" y="1763"/>
                    <a:pt x="3620" y="1382"/>
                    <a:pt x="3120" y="1382"/>
                  </a:cubicBezTo>
                  <a:lnTo>
                    <a:pt x="2298" y="1382"/>
                  </a:lnTo>
                  <a:lnTo>
                    <a:pt x="2298" y="1156"/>
                  </a:lnTo>
                  <a:lnTo>
                    <a:pt x="3024" y="1156"/>
                  </a:lnTo>
                  <a:cubicBezTo>
                    <a:pt x="3096" y="1156"/>
                    <a:pt x="3167" y="1096"/>
                    <a:pt x="3167" y="1013"/>
                  </a:cubicBezTo>
                  <a:cubicBezTo>
                    <a:pt x="3167" y="930"/>
                    <a:pt x="3108" y="858"/>
                    <a:pt x="3024" y="858"/>
                  </a:cubicBezTo>
                  <a:lnTo>
                    <a:pt x="2298" y="858"/>
                  </a:lnTo>
                  <a:lnTo>
                    <a:pt x="2298" y="692"/>
                  </a:lnTo>
                  <a:cubicBezTo>
                    <a:pt x="2298" y="453"/>
                    <a:pt x="2489" y="263"/>
                    <a:pt x="2727" y="263"/>
                  </a:cubicBezTo>
                  <a:lnTo>
                    <a:pt x="7001" y="263"/>
                  </a:lnTo>
                  <a:cubicBezTo>
                    <a:pt x="7239" y="263"/>
                    <a:pt x="7430" y="453"/>
                    <a:pt x="7430" y="692"/>
                  </a:cubicBezTo>
                  <a:lnTo>
                    <a:pt x="7430" y="858"/>
                  </a:lnTo>
                  <a:lnTo>
                    <a:pt x="3632" y="858"/>
                  </a:lnTo>
                  <a:cubicBezTo>
                    <a:pt x="3560" y="858"/>
                    <a:pt x="3489" y="918"/>
                    <a:pt x="3489" y="1013"/>
                  </a:cubicBezTo>
                  <a:cubicBezTo>
                    <a:pt x="3489" y="1084"/>
                    <a:pt x="3548" y="1156"/>
                    <a:pt x="3632" y="1156"/>
                  </a:cubicBezTo>
                  <a:lnTo>
                    <a:pt x="7430" y="1156"/>
                  </a:lnTo>
                  <a:lnTo>
                    <a:pt x="7430" y="1823"/>
                  </a:lnTo>
                  <a:cubicBezTo>
                    <a:pt x="7430" y="1906"/>
                    <a:pt x="7489" y="1977"/>
                    <a:pt x="7573" y="1977"/>
                  </a:cubicBezTo>
                  <a:cubicBezTo>
                    <a:pt x="7656" y="1977"/>
                    <a:pt x="7727" y="1918"/>
                    <a:pt x="7727" y="1823"/>
                  </a:cubicBezTo>
                  <a:lnTo>
                    <a:pt x="7727" y="715"/>
                  </a:lnTo>
                  <a:cubicBezTo>
                    <a:pt x="7727" y="311"/>
                    <a:pt x="7394" y="1"/>
                    <a:pt x="70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9"/>
            <p:cNvSpPr/>
            <p:nvPr/>
          </p:nvSpPr>
          <p:spPr>
            <a:xfrm>
              <a:off x="6708760" y="3206436"/>
              <a:ext cx="33740" cy="9517"/>
            </a:xfrm>
            <a:custGeom>
              <a:rect b="b" l="l" r="r" t="t"/>
              <a:pathLst>
                <a:path extrusionOk="0" h="299" w="1060">
                  <a:moveTo>
                    <a:pt x="155" y="1"/>
                  </a:moveTo>
                  <a:cubicBezTo>
                    <a:pt x="84" y="1"/>
                    <a:pt x="0" y="60"/>
                    <a:pt x="0" y="156"/>
                  </a:cubicBezTo>
                  <a:cubicBezTo>
                    <a:pt x="0" y="239"/>
                    <a:pt x="60" y="299"/>
                    <a:pt x="155" y="299"/>
                  </a:cubicBezTo>
                  <a:lnTo>
                    <a:pt x="917" y="299"/>
                  </a:lnTo>
                  <a:cubicBezTo>
                    <a:pt x="989" y="299"/>
                    <a:pt x="1060" y="239"/>
                    <a:pt x="1060" y="156"/>
                  </a:cubicBezTo>
                  <a:cubicBezTo>
                    <a:pt x="1060" y="84"/>
                    <a:pt x="1000"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9"/>
            <p:cNvSpPr/>
            <p:nvPr/>
          </p:nvSpPr>
          <p:spPr>
            <a:xfrm>
              <a:off x="6604549" y="2993079"/>
              <a:ext cx="59904" cy="51565"/>
            </a:xfrm>
            <a:custGeom>
              <a:rect b="b" l="l" r="r" t="t"/>
              <a:pathLst>
                <a:path extrusionOk="0" h="1620" w="1882">
                  <a:moveTo>
                    <a:pt x="1346" y="275"/>
                  </a:moveTo>
                  <a:cubicBezTo>
                    <a:pt x="1512" y="275"/>
                    <a:pt x="1596" y="441"/>
                    <a:pt x="1596" y="596"/>
                  </a:cubicBezTo>
                  <a:cubicBezTo>
                    <a:pt x="1596" y="834"/>
                    <a:pt x="1357" y="1096"/>
                    <a:pt x="941" y="1322"/>
                  </a:cubicBezTo>
                  <a:cubicBezTo>
                    <a:pt x="524" y="1096"/>
                    <a:pt x="286" y="834"/>
                    <a:pt x="286" y="596"/>
                  </a:cubicBezTo>
                  <a:cubicBezTo>
                    <a:pt x="286" y="441"/>
                    <a:pt x="381" y="275"/>
                    <a:pt x="536" y="275"/>
                  </a:cubicBezTo>
                  <a:cubicBezTo>
                    <a:pt x="655" y="275"/>
                    <a:pt x="750" y="334"/>
                    <a:pt x="798" y="382"/>
                  </a:cubicBezTo>
                  <a:cubicBezTo>
                    <a:pt x="834" y="429"/>
                    <a:pt x="881" y="441"/>
                    <a:pt x="941" y="441"/>
                  </a:cubicBezTo>
                  <a:cubicBezTo>
                    <a:pt x="1000" y="441"/>
                    <a:pt x="1048" y="406"/>
                    <a:pt x="1095" y="382"/>
                  </a:cubicBezTo>
                  <a:cubicBezTo>
                    <a:pt x="1131" y="334"/>
                    <a:pt x="1226" y="275"/>
                    <a:pt x="1346" y="275"/>
                  </a:cubicBezTo>
                  <a:close/>
                  <a:moveTo>
                    <a:pt x="536" y="1"/>
                  </a:moveTo>
                  <a:cubicBezTo>
                    <a:pt x="238" y="1"/>
                    <a:pt x="0" y="263"/>
                    <a:pt x="0" y="596"/>
                  </a:cubicBezTo>
                  <a:cubicBezTo>
                    <a:pt x="0" y="798"/>
                    <a:pt x="107" y="1215"/>
                    <a:pt x="834" y="1584"/>
                  </a:cubicBezTo>
                  <a:cubicBezTo>
                    <a:pt x="869" y="1608"/>
                    <a:pt x="917" y="1620"/>
                    <a:pt x="941" y="1620"/>
                  </a:cubicBezTo>
                  <a:cubicBezTo>
                    <a:pt x="976" y="1620"/>
                    <a:pt x="1012" y="1608"/>
                    <a:pt x="1048" y="1584"/>
                  </a:cubicBezTo>
                  <a:cubicBezTo>
                    <a:pt x="1762" y="1215"/>
                    <a:pt x="1881" y="798"/>
                    <a:pt x="1881" y="596"/>
                  </a:cubicBezTo>
                  <a:cubicBezTo>
                    <a:pt x="1881" y="263"/>
                    <a:pt x="1643" y="1"/>
                    <a:pt x="1346" y="1"/>
                  </a:cubicBezTo>
                  <a:cubicBezTo>
                    <a:pt x="1167" y="1"/>
                    <a:pt x="1036" y="72"/>
                    <a:pt x="941" y="132"/>
                  </a:cubicBezTo>
                  <a:cubicBezTo>
                    <a:pt x="857" y="72"/>
                    <a:pt x="714" y="1"/>
                    <a:pt x="5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9"/>
            <p:cNvSpPr/>
            <p:nvPr/>
          </p:nvSpPr>
          <p:spPr>
            <a:xfrm>
              <a:off x="6634469" y="2991933"/>
              <a:ext cx="246364" cy="238407"/>
            </a:xfrm>
            <a:custGeom>
              <a:rect b="b" l="l" r="r" t="t"/>
              <a:pathLst>
                <a:path extrusionOk="0" h="7490" w="7740">
                  <a:moveTo>
                    <a:pt x="6847" y="1727"/>
                  </a:moveTo>
                  <a:cubicBezTo>
                    <a:pt x="7180" y="1727"/>
                    <a:pt x="7442" y="1989"/>
                    <a:pt x="7442" y="2323"/>
                  </a:cubicBezTo>
                  <a:lnTo>
                    <a:pt x="7442" y="4085"/>
                  </a:lnTo>
                  <a:lnTo>
                    <a:pt x="7454" y="4085"/>
                  </a:lnTo>
                  <a:cubicBezTo>
                    <a:pt x="7454" y="4406"/>
                    <a:pt x="7192" y="4680"/>
                    <a:pt x="6859" y="4680"/>
                  </a:cubicBezTo>
                  <a:lnTo>
                    <a:pt x="6144" y="4680"/>
                  </a:lnTo>
                  <a:cubicBezTo>
                    <a:pt x="6073" y="4680"/>
                    <a:pt x="6013" y="4740"/>
                    <a:pt x="6001" y="4811"/>
                  </a:cubicBezTo>
                  <a:cubicBezTo>
                    <a:pt x="5990" y="5121"/>
                    <a:pt x="5894" y="5335"/>
                    <a:pt x="5751" y="5454"/>
                  </a:cubicBezTo>
                  <a:cubicBezTo>
                    <a:pt x="5692" y="5490"/>
                    <a:pt x="5632" y="5525"/>
                    <a:pt x="5573" y="5537"/>
                  </a:cubicBezTo>
                  <a:cubicBezTo>
                    <a:pt x="5728" y="5252"/>
                    <a:pt x="5609" y="4835"/>
                    <a:pt x="5597" y="4799"/>
                  </a:cubicBezTo>
                  <a:cubicBezTo>
                    <a:pt x="5585" y="4740"/>
                    <a:pt x="5525" y="4692"/>
                    <a:pt x="5466" y="4692"/>
                  </a:cubicBezTo>
                  <a:lnTo>
                    <a:pt x="4585" y="4692"/>
                  </a:lnTo>
                  <a:cubicBezTo>
                    <a:pt x="4251" y="4692"/>
                    <a:pt x="3989" y="4418"/>
                    <a:pt x="3989" y="4097"/>
                  </a:cubicBezTo>
                  <a:lnTo>
                    <a:pt x="3989" y="2323"/>
                  </a:lnTo>
                  <a:cubicBezTo>
                    <a:pt x="3989" y="1989"/>
                    <a:pt x="4251" y="1727"/>
                    <a:pt x="4585" y="1727"/>
                  </a:cubicBezTo>
                  <a:close/>
                  <a:moveTo>
                    <a:pt x="5430" y="6609"/>
                  </a:moveTo>
                  <a:lnTo>
                    <a:pt x="5430" y="6776"/>
                  </a:lnTo>
                  <a:cubicBezTo>
                    <a:pt x="5430" y="7014"/>
                    <a:pt x="5239" y="7204"/>
                    <a:pt x="5001" y="7204"/>
                  </a:cubicBezTo>
                  <a:lnTo>
                    <a:pt x="727" y="7204"/>
                  </a:lnTo>
                  <a:cubicBezTo>
                    <a:pt x="489" y="7204"/>
                    <a:pt x="298" y="7014"/>
                    <a:pt x="298" y="6776"/>
                  </a:cubicBezTo>
                  <a:lnTo>
                    <a:pt x="298" y="6609"/>
                  </a:lnTo>
                  <a:close/>
                  <a:moveTo>
                    <a:pt x="5573" y="1"/>
                  </a:moveTo>
                  <a:cubicBezTo>
                    <a:pt x="5489" y="1"/>
                    <a:pt x="5418" y="61"/>
                    <a:pt x="5418" y="144"/>
                  </a:cubicBezTo>
                  <a:lnTo>
                    <a:pt x="5418" y="1430"/>
                  </a:lnTo>
                  <a:lnTo>
                    <a:pt x="4585" y="1430"/>
                  </a:lnTo>
                  <a:cubicBezTo>
                    <a:pt x="4096" y="1430"/>
                    <a:pt x="3704" y="1823"/>
                    <a:pt x="3704" y="2311"/>
                  </a:cubicBezTo>
                  <a:lnTo>
                    <a:pt x="3704" y="4073"/>
                  </a:lnTo>
                  <a:cubicBezTo>
                    <a:pt x="3704" y="4573"/>
                    <a:pt x="4096" y="4954"/>
                    <a:pt x="4585" y="4954"/>
                  </a:cubicBezTo>
                  <a:lnTo>
                    <a:pt x="5347" y="4954"/>
                  </a:lnTo>
                  <a:cubicBezTo>
                    <a:pt x="5359" y="5073"/>
                    <a:pt x="5370" y="5264"/>
                    <a:pt x="5311" y="5383"/>
                  </a:cubicBezTo>
                  <a:cubicBezTo>
                    <a:pt x="5287" y="5442"/>
                    <a:pt x="5239" y="5478"/>
                    <a:pt x="5168" y="5478"/>
                  </a:cubicBezTo>
                  <a:cubicBezTo>
                    <a:pt x="5097" y="5490"/>
                    <a:pt x="5025" y="5549"/>
                    <a:pt x="5025" y="5645"/>
                  </a:cubicBezTo>
                  <a:cubicBezTo>
                    <a:pt x="5025" y="5716"/>
                    <a:pt x="5097" y="5787"/>
                    <a:pt x="5168" y="5799"/>
                  </a:cubicBezTo>
                  <a:cubicBezTo>
                    <a:pt x="5228" y="5823"/>
                    <a:pt x="5311" y="5835"/>
                    <a:pt x="5418" y="5835"/>
                  </a:cubicBezTo>
                  <a:lnTo>
                    <a:pt x="5430" y="5835"/>
                  </a:lnTo>
                  <a:lnTo>
                    <a:pt x="5430" y="6323"/>
                  </a:lnTo>
                  <a:lnTo>
                    <a:pt x="298" y="6323"/>
                  </a:lnTo>
                  <a:lnTo>
                    <a:pt x="298" y="5656"/>
                  </a:lnTo>
                  <a:cubicBezTo>
                    <a:pt x="298" y="5585"/>
                    <a:pt x="239" y="5502"/>
                    <a:pt x="144" y="5502"/>
                  </a:cubicBezTo>
                  <a:cubicBezTo>
                    <a:pt x="72" y="5502"/>
                    <a:pt x="1" y="5561"/>
                    <a:pt x="1" y="5656"/>
                  </a:cubicBezTo>
                  <a:lnTo>
                    <a:pt x="1" y="6776"/>
                  </a:lnTo>
                  <a:cubicBezTo>
                    <a:pt x="1" y="7180"/>
                    <a:pt x="334" y="7490"/>
                    <a:pt x="715" y="7490"/>
                  </a:cubicBezTo>
                  <a:lnTo>
                    <a:pt x="4989" y="7490"/>
                  </a:lnTo>
                  <a:cubicBezTo>
                    <a:pt x="5394" y="7490"/>
                    <a:pt x="5704" y="7157"/>
                    <a:pt x="5704" y="6776"/>
                  </a:cubicBezTo>
                  <a:lnTo>
                    <a:pt x="5704" y="5787"/>
                  </a:lnTo>
                  <a:cubicBezTo>
                    <a:pt x="5775" y="5764"/>
                    <a:pt x="5847" y="5728"/>
                    <a:pt x="5906" y="5668"/>
                  </a:cubicBezTo>
                  <a:cubicBezTo>
                    <a:pt x="6097" y="5525"/>
                    <a:pt x="6216" y="5287"/>
                    <a:pt x="6263" y="4954"/>
                  </a:cubicBezTo>
                  <a:lnTo>
                    <a:pt x="6847" y="4954"/>
                  </a:lnTo>
                  <a:cubicBezTo>
                    <a:pt x="7335" y="4954"/>
                    <a:pt x="7728" y="4573"/>
                    <a:pt x="7728" y="4085"/>
                  </a:cubicBezTo>
                  <a:lnTo>
                    <a:pt x="7728" y="2311"/>
                  </a:lnTo>
                  <a:cubicBezTo>
                    <a:pt x="7740" y="1835"/>
                    <a:pt x="7359" y="1430"/>
                    <a:pt x="6859" y="1430"/>
                  </a:cubicBezTo>
                  <a:lnTo>
                    <a:pt x="5716" y="1430"/>
                  </a:lnTo>
                  <a:lnTo>
                    <a:pt x="5716" y="144"/>
                  </a:lnTo>
                  <a:cubicBezTo>
                    <a:pt x="5716" y="72"/>
                    <a:pt x="5656" y="1"/>
                    <a:pt x="55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9"/>
            <p:cNvSpPr/>
            <p:nvPr/>
          </p:nvSpPr>
          <p:spPr>
            <a:xfrm>
              <a:off x="6790627" y="3057885"/>
              <a:ext cx="52329" cy="60668"/>
            </a:xfrm>
            <a:custGeom>
              <a:rect b="b" l="l" r="r" t="t"/>
              <a:pathLst>
                <a:path extrusionOk="0" h="1906" w="1644">
                  <a:moveTo>
                    <a:pt x="822" y="286"/>
                  </a:moveTo>
                  <a:cubicBezTo>
                    <a:pt x="976" y="286"/>
                    <a:pt x="1084" y="405"/>
                    <a:pt x="1084" y="536"/>
                  </a:cubicBezTo>
                  <a:cubicBezTo>
                    <a:pt x="1084" y="679"/>
                    <a:pt x="964" y="786"/>
                    <a:pt x="822" y="786"/>
                  </a:cubicBezTo>
                  <a:cubicBezTo>
                    <a:pt x="691" y="786"/>
                    <a:pt x="572" y="667"/>
                    <a:pt x="572" y="536"/>
                  </a:cubicBezTo>
                  <a:cubicBezTo>
                    <a:pt x="572" y="405"/>
                    <a:pt x="691" y="286"/>
                    <a:pt x="822" y="286"/>
                  </a:cubicBezTo>
                  <a:close/>
                  <a:moveTo>
                    <a:pt x="936" y="1096"/>
                  </a:moveTo>
                  <a:cubicBezTo>
                    <a:pt x="1165" y="1096"/>
                    <a:pt x="1345" y="1305"/>
                    <a:pt x="1345" y="1548"/>
                  </a:cubicBezTo>
                  <a:cubicBezTo>
                    <a:pt x="1345" y="1572"/>
                    <a:pt x="1322" y="1608"/>
                    <a:pt x="1286" y="1608"/>
                  </a:cubicBezTo>
                  <a:lnTo>
                    <a:pt x="369" y="1608"/>
                  </a:lnTo>
                  <a:cubicBezTo>
                    <a:pt x="333" y="1608"/>
                    <a:pt x="298" y="1572"/>
                    <a:pt x="298" y="1548"/>
                  </a:cubicBezTo>
                  <a:lnTo>
                    <a:pt x="298" y="1537"/>
                  </a:lnTo>
                  <a:cubicBezTo>
                    <a:pt x="298" y="1298"/>
                    <a:pt x="500" y="1096"/>
                    <a:pt x="738" y="1096"/>
                  </a:cubicBezTo>
                  <a:lnTo>
                    <a:pt x="917" y="1096"/>
                  </a:lnTo>
                  <a:cubicBezTo>
                    <a:pt x="923" y="1096"/>
                    <a:pt x="929" y="1096"/>
                    <a:pt x="936" y="1096"/>
                  </a:cubicBezTo>
                  <a:close/>
                  <a:moveTo>
                    <a:pt x="822" y="1"/>
                  </a:moveTo>
                  <a:cubicBezTo>
                    <a:pt x="512" y="1"/>
                    <a:pt x="274" y="239"/>
                    <a:pt x="274" y="548"/>
                  </a:cubicBezTo>
                  <a:cubicBezTo>
                    <a:pt x="274" y="679"/>
                    <a:pt x="322" y="798"/>
                    <a:pt x="393" y="894"/>
                  </a:cubicBezTo>
                  <a:cubicBezTo>
                    <a:pt x="167" y="1013"/>
                    <a:pt x="0" y="1251"/>
                    <a:pt x="0" y="1537"/>
                  </a:cubicBezTo>
                  <a:lnTo>
                    <a:pt x="0" y="1548"/>
                  </a:lnTo>
                  <a:cubicBezTo>
                    <a:pt x="0" y="1739"/>
                    <a:pt x="167" y="1906"/>
                    <a:pt x="369" y="1906"/>
                  </a:cubicBezTo>
                  <a:lnTo>
                    <a:pt x="1286" y="1906"/>
                  </a:lnTo>
                  <a:cubicBezTo>
                    <a:pt x="1476" y="1906"/>
                    <a:pt x="1643" y="1739"/>
                    <a:pt x="1643" y="1548"/>
                  </a:cubicBezTo>
                  <a:lnTo>
                    <a:pt x="1643" y="1537"/>
                  </a:lnTo>
                  <a:cubicBezTo>
                    <a:pt x="1643" y="1251"/>
                    <a:pt x="1476" y="1013"/>
                    <a:pt x="1262" y="894"/>
                  </a:cubicBezTo>
                  <a:cubicBezTo>
                    <a:pt x="1334" y="798"/>
                    <a:pt x="1381" y="679"/>
                    <a:pt x="1381" y="548"/>
                  </a:cubicBezTo>
                  <a:cubicBezTo>
                    <a:pt x="1381" y="251"/>
                    <a:pt x="1143" y="1"/>
                    <a:pt x="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9"/>
            <p:cNvSpPr/>
            <p:nvPr/>
          </p:nvSpPr>
          <p:spPr>
            <a:xfrm>
              <a:off x="6712166" y="2975286"/>
              <a:ext cx="73941" cy="9485"/>
            </a:xfrm>
            <a:custGeom>
              <a:rect b="b" l="l" r="r" t="t"/>
              <a:pathLst>
                <a:path extrusionOk="0" h="298" w="2323">
                  <a:moveTo>
                    <a:pt x="155" y="0"/>
                  </a:moveTo>
                  <a:cubicBezTo>
                    <a:pt x="72" y="0"/>
                    <a:pt x="0" y="60"/>
                    <a:pt x="0" y="155"/>
                  </a:cubicBezTo>
                  <a:cubicBezTo>
                    <a:pt x="0" y="238"/>
                    <a:pt x="60" y="298"/>
                    <a:pt x="155" y="298"/>
                  </a:cubicBezTo>
                  <a:lnTo>
                    <a:pt x="2179" y="298"/>
                  </a:lnTo>
                  <a:cubicBezTo>
                    <a:pt x="2251" y="298"/>
                    <a:pt x="2322" y="238"/>
                    <a:pt x="2322" y="155"/>
                  </a:cubicBezTo>
                  <a:cubicBezTo>
                    <a:pt x="2322" y="60"/>
                    <a:pt x="2263" y="0"/>
                    <a:pt x="21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9"/>
            <p:cNvSpPr/>
            <p:nvPr/>
          </p:nvSpPr>
          <p:spPr>
            <a:xfrm>
              <a:off x="6712166" y="2993461"/>
              <a:ext cx="73941" cy="9517"/>
            </a:xfrm>
            <a:custGeom>
              <a:rect b="b" l="l" r="r" t="t"/>
              <a:pathLst>
                <a:path extrusionOk="0" h="299" w="2323">
                  <a:moveTo>
                    <a:pt x="155" y="1"/>
                  </a:moveTo>
                  <a:cubicBezTo>
                    <a:pt x="72" y="1"/>
                    <a:pt x="0" y="60"/>
                    <a:pt x="0" y="143"/>
                  </a:cubicBezTo>
                  <a:cubicBezTo>
                    <a:pt x="0" y="239"/>
                    <a:pt x="60" y="298"/>
                    <a:pt x="155" y="298"/>
                  </a:cubicBezTo>
                  <a:lnTo>
                    <a:pt x="2179" y="298"/>
                  </a:lnTo>
                  <a:cubicBezTo>
                    <a:pt x="2251" y="298"/>
                    <a:pt x="2322" y="239"/>
                    <a:pt x="2322" y="143"/>
                  </a:cubicBezTo>
                  <a:cubicBezTo>
                    <a:pt x="2322" y="60"/>
                    <a:pt x="2263" y="1"/>
                    <a:pt x="21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9"/>
            <p:cNvSpPr/>
            <p:nvPr/>
          </p:nvSpPr>
          <p:spPr>
            <a:xfrm>
              <a:off x="6712166" y="3012050"/>
              <a:ext cx="73941" cy="9485"/>
            </a:xfrm>
            <a:custGeom>
              <a:rect b="b" l="l" r="r" t="t"/>
              <a:pathLst>
                <a:path extrusionOk="0" h="298" w="2323">
                  <a:moveTo>
                    <a:pt x="155" y="0"/>
                  </a:moveTo>
                  <a:cubicBezTo>
                    <a:pt x="72" y="0"/>
                    <a:pt x="0" y="60"/>
                    <a:pt x="0" y="143"/>
                  </a:cubicBezTo>
                  <a:cubicBezTo>
                    <a:pt x="0" y="238"/>
                    <a:pt x="60" y="298"/>
                    <a:pt x="155" y="298"/>
                  </a:cubicBezTo>
                  <a:lnTo>
                    <a:pt x="2179" y="298"/>
                  </a:lnTo>
                  <a:cubicBezTo>
                    <a:pt x="2263" y="274"/>
                    <a:pt x="2322" y="214"/>
                    <a:pt x="2322" y="143"/>
                  </a:cubicBezTo>
                  <a:cubicBezTo>
                    <a:pt x="2322" y="71"/>
                    <a:pt x="2263" y="0"/>
                    <a:pt x="21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9"/>
            <p:cNvSpPr/>
            <p:nvPr/>
          </p:nvSpPr>
          <p:spPr>
            <a:xfrm>
              <a:off x="6662511" y="3103752"/>
              <a:ext cx="73941" cy="27310"/>
            </a:xfrm>
            <a:custGeom>
              <a:rect b="b" l="l" r="r" t="t"/>
              <a:pathLst>
                <a:path extrusionOk="0" h="858" w="2323">
                  <a:moveTo>
                    <a:pt x="2037" y="298"/>
                  </a:moveTo>
                  <a:lnTo>
                    <a:pt x="2037" y="584"/>
                  </a:lnTo>
                  <a:lnTo>
                    <a:pt x="298" y="584"/>
                  </a:lnTo>
                  <a:lnTo>
                    <a:pt x="298" y="298"/>
                  </a:lnTo>
                  <a:close/>
                  <a:moveTo>
                    <a:pt x="144" y="0"/>
                  </a:moveTo>
                  <a:cubicBezTo>
                    <a:pt x="72" y="0"/>
                    <a:pt x="1" y="60"/>
                    <a:pt x="1" y="155"/>
                  </a:cubicBezTo>
                  <a:lnTo>
                    <a:pt x="1" y="715"/>
                  </a:lnTo>
                  <a:cubicBezTo>
                    <a:pt x="1" y="786"/>
                    <a:pt x="60" y="858"/>
                    <a:pt x="144" y="858"/>
                  </a:cubicBezTo>
                  <a:lnTo>
                    <a:pt x="2168" y="858"/>
                  </a:lnTo>
                  <a:cubicBezTo>
                    <a:pt x="2251" y="858"/>
                    <a:pt x="2322" y="798"/>
                    <a:pt x="2322" y="715"/>
                  </a:cubicBezTo>
                  <a:lnTo>
                    <a:pt x="2322" y="155"/>
                  </a:lnTo>
                  <a:cubicBezTo>
                    <a:pt x="2322" y="72"/>
                    <a:pt x="2263" y="0"/>
                    <a:pt x="21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9"/>
            <p:cNvSpPr/>
            <p:nvPr/>
          </p:nvSpPr>
          <p:spPr>
            <a:xfrm>
              <a:off x="6662893" y="3140134"/>
              <a:ext cx="73941" cy="9485"/>
            </a:xfrm>
            <a:custGeom>
              <a:rect b="b" l="l" r="r" t="t"/>
              <a:pathLst>
                <a:path extrusionOk="0" h="298" w="2323">
                  <a:moveTo>
                    <a:pt x="155" y="0"/>
                  </a:moveTo>
                  <a:cubicBezTo>
                    <a:pt x="72" y="0"/>
                    <a:pt x="1" y="60"/>
                    <a:pt x="1" y="155"/>
                  </a:cubicBezTo>
                  <a:cubicBezTo>
                    <a:pt x="1" y="238"/>
                    <a:pt x="60" y="298"/>
                    <a:pt x="155" y="298"/>
                  </a:cubicBezTo>
                  <a:lnTo>
                    <a:pt x="2180" y="298"/>
                  </a:lnTo>
                  <a:cubicBezTo>
                    <a:pt x="2251" y="298"/>
                    <a:pt x="2322" y="238"/>
                    <a:pt x="2322" y="155"/>
                  </a:cubicBezTo>
                  <a:cubicBezTo>
                    <a:pt x="2322" y="60"/>
                    <a:pt x="2251" y="0"/>
                    <a:pt x="21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29"/>
          <p:cNvGrpSpPr/>
          <p:nvPr/>
        </p:nvGrpSpPr>
        <p:grpSpPr>
          <a:xfrm>
            <a:off x="3592629" y="1962359"/>
            <a:ext cx="489192" cy="523732"/>
            <a:chOff x="7055134" y="2919170"/>
            <a:chExt cx="290321" cy="310820"/>
          </a:xfrm>
        </p:grpSpPr>
        <p:sp>
          <p:nvSpPr>
            <p:cNvPr id="1064" name="Google Shape;1064;p29"/>
            <p:cNvSpPr/>
            <p:nvPr/>
          </p:nvSpPr>
          <p:spPr>
            <a:xfrm>
              <a:off x="7102497" y="2970989"/>
              <a:ext cx="191044" cy="259001"/>
            </a:xfrm>
            <a:custGeom>
              <a:rect b="b" l="l" r="r" t="t"/>
              <a:pathLst>
                <a:path extrusionOk="0" h="8137" w="6002">
                  <a:moveTo>
                    <a:pt x="3097" y="314"/>
                  </a:moveTo>
                  <a:cubicBezTo>
                    <a:pt x="3739" y="314"/>
                    <a:pt x="4347" y="552"/>
                    <a:pt x="4835" y="980"/>
                  </a:cubicBezTo>
                  <a:cubicBezTo>
                    <a:pt x="5394" y="1481"/>
                    <a:pt x="5716" y="2195"/>
                    <a:pt x="5716" y="2933"/>
                  </a:cubicBezTo>
                  <a:cubicBezTo>
                    <a:pt x="5704" y="3445"/>
                    <a:pt x="5549" y="3933"/>
                    <a:pt x="5287" y="4350"/>
                  </a:cubicBezTo>
                  <a:cubicBezTo>
                    <a:pt x="5013" y="4767"/>
                    <a:pt x="4644" y="5100"/>
                    <a:pt x="4204" y="5302"/>
                  </a:cubicBezTo>
                  <a:cubicBezTo>
                    <a:pt x="3930" y="5433"/>
                    <a:pt x="3751" y="5719"/>
                    <a:pt x="3751" y="6029"/>
                  </a:cubicBezTo>
                  <a:lnTo>
                    <a:pt x="3751" y="6207"/>
                  </a:lnTo>
                  <a:lnTo>
                    <a:pt x="2430" y="6207"/>
                  </a:lnTo>
                  <a:lnTo>
                    <a:pt x="2430" y="6029"/>
                  </a:lnTo>
                  <a:cubicBezTo>
                    <a:pt x="2430" y="5719"/>
                    <a:pt x="2251" y="5433"/>
                    <a:pt x="1965" y="5302"/>
                  </a:cubicBezTo>
                  <a:cubicBezTo>
                    <a:pt x="942" y="4814"/>
                    <a:pt x="346" y="3731"/>
                    <a:pt x="489" y="2588"/>
                  </a:cubicBezTo>
                  <a:cubicBezTo>
                    <a:pt x="644" y="1421"/>
                    <a:pt x="1608" y="457"/>
                    <a:pt x="2799" y="326"/>
                  </a:cubicBezTo>
                  <a:cubicBezTo>
                    <a:pt x="2906" y="314"/>
                    <a:pt x="3013" y="314"/>
                    <a:pt x="3097" y="314"/>
                  </a:cubicBezTo>
                  <a:close/>
                  <a:moveTo>
                    <a:pt x="3728" y="6505"/>
                  </a:moveTo>
                  <a:lnTo>
                    <a:pt x="3739" y="7017"/>
                  </a:lnTo>
                  <a:cubicBezTo>
                    <a:pt x="3739" y="7100"/>
                    <a:pt x="3668" y="7195"/>
                    <a:pt x="3561" y="7195"/>
                  </a:cubicBezTo>
                  <a:lnTo>
                    <a:pt x="2573" y="7195"/>
                  </a:lnTo>
                  <a:cubicBezTo>
                    <a:pt x="2489" y="7195"/>
                    <a:pt x="2394" y="7124"/>
                    <a:pt x="2394" y="7017"/>
                  </a:cubicBezTo>
                  <a:lnTo>
                    <a:pt x="2394" y="6505"/>
                  </a:lnTo>
                  <a:close/>
                  <a:moveTo>
                    <a:pt x="3394" y="7469"/>
                  </a:moveTo>
                  <a:lnTo>
                    <a:pt x="3406" y="7648"/>
                  </a:lnTo>
                  <a:cubicBezTo>
                    <a:pt x="3406" y="7743"/>
                    <a:pt x="3335" y="7838"/>
                    <a:pt x="3228" y="7838"/>
                  </a:cubicBezTo>
                  <a:lnTo>
                    <a:pt x="2906" y="7838"/>
                  </a:lnTo>
                  <a:cubicBezTo>
                    <a:pt x="2811" y="7838"/>
                    <a:pt x="2727" y="7755"/>
                    <a:pt x="2727" y="7648"/>
                  </a:cubicBezTo>
                  <a:lnTo>
                    <a:pt x="2727" y="7469"/>
                  </a:lnTo>
                  <a:close/>
                  <a:moveTo>
                    <a:pt x="3056" y="0"/>
                  </a:moveTo>
                  <a:cubicBezTo>
                    <a:pt x="2951" y="0"/>
                    <a:pt x="2845" y="6"/>
                    <a:pt x="2739" y="16"/>
                  </a:cubicBezTo>
                  <a:cubicBezTo>
                    <a:pt x="1418" y="171"/>
                    <a:pt x="322" y="1230"/>
                    <a:pt x="168" y="2552"/>
                  </a:cubicBezTo>
                  <a:cubicBezTo>
                    <a:pt x="1" y="3814"/>
                    <a:pt x="668" y="5040"/>
                    <a:pt x="1811" y="5564"/>
                  </a:cubicBezTo>
                  <a:cubicBezTo>
                    <a:pt x="1977" y="5648"/>
                    <a:pt x="2096" y="5826"/>
                    <a:pt x="2096" y="6017"/>
                  </a:cubicBezTo>
                  <a:lnTo>
                    <a:pt x="2096" y="7005"/>
                  </a:lnTo>
                  <a:cubicBezTo>
                    <a:pt x="2096" y="7207"/>
                    <a:pt x="2239" y="7386"/>
                    <a:pt x="2430" y="7457"/>
                  </a:cubicBezTo>
                  <a:lnTo>
                    <a:pt x="2430" y="7648"/>
                  </a:lnTo>
                  <a:cubicBezTo>
                    <a:pt x="2430" y="7922"/>
                    <a:pt x="2632" y="8136"/>
                    <a:pt x="2906" y="8136"/>
                  </a:cubicBezTo>
                  <a:lnTo>
                    <a:pt x="3228" y="8136"/>
                  </a:lnTo>
                  <a:cubicBezTo>
                    <a:pt x="3501" y="8136"/>
                    <a:pt x="3704" y="7922"/>
                    <a:pt x="3704" y="7648"/>
                  </a:cubicBezTo>
                  <a:lnTo>
                    <a:pt x="3704" y="7457"/>
                  </a:lnTo>
                  <a:cubicBezTo>
                    <a:pt x="3906" y="7398"/>
                    <a:pt x="4037" y="7219"/>
                    <a:pt x="4037" y="7005"/>
                  </a:cubicBezTo>
                  <a:lnTo>
                    <a:pt x="4037" y="6017"/>
                  </a:lnTo>
                  <a:cubicBezTo>
                    <a:pt x="4037" y="5826"/>
                    <a:pt x="4144" y="5648"/>
                    <a:pt x="4323" y="5564"/>
                  </a:cubicBezTo>
                  <a:cubicBezTo>
                    <a:pt x="4811" y="5326"/>
                    <a:pt x="5228" y="4969"/>
                    <a:pt x="5537" y="4517"/>
                  </a:cubicBezTo>
                  <a:cubicBezTo>
                    <a:pt x="5847" y="4040"/>
                    <a:pt x="6002" y="3481"/>
                    <a:pt x="6002" y="2921"/>
                  </a:cubicBezTo>
                  <a:cubicBezTo>
                    <a:pt x="6002" y="2100"/>
                    <a:pt x="5644" y="1302"/>
                    <a:pt x="5037" y="754"/>
                  </a:cubicBezTo>
                  <a:cubicBezTo>
                    <a:pt x="4485" y="254"/>
                    <a:pt x="3788" y="0"/>
                    <a:pt x="30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9"/>
            <p:cNvSpPr/>
            <p:nvPr/>
          </p:nvSpPr>
          <p:spPr>
            <a:xfrm>
              <a:off x="7304872" y="3059413"/>
              <a:ext cx="40583" cy="9485"/>
            </a:xfrm>
            <a:custGeom>
              <a:rect b="b" l="l" r="r" t="t"/>
              <a:pathLst>
                <a:path extrusionOk="0" h="298" w="1275">
                  <a:moveTo>
                    <a:pt x="144" y="0"/>
                  </a:moveTo>
                  <a:cubicBezTo>
                    <a:pt x="60" y="0"/>
                    <a:pt x="1" y="72"/>
                    <a:pt x="1" y="143"/>
                  </a:cubicBezTo>
                  <a:cubicBezTo>
                    <a:pt x="1" y="238"/>
                    <a:pt x="72" y="298"/>
                    <a:pt x="144" y="298"/>
                  </a:cubicBezTo>
                  <a:lnTo>
                    <a:pt x="1132" y="298"/>
                  </a:lnTo>
                  <a:cubicBezTo>
                    <a:pt x="1215" y="298"/>
                    <a:pt x="1275" y="215"/>
                    <a:pt x="1275" y="143"/>
                  </a:cubicBezTo>
                  <a:cubicBezTo>
                    <a:pt x="1275" y="72"/>
                    <a:pt x="1203" y="0"/>
                    <a:pt x="1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9"/>
            <p:cNvSpPr/>
            <p:nvPr/>
          </p:nvSpPr>
          <p:spPr>
            <a:xfrm>
              <a:off x="7055134" y="3059413"/>
              <a:ext cx="41347" cy="9485"/>
            </a:xfrm>
            <a:custGeom>
              <a:rect b="b" l="l" r="r" t="t"/>
              <a:pathLst>
                <a:path extrusionOk="0" h="298" w="1299">
                  <a:moveTo>
                    <a:pt x="155" y="0"/>
                  </a:moveTo>
                  <a:cubicBezTo>
                    <a:pt x="60" y="0"/>
                    <a:pt x="1" y="72"/>
                    <a:pt x="1" y="143"/>
                  </a:cubicBezTo>
                  <a:cubicBezTo>
                    <a:pt x="1" y="238"/>
                    <a:pt x="72" y="298"/>
                    <a:pt x="155" y="298"/>
                  </a:cubicBezTo>
                  <a:lnTo>
                    <a:pt x="1132" y="298"/>
                  </a:lnTo>
                  <a:cubicBezTo>
                    <a:pt x="1215" y="298"/>
                    <a:pt x="1287" y="215"/>
                    <a:pt x="1287" y="143"/>
                  </a:cubicBezTo>
                  <a:cubicBezTo>
                    <a:pt x="1298" y="72"/>
                    <a:pt x="1227" y="0"/>
                    <a:pt x="1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9"/>
            <p:cNvSpPr/>
            <p:nvPr/>
          </p:nvSpPr>
          <p:spPr>
            <a:xfrm>
              <a:off x="7195727" y="2919170"/>
              <a:ext cx="9517" cy="40583"/>
            </a:xfrm>
            <a:custGeom>
              <a:rect b="b" l="l" r="r" t="t"/>
              <a:pathLst>
                <a:path extrusionOk="0" h="1275" w="299">
                  <a:moveTo>
                    <a:pt x="156" y="1"/>
                  </a:moveTo>
                  <a:cubicBezTo>
                    <a:pt x="60" y="1"/>
                    <a:pt x="1" y="72"/>
                    <a:pt x="1" y="144"/>
                  </a:cubicBezTo>
                  <a:lnTo>
                    <a:pt x="1" y="1132"/>
                  </a:lnTo>
                  <a:cubicBezTo>
                    <a:pt x="1" y="1215"/>
                    <a:pt x="84" y="1275"/>
                    <a:pt x="156" y="1275"/>
                  </a:cubicBezTo>
                  <a:cubicBezTo>
                    <a:pt x="227" y="1275"/>
                    <a:pt x="299" y="1204"/>
                    <a:pt x="299" y="1132"/>
                  </a:cubicBezTo>
                  <a:lnTo>
                    <a:pt x="299" y="144"/>
                  </a:lnTo>
                  <a:cubicBezTo>
                    <a:pt x="299" y="72"/>
                    <a:pt x="227" y="1"/>
                    <a:pt x="1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9"/>
            <p:cNvSpPr/>
            <p:nvPr/>
          </p:nvSpPr>
          <p:spPr>
            <a:xfrm>
              <a:off x="7185128" y="3007116"/>
              <a:ext cx="30334" cy="92880"/>
            </a:xfrm>
            <a:custGeom>
              <a:rect b="b" l="l" r="r" t="t"/>
              <a:pathLst>
                <a:path extrusionOk="0" h="2918" w="953">
                  <a:moveTo>
                    <a:pt x="477" y="310"/>
                  </a:moveTo>
                  <a:cubicBezTo>
                    <a:pt x="512" y="310"/>
                    <a:pt x="560" y="334"/>
                    <a:pt x="596" y="357"/>
                  </a:cubicBezTo>
                  <a:cubicBezTo>
                    <a:pt x="620" y="393"/>
                    <a:pt x="632" y="429"/>
                    <a:pt x="632" y="476"/>
                  </a:cubicBezTo>
                  <a:lnTo>
                    <a:pt x="548" y="2608"/>
                  </a:lnTo>
                  <a:lnTo>
                    <a:pt x="405" y="2620"/>
                  </a:lnTo>
                  <a:cubicBezTo>
                    <a:pt x="405" y="2620"/>
                    <a:pt x="393" y="2620"/>
                    <a:pt x="393" y="2608"/>
                  </a:cubicBezTo>
                  <a:lnTo>
                    <a:pt x="310" y="476"/>
                  </a:lnTo>
                  <a:cubicBezTo>
                    <a:pt x="310" y="429"/>
                    <a:pt x="322" y="393"/>
                    <a:pt x="358" y="357"/>
                  </a:cubicBezTo>
                  <a:cubicBezTo>
                    <a:pt x="381" y="334"/>
                    <a:pt x="429" y="310"/>
                    <a:pt x="477" y="310"/>
                  </a:cubicBezTo>
                  <a:close/>
                  <a:moveTo>
                    <a:pt x="477" y="0"/>
                  </a:moveTo>
                  <a:cubicBezTo>
                    <a:pt x="334" y="0"/>
                    <a:pt x="215" y="48"/>
                    <a:pt x="131" y="155"/>
                  </a:cubicBezTo>
                  <a:cubicBezTo>
                    <a:pt x="36" y="238"/>
                    <a:pt x="0" y="357"/>
                    <a:pt x="0" y="488"/>
                  </a:cubicBezTo>
                  <a:lnTo>
                    <a:pt x="84" y="2620"/>
                  </a:lnTo>
                  <a:cubicBezTo>
                    <a:pt x="84" y="2786"/>
                    <a:pt x="239" y="2917"/>
                    <a:pt x="393" y="2917"/>
                  </a:cubicBezTo>
                  <a:lnTo>
                    <a:pt x="512" y="2917"/>
                  </a:lnTo>
                  <a:cubicBezTo>
                    <a:pt x="679" y="2917"/>
                    <a:pt x="822" y="2786"/>
                    <a:pt x="822" y="2620"/>
                  </a:cubicBezTo>
                  <a:lnTo>
                    <a:pt x="917" y="488"/>
                  </a:lnTo>
                  <a:cubicBezTo>
                    <a:pt x="953" y="369"/>
                    <a:pt x="905" y="238"/>
                    <a:pt x="810" y="155"/>
                  </a:cubicBezTo>
                  <a:cubicBezTo>
                    <a:pt x="727" y="60"/>
                    <a:pt x="608" y="0"/>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9"/>
            <p:cNvSpPr/>
            <p:nvPr/>
          </p:nvSpPr>
          <p:spPr>
            <a:xfrm>
              <a:off x="7187770" y="3111328"/>
              <a:ext cx="25814" cy="25814"/>
            </a:xfrm>
            <a:custGeom>
              <a:rect b="b" l="l" r="r" t="t"/>
              <a:pathLst>
                <a:path extrusionOk="0" h="811" w="811">
                  <a:moveTo>
                    <a:pt x="406" y="310"/>
                  </a:moveTo>
                  <a:cubicBezTo>
                    <a:pt x="453" y="310"/>
                    <a:pt x="489" y="358"/>
                    <a:pt x="489" y="405"/>
                  </a:cubicBezTo>
                  <a:cubicBezTo>
                    <a:pt x="489" y="453"/>
                    <a:pt x="453" y="489"/>
                    <a:pt x="406" y="489"/>
                  </a:cubicBezTo>
                  <a:cubicBezTo>
                    <a:pt x="358" y="489"/>
                    <a:pt x="310" y="453"/>
                    <a:pt x="310" y="405"/>
                  </a:cubicBezTo>
                  <a:cubicBezTo>
                    <a:pt x="310" y="358"/>
                    <a:pt x="358" y="310"/>
                    <a:pt x="406" y="310"/>
                  </a:cubicBezTo>
                  <a:close/>
                  <a:moveTo>
                    <a:pt x="406" y="0"/>
                  </a:moveTo>
                  <a:cubicBezTo>
                    <a:pt x="179" y="0"/>
                    <a:pt x="1" y="179"/>
                    <a:pt x="1" y="405"/>
                  </a:cubicBezTo>
                  <a:cubicBezTo>
                    <a:pt x="1" y="631"/>
                    <a:pt x="179" y="810"/>
                    <a:pt x="406" y="810"/>
                  </a:cubicBezTo>
                  <a:cubicBezTo>
                    <a:pt x="632" y="810"/>
                    <a:pt x="810" y="631"/>
                    <a:pt x="810" y="405"/>
                  </a:cubicBezTo>
                  <a:cubicBezTo>
                    <a:pt x="787" y="179"/>
                    <a:pt x="608" y="0"/>
                    <a:pt x="4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9"/>
            <p:cNvSpPr/>
            <p:nvPr/>
          </p:nvSpPr>
          <p:spPr>
            <a:xfrm>
              <a:off x="7249552" y="2951477"/>
              <a:ext cx="18971" cy="23077"/>
            </a:xfrm>
            <a:custGeom>
              <a:rect b="b" l="l" r="r" t="t"/>
              <a:pathLst>
                <a:path extrusionOk="0" h="725" w="596">
                  <a:moveTo>
                    <a:pt x="417" y="0"/>
                  </a:moveTo>
                  <a:cubicBezTo>
                    <a:pt x="362" y="0"/>
                    <a:pt x="307" y="32"/>
                    <a:pt x="274" y="81"/>
                  </a:cubicBezTo>
                  <a:lnTo>
                    <a:pt x="36" y="498"/>
                  </a:lnTo>
                  <a:cubicBezTo>
                    <a:pt x="1" y="570"/>
                    <a:pt x="24" y="665"/>
                    <a:pt x="96" y="700"/>
                  </a:cubicBezTo>
                  <a:cubicBezTo>
                    <a:pt x="132" y="724"/>
                    <a:pt x="143" y="724"/>
                    <a:pt x="179" y="724"/>
                  </a:cubicBezTo>
                  <a:cubicBezTo>
                    <a:pt x="239" y="724"/>
                    <a:pt x="274" y="689"/>
                    <a:pt x="310" y="641"/>
                  </a:cubicBezTo>
                  <a:lnTo>
                    <a:pt x="548" y="224"/>
                  </a:lnTo>
                  <a:cubicBezTo>
                    <a:pt x="596" y="153"/>
                    <a:pt x="560" y="69"/>
                    <a:pt x="489" y="22"/>
                  </a:cubicBezTo>
                  <a:cubicBezTo>
                    <a:pt x="466" y="7"/>
                    <a:pt x="442" y="0"/>
                    <a:pt x="4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9"/>
            <p:cNvSpPr/>
            <p:nvPr/>
          </p:nvSpPr>
          <p:spPr>
            <a:xfrm>
              <a:off x="7132831" y="3153852"/>
              <a:ext cx="18589" cy="22695"/>
            </a:xfrm>
            <a:custGeom>
              <a:rect b="b" l="l" r="r" t="t"/>
              <a:pathLst>
                <a:path extrusionOk="0" h="713" w="584">
                  <a:moveTo>
                    <a:pt x="419" y="0"/>
                  </a:moveTo>
                  <a:cubicBezTo>
                    <a:pt x="368" y="0"/>
                    <a:pt x="319" y="32"/>
                    <a:pt x="286" y="81"/>
                  </a:cubicBezTo>
                  <a:lnTo>
                    <a:pt x="48" y="498"/>
                  </a:lnTo>
                  <a:cubicBezTo>
                    <a:pt x="0" y="569"/>
                    <a:pt x="36" y="665"/>
                    <a:pt x="108" y="700"/>
                  </a:cubicBezTo>
                  <a:cubicBezTo>
                    <a:pt x="131" y="712"/>
                    <a:pt x="155" y="712"/>
                    <a:pt x="179" y="712"/>
                  </a:cubicBezTo>
                  <a:cubicBezTo>
                    <a:pt x="239" y="712"/>
                    <a:pt x="286" y="689"/>
                    <a:pt x="310" y="641"/>
                  </a:cubicBezTo>
                  <a:lnTo>
                    <a:pt x="548" y="224"/>
                  </a:lnTo>
                  <a:cubicBezTo>
                    <a:pt x="584" y="153"/>
                    <a:pt x="572" y="69"/>
                    <a:pt x="489" y="22"/>
                  </a:cubicBezTo>
                  <a:cubicBezTo>
                    <a:pt x="466" y="7"/>
                    <a:pt x="443" y="0"/>
                    <a:pt x="4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9"/>
            <p:cNvSpPr/>
            <p:nvPr/>
          </p:nvSpPr>
          <p:spPr>
            <a:xfrm>
              <a:off x="7132449" y="2951477"/>
              <a:ext cx="18971" cy="23077"/>
            </a:xfrm>
            <a:custGeom>
              <a:rect b="b" l="l" r="r" t="t"/>
              <a:pathLst>
                <a:path extrusionOk="0" h="725" w="596">
                  <a:moveTo>
                    <a:pt x="177" y="0"/>
                  </a:moveTo>
                  <a:cubicBezTo>
                    <a:pt x="154" y="0"/>
                    <a:pt x="130" y="7"/>
                    <a:pt x="108" y="22"/>
                  </a:cubicBezTo>
                  <a:cubicBezTo>
                    <a:pt x="24" y="69"/>
                    <a:pt x="1" y="153"/>
                    <a:pt x="48" y="236"/>
                  </a:cubicBezTo>
                  <a:lnTo>
                    <a:pt x="274" y="653"/>
                  </a:lnTo>
                  <a:cubicBezTo>
                    <a:pt x="310" y="689"/>
                    <a:pt x="358" y="724"/>
                    <a:pt x="417" y="724"/>
                  </a:cubicBezTo>
                  <a:cubicBezTo>
                    <a:pt x="441" y="724"/>
                    <a:pt x="477" y="724"/>
                    <a:pt x="489" y="712"/>
                  </a:cubicBezTo>
                  <a:cubicBezTo>
                    <a:pt x="584" y="665"/>
                    <a:pt x="596" y="570"/>
                    <a:pt x="548" y="498"/>
                  </a:cubicBezTo>
                  <a:lnTo>
                    <a:pt x="310" y="81"/>
                  </a:lnTo>
                  <a:cubicBezTo>
                    <a:pt x="277" y="32"/>
                    <a:pt x="228" y="0"/>
                    <a:pt x="1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9"/>
            <p:cNvSpPr/>
            <p:nvPr/>
          </p:nvSpPr>
          <p:spPr>
            <a:xfrm>
              <a:off x="7249552" y="3153852"/>
              <a:ext cx="18971" cy="22695"/>
            </a:xfrm>
            <a:custGeom>
              <a:rect b="b" l="l" r="r" t="t"/>
              <a:pathLst>
                <a:path extrusionOk="0" h="713" w="596">
                  <a:moveTo>
                    <a:pt x="173" y="0"/>
                  </a:moveTo>
                  <a:cubicBezTo>
                    <a:pt x="148" y="0"/>
                    <a:pt x="122" y="7"/>
                    <a:pt x="96" y="22"/>
                  </a:cubicBezTo>
                  <a:cubicBezTo>
                    <a:pt x="24" y="69"/>
                    <a:pt x="1" y="153"/>
                    <a:pt x="36" y="224"/>
                  </a:cubicBezTo>
                  <a:lnTo>
                    <a:pt x="274" y="641"/>
                  </a:lnTo>
                  <a:cubicBezTo>
                    <a:pt x="310" y="689"/>
                    <a:pt x="358" y="712"/>
                    <a:pt x="417" y="712"/>
                  </a:cubicBezTo>
                  <a:cubicBezTo>
                    <a:pt x="441" y="712"/>
                    <a:pt x="477" y="712"/>
                    <a:pt x="489" y="700"/>
                  </a:cubicBezTo>
                  <a:cubicBezTo>
                    <a:pt x="560" y="665"/>
                    <a:pt x="596" y="569"/>
                    <a:pt x="548" y="498"/>
                  </a:cubicBezTo>
                  <a:lnTo>
                    <a:pt x="310" y="81"/>
                  </a:lnTo>
                  <a:cubicBezTo>
                    <a:pt x="277" y="32"/>
                    <a:pt x="228" y="0"/>
                    <a:pt x="1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9"/>
            <p:cNvSpPr/>
            <p:nvPr/>
          </p:nvSpPr>
          <p:spPr>
            <a:xfrm>
              <a:off x="7289721" y="3113969"/>
              <a:ext cx="24286" cy="17093"/>
            </a:xfrm>
            <a:custGeom>
              <a:rect b="b" l="l" r="r" t="t"/>
              <a:pathLst>
                <a:path extrusionOk="0" h="537" w="763">
                  <a:moveTo>
                    <a:pt x="172" y="0"/>
                  </a:moveTo>
                  <a:cubicBezTo>
                    <a:pt x="121" y="0"/>
                    <a:pt x="72" y="29"/>
                    <a:pt x="48" y="84"/>
                  </a:cubicBezTo>
                  <a:cubicBezTo>
                    <a:pt x="1" y="156"/>
                    <a:pt x="24" y="239"/>
                    <a:pt x="108" y="287"/>
                  </a:cubicBezTo>
                  <a:lnTo>
                    <a:pt x="524" y="525"/>
                  </a:lnTo>
                  <a:cubicBezTo>
                    <a:pt x="548" y="537"/>
                    <a:pt x="560" y="537"/>
                    <a:pt x="596" y="537"/>
                  </a:cubicBezTo>
                  <a:cubicBezTo>
                    <a:pt x="655" y="537"/>
                    <a:pt x="703" y="513"/>
                    <a:pt x="727" y="465"/>
                  </a:cubicBezTo>
                  <a:cubicBezTo>
                    <a:pt x="763" y="394"/>
                    <a:pt x="739" y="310"/>
                    <a:pt x="667" y="263"/>
                  </a:cubicBezTo>
                  <a:lnTo>
                    <a:pt x="251" y="25"/>
                  </a:lnTo>
                  <a:cubicBezTo>
                    <a:pt x="226" y="8"/>
                    <a:pt x="199" y="0"/>
                    <a:pt x="1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9"/>
            <p:cNvSpPr/>
            <p:nvPr/>
          </p:nvSpPr>
          <p:spPr>
            <a:xfrm>
              <a:off x="7086964" y="2996931"/>
              <a:ext cx="24668" cy="17411"/>
            </a:xfrm>
            <a:custGeom>
              <a:rect b="b" l="l" r="r" t="t"/>
              <a:pathLst>
                <a:path extrusionOk="0" h="547" w="775">
                  <a:moveTo>
                    <a:pt x="179" y="1"/>
                  </a:moveTo>
                  <a:cubicBezTo>
                    <a:pt x="125" y="1"/>
                    <a:pt x="73" y="33"/>
                    <a:pt x="48" y="82"/>
                  </a:cubicBezTo>
                  <a:cubicBezTo>
                    <a:pt x="1" y="154"/>
                    <a:pt x="25" y="249"/>
                    <a:pt x="108" y="285"/>
                  </a:cubicBezTo>
                  <a:lnTo>
                    <a:pt x="525" y="535"/>
                  </a:lnTo>
                  <a:cubicBezTo>
                    <a:pt x="548" y="546"/>
                    <a:pt x="560" y="546"/>
                    <a:pt x="596" y="546"/>
                  </a:cubicBezTo>
                  <a:cubicBezTo>
                    <a:pt x="656" y="546"/>
                    <a:pt x="703" y="511"/>
                    <a:pt x="727" y="475"/>
                  </a:cubicBezTo>
                  <a:cubicBezTo>
                    <a:pt x="775" y="415"/>
                    <a:pt x="739" y="308"/>
                    <a:pt x="668" y="261"/>
                  </a:cubicBezTo>
                  <a:lnTo>
                    <a:pt x="251" y="23"/>
                  </a:lnTo>
                  <a:cubicBezTo>
                    <a:pt x="228" y="8"/>
                    <a:pt x="204" y="1"/>
                    <a:pt x="1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9"/>
            <p:cNvSpPr/>
            <p:nvPr/>
          </p:nvSpPr>
          <p:spPr>
            <a:xfrm>
              <a:off x="7289339" y="2996931"/>
              <a:ext cx="24668" cy="17411"/>
            </a:xfrm>
            <a:custGeom>
              <a:rect b="b" l="l" r="r" t="t"/>
              <a:pathLst>
                <a:path extrusionOk="0" h="547" w="775">
                  <a:moveTo>
                    <a:pt x="590" y="1"/>
                  </a:moveTo>
                  <a:cubicBezTo>
                    <a:pt x="565" y="1"/>
                    <a:pt x="539" y="8"/>
                    <a:pt x="513" y="23"/>
                  </a:cubicBezTo>
                  <a:lnTo>
                    <a:pt x="96" y="261"/>
                  </a:lnTo>
                  <a:cubicBezTo>
                    <a:pt x="25" y="308"/>
                    <a:pt x="1" y="392"/>
                    <a:pt x="36" y="475"/>
                  </a:cubicBezTo>
                  <a:cubicBezTo>
                    <a:pt x="72" y="511"/>
                    <a:pt x="108" y="546"/>
                    <a:pt x="179" y="546"/>
                  </a:cubicBezTo>
                  <a:cubicBezTo>
                    <a:pt x="203" y="546"/>
                    <a:pt x="239" y="546"/>
                    <a:pt x="251" y="535"/>
                  </a:cubicBezTo>
                  <a:lnTo>
                    <a:pt x="667" y="285"/>
                  </a:lnTo>
                  <a:cubicBezTo>
                    <a:pt x="751" y="249"/>
                    <a:pt x="775" y="154"/>
                    <a:pt x="727" y="82"/>
                  </a:cubicBezTo>
                  <a:cubicBezTo>
                    <a:pt x="694" y="33"/>
                    <a:pt x="645" y="1"/>
                    <a:pt x="5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9"/>
            <p:cNvSpPr/>
            <p:nvPr/>
          </p:nvSpPr>
          <p:spPr>
            <a:xfrm>
              <a:off x="7086964" y="3113587"/>
              <a:ext cx="24668" cy="17093"/>
            </a:xfrm>
            <a:custGeom>
              <a:rect b="b" l="l" r="r" t="t"/>
              <a:pathLst>
                <a:path extrusionOk="0" h="537" w="775">
                  <a:moveTo>
                    <a:pt x="597" y="0"/>
                  </a:moveTo>
                  <a:cubicBezTo>
                    <a:pt x="570" y="0"/>
                    <a:pt x="541" y="8"/>
                    <a:pt x="513" y="25"/>
                  </a:cubicBezTo>
                  <a:lnTo>
                    <a:pt x="108" y="263"/>
                  </a:lnTo>
                  <a:cubicBezTo>
                    <a:pt x="25" y="299"/>
                    <a:pt x="1" y="394"/>
                    <a:pt x="36" y="465"/>
                  </a:cubicBezTo>
                  <a:cubicBezTo>
                    <a:pt x="72" y="513"/>
                    <a:pt x="120" y="537"/>
                    <a:pt x="179" y="537"/>
                  </a:cubicBezTo>
                  <a:cubicBezTo>
                    <a:pt x="203" y="537"/>
                    <a:pt x="239" y="537"/>
                    <a:pt x="251" y="525"/>
                  </a:cubicBezTo>
                  <a:lnTo>
                    <a:pt x="668" y="287"/>
                  </a:lnTo>
                  <a:cubicBezTo>
                    <a:pt x="739" y="263"/>
                    <a:pt x="775" y="156"/>
                    <a:pt x="727" y="84"/>
                  </a:cubicBezTo>
                  <a:cubicBezTo>
                    <a:pt x="696" y="29"/>
                    <a:pt x="649" y="0"/>
                    <a:pt x="5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8" name="Google Shape;1078;p29"/>
          <p:cNvGrpSpPr/>
          <p:nvPr/>
        </p:nvGrpSpPr>
        <p:grpSpPr>
          <a:xfrm>
            <a:off x="3594034" y="3437743"/>
            <a:ext cx="486382" cy="512083"/>
            <a:chOff x="7985143" y="2900613"/>
            <a:chExt cx="330109" cy="347552"/>
          </a:xfrm>
        </p:grpSpPr>
        <p:sp>
          <p:nvSpPr>
            <p:cNvPr id="1079" name="Google Shape;1079;p29"/>
            <p:cNvSpPr/>
            <p:nvPr/>
          </p:nvSpPr>
          <p:spPr>
            <a:xfrm>
              <a:off x="8143943" y="3145449"/>
              <a:ext cx="13273" cy="10631"/>
            </a:xfrm>
            <a:custGeom>
              <a:rect b="b" l="l" r="r" t="t"/>
              <a:pathLst>
                <a:path extrusionOk="0" h="334" w="417">
                  <a:moveTo>
                    <a:pt x="155" y="0"/>
                  </a:moveTo>
                  <a:cubicBezTo>
                    <a:pt x="72" y="0"/>
                    <a:pt x="0" y="71"/>
                    <a:pt x="0" y="167"/>
                  </a:cubicBezTo>
                  <a:cubicBezTo>
                    <a:pt x="0" y="250"/>
                    <a:pt x="72" y="333"/>
                    <a:pt x="155" y="333"/>
                  </a:cubicBezTo>
                  <a:lnTo>
                    <a:pt x="250" y="333"/>
                  </a:lnTo>
                  <a:cubicBezTo>
                    <a:pt x="334" y="333"/>
                    <a:pt x="417" y="250"/>
                    <a:pt x="417" y="167"/>
                  </a:cubicBezTo>
                  <a:cubicBezTo>
                    <a:pt x="393" y="60"/>
                    <a:pt x="334" y="0"/>
                    <a:pt x="2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9"/>
            <p:cNvSpPr/>
            <p:nvPr/>
          </p:nvSpPr>
          <p:spPr>
            <a:xfrm>
              <a:off x="8163264" y="3005970"/>
              <a:ext cx="32" cy="32"/>
            </a:xfrm>
            <a:custGeom>
              <a:rect b="b" l="l" r="r" t="t"/>
              <a:pathLst>
                <a:path extrusionOk="0" h="1" w="1">
                  <a:moveTo>
                    <a:pt x="1"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9"/>
            <p:cNvSpPr/>
            <p:nvPr/>
          </p:nvSpPr>
          <p:spPr>
            <a:xfrm>
              <a:off x="8163264" y="3005970"/>
              <a:ext cx="5347" cy="11013"/>
            </a:xfrm>
            <a:custGeom>
              <a:rect b="b" l="l" r="r" t="t"/>
              <a:pathLst>
                <a:path extrusionOk="0" h="346" w="168">
                  <a:moveTo>
                    <a:pt x="1" y="1"/>
                  </a:moveTo>
                  <a:cubicBezTo>
                    <a:pt x="20" y="70"/>
                    <a:pt x="97" y="228"/>
                    <a:pt x="143" y="308"/>
                  </a:cubicBezTo>
                  <a:lnTo>
                    <a:pt x="143" y="308"/>
                  </a:lnTo>
                  <a:cubicBezTo>
                    <a:pt x="118" y="259"/>
                    <a:pt x="78" y="164"/>
                    <a:pt x="1" y="1"/>
                  </a:cubicBezTo>
                  <a:close/>
                  <a:moveTo>
                    <a:pt x="143" y="308"/>
                  </a:moveTo>
                  <a:lnTo>
                    <a:pt x="143" y="308"/>
                  </a:lnTo>
                  <a:cubicBezTo>
                    <a:pt x="153" y="327"/>
                    <a:pt x="161" y="339"/>
                    <a:pt x="167" y="346"/>
                  </a:cubicBezTo>
                  <a:cubicBezTo>
                    <a:pt x="161" y="338"/>
                    <a:pt x="153" y="325"/>
                    <a:pt x="143" y="3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9"/>
            <p:cNvSpPr/>
            <p:nvPr/>
          </p:nvSpPr>
          <p:spPr>
            <a:xfrm>
              <a:off x="8163264" y="3005588"/>
              <a:ext cx="32" cy="414"/>
            </a:xfrm>
            <a:custGeom>
              <a:rect b="b" l="l" r="r" t="t"/>
              <a:pathLst>
                <a:path extrusionOk="0" h="13" w="1">
                  <a:moveTo>
                    <a:pt x="1" y="1"/>
                  </a:moveTo>
                  <a:cubicBezTo>
                    <a:pt x="1" y="13"/>
                    <a:pt x="1" y="13"/>
                    <a:pt x="1" y="1"/>
                  </a:cubicBezTo>
                  <a:cubicBezTo>
                    <a:pt x="1" y="13"/>
                    <a:pt x="1" y="13"/>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9"/>
            <p:cNvSpPr/>
            <p:nvPr/>
          </p:nvSpPr>
          <p:spPr>
            <a:xfrm>
              <a:off x="8168579" y="3016952"/>
              <a:ext cx="32" cy="796"/>
            </a:xfrm>
            <a:custGeom>
              <a:rect b="b" l="l" r="r" t="t"/>
              <a:pathLst>
                <a:path extrusionOk="0" h="25" w="1">
                  <a:moveTo>
                    <a:pt x="0" y="1"/>
                  </a:moveTo>
                  <a:cubicBezTo>
                    <a:pt x="0" y="25"/>
                    <a:pt x="0" y="25"/>
                    <a:pt x="0" y="1"/>
                  </a:cubicBezTo>
                  <a:cubicBezTo>
                    <a:pt x="0" y="25"/>
                    <a:pt x="0" y="2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9"/>
            <p:cNvSpPr/>
            <p:nvPr/>
          </p:nvSpPr>
          <p:spPr>
            <a:xfrm>
              <a:off x="7985143" y="2900613"/>
              <a:ext cx="330109" cy="347552"/>
            </a:xfrm>
            <a:custGeom>
              <a:rect b="b" l="l" r="r" t="t"/>
              <a:pathLst>
                <a:path extrusionOk="0" h="10919" w="10371">
                  <a:moveTo>
                    <a:pt x="5120" y="3060"/>
                  </a:moveTo>
                  <a:lnTo>
                    <a:pt x="5358" y="3572"/>
                  </a:lnTo>
                  <a:lnTo>
                    <a:pt x="4882" y="3572"/>
                  </a:lnTo>
                  <a:lnTo>
                    <a:pt x="5120" y="3060"/>
                  </a:lnTo>
                  <a:close/>
                  <a:moveTo>
                    <a:pt x="5501" y="3882"/>
                  </a:moveTo>
                  <a:lnTo>
                    <a:pt x="5644" y="4180"/>
                  </a:lnTo>
                  <a:lnTo>
                    <a:pt x="4596" y="4180"/>
                  </a:lnTo>
                  <a:lnTo>
                    <a:pt x="4727" y="3882"/>
                  </a:lnTo>
                  <a:close/>
                  <a:moveTo>
                    <a:pt x="3120" y="2799"/>
                  </a:moveTo>
                  <a:lnTo>
                    <a:pt x="3703" y="3644"/>
                  </a:lnTo>
                  <a:lnTo>
                    <a:pt x="3334" y="4037"/>
                  </a:lnTo>
                  <a:cubicBezTo>
                    <a:pt x="3239" y="4120"/>
                    <a:pt x="3239" y="4227"/>
                    <a:pt x="3239" y="4299"/>
                  </a:cubicBezTo>
                  <a:lnTo>
                    <a:pt x="2703" y="4299"/>
                  </a:lnTo>
                  <a:cubicBezTo>
                    <a:pt x="2703" y="4227"/>
                    <a:pt x="2727" y="4120"/>
                    <a:pt x="2620" y="4037"/>
                  </a:cubicBezTo>
                  <a:lnTo>
                    <a:pt x="2227" y="3644"/>
                  </a:lnTo>
                  <a:lnTo>
                    <a:pt x="2810" y="2799"/>
                  </a:lnTo>
                  <a:lnTo>
                    <a:pt x="2810" y="3465"/>
                  </a:lnTo>
                  <a:cubicBezTo>
                    <a:pt x="2739" y="3477"/>
                    <a:pt x="2668" y="3537"/>
                    <a:pt x="2668" y="3632"/>
                  </a:cubicBezTo>
                  <a:cubicBezTo>
                    <a:pt x="2668" y="3715"/>
                    <a:pt x="2739" y="3799"/>
                    <a:pt x="2822" y="3799"/>
                  </a:cubicBezTo>
                  <a:lnTo>
                    <a:pt x="3096" y="3799"/>
                  </a:lnTo>
                  <a:cubicBezTo>
                    <a:pt x="3180" y="3799"/>
                    <a:pt x="3263" y="3715"/>
                    <a:pt x="3263" y="3632"/>
                  </a:cubicBezTo>
                  <a:cubicBezTo>
                    <a:pt x="3263" y="3561"/>
                    <a:pt x="3203" y="3477"/>
                    <a:pt x="3120" y="3465"/>
                  </a:cubicBezTo>
                  <a:lnTo>
                    <a:pt x="3120" y="2799"/>
                  </a:lnTo>
                  <a:close/>
                  <a:moveTo>
                    <a:pt x="2414" y="4793"/>
                  </a:moveTo>
                  <a:cubicBezTo>
                    <a:pt x="2416" y="4793"/>
                    <a:pt x="2422" y="4795"/>
                    <a:pt x="2429" y="4799"/>
                  </a:cubicBezTo>
                  <a:cubicBezTo>
                    <a:pt x="2414" y="4799"/>
                    <a:pt x="2408" y="4793"/>
                    <a:pt x="2414" y="4793"/>
                  </a:cubicBezTo>
                  <a:close/>
                  <a:moveTo>
                    <a:pt x="3549" y="4620"/>
                  </a:moveTo>
                  <a:cubicBezTo>
                    <a:pt x="3549" y="4620"/>
                    <a:pt x="3572" y="4620"/>
                    <a:pt x="3572" y="4644"/>
                  </a:cubicBezTo>
                  <a:lnTo>
                    <a:pt x="3572" y="4787"/>
                  </a:lnTo>
                  <a:cubicBezTo>
                    <a:pt x="3572" y="4787"/>
                    <a:pt x="3572" y="4799"/>
                    <a:pt x="3549" y="4799"/>
                  </a:cubicBezTo>
                  <a:lnTo>
                    <a:pt x="2429" y="4799"/>
                  </a:lnTo>
                  <a:lnTo>
                    <a:pt x="2406" y="4644"/>
                  </a:lnTo>
                  <a:cubicBezTo>
                    <a:pt x="2406" y="4644"/>
                    <a:pt x="2406" y="4620"/>
                    <a:pt x="2429" y="4620"/>
                  </a:cubicBezTo>
                  <a:close/>
                  <a:moveTo>
                    <a:pt x="3251" y="5120"/>
                  </a:moveTo>
                  <a:lnTo>
                    <a:pt x="3251" y="5537"/>
                  </a:lnTo>
                  <a:lnTo>
                    <a:pt x="2727" y="5537"/>
                  </a:lnTo>
                  <a:lnTo>
                    <a:pt x="2727" y="5120"/>
                  </a:lnTo>
                  <a:close/>
                  <a:moveTo>
                    <a:pt x="3394" y="5858"/>
                  </a:moveTo>
                  <a:cubicBezTo>
                    <a:pt x="3418" y="5858"/>
                    <a:pt x="3441" y="5882"/>
                    <a:pt x="3441" y="5882"/>
                  </a:cubicBezTo>
                  <a:cubicBezTo>
                    <a:pt x="3453" y="5894"/>
                    <a:pt x="3453" y="5906"/>
                    <a:pt x="3453" y="5918"/>
                  </a:cubicBezTo>
                  <a:lnTo>
                    <a:pt x="3418" y="6811"/>
                  </a:lnTo>
                  <a:lnTo>
                    <a:pt x="2525" y="6811"/>
                  </a:lnTo>
                  <a:lnTo>
                    <a:pt x="2501" y="5918"/>
                  </a:lnTo>
                  <a:cubicBezTo>
                    <a:pt x="2501" y="5894"/>
                    <a:pt x="2513" y="5882"/>
                    <a:pt x="2513" y="5882"/>
                  </a:cubicBezTo>
                  <a:cubicBezTo>
                    <a:pt x="2513" y="5882"/>
                    <a:pt x="2537" y="5858"/>
                    <a:pt x="2560" y="5858"/>
                  </a:cubicBezTo>
                  <a:close/>
                  <a:moveTo>
                    <a:pt x="4954" y="4501"/>
                  </a:moveTo>
                  <a:lnTo>
                    <a:pt x="4954" y="6835"/>
                  </a:lnTo>
                  <a:lnTo>
                    <a:pt x="4489" y="6835"/>
                  </a:lnTo>
                  <a:lnTo>
                    <a:pt x="4489" y="4501"/>
                  </a:lnTo>
                  <a:close/>
                  <a:moveTo>
                    <a:pt x="5739" y="4501"/>
                  </a:moveTo>
                  <a:lnTo>
                    <a:pt x="5739" y="6835"/>
                  </a:lnTo>
                  <a:lnTo>
                    <a:pt x="5287" y="6835"/>
                  </a:lnTo>
                  <a:lnTo>
                    <a:pt x="5287" y="4501"/>
                  </a:lnTo>
                  <a:close/>
                  <a:moveTo>
                    <a:pt x="9252" y="1120"/>
                  </a:moveTo>
                  <a:cubicBezTo>
                    <a:pt x="9287" y="1120"/>
                    <a:pt x="9311" y="1144"/>
                    <a:pt x="9311" y="1179"/>
                  </a:cubicBezTo>
                  <a:lnTo>
                    <a:pt x="9311" y="6835"/>
                  </a:lnTo>
                  <a:lnTo>
                    <a:pt x="8335" y="6835"/>
                  </a:lnTo>
                  <a:lnTo>
                    <a:pt x="8335" y="1822"/>
                  </a:lnTo>
                  <a:cubicBezTo>
                    <a:pt x="8335" y="1691"/>
                    <a:pt x="8216" y="1572"/>
                    <a:pt x="8085" y="1572"/>
                  </a:cubicBezTo>
                  <a:lnTo>
                    <a:pt x="6692" y="1572"/>
                  </a:lnTo>
                  <a:cubicBezTo>
                    <a:pt x="6561" y="1572"/>
                    <a:pt x="6442" y="1691"/>
                    <a:pt x="6442" y="1822"/>
                  </a:cubicBezTo>
                  <a:lnTo>
                    <a:pt x="6442" y="6835"/>
                  </a:lnTo>
                  <a:lnTo>
                    <a:pt x="6061" y="6835"/>
                  </a:lnTo>
                  <a:lnTo>
                    <a:pt x="6061" y="4346"/>
                  </a:lnTo>
                  <a:cubicBezTo>
                    <a:pt x="6061" y="4311"/>
                    <a:pt x="6061" y="4299"/>
                    <a:pt x="6037" y="4263"/>
                  </a:cubicBezTo>
                  <a:cubicBezTo>
                    <a:pt x="5690" y="3506"/>
                    <a:pt x="5585" y="3288"/>
                    <a:pt x="5581" y="3288"/>
                  </a:cubicBezTo>
                  <a:lnTo>
                    <a:pt x="5581" y="3288"/>
                  </a:lnTo>
                  <a:cubicBezTo>
                    <a:pt x="5580" y="3288"/>
                    <a:pt x="5582" y="3292"/>
                    <a:pt x="5585" y="3299"/>
                  </a:cubicBezTo>
                  <a:cubicBezTo>
                    <a:pt x="5525" y="3168"/>
                    <a:pt x="5430" y="3001"/>
                    <a:pt x="5323" y="2775"/>
                  </a:cubicBezTo>
                  <a:cubicBezTo>
                    <a:pt x="5281" y="2679"/>
                    <a:pt x="5192" y="2632"/>
                    <a:pt x="5102" y="2632"/>
                  </a:cubicBezTo>
                  <a:cubicBezTo>
                    <a:pt x="5013" y="2632"/>
                    <a:pt x="4924" y="2679"/>
                    <a:pt x="4882" y="2775"/>
                  </a:cubicBezTo>
                  <a:cubicBezTo>
                    <a:pt x="4811" y="2941"/>
                    <a:pt x="4239" y="4132"/>
                    <a:pt x="4180" y="4263"/>
                  </a:cubicBezTo>
                  <a:cubicBezTo>
                    <a:pt x="4168" y="4287"/>
                    <a:pt x="4168" y="4311"/>
                    <a:pt x="4168" y="4346"/>
                  </a:cubicBezTo>
                  <a:lnTo>
                    <a:pt x="4168" y="6835"/>
                  </a:lnTo>
                  <a:lnTo>
                    <a:pt x="3739" y="6835"/>
                  </a:lnTo>
                  <a:lnTo>
                    <a:pt x="3763" y="5954"/>
                  </a:lnTo>
                  <a:cubicBezTo>
                    <a:pt x="3763" y="5847"/>
                    <a:pt x="3739" y="5739"/>
                    <a:pt x="3656" y="5668"/>
                  </a:cubicBezTo>
                  <a:cubicBezTo>
                    <a:pt x="3632" y="5644"/>
                    <a:pt x="3596" y="5608"/>
                    <a:pt x="3561" y="5597"/>
                  </a:cubicBezTo>
                  <a:lnTo>
                    <a:pt x="3561" y="5132"/>
                  </a:lnTo>
                  <a:cubicBezTo>
                    <a:pt x="3739" y="5120"/>
                    <a:pt x="3870" y="4965"/>
                    <a:pt x="3870" y="4799"/>
                  </a:cubicBezTo>
                  <a:lnTo>
                    <a:pt x="3870" y="4656"/>
                  </a:lnTo>
                  <a:cubicBezTo>
                    <a:pt x="3870" y="4477"/>
                    <a:pt x="3739" y="4323"/>
                    <a:pt x="3561" y="4323"/>
                  </a:cubicBezTo>
                  <a:lnTo>
                    <a:pt x="3561" y="4263"/>
                  </a:lnTo>
                  <a:lnTo>
                    <a:pt x="3942" y="3870"/>
                  </a:lnTo>
                  <a:cubicBezTo>
                    <a:pt x="4049" y="3763"/>
                    <a:pt x="4061" y="3608"/>
                    <a:pt x="3977" y="3489"/>
                  </a:cubicBezTo>
                  <a:lnTo>
                    <a:pt x="3120" y="2263"/>
                  </a:lnTo>
                  <a:cubicBezTo>
                    <a:pt x="3078" y="2203"/>
                    <a:pt x="3013" y="2173"/>
                    <a:pt x="2949" y="2173"/>
                  </a:cubicBezTo>
                  <a:cubicBezTo>
                    <a:pt x="2885" y="2173"/>
                    <a:pt x="2822" y="2203"/>
                    <a:pt x="2787" y="2263"/>
                  </a:cubicBezTo>
                  <a:lnTo>
                    <a:pt x="1929" y="3489"/>
                  </a:lnTo>
                  <a:cubicBezTo>
                    <a:pt x="1858" y="3608"/>
                    <a:pt x="1870" y="3775"/>
                    <a:pt x="1965" y="3870"/>
                  </a:cubicBezTo>
                  <a:lnTo>
                    <a:pt x="2346" y="4263"/>
                  </a:lnTo>
                  <a:lnTo>
                    <a:pt x="2346" y="4323"/>
                  </a:lnTo>
                  <a:cubicBezTo>
                    <a:pt x="2168" y="4346"/>
                    <a:pt x="2037" y="4489"/>
                    <a:pt x="2037" y="4656"/>
                  </a:cubicBezTo>
                  <a:lnTo>
                    <a:pt x="2037" y="4799"/>
                  </a:lnTo>
                  <a:cubicBezTo>
                    <a:pt x="2037" y="4989"/>
                    <a:pt x="2168" y="5132"/>
                    <a:pt x="2346" y="5132"/>
                  </a:cubicBezTo>
                  <a:lnTo>
                    <a:pt x="2346" y="5597"/>
                  </a:lnTo>
                  <a:cubicBezTo>
                    <a:pt x="2310" y="5608"/>
                    <a:pt x="2275" y="5644"/>
                    <a:pt x="2251" y="5668"/>
                  </a:cubicBezTo>
                  <a:cubicBezTo>
                    <a:pt x="2168" y="5739"/>
                    <a:pt x="2132" y="5847"/>
                    <a:pt x="2144" y="5954"/>
                  </a:cubicBezTo>
                  <a:lnTo>
                    <a:pt x="2168" y="6835"/>
                  </a:lnTo>
                  <a:lnTo>
                    <a:pt x="1013" y="6835"/>
                  </a:lnTo>
                  <a:lnTo>
                    <a:pt x="1013" y="1179"/>
                  </a:lnTo>
                  <a:lnTo>
                    <a:pt x="1060" y="1179"/>
                  </a:lnTo>
                  <a:cubicBezTo>
                    <a:pt x="1060" y="1144"/>
                    <a:pt x="1084" y="1120"/>
                    <a:pt x="1120" y="1120"/>
                  </a:cubicBezTo>
                  <a:close/>
                  <a:moveTo>
                    <a:pt x="8002" y="1917"/>
                  </a:moveTo>
                  <a:lnTo>
                    <a:pt x="8002" y="2644"/>
                  </a:lnTo>
                  <a:lnTo>
                    <a:pt x="7752" y="2644"/>
                  </a:lnTo>
                  <a:cubicBezTo>
                    <a:pt x="7668" y="2644"/>
                    <a:pt x="7585" y="2715"/>
                    <a:pt x="7585" y="2810"/>
                  </a:cubicBezTo>
                  <a:cubicBezTo>
                    <a:pt x="7585" y="2870"/>
                    <a:pt x="7668" y="2941"/>
                    <a:pt x="7752" y="2941"/>
                  </a:cubicBezTo>
                  <a:lnTo>
                    <a:pt x="8002" y="2941"/>
                  </a:lnTo>
                  <a:lnTo>
                    <a:pt x="8002" y="3668"/>
                  </a:lnTo>
                  <a:lnTo>
                    <a:pt x="7752" y="3668"/>
                  </a:lnTo>
                  <a:cubicBezTo>
                    <a:pt x="7668" y="3668"/>
                    <a:pt x="7585" y="3751"/>
                    <a:pt x="7585" y="3834"/>
                  </a:cubicBezTo>
                  <a:cubicBezTo>
                    <a:pt x="7585" y="3930"/>
                    <a:pt x="7668" y="4001"/>
                    <a:pt x="7752" y="4001"/>
                  </a:cubicBezTo>
                  <a:lnTo>
                    <a:pt x="8002" y="4001"/>
                  </a:lnTo>
                  <a:lnTo>
                    <a:pt x="8002" y="4727"/>
                  </a:lnTo>
                  <a:lnTo>
                    <a:pt x="7752" y="4727"/>
                  </a:lnTo>
                  <a:cubicBezTo>
                    <a:pt x="7668" y="4727"/>
                    <a:pt x="7585" y="4799"/>
                    <a:pt x="7585" y="4894"/>
                  </a:cubicBezTo>
                  <a:cubicBezTo>
                    <a:pt x="7585" y="4989"/>
                    <a:pt x="7668" y="5061"/>
                    <a:pt x="7752" y="5061"/>
                  </a:cubicBezTo>
                  <a:lnTo>
                    <a:pt x="8002" y="5061"/>
                  </a:lnTo>
                  <a:lnTo>
                    <a:pt x="8002" y="5787"/>
                  </a:lnTo>
                  <a:lnTo>
                    <a:pt x="7752" y="5787"/>
                  </a:lnTo>
                  <a:cubicBezTo>
                    <a:pt x="7668" y="5787"/>
                    <a:pt x="7585" y="5858"/>
                    <a:pt x="7585" y="5954"/>
                  </a:cubicBezTo>
                  <a:cubicBezTo>
                    <a:pt x="7585" y="6037"/>
                    <a:pt x="7668" y="6120"/>
                    <a:pt x="7752" y="6120"/>
                  </a:cubicBezTo>
                  <a:lnTo>
                    <a:pt x="8002" y="6120"/>
                  </a:lnTo>
                  <a:lnTo>
                    <a:pt x="8002" y="6847"/>
                  </a:lnTo>
                  <a:lnTo>
                    <a:pt x="6775" y="6847"/>
                  </a:lnTo>
                  <a:lnTo>
                    <a:pt x="6775" y="1917"/>
                  </a:lnTo>
                  <a:close/>
                  <a:moveTo>
                    <a:pt x="10049" y="7144"/>
                  </a:moveTo>
                  <a:lnTo>
                    <a:pt x="10049" y="8347"/>
                  </a:lnTo>
                  <a:cubicBezTo>
                    <a:pt x="10049" y="8454"/>
                    <a:pt x="9954" y="8561"/>
                    <a:pt x="9835" y="8561"/>
                  </a:cubicBezTo>
                  <a:lnTo>
                    <a:pt x="501" y="8561"/>
                  </a:lnTo>
                  <a:cubicBezTo>
                    <a:pt x="393" y="8561"/>
                    <a:pt x="298" y="8466"/>
                    <a:pt x="298" y="8347"/>
                  </a:cubicBezTo>
                  <a:lnTo>
                    <a:pt x="298" y="7144"/>
                  </a:lnTo>
                  <a:close/>
                  <a:moveTo>
                    <a:pt x="5966" y="8871"/>
                  </a:moveTo>
                  <a:lnTo>
                    <a:pt x="5966" y="9787"/>
                  </a:lnTo>
                  <a:lnTo>
                    <a:pt x="4299" y="9787"/>
                  </a:lnTo>
                  <a:lnTo>
                    <a:pt x="4299" y="8871"/>
                  </a:lnTo>
                  <a:close/>
                  <a:moveTo>
                    <a:pt x="524" y="1"/>
                  </a:moveTo>
                  <a:cubicBezTo>
                    <a:pt x="239" y="1"/>
                    <a:pt x="1" y="239"/>
                    <a:pt x="1" y="524"/>
                  </a:cubicBezTo>
                  <a:lnTo>
                    <a:pt x="1" y="8347"/>
                  </a:lnTo>
                  <a:cubicBezTo>
                    <a:pt x="1" y="8633"/>
                    <a:pt x="239" y="8871"/>
                    <a:pt x="524" y="8871"/>
                  </a:cubicBezTo>
                  <a:lnTo>
                    <a:pt x="3989" y="8871"/>
                  </a:lnTo>
                  <a:lnTo>
                    <a:pt x="3989" y="9787"/>
                  </a:lnTo>
                  <a:lnTo>
                    <a:pt x="3465" y="9787"/>
                  </a:lnTo>
                  <a:cubicBezTo>
                    <a:pt x="3215" y="9787"/>
                    <a:pt x="3001" y="10002"/>
                    <a:pt x="3001" y="10252"/>
                  </a:cubicBezTo>
                  <a:lnTo>
                    <a:pt x="3001" y="10466"/>
                  </a:lnTo>
                  <a:cubicBezTo>
                    <a:pt x="3001" y="10716"/>
                    <a:pt x="3215" y="10919"/>
                    <a:pt x="3465" y="10919"/>
                  </a:cubicBezTo>
                  <a:lnTo>
                    <a:pt x="4739" y="10919"/>
                  </a:lnTo>
                  <a:cubicBezTo>
                    <a:pt x="4835" y="10919"/>
                    <a:pt x="4906" y="10847"/>
                    <a:pt x="4906" y="10764"/>
                  </a:cubicBezTo>
                  <a:cubicBezTo>
                    <a:pt x="4906" y="10669"/>
                    <a:pt x="4835" y="10597"/>
                    <a:pt x="4739" y="10597"/>
                  </a:cubicBezTo>
                  <a:lnTo>
                    <a:pt x="3465" y="10597"/>
                  </a:lnTo>
                  <a:cubicBezTo>
                    <a:pt x="3394" y="10597"/>
                    <a:pt x="3322" y="10538"/>
                    <a:pt x="3322" y="10442"/>
                  </a:cubicBezTo>
                  <a:lnTo>
                    <a:pt x="3322" y="10240"/>
                  </a:lnTo>
                  <a:cubicBezTo>
                    <a:pt x="3322" y="10168"/>
                    <a:pt x="3382" y="10085"/>
                    <a:pt x="3465" y="10085"/>
                  </a:cubicBezTo>
                  <a:lnTo>
                    <a:pt x="6811" y="10085"/>
                  </a:lnTo>
                  <a:cubicBezTo>
                    <a:pt x="6894" y="10085"/>
                    <a:pt x="6966" y="10145"/>
                    <a:pt x="6966" y="10240"/>
                  </a:cubicBezTo>
                  <a:lnTo>
                    <a:pt x="6966" y="10442"/>
                  </a:lnTo>
                  <a:cubicBezTo>
                    <a:pt x="6966" y="10526"/>
                    <a:pt x="6906" y="10597"/>
                    <a:pt x="6811" y="10597"/>
                  </a:cubicBezTo>
                  <a:lnTo>
                    <a:pt x="5489" y="10597"/>
                  </a:lnTo>
                  <a:cubicBezTo>
                    <a:pt x="5406" y="10597"/>
                    <a:pt x="5323" y="10669"/>
                    <a:pt x="5323" y="10764"/>
                  </a:cubicBezTo>
                  <a:cubicBezTo>
                    <a:pt x="5323" y="10847"/>
                    <a:pt x="5406" y="10919"/>
                    <a:pt x="5489" y="10919"/>
                  </a:cubicBezTo>
                  <a:lnTo>
                    <a:pt x="6811" y="10919"/>
                  </a:lnTo>
                  <a:cubicBezTo>
                    <a:pt x="7073" y="10919"/>
                    <a:pt x="7275" y="10716"/>
                    <a:pt x="7275" y="10466"/>
                  </a:cubicBezTo>
                  <a:lnTo>
                    <a:pt x="7275" y="10252"/>
                  </a:lnTo>
                  <a:cubicBezTo>
                    <a:pt x="7275" y="10002"/>
                    <a:pt x="7061" y="9787"/>
                    <a:pt x="6811" y="9787"/>
                  </a:cubicBezTo>
                  <a:lnTo>
                    <a:pt x="6299" y="9787"/>
                  </a:lnTo>
                  <a:lnTo>
                    <a:pt x="6299" y="8871"/>
                  </a:lnTo>
                  <a:lnTo>
                    <a:pt x="9847" y="8871"/>
                  </a:lnTo>
                  <a:cubicBezTo>
                    <a:pt x="10133" y="8871"/>
                    <a:pt x="10371" y="8633"/>
                    <a:pt x="10371" y="8347"/>
                  </a:cubicBezTo>
                  <a:lnTo>
                    <a:pt x="10371" y="4727"/>
                  </a:lnTo>
                  <a:cubicBezTo>
                    <a:pt x="10371" y="4644"/>
                    <a:pt x="10299" y="4573"/>
                    <a:pt x="10204" y="4573"/>
                  </a:cubicBezTo>
                  <a:cubicBezTo>
                    <a:pt x="10121" y="4573"/>
                    <a:pt x="10049" y="4644"/>
                    <a:pt x="10049" y="4727"/>
                  </a:cubicBezTo>
                  <a:lnTo>
                    <a:pt x="10049" y="6811"/>
                  </a:lnTo>
                  <a:lnTo>
                    <a:pt x="9633" y="6811"/>
                  </a:lnTo>
                  <a:lnTo>
                    <a:pt x="9633" y="1155"/>
                  </a:lnTo>
                  <a:cubicBezTo>
                    <a:pt x="9633" y="953"/>
                    <a:pt x="9466" y="786"/>
                    <a:pt x="9252" y="786"/>
                  </a:cubicBezTo>
                  <a:lnTo>
                    <a:pt x="1120" y="786"/>
                  </a:lnTo>
                  <a:cubicBezTo>
                    <a:pt x="905" y="786"/>
                    <a:pt x="739" y="953"/>
                    <a:pt x="739" y="1155"/>
                  </a:cubicBezTo>
                  <a:lnTo>
                    <a:pt x="739" y="6811"/>
                  </a:lnTo>
                  <a:lnTo>
                    <a:pt x="322" y="6811"/>
                  </a:lnTo>
                  <a:lnTo>
                    <a:pt x="322" y="524"/>
                  </a:lnTo>
                  <a:cubicBezTo>
                    <a:pt x="322" y="417"/>
                    <a:pt x="417" y="310"/>
                    <a:pt x="536" y="310"/>
                  </a:cubicBezTo>
                  <a:lnTo>
                    <a:pt x="9871" y="310"/>
                  </a:lnTo>
                  <a:cubicBezTo>
                    <a:pt x="9966" y="310"/>
                    <a:pt x="10073" y="405"/>
                    <a:pt x="10073" y="524"/>
                  </a:cubicBezTo>
                  <a:lnTo>
                    <a:pt x="10073" y="3977"/>
                  </a:lnTo>
                  <a:cubicBezTo>
                    <a:pt x="10049" y="4073"/>
                    <a:pt x="10121" y="4156"/>
                    <a:pt x="10204" y="4156"/>
                  </a:cubicBezTo>
                  <a:cubicBezTo>
                    <a:pt x="10299" y="4156"/>
                    <a:pt x="10371" y="4073"/>
                    <a:pt x="10371" y="3989"/>
                  </a:cubicBezTo>
                  <a:lnTo>
                    <a:pt x="10371" y="524"/>
                  </a:lnTo>
                  <a:cubicBezTo>
                    <a:pt x="10371" y="239"/>
                    <a:pt x="10133" y="1"/>
                    <a:pt x="98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9"/>
            <p:cNvSpPr/>
            <p:nvPr/>
          </p:nvSpPr>
          <p:spPr>
            <a:xfrm>
              <a:off x="8168579" y="3016952"/>
              <a:ext cx="32" cy="32"/>
            </a:xfrm>
            <a:custGeom>
              <a:rect b="b" l="l" r="r" t="t"/>
              <a:pathLst>
                <a:path extrusionOk="0" h="1" w="1">
                  <a:moveTo>
                    <a:pt x="0" y="1"/>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9"/>
            <p:cNvSpPr/>
            <p:nvPr/>
          </p:nvSpPr>
          <p:spPr>
            <a:xfrm>
              <a:off x="8168579" y="3017715"/>
              <a:ext cx="32" cy="32"/>
            </a:xfrm>
            <a:custGeom>
              <a:rect b="b" l="l" r="r" t="t"/>
              <a:pathLst>
                <a:path extrusionOk="0" h="1" w="1">
                  <a:moveTo>
                    <a:pt x="0" y="1"/>
                  </a:move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7" name="Google Shape;1087;p29"/>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Creative Writing Workshop Infographics</a:t>
            </a:r>
            <a:endParaRPr/>
          </a:p>
        </p:txBody>
      </p:sp>
      <p:sp>
        <p:nvSpPr>
          <p:cNvPr id="1088" name="Google Shape;1088;p29"/>
          <p:cNvSpPr/>
          <p:nvPr/>
        </p:nvSpPr>
        <p:spPr>
          <a:xfrm>
            <a:off x="4103100" y="2490300"/>
            <a:ext cx="937800" cy="937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9" name="Google Shape;1089;p29"/>
          <p:cNvGrpSpPr/>
          <p:nvPr/>
        </p:nvGrpSpPr>
        <p:grpSpPr>
          <a:xfrm>
            <a:off x="4305066" y="2692722"/>
            <a:ext cx="533867" cy="532654"/>
            <a:chOff x="2302788" y="1505981"/>
            <a:chExt cx="336188" cy="335425"/>
          </a:xfrm>
        </p:grpSpPr>
        <p:sp>
          <p:nvSpPr>
            <p:cNvPr id="1090" name="Google Shape;1090;p29"/>
            <p:cNvSpPr/>
            <p:nvPr/>
          </p:nvSpPr>
          <p:spPr>
            <a:xfrm>
              <a:off x="2302788" y="1505981"/>
              <a:ext cx="336188" cy="335425"/>
            </a:xfrm>
            <a:custGeom>
              <a:rect b="b" l="l" r="r" t="t"/>
              <a:pathLst>
                <a:path extrusionOk="0" h="10538" w="10562">
                  <a:moveTo>
                    <a:pt x="5275" y="1"/>
                  </a:moveTo>
                  <a:cubicBezTo>
                    <a:pt x="3858" y="1"/>
                    <a:pt x="2536" y="548"/>
                    <a:pt x="1548" y="1548"/>
                  </a:cubicBezTo>
                  <a:cubicBezTo>
                    <a:pt x="548" y="2549"/>
                    <a:pt x="0" y="3870"/>
                    <a:pt x="0" y="5263"/>
                  </a:cubicBezTo>
                  <a:cubicBezTo>
                    <a:pt x="0" y="6668"/>
                    <a:pt x="548" y="8002"/>
                    <a:pt x="1548" y="8990"/>
                  </a:cubicBezTo>
                  <a:cubicBezTo>
                    <a:pt x="2548" y="9990"/>
                    <a:pt x="3870" y="10538"/>
                    <a:pt x="5275" y="10538"/>
                  </a:cubicBezTo>
                  <a:cubicBezTo>
                    <a:pt x="6680" y="10538"/>
                    <a:pt x="8013" y="9990"/>
                    <a:pt x="8989" y="8990"/>
                  </a:cubicBezTo>
                  <a:cubicBezTo>
                    <a:pt x="9990" y="7990"/>
                    <a:pt x="10537" y="6668"/>
                    <a:pt x="10537" y="5263"/>
                  </a:cubicBezTo>
                  <a:cubicBezTo>
                    <a:pt x="10561" y="5192"/>
                    <a:pt x="10549" y="5085"/>
                    <a:pt x="10549" y="5001"/>
                  </a:cubicBezTo>
                  <a:cubicBezTo>
                    <a:pt x="10549" y="4906"/>
                    <a:pt x="10478" y="4847"/>
                    <a:pt x="10394" y="4847"/>
                  </a:cubicBezTo>
                  <a:cubicBezTo>
                    <a:pt x="10299" y="4847"/>
                    <a:pt x="10240" y="4930"/>
                    <a:pt x="10240" y="5013"/>
                  </a:cubicBezTo>
                  <a:lnTo>
                    <a:pt x="10240" y="5287"/>
                  </a:lnTo>
                  <a:cubicBezTo>
                    <a:pt x="10240" y="6609"/>
                    <a:pt x="9716" y="7859"/>
                    <a:pt x="8787" y="8799"/>
                  </a:cubicBezTo>
                  <a:cubicBezTo>
                    <a:pt x="7846" y="9728"/>
                    <a:pt x="6596" y="10252"/>
                    <a:pt x="5275" y="10252"/>
                  </a:cubicBezTo>
                  <a:cubicBezTo>
                    <a:pt x="3941" y="10252"/>
                    <a:pt x="2691" y="9728"/>
                    <a:pt x="1762" y="8799"/>
                  </a:cubicBezTo>
                  <a:cubicBezTo>
                    <a:pt x="822" y="7859"/>
                    <a:pt x="298" y="6609"/>
                    <a:pt x="298" y="5287"/>
                  </a:cubicBezTo>
                  <a:cubicBezTo>
                    <a:pt x="298" y="3954"/>
                    <a:pt x="822" y="2703"/>
                    <a:pt x="1762" y="1775"/>
                  </a:cubicBezTo>
                  <a:cubicBezTo>
                    <a:pt x="2691" y="834"/>
                    <a:pt x="3941" y="310"/>
                    <a:pt x="5275" y="310"/>
                  </a:cubicBezTo>
                  <a:cubicBezTo>
                    <a:pt x="6442" y="310"/>
                    <a:pt x="7573" y="727"/>
                    <a:pt x="8466" y="1477"/>
                  </a:cubicBezTo>
                  <a:cubicBezTo>
                    <a:pt x="9347" y="2215"/>
                    <a:pt x="9942" y="3239"/>
                    <a:pt x="10156" y="4370"/>
                  </a:cubicBezTo>
                  <a:cubicBezTo>
                    <a:pt x="10167" y="4454"/>
                    <a:pt x="10223" y="4492"/>
                    <a:pt x="10301" y="4492"/>
                  </a:cubicBezTo>
                  <a:cubicBezTo>
                    <a:pt x="10312" y="4492"/>
                    <a:pt x="10323" y="4491"/>
                    <a:pt x="10335" y="4489"/>
                  </a:cubicBezTo>
                  <a:cubicBezTo>
                    <a:pt x="10418" y="4477"/>
                    <a:pt x="10466" y="4406"/>
                    <a:pt x="10454" y="4311"/>
                  </a:cubicBezTo>
                  <a:cubicBezTo>
                    <a:pt x="10228" y="3108"/>
                    <a:pt x="9597" y="2025"/>
                    <a:pt x="8668" y="1239"/>
                  </a:cubicBezTo>
                  <a:cubicBezTo>
                    <a:pt x="7716" y="429"/>
                    <a:pt x="6501" y="1"/>
                    <a:pt x="52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9"/>
            <p:cNvSpPr/>
            <p:nvPr/>
          </p:nvSpPr>
          <p:spPr>
            <a:xfrm>
              <a:off x="2327806" y="1530618"/>
              <a:ext cx="287266" cy="286916"/>
            </a:xfrm>
            <a:custGeom>
              <a:rect b="b" l="l" r="r" t="t"/>
              <a:pathLst>
                <a:path extrusionOk="0" h="9014" w="9025">
                  <a:moveTo>
                    <a:pt x="4513" y="1"/>
                  </a:moveTo>
                  <a:cubicBezTo>
                    <a:pt x="3870" y="1"/>
                    <a:pt x="3262" y="132"/>
                    <a:pt x="2679" y="382"/>
                  </a:cubicBezTo>
                  <a:cubicBezTo>
                    <a:pt x="2119" y="644"/>
                    <a:pt x="1619" y="1001"/>
                    <a:pt x="1215" y="1441"/>
                  </a:cubicBezTo>
                  <a:cubicBezTo>
                    <a:pt x="1155" y="1501"/>
                    <a:pt x="1155" y="1608"/>
                    <a:pt x="1226" y="1667"/>
                  </a:cubicBezTo>
                  <a:cubicBezTo>
                    <a:pt x="1255" y="1696"/>
                    <a:pt x="1294" y="1711"/>
                    <a:pt x="1334" y="1711"/>
                  </a:cubicBezTo>
                  <a:cubicBezTo>
                    <a:pt x="1377" y="1711"/>
                    <a:pt x="1422" y="1693"/>
                    <a:pt x="1453" y="1656"/>
                  </a:cubicBezTo>
                  <a:cubicBezTo>
                    <a:pt x="1834" y="1239"/>
                    <a:pt x="2298" y="894"/>
                    <a:pt x="2822" y="667"/>
                  </a:cubicBezTo>
                  <a:cubicBezTo>
                    <a:pt x="3358" y="429"/>
                    <a:pt x="3929" y="310"/>
                    <a:pt x="4524" y="310"/>
                  </a:cubicBezTo>
                  <a:cubicBezTo>
                    <a:pt x="6834" y="310"/>
                    <a:pt x="8727" y="2191"/>
                    <a:pt x="8727" y="4513"/>
                  </a:cubicBezTo>
                  <a:cubicBezTo>
                    <a:pt x="8727" y="6811"/>
                    <a:pt x="6846" y="8704"/>
                    <a:pt x="4524" y="8704"/>
                  </a:cubicBezTo>
                  <a:cubicBezTo>
                    <a:pt x="2227" y="8704"/>
                    <a:pt x="333" y="6835"/>
                    <a:pt x="333" y="4513"/>
                  </a:cubicBezTo>
                  <a:cubicBezTo>
                    <a:pt x="333" y="3692"/>
                    <a:pt x="572" y="2882"/>
                    <a:pt x="1036" y="2203"/>
                  </a:cubicBezTo>
                  <a:cubicBezTo>
                    <a:pt x="1048" y="2132"/>
                    <a:pt x="1036" y="2037"/>
                    <a:pt x="953" y="1977"/>
                  </a:cubicBezTo>
                  <a:cubicBezTo>
                    <a:pt x="927" y="1960"/>
                    <a:pt x="900" y="1952"/>
                    <a:pt x="874" y="1952"/>
                  </a:cubicBezTo>
                  <a:cubicBezTo>
                    <a:pt x="827" y="1952"/>
                    <a:pt x="781" y="1979"/>
                    <a:pt x="750" y="2025"/>
                  </a:cubicBezTo>
                  <a:cubicBezTo>
                    <a:pt x="262" y="2751"/>
                    <a:pt x="0" y="3620"/>
                    <a:pt x="0" y="4513"/>
                  </a:cubicBezTo>
                  <a:cubicBezTo>
                    <a:pt x="0" y="5716"/>
                    <a:pt x="464" y="6847"/>
                    <a:pt x="1334" y="7692"/>
                  </a:cubicBezTo>
                  <a:cubicBezTo>
                    <a:pt x="2191" y="8537"/>
                    <a:pt x="3310" y="9014"/>
                    <a:pt x="4513" y="9014"/>
                  </a:cubicBezTo>
                  <a:cubicBezTo>
                    <a:pt x="5715" y="9014"/>
                    <a:pt x="6846" y="8549"/>
                    <a:pt x="7692" y="7692"/>
                  </a:cubicBezTo>
                  <a:cubicBezTo>
                    <a:pt x="8549" y="6835"/>
                    <a:pt x="9025" y="5716"/>
                    <a:pt x="9025" y="4513"/>
                  </a:cubicBezTo>
                  <a:cubicBezTo>
                    <a:pt x="9025" y="3299"/>
                    <a:pt x="8561" y="2168"/>
                    <a:pt x="7692" y="1322"/>
                  </a:cubicBezTo>
                  <a:cubicBezTo>
                    <a:pt x="6846" y="477"/>
                    <a:pt x="5715" y="1"/>
                    <a:pt x="45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9"/>
            <p:cNvSpPr/>
            <p:nvPr/>
          </p:nvSpPr>
          <p:spPr>
            <a:xfrm>
              <a:off x="2352061" y="1669333"/>
              <a:ext cx="16679" cy="9485"/>
            </a:xfrm>
            <a:custGeom>
              <a:rect b="b" l="l" r="r" t="t"/>
              <a:pathLst>
                <a:path extrusionOk="0" h="298" w="524">
                  <a:moveTo>
                    <a:pt x="155" y="0"/>
                  </a:moveTo>
                  <a:cubicBezTo>
                    <a:pt x="60" y="0"/>
                    <a:pt x="0" y="60"/>
                    <a:pt x="0" y="155"/>
                  </a:cubicBezTo>
                  <a:cubicBezTo>
                    <a:pt x="0" y="238"/>
                    <a:pt x="72" y="298"/>
                    <a:pt x="155" y="298"/>
                  </a:cubicBezTo>
                  <a:lnTo>
                    <a:pt x="369" y="298"/>
                  </a:lnTo>
                  <a:cubicBezTo>
                    <a:pt x="464" y="298"/>
                    <a:pt x="524" y="226"/>
                    <a:pt x="524" y="155"/>
                  </a:cubicBezTo>
                  <a:cubicBezTo>
                    <a:pt x="524" y="60"/>
                    <a:pt x="453" y="0"/>
                    <a:pt x="36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9"/>
            <p:cNvSpPr/>
            <p:nvPr/>
          </p:nvSpPr>
          <p:spPr>
            <a:xfrm>
              <a:off x="2466871" y="1554490"/>
              <a:ext cx="123946" cy="124328"/>
            </a:xfrm>
            <a:custGeom>
              <a:rect b="b" l="l" r="r" t="t"/>
              <a:pathLst>
                <a:path extrusionOk="0" h="3906" w="3894">
                  <a:moveTo>
                    <a:pt x="144" y="1"/>
                  </a:moveTo>
                  <a:cubicBezTo>
                    <a:pt x="48" y="1"/>
                    <a:pt x="1" y="84"/>
                    <a:pt x="1" y="155"/>
                  </a:cubicBezTo>
                  <a:lnTo>
                    <a:pt x="1" y="3751"/>
                  </a:lnTo>
                  <a:cubicBezTo>
                    <a:pt x="1" y="3846"/>
                    <a:pt x="72" y="3906"/>
                    <a:pt x="144" y="3906"/>
                  </a:cubicBezTo>
                  <a:lnTo>
                    <a:pt x="3751" y="3906"/>
                  </a:lnTo>
                  <a:cubicBezTo>
                    <a:pt x="3834" y="3906"/>
                    <a:pt x="3894" y="3834"/>
                    <a:pt x="3894" y="3751"/>
                  </a:cubicBezTo>
                  <a:cubicBezTo>
                    <a:pt x="3894" y="3668"/>
                    <a:pt x="3823" y="3608"/>
                    <a:pt x="3751" y="3608"/>
                  </a:cubicBezTo>
                  <a:lnTo>
                    <a:pt x="310" y="3608"/>
                  </a:lnTo>
                  <a:lnTo>
                    <a:pt x="310" y="155"/>
                  </a:lnTo>
                  <a:lnTo>
                    <a:pt x="298" y="155"/>
                  </a:lnTo>
                  <a:cubicBezTo>
                    <a:pt x="298" y="72"/>
                    <a:pt x="215" y="1"/>
                    <a:pt x="14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9"/>
            <p:cNvSpPr/>
            <p:nvPr/>
          </p:nvSpPr>
          <p:spPr>
            <a:xfrm>
              <a:off x="2466107" y="1776950"/>
              <a:ext cx="9517" cy="16711"/>
            </a:xfrm>
            <a:custGeom>
              <a:rect b="b" l="l" r="r" t="t"/>
              <a:pathLst>
                <a:path extrusionOk="0" h="525" w="299">
                  <a:moveTo>
                    <a:pt x="156" y="1"/>
                  </a:moveTo>
                  <a:cubicBezTo>
                    <a:pt x="60" y="1"/>
                    <a:pt x="1" y="72"/>
                    <a:pt x="1" y="144"/>
                  </a:cubicBezTo>
                  <a:lnTo>
                    <a:pt x="1" y="370"/>
                  </a:lnTo>
                  <a:cubicBezTo>
                    <a:pt x="1" y="465"/>
                    <a:pt x="84" y="525"/>
                    <a:pt x="156" y="525"/>
                  </a:cubicBezTo>
                  <a:cubicBezTo>
                    <a:pt x="239" y="525"/>
                    <a:pt x="299" y="441"/>
                    <a:pt x="299" y="370"/>
                  </a:cubicBezTo>
                  <a:lnTo>
                    <a:pt x="299" y="144"/>
                  </a:lnTo>
                  <a:cubicBezTo>
                    <a:pt x="299" y="60"/>
                    <a:pt x="227" y="1"/>
                    <a:pt x="15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9"/>
            <p:cNvSpPr/>
            <p:nvPr/>
          </p:nvSpPr>
          <p:spPr>
            <a:xfrm>
              <a:off x="2384272" y="1587944"/>
              <a:ext cx="16329" cy="15087"/>
            </a:xfrm>
            <a:custGeom>
              <a:rect b="b" l="l" r="r" t="t"/>
              <a:pathLst>
                <a:path extrusionOk="0" h="474" w="513">
                  <a:moveTo>
                    <a:pt x="173" y="0"/>
                  </a:moveTo>
                  <a:cubicBezTo>
                    <a:pt x="131" y="0"/>
                    <a:pt x="89" y="15"/>
                    <a:pt x="60" y="45"/>
                  </a:cubicBezTo>
                  <a:cubicBezTo>
                    <a:pt x="0" y="105"/>
                    <a:pt x="0" y="212"/>
                    <a:pt x="60" y="271"/>
                  </a:cubicBezTo>
                  <a:lnTo>
                    <a:pt x="238" y="426"/>
                  </a:lnTo>
                  <a:cubicBezTo>
                    <a:pt x="274" y="462"/>
                    <a:pt x="310" y="474"/>
                    <a:pt x="345" y="474"/>
                  </a:cubicBezTo>
                  <a:cubicBezTo>
                    <a:pt x="393" y="474"/>
                    <a:pt x="417" y="462"/>
                    <a:pt x="453" y="426"/>
                  </a:cubicBezTo>
                  <a:cubicBezTo>
                    <a:pt x="512" y="367"/>
                    <a:pt x="512" y="271"/>
                    <a:pt x="453" y="212"/>
                  </a:cubicBezTo>
                  <a:lnTo>
                    <a:pt x="286" y="45"/>
                  </a:lnTo>
                  <a:cubicBezTo>
                    <a:pt x="256" y="15"/>
                    <a:pt x="214" y="0"/>
                    <a:pt x="1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9"/>
            <p:cNvSpPr/>
            <p:nvPr/>
          </p:nvSpPr>
          <p:spPr>
            <a:xfrm>
              <a:off x="2541544" y="1745216"/>
              <a:ext cx="15565" cy="15087"/>
            </a:xfrm>
            <a:custGeom>
              <a:rect b="b" l="l" r="r" t="t"/>
              <a:pathLst>
                <a:path extrusionOk="0" h="474" w="489">
                  <a:moveTo>
                    <a:pt x="171" y="0"/>
                  </a:moveTo>
                  <a:cubicBezTo>
                    <a:pt x="131" y="0"/>
                    <a:pt x="89" y="15"/>
                    <a:pt x="60" y="45"/>
                  </a:cubicBezTo>
                  <a:cubicBezTo>
                    <a:pt x="0" y="105"/>
                    <a:pt x="0" y="212"/>
                    <a:pt x="60" y="259"/>
                  </a:cubicBezTo>
                  <a:lnTo>
                    <a:pt x="226" y="426"/>
                  </a:lnTo>
                  <a:cubicBezTo>
                    <a:pt x="250" y="462"/>
                    <a:pt x="298" y="474"/>
                    <a:pt x="334" y="474"/>
                  </a:cubicBezTo>
                  <a:cubicBezTo>
                    <a:pt x="369" y="474"/>
                    <a:pt x="405" y="462"/>
                    <a:pt x="429" y="426"/>
                  </a:cubicBezTo>
                  <a:cubicBezTo>
                    <a:pt x="488" y="367"/>
                    <a:pt x="488" y="259"/>
                    <a:pt x="429" y="212"/>
                  </a:cubicBezTo>
                  <a:lnTo>
                    <a:pt x="274" y="45"/>
                  </a:lnTo>
                  <a:cubicBezTo>
                    <a:pt x="250" y="15"/>
                    <a:pt x="212" y="0"/>
                    <a:pt x="17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9"/>
            <p:cNvSpPr/>
            <p:nvPr/>
          </p:nvSpPr>
          <p:spPr>
            <a:xfrm>
              <a:off x="2541544" y="1587944"/>
              <a:ext cx="16329" cy="15087"/>
            </a:xfrm>
            <a:custGeom>
              <a:rect b="b" l="l" r="r" t="t"/>
              <a:pathLst>
                <a:path extrusionOk="0" h="474" w="513">
                  <a:moveTo>
                    <a:pt x="340" y="0"/>
                  </a:moveTo>
                  <a:cubicBezTo>
                    <a:pt x="298" y="0"/>
                    <a:pt x="256" y="15"/>
                    <a:pt x="226" y="45"/>
                  </a:cubicBezTo>
                  <a:lnTo>
                    <a:pt x="60" y="212"/>
                  </a:lnTo>
                  <a:cubicBezTo>
                    <a:pt x="0" y="271"/>
                    <a:pt x="0" y="367"/>
                    <a:pt x="60" y="426"/>
                  </a:cubicBezTo>
                  <a:cubicBezTo>
                    <a:pt x="95" y="462"/>
                    <a:pt x="131" y="474"/>
                    <a:pt x="167" y="474"/>
                  </a:cubicBezTo>
                  <a:cubicBezTo>
                    <a:pt x="215" y="474"/>
                    <a:pt x="250" y="462"/>
                    <a:pt x="286" y="426"/>
                  </a:cubicBezTo>
                  <a:lnTo>
                    <a:pt x="453" y="271"/>
                  </a:lnTo>
                  <a:cubicBezTo>
                    <a:pt x="512" y="212"/>
                    <a:pt x="512" y="105"/>
                    <a:pt x="453" y="45"/>
                  </a:cubicBezTo>
                  <a:cubicBezTo>
                    <a:pt x="423" y="15"/>
                    <a:pt x="381" y="0"/>
                    <a:pt x="34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9"/>
            <p:cNvSpPr/>
            <p:nvPr/>
          </p:nvSpPr>
          <p:spPr>
            <a:xfrm>
              <a:off x="2384654" y="1744452"/>
              <a:ext cx="15947" cy="15469"/>
            </a:xfrm>
            <a:custGeom>
              <a:rect b="b" l="l" r="r" t="t"/>
              <a:pathLst>
                <a:path extrusionOk="0" h="486" w="501">
                  <a:moveTo>
                    <a:pt x="327" y="1"/>
                  </a:moveTo>
                  <a:cubicBezTo>
                    <a:pt x="286" y="1"/>
                    <a:pt x="244" y="16"/>
                    <a:pt x="214" y="45"/>
                  </a:cubicBezTo>
                  <a:lnTo>
                    <a:pt x="48" y="212"/>
                  </a:lnTo>
                  <a:cubicBezTo>
                    <a:pt x="0" y="272"/>
                    <a:pt x="0" y="379"/>
                    <a:pt x="60" y="438"/>
                  </a:cubicBezTo>
                  <a:cubicBezTo>
                    <a:pt x="95" y="462"/>
                    <a:pt x="143" y="486"/>
                    <a:pt x="167" y="486"/>
                  </a:cubicBezTo>
                  <a:cubicBezTo>
                    <a:pt x="202" y="486"/>
                    <a:pt x="238" y="462"/>
                    <a:pt x="274" y="438"/>
                  </a:cubicBezTo>
                  <a:lnTo>
                    <a:pt x="441" y="272"/>
                  </a:lnTo>
                  <a:cubicBezTo>
                    <a:pt x="500" y="212"/>
                    <a:pt x="500" y="105"/>
                    <a:pt x="441" y="45"/>
                  </a:cubicBezTo>
                  <a:cubicBezTo>
                    <a:pt x="411" y="16"/>
                    <a:pt x="369" y="1"/>
                    <a:pt x="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9"/>
            <p:cNvSpPr/>
            <p:nvPr/>
          </p:nvSpPr>
          <p:spPr>
            <a:xfrm>
              <a:off x="2360018" y="1624548"/>
              <a:ext cx="18207" cy="12605"/>
            </a:xfrm>
            <a:custGeom>
              <a:rect b="b" l="l" r="r" t="t"/>
              <a:pathLst>
                <a:path extrusionOk="0" h="396" w="572">
                  <a:moveTo>
                    <a:pt x="179" y="0"/>
                  </a:moveTo>
                  <a:cubicBezTo>
                    <a:pt x="125" y="0"/>
                    <a:pt x="71" y="33"/>
                    <a:pt x="36" y="86"/>
                  </a:cubicBezTo>
                  <a:cubicBezTo>
                    <a:pt x="0" y="157"/>
                    <a:pt x="36" y="252"/>
                    <a:pt x="107" y="288"/>
                  </a:cubicBezTo>
                  <a:lnTo>
                    <a:pt x="322" y="383"/>
                  </a:lnTo>
                  <a:cubicBezTo>
                    <a:pt x="333" y="395"/>
                    <a:pt x="357" y="395"/>
                    <a:pt x="381" y="395"/>
                  </a:cubicBezTo>
                  <a:cubicBezTo>
                    <a:pt x="429" y="395"/>
                    <a:pt x="500" y="371"/>
                    <a:pt x="524" y="312"/>
                  </a:cubicBezTo>
                  <a:cubicBezTo>
                    <a:pt x="572" y="217"/>
                    <a:pt x="524" y="133"/>
                    <a:pt x="453" y="98"/>
                  </a:cubicBezTo>
                  <a:lnTo>
                    <a:pt x="238" y="14"/>
                  </a:lnTo>
                  <a:cubicBezTo>
                    <a:pt x="219" y="5"/>
                    <a:pt x="199" y="0"/>
                    <a:pt x="1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9"/>
            <p:cNvSpPr/>
            <p:nvPr/>
          </p:nvSpPr>
          <p:spPr>
            <a:xfrm>
              <a:off x="2564271" y="1711126"/>
              <a:ext cx="17475" cy="12796"/>
            </a:xfrm>
            <a:custGeom>
              <a:rect b="b" l="l" r="r" t="t"/>
              <a:pathLst>
                <a:path extrusionOk="0" h="402" w="549">
                  <a:moveTo>
                    <a:pt x="184" y="0"/>
                  </a:moveTo>
                  <a:cubicBezTo>
                    <a:pt x="125" y="0"/>
                    <a:pt x="63" y="29"/>
                    <a:pt x="36" y="92"/>
                  </a:cubicBezTo>
                  <a:cubicBezTo>
                    <a:pt x="1" y="164"/>
                    <a:pt x="36" y="247"/>
                    <a:pt x="108" y="295"/>
                  </a:cubicBezTo>
                  <a:lnTo>
                    <a:pt x="310" y="390"/>
                  </a:lnTo>
                  <a:cubicBezTo>
                    <a:pt x="334" y="402"/>
                    <a:pt x="358" y="402"/>
                    <a:pt x="370" y="402"/>
                  </a:cubicBezTo>
                  <a:cubicBezTo>
                    <a:pt x="429" y="402"/>
                    <a:pt x="489" y="366"/>
                    <a:pt x="524" y="307"/>
                  </a:cubicBezTo>
                  <a:cubicBezTo>
                    <a:pt x="548" y="235"/>
                    <a:pt x="524" y="140"/>
                    <a:pt x="453" y="104"/>
                  </a:cubicBezTo>
                  <a:lnTo>
                    <a:pt x="239" y="9"/>
                  </a:lnTo>
                  <a:cubicBezTo>
                    <a:pt x="221" y="3"/>
                    <a:pt x="203" y="0"/>
                    <a:pt x="18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9"/>
            <p:cNvSpPr/>
            <p:nvPr/>
          </p:nvSpPr>
          <p:spPr>
            <a:xfrm>
              <a:off x="2507805" y="1563912"/>
              <a:ext cx="14069" cy="16392"/>
            </a:xfrm>
            <a:custGeom>
              <a:rect b="b" l="l" r="r" t="t"/>
              <a:pathLst>
                <a:path extrusionOk="0" h="515" w="442">
                  <a:moveTo>
                    <a:pt x="273" y="0"/>
                  </a:moveTo>
                  <a:cubicBezTo>
                    <a:pt x="215" y="0"/>
                    <a:pt x="154" y="33"/>
                    <a:pt x="120" y="86"/>
                  </a:cubicBezTo>
                  <a:lnTo>
                    <a:pt x="36" y="288"/>
                  </a:lnTo>
                  <a:cubicBezTo>
                    <a:pt x="1" y="371"/>
                    <a:pt x="36" y="455"/>
                    <a:pt x="108" y="502"/>
                  </a:cubicBezTo>
                  <a:cubicBezTo>
                    <a:pt x="120" y="514"/>
                    <a:pt x="155" y="514"/>
                    <a:pt x="167" y="514"/>
                  </a:cubicBezTo>
                  <a:cubicBezTo>
                    <a:pt x="227" y="514"/>
                    <a:pt x="286" y="490"/>
                    <a:pt x="322" y="431"/>
                  </a:cubicBezTo>
                  <a:lnTo>
                    <a:pt x="405" y="217"/>
                  </a:lnTo>
                  <a:cubicBezTo>
                    <a:pt x="441" y="145"/>
                    <a:pt x="405" y="50"/>
                    <a:pt x="334" y="14"/>
                  </a:cubicBezTo>
                  <a:cubicBezTo>
                    <a:pt x="315" y="5"/>
                    <a:pt x="294" y="0"/>
                    <a:pt x="2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9"/>
            <p:cNvSpPr/>
            <p:nvPr/>
          </p:nvSpPr>
          <p:spPr>
            <a:xfrm>
              <a:off x="2420654" y="1767974"/>
              <a:ext cx="14419" cy="16583"/>
            </a:xfrm>
            <a:custGeom>
              <a:rect b="b" l="l" r="r" t="t"/>
              <a:pathLst>
                <a:path extrusionOk="0" h="521" w="453">
                  <a:moveTo>
                    <a:pt x="290" y="0"/>
                  </a:moveTo>
                  <a:cubicBezTo>
                    <a:pt x="231" y="0"/>
                    <a:pt x="170" y="29"/>
                    <a:pt x="143" y="92"/>
                  </a:cubicBezTo>
                  <a:lnTo>
                    <a:pt x="48" y="295"/>
                  </a:lnTo>
                  <a:cubicBezTo>
                    <a:pt x="0" y="366"/>
                    <a:pt x="48" y="473"/>
                    <a:pt x="119" y="509"/>
                  </a:cubicBezTo>
                  <a:cubicBezTo>
                    <a:pt x="143" y="521"/>
                    <a:pt x="167" y="521"/>
                    <a:pt x="179" y="521"/>
                  </a:cubicBezTo>
                  <a:cubicBezTo>
                    <a:pt x="238" y="521"/>
                    <a:pt x="298" y="485"/>
                    <a:pt x="333" y="426"/>
                  </a:cubicBezTo>
                  <a:lnTo>
                    <a:pt x="417" y="223"/>
                  </a:lnTo>
                  <a:cubicBezTo>
                    <a:pt x="453" y="152"/>
                    <a:pt x="417" y="56"/>
                    <a:pt x="345" y="9"/>
                  </a:cubicBezTo>
                  <a:cubicBezTo>
                    <a:pt x="328" y="3"/>
                    <a:pt x="309" y="0"/>
                    <a:pt x="2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9"/>
            <p:cNvSpPr/>
            <p:nvPr/>
          </p:nvSpPr>
          <p:spPr>
            <a:xfrm>
              <a:off x="2422532" y="1562448"/>
              <a:ext cx="14451" cy="17093"/>
            </a:xfrm>
            <a:custGeom>
              <a:rect b="b" l="l" r="r" t="t"/>
              <a:pathLst>
                <a:path extrusionOk="0" h="537" w="454">
                  <a:moveTo>
                    <a:pt x="184" y="0"/>
                  </a:moveTo>
                  <a:cubicBezTo>
                    <a:pt x="164" y="0"/>
                    <a:pt x="142" y="4"/>
                    <a:pt x="120" y="13"/>
                  </a:cubicBezTo>
                  <a:cubicBezTo>
                    <a:pt x="48" y="36"/>
                    <a:pt x="1" y="132"/>
                    <a:pt x="36" y="215"/>
                  </a:cubicBezTo>
                  <a:lnTo>
                    <a:pt x="120" y="429"/>
                  </a:lnTo>
                  <a:cubicBezTo>
                    <a:pt x="155" y="501"/>
                    <a:pt x="215" y="536"/>
                    <a:pt x="274" y="536"/>
                  </a:cubicBezTo>
                  <a:cubicBezTo>
                    <a:pt x="286" y="536"/>
                    <a:pt x="322" y="536"/>
                    <a:pt x="334" y="513"/>
                  </a:cubicBezTo>
                  <a:cubicBezTo>
                    <a:pt x="405" y="489"/>
                    <a:pt x="453" y="394"/>
                    <a:pt x="417" y="310"/>
                  </a:cubicBezTo>
                  <a:lnTo>
                    <a:pt x="334" y="96"/>
                  </a:lnTo>
                  <a:cubicBezTo>
                    <a:pt x="307" y="41"/>
                    <a:pt x="251" y="0"/>
                    <a:pt x="18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9"/>
            <p:cNvSpPr/>
            <p:nvPr/>
          </p:nvSpPr>
          <p:spPr>
            <a:xfrm>
              <a:off x="2505545" y="1768770"/>
              <a:ext cx="14037" cy="16552"/>
            </a:xfrm>
            <a:custGeom>
              <a:rect b="b" l="l" r="r" t="t"/>
              <a:pathLst>
                <a:path extrusionOk="0" h="520" w="441">
                  <a:moveTo>
                    <a:pt x="195" y="0"/>
                  </a:moveTo>
                  <a:cubicBezTo>
                    <a:pt x="171" y="0"/>
                    <a:pt x="146" y="6"/>
                    <a:pt x="119" y="20"/>
                  </a:cubicBezTo>
                  <a:cubicBezTo>
                    <a:pt x="48" y="43"/>
                    <a:pt x="0" y="139"/>
                    <a:pt x="24" y="222"/>
                  </a:cubicBezTo>
                  <a:lnTo>
                    <a:pt x="119" y="436"/>
                  </a:lnTo>
                  <a:cubicBezTo>
                    <a:pt x="155" y="496"/>
                    <a:pt x="214" y="520"/>
                    <a:pt x="274" y="520"/>
                  </a:cubicBezTo>
                  <a:cubicBezTo>
                    <a:pt x="286" y="520"/>
                    <a:pt x="310" y="520"/>
                    <a:pt x="322" y="508"/>
                  </a:cubicBezTo>
                  <a:cubicBezTo>
                    <a:pt x="405" y="472"/>
                    <a:pt x="441" y="389"/>
                    <a:pt x="417" y="293"/>
                  </a:cubicBezTo>
                  <a:lnTo>
                    <a:pt x="322" y="91"/>
                  </a:lnTo>
                  <a:cubicBezTo>
                    <a:pt x="304" y="39"/>
                    <a:pt x="256" y="0"/>
                    <a:pt x="1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9"/>
            <p:cNvSpPr/>
            <p:nvPr/>
          </p:nvSpPr>
          <p:spPr>
            <a:xfrm>
              <a:off x="2565417" y="1625885"/>
              <a:ext cx="17825" cy="13146"/>
            </a:xfrm>
            <a:custGeom>
              <a:rect b="b" l="l" r="r" t="t"/>
              <a:pathLst>
                <a:path extrusionOk="0" h="413" w="560">
                  <a:moveTo>
                    <a:pt x="378" y="1"/>
                  </a:moveTo>
                  <a:cubicBezTo>
                    <a:pt x="360" y="1"/>
                    <a:pt x="341" y="3"/>
                    <a:pt x="322" y="8"/>
                  </a:cubicBezTo>
                  <a:lnTo>
                    <a:pt x="119" y="103"/>
                  </a:lnTo>
                  <a:cubicBezTo>
                    <a:pt x="36" y="127"/>
                    <a:pt x="0" y="222"/>
                    <a:pt x="24" y="306"/>
                  </a:cubicBezTo>
                  <a:cubicBezTo>
                    <a:pt x="60" y="365"/>
                    <a:pt x="96" y="413"/>
                    <a:pt x="179" y="413"/>
                  </a:cubicBezTo>
                  <a:cubicBezTo>
                    <a:pt x="191" y="413"/>
                    <a:pt x="215" y="413"/>
                    <a:pt x="227" y="401"/>
                  </a:cubicBezTo>
                  <a:lnTo>
                    <a:pt x="441" y="306"/>
                  </a:lnTo>
                  <a:cubicBezTo>
                    <a:pt x="512" y="282"/>
                    <a:pt x="560" y="187"/>
                    <a:pt x="524" y="103"/>
                  </a:cubicBezTo>
                  <a:cubicBezTo>
                    <a:pt x="505" y="37"/>
                    <a:pt x="449" y="1"/>
                    <a:pt x="3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9"/>
            <p:cNvSpPr/>
            <p:nvPr/>
          </p:nvSpPr>
          <p:spPr>
            <a:xfrm>
              <a:off x="2359254" y="1709312"/>
              <a:ext cx="17825" cy="12732"/>
            </a:xfrm>
            <a:custGeom>
              <a:rect b="b" l="l" r="r" t="t"/>
              <a:pathLst>
                <a:path extrusionOk="0" h="400" w="560">
                  <a:moveTo>
                    <a:pt x="372" y="0"/>
                  </a:moveTo>
                  <a:cubicBezTo>
                    <a:pt x="356" y="0"/>
                    <a:pt x="339" y="2"/>
                    <a:pt x="322" y="6"/>
                  </a:cubicBezTo>
                  <a:lnTo>
                    <a:pt x="119" y="102"/>
                  </a:lnTo>
                  <a:cubicBezTo>
                    <a:pt x="48" y="125"/>
                    <a:pt x="0" y="221"/>
                    <a:pt x="24" y="304"/>
                  </a:cubicBezTo>
                  <a:cubicBezTo>
                    <a:pt x="60" y="364"/>
                    <a:pt x="119" y="399"/>
                    <a:pt x="179" y="399"/>
                  </a:cubicBezTo>
                  <a:cubicBezTo>
                    <a:pt x="191" y="399"/>
                    <a:pt x="227" y="399"/>
                    <a:pt x="238" y="387"/>
                  </a:cubicBezTo>
                  <a:lnTo>
                    <a:pt x="441" y="292"/>
                  </a:lnTo>
                  <a:cubicBezTo>
                    <a:pt x="512" y="268"/>
                    <a:pt x="560" y="173"/>
                    <a:pt x="536" y="90"/>
                  </a:cubicBezTo>
                  <a:cubicBezTo>
                    <a:pt x="507" y="41"/>
                    <a:pt x="445" y="0"/>
                    <a:pt x="3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30"/>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1112" name="Google Shape;1112;p30"/>
          <p:cNvGrpSpPr/>
          <p:nvPr/>
        </p:nvGrpSpPr>
        <p:grpSpPr>
          <a:xfrm>
            <a:off x="1973950" y="1386242"/>
            <a:ext cx="5196100" cy="664200"/>
            <a:chOff x="1973950" y="1532218"/>
            <a:chExt cx="5196100" cy="664200"/>
          </a:xfrm>
        </p:grpSpPr>
        <p:grpSp>
          <p:nvGrpSpPr>
            <p:cNvPr id="1113" name="Google Shape;1113;p30"/>
            <p:cNvGrpSpPr/>
            <p:nvPr/>
          </p:nvGrpSpPr>
          <p:grpSpPr>
            <a:xfrm>
              <a:off x="1973950" y="1864318"/>
              <a:ext cx="5196100" cy="0"/>
              <a:chOff x="1973950" y="1864325"/>
              <a:chExt cx="5196100" cy="0"/>
            </a:xfrm>
          </p:grpSpPr>
          <p:cxnSp>
            <p:nvCxnSpPr>
              <p:cNvPr id="1114" name="Google Shape;1114;p30"/>
              <p:cNvCxnSpPr/>
              <p:nvPr/>
            </p:nvCxnSpPr>
            <p:spPr>
              <a:xfrm rot="10800000">
                <a:off x="1973950" y="1864325"/>
                <a:ext cx="1116300" cy="0"/>
              </a:xfrm>
              <a:prstGeom prst="straightConnector1">
                <a:avLst/>
              </a:prstGeom>
              <a:noFill/>
              <a:ln cap="flat" cmpd="sng" w="19050">
                <a:solidFill>
                  <a:schemeClr val="dk2"/>
                </a:solidFill>
                <a:prstDash val="dot"/>
                <a:round/>
                <a:headEnd len="med" w="med" type="none"/>
                <a:tailEnd len="med" w="med" type="none"/>
              </a:ln>
            </p:spPr>
          </p:cxnSp>
          <p:cxnSp>
            <p:nvCxnSpPr>
              <p:cNvPr id="1115" name="Google Shape;1115;p30"/>
              <p:cNvCxnSpPr/>
              <p:nvPr/>
            </p:nvCxnSpPr>
            <p:spPr>
              <a:xfrm rot="10800000">
                <a:off x="6053750" y="1864325"/>
                <a:ext cx="1116300" cy="0"/>
              </a:xfrm>
              <a:prstGeom prst="straightConnector1">
                <a:avLst/>
              </a:prstGeom>
              <a:noFill/>
              <a:ln cap="flat" cmpd="sng" w="19050">
                <a:solidFill>
                  <a:schemeClr val="dk2"/>
                </a:solidFill>
                <a:prstDash val="dot"/>
                <a:round/>
                <a:headEnd len="med" w="med" type="none"/>
                <a:tailEnd len="med" w="med" type="none"/>
              </a:ln>
            </p:spPr>
          </p:cxnSp>
        </p:grpSp>
        <p:sp>
          <p:nvSpPr>
            <p:cNvPr id="1116" name="Google Shape;1116;p30"/>
            <p:cNvSpPr txBox="1"/>
            <p:nvPr/>
          </p:nvSpPr>
          <p:spPr>
            <a:xfrm flipH="1">
              <a:off x="3765300" y="1582537"/>
              <a:ext cx="1613400" cy="53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 of all</a:t>
              </a:r>
              <a:endParaRPr sz="1200">
                <a:solidFill>
                  <a:schemeClr val="dk1"/>
                </a:solidFill>
                <a:latin typeface="Roboto Light"/>
                <a:ea typeface="Roboto Light"/>
                <a:cs typeface="Roboto Light"/>
                <a:sym typeface="Roboto Light"/>
              </a:endParaRPr>
            </a:p>
          </p:txBody>
        </p:sp>
        <p:grpSp>
          <p:nvGrpSpPr>
            <p:cNvPr id="1117" name="Google Shape;1117;p30"/>
            <p:cNvGrpSpPr/>
            <p:nvPr/>
          </p:nvGrpSpPr>
          <p:grpSpPr>
            <a:xfrm>
              <a:off x="2859325" y="1532218"/>
              <a:ext cx="664200" cy="664200"/>
              <a:chOff x="4239942" y="1532236"/>
              <a:chExt cx="664200" cy="664200"/>
            </a:xfrm>
          </p:grpSpPr>
          <p:sp>
            <p:nvSpPr>
              <p:cNvPr id="1118" name="Google Shape;1118;p30"/>
              <p:cNvSpPr/>
              <p:nvPr/>
            </p:nvSpPr>
            <p:spPr>
              <a:xfrm flipH="1">
                <a:off x="4239942" y="1532236"/>
                <a:ext cx="664200" cy="664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0"/>
              <p:cNvSpPr txBox="1"/>
              <p:nvPr/>
            </p:nvSpPr>
            <p:spPr>
              <a:xfrm flipH="1">
                <a:off x="4297542" y="1694086"/>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20%</a:t>
                </a:r>
                <a:endParaRPr sz="2400">
                  <a:solidFill>
                    <a:schemeClr val="lt1"/>
                  </a:solidFill>
                  <a:latin typeface="Amatic SC"/>
                  <a:ea typeface="Amatic SC"/>
                  <a:cs typeface="Amatic SC"/>
                  <a:sym typeface="Amatic SC"/>
                </a:endParaRPr>
              </a:p>
            </p:txBody>
          </p:sp>
        </p:grpSp>
        <p:grpSp>
          <p:nvGrpSpPr>
            <p:cNvPr id="1120" name="Google Shape;1120;p30"/>
            <p:cNvGrpSpPr/>
            <p:nvPr/>
          </p:nvGrpSpPr>
          <p:grpSpPr>
            <a:xfrm>
              <a:off x="5620475" y="1532218"/>
              <a:ext cx="664200" cy="664200"/>
              <a:chOff x="4239942" y="1532236"/>
              <a:chExt cx="664200" cy="664200"/>
            </a:xfrm>
          </p:grpSpPr>
          <p:sp>
            <p:nvSpPr>
              <p:cNvPr id="1121" name="Google Shape;1121;p30"/>
              <p:cNvSpPr/>
              <p:nvPr/>
            </p:nvSpPr>
            <p:spPr>
              <a:xfrm flipH="1">
                <a:off x="4239942" y="1532236"/>
                <a:ext cx="664200" cy="664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0"/>
              <p:cNvSpPr txBox="1"/>
              <p:nvPr/>
            </p:nvSpPr>
            <p:spPr>
              <a:xfrm flipH="1">
                <a:off x="4297542" y="1694086"/>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8</a:t>
                </a:r>
                <a:r>
                  <a:rPr lang="en" sz="2400">
                    <a:solidFill>
                      <a:schemeClr val="lt1"/>
                    </a:solidFill>
                    <a:latin typeface="Amatic SC"/>
                    <a:ea typeface="Amatic SC"/>
                    <a:cs typeface="Amatic SC"/>
                    <a:sym typeface="Amatic SC"/>
                  </a:rPr>
                  <a:t>0%</a:t>
                </a:r>
                <a:endParaRPr sz="2400">
                  <a:solidFill>
                    <a:schemeClr val="lt1"/>
                  </a:solidFill>
                  <a:latin typeface="Amatic SC"/>
                  <a:ea typeface="Amatic SC"/>
                  <a:cs typeface="Amatic SC"/>
                  <a:sym typeface="Amatic SC"/>
                </a:endParaRPr>
              </a:p>
            </p:txBody>
          </p:sp>
        </p:grpSp>
      </p:grpSp>
      <p:grpSp>
        <p:nvGrpSpPr>
          <p:cNvPr id="1123" name="Google Shape;1123;p30"/>
          <p:cNvGrpSpPr/>
          <p:nvPr/>
        </p:nvGrpSpPr>
        <p:grpSpPr>
          <a:xfrm>
            <a:off x="1973950" y="2216189"/>
            <a:ext cx="5196100" cy="664200"/>
            <a:chOff x="1973950" y="2362165"/>
            <a:chExt cx="5196100" cy="664200"/>
          </a:xfrm>
        </p:grpSpPr>
        <p:grpSp>
          <p:nvGrpSpPr>
            <p:cNvPr id="1124" name="Google Shape;1124;p30"/>
            <p:cNvGrpSpPr/>
            <p:nvPr/>
          </p:nvGrpSpPr>
          <p:grpSpPr>
            <a:xfrm>
              <a:off x="1973950" y="2694265"/>
              <a:ext cx="5196100" cy="0"/>
              <a:chOff x="1973950" y="1864325"/>
              <a:chExt cx="5196100" cy="0"/>
            </a:xfrm>
          </p:grpSpPr>
          <p:cxnSp>
            <p:nvCxnSpPr>
              <p:cNvPr id="1125" name="Google Shape;1125;p30"/>
              <p:cNvCxnSpPr/>
              <p:nvPr/>
            </p:nvCxnSpPr>
            <p:spPr>
              <a:xfrm rot="10800000">
                <a:off x="1973950" y="1864325"/>
                <a:ext cx="1116300" cy="0"/>
              </a:xfrm>
              <a:prstGeom prst="straightConnector1">
                <a:avLst/>
              </a:prstGeom>
              <a:noFill/>
              <a:ln cap="flat" cmpd="sng" w="19050">
                <a:solidFill>
                  <a:schemeClr val="lt2"/>
                </a:solidFill>
                <a:prstDash val="dot"/>
                <a:round/>
                <a:headEnd len="med" w="med" type="none"/>
                <a:tailEnd len="med" w="med" type="none"/>
              </a:ln>
            </p:spPr>
          </p:cxnSp>
          <p:cxnSp>
            <p:nvCxnSpPr>
              <p:cNvPr id="1126" name="Google Shape;1126;p30"/>
              <p:cNvCxnSpPr/>
              <p:nvPr/>
            </p:nvCxnSpPr>
            <p:spPr>
              <a:xfrm rot="10800000">
                <a:off x="6053750" y="1864325"/>
                <a:ext cx="1116300" cy="0"/>
              </a:xfrm>
              <a:prstGeom prst="straightConnector1">
                <a:avLst/>
              </a:prstGeom>
              <a:noFill/>
              <a:ln cap="flat" cmpd="sng" w="19050">
                <a:solidFill>
                  <a:schemeClr val="lt2"/>
                </a:solidFill>
                <a:prstDash val="dot"/>
                <a:round/>
                <a:headEnd len="med" w="med" type="none"/>
                <a:tailEnd len="med" w="med" type="none"/>
              </a:ln>
            </p:spPr>
          </p:cxnSp>
        </p:grpSp>
        <p:sp>
          <p:nvSpPr>
            <p:cNvPr id="1127" name="Google Shape;1127;p30"/>
            <p:cNvSpPr txBox="1"/>
            <p:nvPr/>
          </p:nvSpPr>
          <p:spPr>
            <a:xfrm flipH="1">
              <a:off x="3765300" y="2409648"/>
              <a:ext cx="1613400" cy="53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 dust</a:t>
              </a:r>
              <a:endParaRPr sz="1200">
                <a:solidFill>
                  <a:schemeClr val="dk1"/>
                </a:solidFill>
                <a:latin typeface="Roboto Light"/>
                <a:ea typeface="Roboto Light"/>
                <a:cs typeface="Roboto Light"/>
                <a:sym typeface="Roboto Light"/>
              </a:endParaRPr>
            </a:p>
          </p:txBody>
        </p:sp>
        <p:grpSp>
          <p:nvGrpSpPr>
            <p:cNvPr id="1128" name="Google Shape;1128;p30"/>
            <p:cNvGrpSpPr/>
            <p:nvPr/>
          </p:nvGrpSpPr>
          <p:grpSpPr>
            <a:xfrm>
              <a:off x="2859325" y="2362165"/>
              <a:ext cx="664200" cy="664200"/>
              <a:chOff x="4239942" y="2620292"/>
              <a:chExt cx="664200" cy="664200"/>
            </a:xfrm>
          </p:grpSpPr>
          <p:sp>
            <p:nvSpPr>
              <p:cNvPr id="1129" name="Google Shape;1129;p30"/>
              <p:cNvSpPr/>
              <p:nvPr/>
            </p:nvSpPr>
            <p:spPr>
              <a:xfrm flipH="1">
                <a:off x="4239942" y="2620292"/>
                <a:ext cx="664200" cy="66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0"/>
              <p:cNvSpPr txBox="1"/>
              <p:nvPr/>
            </p:nvSpPr>
            <p:spPr>
              <a:xfrm flipH="1">
                <a:off x="4297542" y="2782142"/>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30%</a:t>
                </a:r>
                <a:endParaRPr sz="2400">
                  <a:solidFill>
                    <a:schemeClr val="lt1"/>
                  </a:solidFill>
                  <a:latin typeface="Amatic SC"/>
                  <a:ea typeface="Amatic SC"/>
                  <a:cs typeface="Amatic SC"/>
                  <a:sym typeface="Amatic SC"/>
                </a:endParaRPr>
              </a:p>
            </p:txBody>
          </p:sp>
        </p:grpSp>
        <p:grpSp>
          <p:nvGrpSpPr>
            <p:cNvPr id="1131" name="Google Shape;1131;p30"/>
            <p:cNvGrpSpPr/>
            <p:nvPr/>
          </p:nvGrpSpPr>
          <p:grpSpPr>
            <a:xfrm>
              <a:off x="5620475" y="2362165"/>
              <a:ext cx="664200" cy="664200"/>
              <a:chOff x="4239942" y="2620292"/>
              <a:chExt cx="664200" cy="664200"/>
            </a:xfrm>
          </p:grpSpPr>
          <p:sp>
            <p:nvSpPr>
              <p:cNvPr id="1132" name="Google Shape;1132;p30"/>
              <p:cNvSpPr/>
              <p:nvPr/>
            </p:nvSpPr>
            <p:spPr>
              <a:xfrm flipH="1">
                <a:off x="4239942" y="2620292"/>
                <a:ext cx="664200" cy="66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0"/>
              <p:cNvSpPr txBox="1"/>
              <p:nvPr/>
            </p:nvSpPr>
            <p:spPr>
              <a:xfrm flipH="1">
                <a:off x="4297542" y="2782142"/>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7</a:t>
                </a:r>
                <a:r>
                  <a:rPr lang="en" sz="2400">
                    <a:solidFill>
                      <a:schemeClr val="lt1"/>
                    </a:solidFill>
                    <a:latin typeface="Amatic SC"/>
                    <a:ea typeface="Amatic SC"/>
                    <a:cs typeface="Amatic SC"/>
                    <a:sym typeface="Amatic SC"/>
                  </a:rPr>
                  <a:t>0%</a:t>
                </a:r>
                <a:endParaRPr sz="2400">
                  <a:solidFill>
                    <a:schemeClr val="lt1"/>
                  </a:solidFill>
                  <a:latin typeface="Amatic SC"/>
                  <a:ea typeface="Amatic SC"/>
                  <a:cs typeface="Amatic SC"/>
                  <a:sym typeface="Amatic SC"/>
                </a:endParaRPr>
              </a:p>
            </p:txBody>
          </p:sp>
        </p:grpSp>
      </p:grpSp>
      <p:grpSp>
        <p:nvGrpSpPr>
          <p:cNvPr id="1134" name="Google Shape;1134;p30"/>
          <p:cNvGrpSpPr/>
          <p:nvPr/>
        </p:nvGrpSpPr>
        <p:grpSpPr>
          <a:xfrm>
            <a:off x="1455550" y="3046143"/>
            <a:ext cx="6229950" cy="664200"/>
            <a:chOff x="1455550" y="3192119"/>
            <a:chExt cx="6229950" cy="664200"/>
          </a:xfrm>
        </p:grpSpPr>
        <p:grpSp>
          <p:nvGrpSpPr>
            <p:cNvPr id="1135" name="Google Shape;1135;p30"/>
            <p:cNvGrpSpPr/>
            <p:nvPr/>
          </p:nvGrpSpPr>
          <p:grpSpPr>
            <a:xfrm>
              <a:off x="1455550" y="3524219"/>
              <a:ext cx="6229950" cy="6"/>
              <a:chOff x="1455550" y="1864325"/>
              <a:chExt cx="6229950" cy="6"/>
            </a:xfrm>
          </p:grpSpPr>
          <p:cxnSp>
            <p:nvCxnSpPr>
              <p:cNvPr id="1136" name="Google Shape;1136;p30"/>
              <p:cNvCxnSpPr/>
              <p:nvPr/>
            </p:nvCxnSpPr>
            <p:spPr>
              <a:xfrm rot="10800000">
                <a:off x="1455550" y="1864325"/>
                <a:ext cx="1634700" cy="0"/>
              </a:xfrm>
              <a:prstGeom prst="straightConnector1">
                <a:avLst/>
              </a:prstGeom>
              <a:noFill/>
              <a:ln cap="flat" cmpd="sng" w="19050">
                <a:solidFill>
                  <a:schemeClr val="accent1"/>
                </a:solidFill>
                <a:prstDash val="dot"/>
                <a:round/>
                <a:headEnd len="med" w="med" type="none"/>
                <a:tailEnd len="med" w="med" type="none"/>
              </a:ln>
            </p:spPr>
          </p:cxnSp>
          <p:cxnSp>
            <p:nvCxnSpPr>
              <p:cNvPr id="1137" name="Google Shape;1137;p30"/>
              <p:cNvCxnSpPr/>
              <p:nvPr/>
            </p:nvCxnSpPr>
            <p:spPr>
              <a:xfrm rot="10800000">
                <a:off x="6053800" y="1864331"/>
                <a:ext cx="1631700" cy="0"/>
              </a:xfrm>
              <a:prstGeom prst="straightConnector1">
                <a:avLst/>
              </a:prstGeom>
              <a:noFill/>
              <a:ln cap="flat" cmpd="sng" w="19050">
                <a:solidFill>
                  <a:schemeClr val="accent1"/>
                </a:solidFill>
                <a:prstDash val="dot"/>
                <a:round/>
                <a:headEnd len="med" w="med" type="none"/>
                <a:tailEnd len="med" w="med" type="none"/>
              </a:ln>
            </p:spPr>
          </p:cxnSp>
        </p:grpSp>
        <p:sp>
          <p:nvSpPr>
            <p:cNvPr id="1138" name="Google Shape;1138;p30"/>
            <p:cNvSpPr txBox="1"/>
            <p:nvPr/>
          </p:nvSpPr>
          <p:spPr>
            <a:xfrm flipH="1">
              <a:off x="3765300" y="3242438"/>
              <a:ext cx="1613400" cy="53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grpSp>
          <p:nvGrpSpPr>
            <p:cNvPr id="1139" name="Google Shape;1139;p30"/>
            <p:cNvGrpSpPr/>
            <p:nvPr/>
          </p:nvGrpSpPr>
          <p:grpSpPr>
            <a:xfrm>
              <a:off x="2859325" y="3192119"/>
              <a:ext cx="664200" cy="664200"/>
              <a:chOff x="4239942" y="3708349"/>
              <a:chExt cx="664200" cy="664200"/>
            </a:xfrm>
          </p:grpSpPr>
          <p:sp>
            <p:nvSpPr>
              <p:cNvPr id="1140" name="Google Shape;1140;p30"/>
              <p:cNvSpPr/>
              <p:nvPr/>
            </p:nvSpPr>
            <p:spPr>
              <a:xfrm flipH="1">
                <a:off x="4239942" y="3708349"/>
                <a:ext cx="664200" cy="66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0"/>
              <p:cNvSpPr txBox="1"/>
              <p:nvPr/>
            </p:nvSpPr>
            <p:spPr>
              <a:xfrm flipH="1">
                <a:off x="4297542" y="3870199"/>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60%</a:t>
                </a:r>
                <a:endParaRPr sz="2400">
                  <a:solidFill>
                    <a:schemeClr val="lt1"/>
                  </a:solidFill>
                  <a:latin typeface="Amatic SC"/>
                  <a:ea typeface="Amatic SC"/>
                  <a:cs typeface="Amatic SC"/>
                  <a:sym typeface="Amatic SC"/>
                </a:endParaRPr>
              </a:p>
            </p:txBody>
          </p:sp>
        </p:grpSp>
        <p:grpSp>
          <p:nvGrpSpPr>
            <p:cNvPr id="1142" name="Google Shape;1142;p30"/>
            <p:cNvGrpSpPr/>
            <p:nvPr/>
          </p:nvGrpSpPr>
          <p:grpSpPr>
            <a:xfrm>
              <a:off x="5620475" y="3192119"/>
              <a:ext cx="664200" cy="664200"/>
              <a:chOff x="4239942" y="3708349"/>
              <a:chExt cx="664200" cy="664200"/>
            </a:xfrm>
          </p:grpSpPr>
          <p:sp>
            <p:nvSpPr>
              <p:cNvPr id="1143" name="Google Shape;1143;p30"/>
              <p:cNvSpPr/>
              <p:nvPr/>
            </p:nvSpPr>
            <p:spPr>
              <a:xfrm flipH="1">
                <a:off x="4239942" y="3708349"/>
                <a:ext cx="664200" cy="66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0"/>
              <p:cNvSpPr txBox="1"/>
              <p:nvPr/>
            </p:nvSpPr>
            <p:spPr>
              <a:xfrm flipH="1">
                <a:off x="4297542" y="3870199"/>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4</a:t>
                </a:r>
                <a:r>
                  <a:rPr lang="en" sz="2400">
                    <a:solidFill>
                      <a:schemeClr val="lt1"/>
                    </a:solidFill>
                    <a:latin typeface="Amatic SC"/>
                    <a:ea typeface="Amatic SC"/>
                    <a:cs typeface="Amatic SC"/>
                    <a:sym typeface="Amatic SC"/>
                  </a:rPr>
                  <a:t>0%</a:t>
                </a:r>
                <a:endParaRPr sz="2400">
                  <a:solidFill>
                    <a:schemeClr val="lt1"/>
                  </a:solidFill>
                  <a:latin typeface="Amatic SC"/>
                  <a:ea typeface="Amatic SC"/>
                  <a:cs typeface="Amatic SC"/>
                  <a:sym typeface="Amatic SC"/>
                </a:endParaRPr>
              </a:p>
            </p:txBody>
          </p:sp>
        </p:grpSp>
      </p:grpSp>
      <p:grpSp>
        <p:nvGrpSpPr>
          <p:cNvPr id="1145" name="Google Shape;1145;p30"/>
          <p:cNvGrpSpPr/>
          <p:nvPr/>
        </p:nvGrpSpPr>
        <p:grpSpPr>
          <a:xfrm>
            <a:off x="779125" y="3876122"/>
            <a:ext cx="7585750" cy="664200"/>
            <a:chOff x="779125" y="4022099"/>
            <a:chExt cx="7585750" cy="664200"/>
          </a:xfrm>
        </p:grpSpPr>
        <p:grpSp>
          <p:nvGrpSpPr>
            <p:cNvPr id="1146" name="Google Shape;1146;p30"/>
            <p:cNvGrpSpPr/>
            <p:nvPr/>
          </p:nvGrpSpPr>
          <p:grpSpPr>
            <a:xfrm>
              <a:off x="779125" y="4354196"/>
              <a:ext cx="7585750" cy="4"/>
              <a:chOff x="766150" y="1864325"/>
              <a:chExt cx="7585750" cy="4"/>
            </a:xfrm>
          </p:grpSpPr>
          <p:cxnSp>
            <p:nvCxnSpPr>
              <p:cNvPr id="1147" name="Google Shape;1147;p30"/>
              <p:cNvCxnSpPr/>
              <p:nvPr/>
            </p:nvCxnSpPr>
            <p:spPr>
              <a:xfrm rot="10800000">
                <a:off x="766150" y="1864325"/>
                <a:ext cx="2324100" cy="0"/>
              </a:xfrm>
              <a:prstGeom prst="straightConnector1">
                <a:avLst/>
              </a:prstGeom>
              <a:noFill/>
              <a:ln cap="flat" cmpd="sng" w="19050">
                <a:solidFill>
                  <a:schemeClr val="accent2"/>
                </a:solidFill>
                <a:prstDash val="dot"/>
                <a:round/>
                <a:headEnd len="med" w="med" type="none"/>
                <a:tailEnd len="med" w="med" type="none"/>
              </a:ln>
            </p:spPr>
          </p:cxnSp>
          <p:cxnSp>
            <p:nvCxnSpPr>
              <p:cNvPr id="1148" name="Google Shape;1148;p30"/>
              <p:cNvCxnSpPr/>
              <p:nvPr/>
            </p:nvCxnSpPr>
            <p:spPr>
              <a:xfrm rot="10800000">
                <a:off x="6053900" y="1864329"/>
                <a:ext cx="2298000" cy="0"/>
              </a:xfrm>
              <a:prstGeom prst="straightConnector1">
                <a:avLst/>
              </a:prstGeom>
              <a:noFill/>
              <a:ln cap="flat" cmpd="sng" w="19050">
                <a:solidFill>
                  <a:schemeClr val="accent2"/>
                </a:solidFill>
                <a:prstDash val="dot"/>
                <a:round/>
                <a:headEnd len="med" w="med" type="none"/>
                <a:tailEnd len="med" w="med" type="none"/>
              </a:ln>
            </p:spPr>
          </p:cxnSp>
        </p:grpSp>
        <p:grpSp>
          <p:nvGrpSpPr>
            <p:cNvPr id="1149" name="Google Shape;1149;p30"/>
            <p:cNvGrpSpPr/>
            <p:nvPr/>
          </p:nvGrpSpPr>
          <p:grpSpPr>
            <a:xfrm>
              <a:off x="2859325" y="4022099"/>
              <a:ext cx="664200" cy="664200"/>
              <a:chOff x="4239942" y="3708349"/>
              <a:chExt cx="664200" cy="664200"/>
            </a:xfrm>
          </p:grpSpPr>
          <p:sp>
            <p:nvSpPr>
              <p:cNvPr id="1150" name="Google Shape;1150;p30"/>
              <p:cNvSpPr/>
              <p:nvPr/>
            </p:nvSpPr>
            <p:spPr>
              <a:xfrm flipH="1">
                <a:off x="4239942" y="3708349"/>
                <a:ext cx="664200" cy="664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0"/>
              <p:cNvSpPr txBox="1"/>
              <p:nvPr/>
            </p:nvSpPr>
            <p:spPr>
              <a:xfrm flipH="1">
                <a:off x="4297542" y="3870199"/>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75</a:t>
                </a:r>
                <a:r>
                  <a:rPr lang="en" sz="2400">
                    <a:solidFill>
                      <a:schemeClr val="lt1"/>
                    </a:solidFill>
                    <a:latin typeface="Amatic SC"/>
                    <a:ea typeface="Amatic SC"/>
                    <a:cs typeface="Amatic SC"/>
                    <a:sym typeface="Amatic SC"/>
                  </a:rPr>
                  <a:t>%</a:t>
                </a:r>
                <a:endParaRPr sz="2400">
                  <a:solidFill>
                    <a:schemeClr val="lt1"/>
                  </a:solidFill>
                  <a:latin typeface="Amatic SC"/>
                  <a:ea typeface="Amatic SC"/>
                  <a:cs typeface="Amatic SC"/>
                  <a:sym typeface="Amatic SC"/>
                </a:endParaRPr>
              </a:p>
            </p:txBody>
          </p:sp>
        </p:grpSp>
        <p:grpSp>
          <p:nvGrpSpPr>
            <p:cNvPr id="1152" name="Google Shape;1152;p30"/>
            <p:cNvGrpSpPr/>
            <p:nvPr/>
          </p:nvGrpSpPr>
          <p:grpSpPr>
            <a:xfrm>
              <a:off x="5620475" y="4022099"/>
              <a:ext cx="664200" cy="664200"/>
              <a:chOff x="4239942" y="3708349"/>
              <a:chExt cx="664200" cy="664200"/>
            </a:xfrm>
          </p:grpSpPr>
          <p:sp>
            <p:nvSpPr>
              <p:cNvPr id="1153" name="Google Shape;1153;p30"/>
              <p:cNvSpPr/>
              <p:nvPr/>
            </p:nvSpPr>
            <p:spPr>
              <a:xfrm flipH="1">
                <a:off x="4239942" y="3708349"/>
                <a:ext cx="664200" cy="664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0"/>
              <p:cNvSpPr txBox="1"/>
              <p:nvPr/>
            </p:nvSpPr>
            <p:spPr>
              <a:xfrm flipH="1">
                <a:off x="4297542" y="3870199"/>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25</a:t>
                </a:r>
                <a:r>
                  <a:rPr lang="en" sz="2400">
                    <a:solidFill>
                      <a:schemeClr val="lt1"/>
                    </a:solidFill>
                    <a:latin typeface="Amatic SC"/>
                    <a:ea typeface="Amatic SC"/>
                    <a:cs typeface="Amatic SC"/>
                    <a:sym typeface="Amatic SC"/>
                  </a:rPr>
                  <a:t>%</a:t>
                </a:r>
                <a:endParaRPr sz="2400">
                  <a:solidFill>
                    <a:schemeClr val="lt1"/>
                  </a:solidFill>
                  <a:latin typeface="Amatic SC"/>
                  <a:ea typeface="Amatic SC"/>
                  <a:cs typeface="Amatic SC"/>
                  <a:sym typeface="Amatic SC"/>
                </a:endParaRPr>
              </a:p>
            </p:txBody>
          </p:sp>
        </p:grpSp>
        <p:sp>
          <p:nvSpPr>
            <p:cNvPr id="1155" name="Google Shape;1155;p30"/>
            <p:cNvSpPr txBox="1"/>
            <p:nvPr/>
          </p:nvSpPr>
          <p:spPr>
            <a:xfrm flipH="1">
              <a:off x="3765300" y="4071404"/>
              <a:ext cx="1613400" cy="53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Yes, this is the ringed planet. It’s composed mostly of helium gas</a:t>
              </a:r>
              <a:endParaRPr sz="1200">
                <a:solidFill>
                  <a:schemeClr val="dk1"/>
                </a:solidFill>
                <a:latin typeface="Roboto Light"/>
                <a:ea typeface="Roboto Light"/>
                <a:cs typeface="Roboto Light"/>
                <a:sym typeface="Roboto Light"/>
              </a:endParaRPr>
            </a:p>
          </p:txBody>
        </p:sp>
      </p:grpSp>
      <p:grpSp>
        <p:nvGrpSpPr>
          <p:cNvPr id="1156" name="Google Shape;1156;p30"/>
          <p:cNvGrpSpPr/>
          <p:nvPr/>
        </p:nvGrpSpPr>
        <p:grpSpPr>
          <a:xfrm>
            <a:off x="-48" y="1231751"/>
            <a:ext cx="2605518" cy="3911687"/>
            <a:chOff x="3436525" y="1645500"/>
            <a:chExt cx="1422925" cy="2136250"/>
          </a:xfrm>
        </p:grpSpPr>
        <p:sp>
          <p:nvSpPr>
            <p:cNvPr id="1157" name="Google Shape;1157;p30"/>
            <p:cNvSpPr/>
            <p:nvPr/>
          </p:nvSpPr>
          <p:spPr>
            <a:xfrm>
              <a:off x="4343825" y="2300075"/>
              <a:ext cx="369350" cy="489275"/>
            </a:xfrm>
            <a:custGeom>
              <a:rect b="b" l="l" r="r" t="t"/>
              <a:pathLst>
                <a:path extrusionOk="0" h="19571" w="14774">
                  <a:moveTo>
                    <a:pt x="12293" y="1"/>
                  </a:moveTo>
                  <a:cubicBezTo>
                    <a:pt x="11762" y="1"/>
                    <a:pt x="11235" y="247"/>
                    <a:pt x="10888" y="724"/>
                  </a:cubicBezTo>
                  <a:cubicBezTo>
                    <a:pt x="9788" y="2190"/>
                    <a:pt x="8248" y="3730"/>
                    <a:pt x="7149" y="5416"/>
                  </a:cubicBezTo>
                  <a:cubicBezTo>
                    <a:pt x="5023" y="6589"/>
                    <a:pt x="3263" y="8385"/>
                    <a:pt x="2127" y="10585"/>
                  </a:cubicBezTo>
                  <a:cubicBezTo>
                    <a:pt x="1063" y="12711"/>
                    <a:pt x="0" y="17550"/>
                    <a:pt x="2493" y="19126"/>
                  </a:cubicBezTo>
                  <a:cubicBezTo>
                    <a:pt x="2978" y="19434"/>
                    <a:pt x="3446" y="19571"/>
                    <a:pt x="3894" y="19571"/>
                  </a:cubicBezTo>
                  <a:cubicBezTo>
                    <a:pt x="6972" y="19571"/>
                    <a:pt x="9148" y="13123"/>
                    <a:pt x="9788" y="11171"/>
                  </a:cubicBezTo>
                  <a:cubicBezTo>
                    <a:pt x="10265" y="10035"/>
                    <a:pt x="10631" y="8825"/>
                    <a:pt x="10961" y="7616"/>
                  </a:cubicBezTo>
                  <a:cubicBezTo>
                    <a:pt x="11438" y="7066"/>
                    <a:pt x="11768" y="6589"/>
                    <a:pt x="11914" y="6333"/>
                  </a:cubicBezTo>
                  <a:cubicBezTo>
                    <a:pt x="12647" y="5233"/>
                    <a:pt x="13417" y="4206"/>
                    <a:pt x="14224" y="3143"/>
                  </a:cubicBezTo>
                  <a:cubicBezTo>
                    <a:pt x="14774" y="2373"/>
                    <a:pt x="14627" y="1310"/>
                    <a:pt x="13820" y="724"/>
                  </a:cubicBezTo>
                  <a:lnTo>
                    <a:pt x="13344" y="357"/>
                  </a:lnTo>
                  <a:cubicBezTo>
                    <a:pt x="13030" y="118"/>
                    <a:pt x="12660" y="1"/>
                    <a:pt x="12293" y="1"/>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0"/>
            <p:cNvSpPr/>
            <p:nvPr/>
          </p:nvSpPr>
          <p:spPr>
            <a:xfrm>
              <a:off x="4501450" y="2297150"/>
              <a:ext cx="168650" cy="218075"/>
            </a:xfrm>
            <a:custGeom>
              <a:rect b="b" l="l" r="r" t="t"/>
              <a:pathLst>
                <a:path extrusionOk="0" h="8723" w="6746">
                  <a:moveTo>
                    <a:pt x="5625" y="1"/>
                  </a:moveTo>
                  <a:cubicBezTo>
                    <a:pt x="4387" y="1"/>
                    <a:pt x="2742" y="793"/>
                    <a:pt x="1577" y="2527"/>
                  </a:cubicBezTo>
                  <a:cubicBezTo>
                    <a:pt x="1" y="4873"/>
                    <a:pt x="37" y="7952"/>
                    <a:pt x="1174" y="8722"/>
                  </a:cubicBezTo>
                  <a:lnTo>
                    <a:pt x="6746" y="291"/>
                  </a:lnTo>
                  <a:cubicBezTo>
                    <a:pt x="6449" y="100"/>
                    <a:pt x="6062" y="1"/>
                    <a:pt x="5625" y="1"/>
                  </a:cubicBezTo>
                  <a:close/>
                </a:path>
              </a:pathLst>
            </a:custGeom>
            <a:solidFill>
              <a:srgbClr val="F0B4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0"/>
            <p:cNvSpPr/>
            <p:nvPr/>
          </p:nvSpPr>
          <p:spPr>
            <a:xfrm>
              <a:off x="4104625" y="2600350"/>
              <a:ext cx="451850" cy="456525"/>
            </a:xfrm>
            <a:custGeom>
              <a:rect b="b" l="l" r="r" t="t"/>
              <a:pathLst>
                <a:path extrusionOk="0" h="18261" w="18074">
                  <a:moveTo>
                    <a:pt x="14871" y="1"/>
                  </a:moveTo>
                  <a:cubicBezTo>
                    <a:pt x="11172" y="1"/>
                    <a:pt x="6781" y="3023"/>
                    <a:pt x="4620" y="5869"/>
                  </a:cubicBezTo>
                  <a:cubicBezTo>
                    <a:pt x="2677" y="8435"/>
                    <a:pt x="1" y="14520"/>
                    <a:pt x="2933" y="17269"/>
                  </a:cubicBezTo>
                  <a:cubicBezTo>
                    <a:pt x="3671" y="17964"/>
                    <a:pt x="4444" y="18260"/>
                    <a:pt x="5228" y="18260"/>
                  </a:cubicBezTo>
                  <a:cubicBezTo>
                    <a:pt x="9121" y="18260"/>
                    <a:pt x="13272" y="10943"/>
                    <a:pt x="14554" y="8655"/>
                  </a:cubicBezTo>
                  <a:cubicBezTo>
                    <a:pt x="15470" y="7042"/>
                    <a:pt x="18073" y="3376"/>
                    <a:pt x="17523" y="1396"/>
                  </a:cubicBezTo>
                  <a:cubicBezTo>
                    <a:pt x="17303" y="590"/>
                    <a:pt x="16570" y="77"/>
                    <a:pt x="15067" y="3"/>
                  </a:cubicBezTo>
                  <a:cubicBezTo>
                    <a:pt x="15002" y="2"/>
                    <a:pt x="14937" y="1"/>
                    <a:pt x="14871" y="1"/>
                  </a:cubicBezTo>
                  <a:close/>
                </a:path>
              </a:pathLst>
            </a:custGeom>
            <a:solidFill>
              <a:srgbClr val="F0B4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0"/>
            <p:cNvSpPr/>
            <p:nvPr/>
          </p:nvSpPr>
          <p:spPr>
            <a:xfrm>
              <a:off x="3668925" y="2572850"/>
              <a:ext cx="700575" cy="644550"/>
            </a:xfrm>
            <a:custGeom>
              <a:rect b="b" l="l" r="r" t="t"/>
              <a:pathLst>
                <a:path extrusionOk="0" h="25782" w="28023">
                  <a:moveTo>
                    <a:pt x="20780" y="1"/>
                  </a:moveTo>
                  <a:cubicBezTo>
                    <a:pt x="11087" y="1"/>
                    <a:pt x="0" y="15239"/>
                    <a:pt x="7568" y="23611"/>
                  </a:cubicBezTo>
                  <a:cubicBezTo>
                    <a:pt x="8967" y="25153"/>
                    <a:pt x="10822" y="25781"/>
                    <a:pt x="12806" y="25781"/>
                  </a:cubicBezTo>
                  <a:cubicBezTo>
                    <a:pt x="16957" y="25781"/>
                    <a:pt x="21672" y="23031"/>
                    <a:pt x="23954" y="20129"/>
                  </a:cubicBezTo>
                  <a:cubicBezTo>
                    <a:pt x="26263" y="17270"/>
                    <a:pt x="27436" y="14117"/>
                    <a:pt x="27473" y="11551"/>
                  </a:cubicBezTo>
                  <a:cubicBezTo>
                    <a:pt x="27510" y="11294"/>
                    <a:pt x="27546" y="11001"/>
                    <a:pt x="27546" y="10708"/>
                  </a:cubicBezTo>
                  <a:cubicBezTo>
                    <a:pt x="27656" y="8362"/>
                    <a:pt x="26556" y="6126"/>
                    <a:pt x="24614" y="4806"/>
                  </a:cubicBezTo>
                  <a:lnTo>
                    <a:pt x="28023" y="3889"/>
                  </a:lnTo>
                  <a:cubicBezTo>
                    <a:pt x="25988" y="1145"/>
                    <a:pt x="23436" y="1"/>
                    <a:pt x="20780" y="1"/>
                  </a:cubicBezTo>
                  <a:close/>
                </a:path>
              </a:pathLst>
            </a:custGeom>
            <a:solidFill>
              <a:srgbClr val="F3CA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0"/>
            <p:cNvSpPr/>
            <p:nvPr/>
          </p:nvSpPr>
          <p:spPr>
            <a:xfrm>
              <a:off x="4012075" y="2463100"/>
              <a:ext cx="378500" cy="370900"/>
            </a:xfrm>
            <a:custGeom>
              <a:rect b="b" l="l" r="r" t="t"/>
              <a:pathLst>
                <a:path extrusionOk="0" h="14836" w="15140">
                  <a:moveTo>
                    <a:pt x="8837" y="1"/>
                  </a:moveTo>
                  <a:cubicBezTo>
                    <a:pt x="6392" y="1"/>
                    <a:pt x="3783" y="1545"/>
                    <a:pt x="2200" y="4210"/>
                  </a:cubicBezTo>
                  <a:cubicBezTo>
                    <a:pt x="0" y="7913"/>
                    <a:pt x="623" y="12348"/>
                    <a:pt x="3593" y="14108"/>
                  </a:cubicBezTo>
                  <a:cubicBezTo>
                    <a:pt x="4425" y="14601"/>
                    <a:pt x="5352" y="14835"/>
                    <a:pt x="6303" y="14835"/>
                  </a:cubicBezTo>
                  <a:cubicBezTo>
                    <a:pt x="8748" y="14835"/>
                    <a:pt x="11357" y="13291"/>
                    <a:pt x="12940" y="10626"/>
                  </a:cubicBezTo>
                  <a:cubicBezTo>
                    <a:pt x="15140" y="6923"/>
                    <a:pt x="14517" y="2488"/>
                    <a:pt x="11547" y="728"/>
                  </a:cubicBezTo>
                  <a:cubicBezTo>
                    <a:pt x="10715" y="235"/>
                    <a:pt x="9789" y="1"/>
                    <a:pt x="8837" y="1"/>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0"/>
            <p:cNvSpPr/>
            <p:nvPr/>
          </p:nvSpPr>
          <p:spPr>
            <a:xfrm>
              <a:off x="4127550" y="1716975"/>
              <a:ext cx="695600" cy="1122675"/>
            </a:xfrm>
            <a:custGeom>
              <a:rect b="b" l="l" r="r" t="t"/>
              <a:pathLst>
                <a:path extrusionOk="0" h="44907" w="27824">
                  <a:moveTo>
                    <a:pt x="17816" y="0"/>
                  </a:moveTo>
                  <a:lnTo>
                    <a:pt x="0" y="34092"/>
                  </a:lnTo>
                  <a:lnTo>
                    <a:pt x="8725" y="44906"/>
                  </a:lnTo>
                  <a:lnTo>
                    <a:pt x="27824" y="11877"/>
                  </a:lnTo>
                  <a:lnTo>
                    <a:pt x="178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0"/>
            <p:cNvSpPr/>
            <p:nvPr/>
          </p:nvSpPr>
          <p:spPr>
            <a:xfrm>
              <a:off x="3949750" y="1649150"/>
              <a:ext cx="872475" cy="1191400"/>
            </a:xfrm>
            <a:custGeom>
              <a:rect b="b" l="l" r="r" t="t"/>
              <a:pathLst>
                <a:path extrusionOk="0" h="47656" w="34899">
                  <a:moveTo>
                    <a:pt x="19539" y="1"/>
                  </a:moveTo>
                  <a:lnTo>
                    <a:pt x="0" y="34422"/>
                  </a:lnTo>
                  <a:lnTo>
                    <a:pt x="15873" y="47656"/>
                  </a:lnTo>
                  <a:lnTo>
                    <a:pt x="34899" y="14554"/>
                  </a:lnTo>
                  <a:lnTo>
                    <a:pt x="19539" y="1"/>
                  </a:ln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0"/>
            <p:cNvSpPr/>
            <p:nvPr/>
          </p:nvSpPr>
          <p:spPr>
            <a:xfrm>
              <a:off x="3870925" y="1645500"/>
              <a:ext cx="946725" cy="1206975"/>
            </a:xfrm>
            <a:custGeom>
              <a:rect b="b" l="l" r="r" t="t"/>
              <a:pathLst>
                <a:path extrusionOk="0" h="48279" w="37869">
                  <a:moveTo>
                    <a:pt x="18660" y="0"/>
                  </a:moveTo>
                  <a:lnTo>
                    <a:pt x="1" y="34568"/>
                  </a:lnTo>
                  <a:lnTo>
                    <a:pt x="18843" y="48278"/>
                  </a:lnTo>
                  <a:lnTo>
                    <a:pt x="37869" y="15213"/>
                  </a:lnTo>
                  <a:lnTo>
                    <a:pt x="186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0"/>
            <p:cNvSpPr/>
            <p:nvPr/>
          </p:nvSpPr>
          <p:spPr>
            <a:xfrm>
              <a:off x="3731625" y="2526200"/>
              <a:ext cx="654025" cy="340125"/>
            </a:xfrm>
            <a:custGeom>
              <a:rect b="b" l="l" r="r" t="t"/>
              <a:pathLst>
                <a:path extrusionOk="0" h="13605" w="26161">
                  <a:moveTo>
                    <a:pt x="954" y="0"/>
                  </a:moveTo>
                  <a:lnTo>
                    <a:pt x="1" y="660"/>
                  </a:lnTo>
                  <a:lnTo>
                    <a:pt x="24195" y="13490"/>
                  </a:lnTo>
                  <a:lnTo>
                    <a:pt x="24268" y="13527"/>
                  </a:lnTo>
                  <a:cubicBezTo>
                    <a:pt x="24410" y="13580"/>
                    <a:pt x="24548" y="13605"/>
                    <a:pt x="24681" y="13605"/>
                  </a:cubicBezTo>
                  <a:cubicBezTo>
                    <a:pt x="25547" y="13605"/>
                    <a:pt x="26160" y="12562"/>
                    <a:pt x="25588" y="11767"/>
                  </a:cubicBezTo>
                  <a:lnTo>
                    <a:pt x="15947" y="403"/>
                  </a:lnTo>
                  <a:lnTo>
                    <a:pt x="14664" y="587"/>
                  </a:lnTo>
                  <a:lnTo>
                    <a:pt x="24122" y="11767"/>
                  </a:lnTo>
                  <a:lnTo>
                    <a:pt x="954" y="0"/>
                  </a:ln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0"/>
            <p:cNvSpPr/>
            <p:nvPr/>
          </p:nvSpPr>
          <p:spPr>
            <a:xfrm>
              <a:off x="3730725" y="1655575"/>
              <a:ext cx="1091500" cy="1184975"/>
            </a:xfrm>
            <a:custGeom>
              <a:rect b="b" l="l" r="r" t="t"/>
              <a:pathLst>
                <a:path extrusionOk="0" h="47399" w="43660">
                  <a:moveTo>
                    <a:pt x="19026" y="0"/>
                  </a:moveTo>
                  <a:lnTo>
                    <a:pt x="0" y="35448"/>
                  </a:lnTo>
                  <a:lnTo>
                    <a:pt x="24634" y="47399"/>
                  </a:lnTo>
                  <a:lnTo>
                    <a:pt x="43660" y="14333"/>
                  </a:lnTo>
                  <a:lnTo>
                    <a:pt x="19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0"/>
            <p:cNvSpPr/>
            <p:nvPr/>
          </p:nvSpPr>
          <p:spPr>
            <a:xfrm>
              <a:off x="4310825" y="1999225"/>
              <a:ext cx="535225" cy="852325"/>
            </a:xfrm>
            <a:custGeom>
              <a:rect b="b" l="l" r="r" t="t"/>
              <a:pathLst>
                <a:path extrusionOk="0" h="34093" w="21409">
                  <a:moveTo>
                    <a:pt x="18990" y="1"/>
                  </a:moveTo>
                  <a:lnTo>
                    <a:pt x="1" y="33066"/>
                  </a:lnTo>
                  <a:lnTo>
                    <a:pt x="2493" y="34093"/>
                  </a:lnTo>
                  <a:lnTo>
                    <a:pt x="21409" y="1101"/>
                  </a:lnTo>
                  <a:lnTo>
                    <a:pt x="18990" y="1"/>
                  </a:ln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0"/>
            <p:cNvSpPr/>
            <p:nvPr/>
          </p:nvSpPr>
          <p:spPr>
            <a:xfrm>
              <a:off x="4207275" y="1654650"/>
              <a:ext cx="652175" cy="388725"/>
            </a:xfrm>
            <a:custGeom>
              <a:rect b="b" l="l" r="r" t="t"/>
              <a:pathLst>
                <a:path extrusionOk="0" h="15549" w="26087">
                  <a:moveTo>
                    <a:pt x="0" y="1"/>
                  </a:moveTo>
                  <a:lnTo>
                    <a:pt x="24085" y="15434"/>
                  </a:lnTo>
                  <a:lnTo>
                    <a:pt x="24158" y="15470"/>
                  </a:lnTo>
                  <a:cubicBezTo>
                    <a:pt x="24299" y="15524"/>
                    <a:pt x="24438" y="15548"/>
                    <a:pt x="24572" y="15548"/>
                  </a:cubicBezTo>
                  <a:cubicBezTo>
                    <a:pt x="25446" y="15548"/>
                    <a:pt x="26087" y="14505"/>
                    <a:pt x="25514" y="13711"/>
                  </a:cubicBezTo>
                  <a:lnTo>
                    <a:pt x="15067" y="2603"/>
                  </a:lnTo>
                  <a:lnTo>
                    <a:pt x="14590" y="2493"/>
                  </a:lnTo>
                  <a:lnTo>
                    <a:pt x="24048" y="13674"/>
                  </a:lnTo>
                  <a:lnTo>
                    <a:pt x="24048" y="13674"/>
                  </a:lnTo>
                  <a:lnTo>
                    <a:pt x="807" y="1"/>
                  </a:ln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0"/>
            <p:cNvSpPr/>
            <p:nvPr/>
          </p:nvSpPr>
          <p:spPr>
            <a:xfrm>
              <a:off x="4059725" y="2350425"/>
              <a:ext cx="594800" cy="748150"/>
            </a:xfrm>
            <a:custGeom>
              <a:rect b="b" l="l" r="r" t="t"/>
              <a:pathLst>
                <a:path extrusionOk="0" h="29926" w="23792">
                  <a:moveTo>
                    <a:pt x="20913" y="0"/>
                  </a:moveTo>
                  <a:cubicBezTo>
                    <a:pt x="19529" y="0"/>
                    <a:pt x="18303" y="1838"/>
                    <a:pt x="17706" y="2852"/>
                  </a:cubicBezTo>
                  <a:cubicBezTo>
                    <a:pt x="16936" y="4245"/>
                    <a:pt x="16460" y="5821"/>
                    <a:pt x="16313" y="7434"/>
                  </a:cubicBezTo>
                  <a:cubicBezTo>
                    <a:pt x="15800" y="8351"/>
                    <a:pt x="15360" y="9341"/>
                    <a:pt x="15103" y="9854"/>
                  </a:cubicBezTo>
                  <a:cubicBezTo>
                    <a:pt x="14517" y="10954"/>
                    <a:pt x="13967" y="12053"/>
                    <a:pt x="13527" y="13226"/>
                  </a:cubicBezTo>
                  <a:cubicBezTo>
                    <a:pt x="12537" y="14509"/>
                    <a:pt x="11694" y="15866"/>
                    <a:pt x="10301" y="16819"/>
                  </a:cubicBezTo>
                  <a:cubicBezTo>
                    <a:pt x="8762" y="17882"/>
                    <a:pt x="7185" y="18982"/>
                    <a:pt x="5609" y="20081"/>
                  </a:cubicBezTo>
                  <a:cubicBezTo>
                    <a:pt x="2970" y="21914"/>
                    <a:pt x="0" y="26606"/>
                    <a:pt x="3410" y="29136"/>
                  </a:cubicBezTo>
                  <a:cubicBezTo>
                    <a:pt x="4161" y="29693"/>
                    <a:pt x="4924" y="29926"/>
                    <a:pt x="5678" y="29926"/>
                  </a:cubicBezTo>
                  <a:cubicBezTo>
                    <a:pt x="8197" y="29926"/>
                    <a:pt x="10611" y="27329"/>
                    <a:pt x="12134" y="25580"/>
                  </a:cubicBezTo>
                  <a:cubicBezTo>
                    <a:pt x="13197" y="24334"/>
                    <a:pt x="14480" y="23197"/>
                    <a:pt x="15507" y="21914"/>
                  </a:cubicBezTo>
                  <a:cubicBezTo>
                    <a:pt x="16203" y="21108"/>
                    <a:pt x="16900" y="20301"/>
                    <a:pt x="17596" y="19495"/>
                  </a:cubicBezTo>
                  <a:lnTo>
                    <a:pt x="17743" y="19275"/>
                  </a:lnTo>
                  <a:cubicBezTo>
                    <a:pt x="18329" y="18762"/>
                    <a:pt x="18769" y="18139"/>
                    <a:pt x="19063" y="17442"/>
                  </a:cubicBezTo>
                  <a:cubicBezTo>
                    <a:pt x="19209" y="17112"/>
                    <a:pt x="19356" y="16782"/>
                    <a:pt x="19429" y="16416"/>
                  </a:cubicBezTo>
                  <a:cubicBezTo>
                    <a:pt x="19942" y="14619"/>
                    <a:pt x="20236" y="12750"/>
                    <a:pt x="20346" y="10880"/>
                  </a:cubicBezTo>
                  <a:cubicBezTo>
                    <a:pt x="20419" y="10000"/>
                    <a:pt x="20749" y="8571"/>
                    <a:pt x="20676" y="7324"/>
                  </a:cubicBezTo>
                  <a:cubicBezTo>
                    <a:pt x="20895" y="6775"/>
                    <a:pt x="21079" y="6335"/>
                    <a:pt x="21152" y="6115"/>
                  </a:cubicBezTo>
                  <a:cubicBezTo>
                    <a:pt x="21702" y="4648"/>
                    <a:pt x="23791" y="1679"/>
                    <a:pt x="21922" y="359"/>
                  </a:cubicBezTo>
                  <a:lnTo>
                    <a:pt x="21885" y="323"/>
                  </a:lnTo>
                  <a:cubicBezTo>
                    <a:pt x="21557" y="97"/>
                    <a:pt x="21231" y="0"/>
                    <a:pt x="20913" y="0"/>
                  </a:cubicBezTo>
                  <a:close/>
                </a:path>
              </a:pathLst>
            </a:custGeom>
            <a:solidFill>
              <a:srgbClr val="F3CA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0"/>
            <p:cNvSpPr/>
            <p:nvPr/>
          </p:nvSpPr>
          <p:spPr>
            <a:xfrm>
              <a:off x="3436525" y="2751650"/>
              <a:ext cx="780850" cy="1030100"/>
            </a:xfrm>
            <a:custGeom>
              <a:rect b="b" l="l" r="r" t="t"/>
              <a:pathLst>
                <a:path extrusionOk="0" h="41204" w="31234">
                  <a:moveTo>
                    <a:pt x="11585" y="0"/>
                  </a:moveTo>
                  <a:lnTo>
                    <a:pt x="1" y="14077"/>
                  </a:lnTo>
                  <a:lnTo>
                    <a:pt x="1" y="41203"/>
                  </a:lnTo>
                  <a:lnTo>
                    <a:pt x="10668" y="41203"/>
                  </a:lnTo>
                  <a:lnTo>
                    <a:pt x="31234" y="16203"/>
                  </a:lnTo>
                  <a:lnTo>
                    <a:pt x="115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1" name="Google Shape;1171;p30"/>
          <p:cNvGrpSpPr/>
          <p:nvPr/>
        </p:nvGrpSpPr>
        <p:grpSpPr>
          <a:xfrm>
            <a:off x="6538471" y="1231819"/>
            <a:ext cx="2605518" cy="3911687"/>
            <a:chOff x="5936050" y="1645500"/>
            <a:chExt cx="1422925" cy="2136250"/>
          </a:xfrm>
        </p:grpSpPr>
        <p:sp>
          <p:nvSpPr>
            <p:cNvPr id="1172" name="Google Shape;1172;p30"/>
            <p:cNvSpPr/>
            <p:nvPr/>
          </p:nvSpPr>
          <p:spPr>
            <a:xfrm>
              <a:off x="6125400" y="2297150"/>
              <a:ext cx="168650" cy="218075"/>
            </a:xfrm>
            <a:custGeom>
              <a:rect b="b" l="l" r="r" t="t"/>
              <a:pathLst>
                <a:path extrusionOk="0" h="8723" w="6746">
                  <a:moveTo>
                    <a:pt x="1121" y="1"/>
                  </a:moveTo>
                  <a:cubicBezTo>
                    <a:pt x="684" y="1"/>
                    <a:pt x="297" y="100"/>
                    <a:pt x="1" y="291"/>
                  </a:cubicBezTo>
                  <a:lnTo>
                    <a:pt x="5573" y="8722"/>
                  </a:lnTo>
                  <a:cubicBezTo>
                    <a:pt x="6709" y="7952"/>
                    <a:pt x="6746" y="4873"/>
                    <a:pt x="5170" y="2527"/>
                  </a:cubicBezTo>
                  <a:cubicBezTo>
                    <a:pt x="4005" y="793"/>
                    <a:pt x="2360" y="1"/>
                    <a:pt x="1121" y="1"/>
                  </a:cubicBezTo>
                  <a:close/>
                </a:path>
              </a:pathLst>
            </a:custGeom>
            <a:solidFill>
              <a:srgbClr val="F0B4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0"/>
            <p:cNvSpPr/>
            <p:nvPr/>
          </p:nvSpPr>
          <p:spPr>
            <a:xfrm>
              <a:off x="6239050" y="2600350"/>
              <a:ext cx="451825" cy="455600"/>
            </a:xfrm>
            <a:custGeom>
              <a:rect b="b" l="l" r="r" t="t"/>
              <a:pathLst>
                <a:path extrusionOk="0" h="18224" w="18073">
                  <a:moveTo>
                    <a:pt x="3202" y="1"/>
                  </a:moveTo>
                  <a:cubicBezTo>
                    <a:pt x="3137" y="1"/>
                    <a:pt x="3071" y="2"/>
                    <a:pt x="3006" y="3"/>
                  </a:cubicBezTo>
                  <a:cubicBezTo>
                    <a:pt x="1467" y="77"/>
                    <a:pt x="770" y="590"/>
                    <a:pt x="550" y="1396"/>
                  </a:cubicBezTo>
                  <a:cubicBezTo>
                    <a:pt x="0" y="3376"/>
                    <a:pt x="2603" y="7042"/>
                    <a:pt x="3520" y="8618"/>
                  </a:cubicBezTo>
                  <a:cubicBezTo>
                    <a:pt x="4801" y="10907"/>
                    <a:pt x="8953" y="18224"/>
                    <a:pt x="12845" y="18224"/>
                  </a:cubicBezTo>
                  <a:cubicBezTo>
                    <a:pt x="13629" y="18224"/>
                    <a:pt x="14403" y="17927"/>
                    <a:pt x="15140" y="17233"/>
                  </a:cubicBezTo>
                  <a:cubicBezTo>
                    <a:pt x="18073" y="14483"/>
                    <a:pt x="15397" y="8435"/>
                    <a:pt x="13454" y="5869"/>
                  </a:cubicBezTo>
                  <a:cubicBezTo>
                    <a:pt x="11293" y="3023"/>
                    <a:pt x="6902" y="1"/>
                    <a:pt x="3202" y="1"/>
                  </a:cubicBezTo>
                  <a:close/>
                </a:path>
              </a:pathLst>
            </a:custGeom>
            <a:solidFill>
              <a:srgbClr val="F0B4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0"/>
            <p:cNvSpPr/>
            <p:nvPr/>
          </p:nvSpPr>
          <p:spPr>
            <a:xfrm>
              <a:off x="6426000" y="2572850"/>
              <a:ext cx="700575" cy="644550"/>
            </a:xfrm>
            <a:custGeom>
              <a:rect b="b" l="l" r="r" t="t"/>
              <a:pathLst>
                <a:path extrusionOk="0" h="25782" w="28023">
                  <a:moveTo>
                    <a:pt x="7244" y="1"/>
                  </a:moveTo>
                  <a:cubicBezTo>
                    <a:pt x="4587" y="1"/>
                    <a:pt x="2035" y="1145"/>
                    <a:pt x="1" y="3889"/>
                  </a:cubicBezTo>
                  <a:lnTo>
                    <a:pt x="3410" y="4806"/>
                  </a:lnTo>
                  <a:cubicBezTo>
                    <a:pt x="1467" y="6126"/>
                    <a:pt x="367" y="8362"/>
                    <a:pt x="477" y="10708"/>
                  </a:cubicBezTo>
                  <a:cubicBezTo>
                    <a:pt x="477" y="11001"/>
                    <a:pt x="514" y="11294"/>
                    <a:pt x="550" y="11551"/>
                  </a:cubicBezTo>
                  <a:cubicBezTo>
                    <a:pt x="587" y="14117"/>
                    <a:pt x="1760" y="17270"/>
                    <a:pt x="4070" y="20129"/>
                  </a:cubicBezTo>
                  <a:cubicBezTo>
                    <a:pt x="6351" y="23031"/>
                    <a:pt x="11066" y="25781"/>
                    <a:pt x="15217" y="25781"/>
                  </a:cubicBezTo>
                  <a:cubicBezTo>
                    <a:pt x="17201" y="25781"/>
                    <a:pt x="19057" y="25153"/>
                    <a:pt x="20456" y="23611"/>
                  </a:cubicBezTo>
                  <a:cubicBezTo>
                    <a:pt x="28023" y="15239"/>
                    <a:pt x="16936" y="1"/>
                    <a:pt x="7244" y="1"/>
                  </a:cubicBezTo>
                  <a:close/>
                </a:path>
              </a:pathLst>
            </a:custGeom>
            <a:solidFill>
              <a:srgbClr val="85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0"/>
            <p:cNvSpPr/>
            <p:nvPr/>
          </p:nvSpPr>
          <p:spPr>
            <a:xfrm>
              <a:off x="6082325" y="2300350"/>
              <a:ext cx="369375" cy="489000"/>
            </a:xfrm>
            <a:custGeom>
              <a:rect b="b" l="l" r="r" t="t"/>
              <a:pathLst>
                <a:path extrusionOk="0" h="19560" w="14775">
                  <a:moveTo>
                    <a:pt x="2459" y="0"/>
                  </a:moveTo>
                  <a:cubicBezTo>
                    <a:pt x="2099" y="0"/>
                    <a:pt x="1738" y="112"/>
                    <a:pt x="1430" y="346"/>
                  </a:cubicBezTo>
                  <a:lnTo>
                    <a:pt x="954" y="713"/>
                  </a:lnTo>
                  <a:cubicBezTo>
                    <a:pt x="147" y="1299"/>
                    <a:pt x="1" y="2399"/>
                    <a:pt x="587" y="3169"/>
                  </a:cubicBezTo>
                  <a:cubicBezTo>
                    <a:pt x="1357" y="4195"/>
                    <a:pt x="2127" y="5222"/>
                    <a:pt x="2860" y="6322"/>
                  </a:cubicBezTo>
                  <a:cubicBezTo>
                    <a:pt x="3007" y="6578"/>
                    <a:pt x="3337" y="7055"/>
                    <a:pt x="3813" y="7605"/>
                  </a:cubicBezTo>
                  <a:cubicBezTo>
                    <a:pt x="4107" y="8814"/>
                    <a:pt x="4510" y="10024"/>
                    <a:pt x="4986" y="11160"/>
                  </a:cubicBezTo>
                  <a:cubicBezTo>
                    <a:pt x="5626" y="13112"/>
                    <a:pt x="7802" y="19560"/>
                    <a:pt x="10856" y="19560"/>
                  </a:cubicBezTo>
                  <a:cubicBezTo>
                    <a:pt x="11301" y="19560"/>
                    <a:pt x="11764" y="19423"/>
                    <a:pt x="12245" y="19115"/>
                  </a:cubicBezTo>
                  <a:cubicBezTo>
                    <a:pt x="14774" y="17539"/>
                    <a:pt x="13711" y="12700"/>
                    <a:pt x="12611" y="10574"/>
                  </a:cubicBezTo>
                  <a:cubicBezTo>
                    <a:pt x="11511" y="8374"/>
                    <a:pt x="9752" y="6615"/>
                    <a:pt x="7626" y="5442"/>
                  </a:cubicBezTo>
                  <a:cubicBezTo>
                    <a:pt x="6526" y="3719"/>
                    <a:pt x="4986" y="2179"/>
                    <a:pt x="3887" y="713"/>
                  </a:cubicBezTo>
                  <a:cubicBezTo>
                    <a:pt x="3535" y="251"/>
                    <a:pt x="2998" y="0"/>
                    <a:pt x="24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0"/>
            <p:cNvSpPr/>
            <p:nvPr/>
          </p:nvSpPr>
          <p:spPr>
            <a:xfrm>
              <a:off x="6404000" y="2463100"/>
              <a:ext cx="379450" cy="370900"/>
            </a:xfrm>
            <a:custGeom>
              <a:rect b="b" l="l" r="r" t="t"/>
              <a:pathLst>
                <a:path extrusionOk="0" h="14836" w="15178">
                  <a:moveTo>
                    <a:pt x="6341" y="1"/>
                  </a:moveTo>
                  <a:cubicBezTo>
                    <a:pt x="5389" y="1"/>
                    <a:pt x="4462" y="235"/>
                    <a:pt x="3630" y="728"/>
                  </a:cubicBezTo>
                  <a:cubicBezTo>
                    <a:pt x="624" y="2488"/>
                    <a:pt x="1" y="6923"/>
                    <a:pt x="2237" y="10626"/>
                  </a:cubicBezTo>
                  <a:cubicBezTo>
                    <a:pt x="3847" y="13291"/>
                    <a:pt x="6444" y="14835"/>
                    <a:pt x="8880" y="14835"/>
                  </a:cubicBezTo>
                  <a:cubicBezTo>
                    <a:pt x="9829" y="14835"/>
                    <a:pt x="10753" y="14601"/>
                    <a:pt x="11585" y="14108"/>
                  </a:cubicBezTo>
                  <a:cubicBezTo>
                    <a:pt x="14554" y="12348"/>
                    <a:pt x="15177" y="7913"/>
                    <a:pt x="12978" y="4210"/>
                  </a:cubicBezTo>
                  <a:cubicBezTo>
                    <a:pt x="11395" y="1545"/>
                    <a:pt x="8786" y="1"/>
                    <a:pt x="63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0"/>
            <p:cNvSpPr/>
            <p:nvPr/>
          </p:nvSpPr>
          <p:spPr>
            <a:xfrm>
              <a:off x="5972350" y="1716975"/>
              <a:ext cx="695625" cy="1122675"/>
            </a:xfrm>
            <a:custGeom>
              <a:rect b="b" l="l" r="r" t="t"/>
              <a:pathLst>
                <a:path extrusionOk="0" h="44907" w="27825">
                  <a:moveTo>
                    <a:pt x="10008" y="0"/>
                  </a:moveTo>
                  <a:lnTo>
                    <a:pt x="1" y="11877"/>
                  </a:lnTo>
                  <a:lnTo>
                    <a:pt x="19100" y="44906"/>
                  </a:lnTo>
                  <a:lnTo>
                    <a:pt x="27824" y="34092"/>
                  </a:lnTo>
                  <a:lnTo>
                    <a:pt x="100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0"/>
            <p:cNvSpPr/>
            <p:nvPr/>
          </p:nvSpPr>
          <p:spPr>
            <a:xfrm>
              <a:off x="5973275" y="1649150"/>
              <a:ext cx="872475" cy="1191400"/>
            </a:xfrm>
            <a:custGeom>
              <a:rect b="b" l="l" r="r" t="t"/>
              <a:pathLst>
                <a:path extrusionOk="0" h="47656" w="34899">
                  <a:moveTo>
                    <a:pt x="15360" y="1"/>
                  </a:moveTo>
                  <a:lnTo>
                    <a:pt x="0" y="14554"/>
                  </a:lnTo>
                  <a:lnTo>
                    <a:pt x="19026" y="47656"/>
                  </a:lnTo>
                  <a:lnTo>
                    <a:pt x="34899" y="34422"/>
                  </a:lnTo>
                  <a:lnTo>
                    <a:pt x="15360" y="1"/>
                  </a:lnTo>
                  <a:close/>
                </a:path>
              </a:pathLst>
            </a:custGeom>
            <a:solidFill>
              <a:srgbClr val="DA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0"/>
            <p:cNvSpPr/>
            <p:nvPr/>
          </p:nvSpPr>
          <p:spPr>
            <a:xfrm>
              <a:off x="5977850" y="1645500"/>
              <a:ext cx="946725" cy="1206975"/>
            </a:xfrm>
            <a:custGeom>
              <a:rect b="b" l="l" r="r" t="t"/>
              <a:pathLst>
                <a:path extrusionOk="0" h="48279" w="37869">
                  <a:moveTo>
                    <a:pt x="19210" y="0"/>
                  </a:moveTo>
                  <a:lnTo>
                    <a:pt x="1" y="15213"/>
                  </a:lnTo>
                  <a:lnTo>
                    <a:pt x="19026" y="48278"/>
                  </a:lnTo>
                  <a:lnTo>
                    <a:pt x="37869" y="34568"/>
                  </a:lnTo>
                  <a:lnTo>
                    <a:pt x="1921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0"/>
            <p:cNvSpPr/>
            <p:nvPr/>
          </p:nvSpPr>
          <p:spPr>
            <a:xfrm>
              <a:off x="6409900" y="2526200"/>
              <a:ext cx="653975" cy="340175"/>
            </a:xfrm>
            <a:custGeom>
              <a:rect b="b" l="l" r="r" t="t"/>
              <a:pathLst>
                <a:path extrusionOk="0" h="13607" w="26159">
                  <a:moveTo>
                    <a:pt x="25206" y="0"/>
                  </a:moveTo>
                  <a:lnTo>
                    <a:pt x="2038" y="11767"/>
                  </a:lnTo>
                  <a:lnTo>
                    <a:pt x="11495" y="587"/>
                  </a:lnTo>
                  <a:lnTo>
                    <a:pt x="10212" y="403"/>
                  </a:lnTo>
                  <a:lnTo>
                    <a:pt x="571" y="11767"/>
                  </a:lnTo>
                  <a:cubicBezTo>
                    <a:pt x="1" y="12591"/>
                    <a:pt x="608" y="13607"/>
                    <a:pt x="1470" y="13607"/>
                  </a:cubicBezTo>
                  <a:cubicBezTo>
                    <a:pt x="1605" y="13607"/>
                    <a:pt x="1747" y="13582"/>
                    <a:pt x="1891" y="13527"/>
                  </a:cubicBezTo>
                  <a:lnTo>
                    <a:pt x="1964" y="13490"/>
                  </a:lnTo>
                  <a:lnTo>
                    <a:pt x="26159" y="660"/>
                  </a:lnTo>
                  <a:lnTo>
                    <a:pt x="25206" y="0"/>
                  </a:ln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0"/>
            <p:cNvSpPr/>
            <p:nvPr/>
          </p:nvSpPr>
          <p:spPr>
            <a:xfrm>
              <a:off x="5973275" y="1655575"/>
              <a:ext cx="1091525" cy="1184975"/>
            </a:xfrm>
            <a:custGeom>
              <a:rect b="b" l="l" r="r" t="t"/>
              <a:pathLst>
                <a:path extrusionOk="0" h="47399" w="43661">
                  <a:moveTo>
                    <a:pt x="24635" y="0"/>
                  </a:moveTo>
                  <a:lnTo>
                    <a:pt x="0" y="14333"/>
                  </a:lnTo>
                  <a:lnTo>
                    <a:pt x="19026" y="47399"/>
                  </a:lnTo>
                  <a:lnTo>
                    <a:pt x="43660" y="35448"/>
                  </a:lnTo>
                  <a:lnTo>
                    <a:pt x="246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0"/>
            <p:cNvSpPr/>
            <p:nvPr/>
          </p:nvSpPr>
          <p:spPr>
            <a:xfrm>
              <a:off x="5949450" y="1999225"/>
              <a:ext cx="535225" cy="852325"/>
            </a:xfrm>
            <a:custGeom>
              <a:rect b="b" l="l" r="r" t="t"/>
              <a:pathLst>
                <a:path extrusionOk="0" h="34093" w="21409">
                  <a:moveTo>
                    <a:pt x="2420" y="1"/>
                  </a:moveTo>
                  <a:lnTo>
                    <a:pt x="0" y="1101"/>
                  </a:lnTo>
                  <a:lnTo>
                    <a:pt x="18916" y="34093"/>
                  </a:lnTo>
                  <a:lnTo>
                    <a:pt x="21409" y="33066"/>
                  </a:lnTo>
                  <a:lnTo>
                    <a:pt x="2420" y="1"/>
                  </a:ln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0"/>
            <p:cNvSpPr/>
            <p:nvPr/>
          </p:nvSpPr>
          <p:spPr>
            <a:xfrm>
              <a:off x="5936050" y="1654650"/>
              <a:ext cx="652200" cy="388725"/>
            </a:xfrm>
            <a:custGeom>
              <a:rect b="b" l="l" r="r" t="t"/>
              <a:pathLst>
                <a:path extrusionOk="0" h="15549" w="26088">
                  <a:moveTo>
                    <a:pt x="25281" y="1"/>
                  </a:moveTo>
                  <a:lnTo>
                    <a:pt x="2039" y="13674"/>
                  </a:lnTo>
                  <a:lnTo>
                    <a:pt x="11497" y="2493"/>
                  </a:lnTo>
                  <a:lnTo>
                    <a:pt x="11057" y="2603"/>
                  </a:lnTo>
                  <a:lnTo>
                    <a:pt x="573" y="13711"/>
                  </a:lnTo>
                  <a:cubicBezTo>
                    <a:pt x="1" y="14505"/>
                    <a:pt x="614" y="15548"/>
                    <a:pt x="1480" y="15548"/>
                  </a:cubicBezTo>
                  <a:cubicBezTo>
                    <a:pt x="1613" y="15548"/>
                    <a:pt x="1752" y="15524"/>
                    <a:pt x="1893" y="15470"/>
                  </a:cubicBezTo>
                  <a:lnTo>
                    <a:pt x="1966" y="15434"/>
                  </a:lnTo>
                  <a:lnTo>
                    <a:pt x="26087" y="1"/>
                  </a:ln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0"/>
            <p:cNvSpPr/>
            <p:nvPr/>
          </p:nvSpPr>
          <p:spPr>
            <a:xfrm>
              <a:off x="6141900" y="2349850"/>
              <a:ext cx="593900" cy="747925"/>
            </a:xfrm>
            <a:custGeom>
              <a:rect b="b" l="l" r="r" t="t"/>
              <a:pathLst>
                <a:path extrusionOk="0" h="29917" w="23756">
                  <a:moveTo>
                    <a:pt x="2816" y="0"/>
                  </a:moveTo>
                  <a:cubicBezTo>
                    <a:pt x="2505" y="0"/>
                    <a:pt x="2188" y="93"/>
                    <a:pt x="1870" y="309"/>
                  </a:cubicBezTo>
                  <a:lnTo>
                    <a:pt x="1833" y="346"/>
                  </a:lnTo>
                  <a:cubicBezTo>
                    <a:pt x="1" y="1665"/>
                    <a:pt x="2053" y="4635"/>
                    <a:pt x="2530" y="6101"/>
                  </a:cubicBezTo>
                  <a:cubicBezTo>
                    <a:pt x="2677" y="6504"/>
                    <a:pt x="2823" y="6908"/>
                    <a:pt x="3043" y="7311"/>
                  </a:cubicBezTo>
                  <a:cubicBezTo>
                    <a:pt x="2933" y="8557"/>
                    <a:pt x="3300" y="9987"/>
                    <a:pt x="3336" y="10867"/>
                  </a:cubicBezTo>
                  <a:cubicBezTo>
                    <a:pt x="3446" y="12736"/>
                    <a:pt x="3776" y="14606"/>
                    <a:pt x="4290" y="16402"/>
                  </a:cubicBezTo>
                  <a:cubicBezTo>
                    <a:pt x="4363" y="16769"/>
                    <a:pt x="4510" y="17098"/>
                    <a:pt x="4656" y="17428"/>
                  </a:cubicBezTo>
                  <a:cubicBezTo>
                    <a:pt x="4949" y="18125"/>
                    <a:pt x="5389" y="18748"/>
                    <a:pt x="5939" y="19261"/>
                  </a:cubicBezTo>
                  <a:lnTo>
                    <a:pt x="6122" y="19481"/>
                  </a:lnTo>
                  <a:cubicBezTo>
                    <a:pt x="6819" y="20288"/>
                    <a:pt x="7515" y="21094"/>
                    <a:pt x="8212" y="21901"/>
                  </a:cubicBezTo>
                  <a:cubicBezTo>
                    <a:pt x="9238" y="23184"/>
                    <a:pt x="10485" y="24357"/>
                    <a:pt x="11585" y="25566"/>
                  </a:cubicBezTo>
                  <a:cubicBezTo>
                    <a:pt x="13106" y="27341"/>
                    <a:pt x="15514" y="29916"/>
                    <a:pt x="18028" y="29916"/>
                  </a:cubicBezTo>
                  <a:cubicBezTo>
                    <a:pt x="18786" y="29916"/>
                    <a:pt x="19554" y="29683"/>
                    <a:pt x="20309" y="29122"/>
                  </a:cubicBezTo>
                  <a:cubicBezTo>
                    <a:pt x="23755" y="26593"/>
                    <a:pt x="20749" y="21937"/>
                    <a:pt x="18110" y="20104"/>
                  </a:cubicBezTo>
                  <a:cubicBezTo>
                    <a:pt x="16533" y="19005"/>
                    <a:pt x="14957" y="17905"/>
                    <a:pt x="13417" y="16805"/>
                  </a:cubicBezTo>
                  <a:cubicBezTo>
                    <a:pt x="12061" y="15852"/>
                    <a:pt x="11218" y="14532"/>
                    <a:pt x="10228" y="13249"/>
                  </a:cubicBezTo>
                  <a:cubicBezTo>
                    <a:pt x="9752" y="12076"/>
                    <a:pt x="9238" y="10940"/>
                    <a:pt x="8615" y="9877"/>
                  </a:cubicBezTo>
                  <a:cubicBezTo>
                    <a:pt x="8359" y="9364"/>
                    <a:pt x="7955" y="8374"/>
                    <a:pt x="7406" y="7421"/>
                  </a:cubicBezTo>
                  <a:cubicBezTo>
                    <a:pt x="7259" y="5808"/>
                    <a:pt x="6819" y="4268"/>
                    <a:pt x="6049" y="2839"/>
                  </a:cubicBezTo>
                  <a:cubicBezTo>
                    <a:pt x="5451" y="1822"/>
                    <a:pt x="4194" y="0"/>
                    <a:pt x="2816" y="0"/>
                  </a:cubicBezTo>
                  <a:close/>
                </a:path>
              </a:pathLst>
            </a:custGeom>
            <a:solidFill>
              <a:srgbClr val="85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0"/>
            <p:cNvSpPr/>
            <p:nvPr/>
          </p:nvSpPr>
          <p:spPr>
            <a:xfrm>
              <a:off x="6578125" y="2751650"/>
              <a:ext cx="780850" cy="1030100"/>
            </a:xfrm>
            <a:custGeom>
              <a:rect b="b" l="l" r="r" t="t"/>
              <a:pathLst>
                <a:path extrusionOk="0" h="41204" w="31234">
                  <a:moveTo>
                    <a:pt x="19650" y="0"/>
                  </a:moveTo>
                  <a:lnTo>
                    <a:pt x="1" y="16203"/>
                  </a:lnTo>
                  <a:lnTo>
                    <a:pt x="20566" y="41203"/>
                  </a:lnTo>
                  <a:lnTo>
                    <a:pt x="31234" y="41203"/>
                  </a:lnTo>
                  <a:lnTo>
                    <a:pt x="31234" y="14077"/>
                  </a:lnTo>
                  <a:lnTo>
                    <a:pt x="196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31"/>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1191" name="Google Shape;1191;p31"/>
          <p:cNvGrpSpPr/>
          <p:nvPr/>
        </p:nvGrpSpPr>
        <p:grpSpPr>
          <a:xfrm>
            <a:off x="487627" y="1253575"/>
            <a:ext cx="7254400" cy="827042"/>
            <a:chOff x="487627" y="1253575"/>
            <a:chExt cx="7254400" cy="827042"/>
          </a:xfrm>
        </p:grpSpPr>
        <p:sp>
          <p:nvSpPr>
            <p:cNvPr id="1192" name="Google Shape;1192;p31"/>
            <p:cNvSpPr/>
            <p:nvPr/>
          </p:nvSpPr>
          <p:spPr>
            <a:xfrm>
              <a:off x="487627" y="1253575"/>
              <a:ext cx="3061800" cy="782100"/>
            </a:xfrm>
            <a:prstGeom prst="rect">
              <a:avLst/>
            </a:prstGeom>
            <a:solidFill>
              <a:srgbClr val="595959">
                <a:alpha val="11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3" name="Google Shape;1193;p31"/>
            <p:cNvGrpSpPr/>
            <p:nvPr/>
          </p:nvGrpSpPr>
          <p:grpSpPr>
            <a:xfrm flipH="1">
              <a:off x="4092702" y="1309867"/>
              <a:ext cx="3649325" cy="685998"/>
              <a:chOff x="3639068" y="1767382"/>
              <a:chExt cx="3025723" cy="568774"/>
            </a:xfrm>
          </p:grpSpPr>
          <p:sp>
            <p:nvSpPr>
              <p:cNvPr id="1194" name="Google Shape;1194;p31"/>
              <p:cNvSpPr/>
              <p:nvPr/>
            </p:nvSpPr>
            <p:spPr>
              <a:xfrm>
                <a:off x="4611291" y="1854632"/>
                <a:ext cx="2053500" cy="394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1"/>
              <p:cNvSpPr/>
              <p:nvPr/>
            </p:nvSpPr>
            <p:spPr>
              <a:xfrm rot="-5400000">
                <a:off x="4223535" y="1783030"/>
                <a:ext cx="264251" cy="537505"/>
              </a:xfrm>
              <a:custGeom>
                <a:rect b="b" l="l" r="r" t="t"/>
                <a:pathLst>
                  <a:path extrusionOk="0" h="9026" w="4437">
                    <a:moveTo>
                      <a:pt x="0" y="1"/>
                    </a:moveTo>
                    <a:lnTo>
                      <a:pt x="0" y="9025"/>
                    </a:lnTo>
                    <a:lnTo>
                      <a:pt x="4436" y="9025"/>
                    </a:lnTo>
                    <a:lnTo>
                      <a:pt x="44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1"/>
              <p:cNvSpPr/>
              <p:nvPr/>
            </p:nvSpPr>
            <p:spPr>
              <a:xfrm rot="-5400000">
                <a:off x="3665069" y="1842907"/>
                <a:ext cx="365743" cy="417743"/>
              </a:xfrm>
              <a:custGeom>
                <a:rect b="b" l="l" r="r" t="t"/>
                <a:pathLst>
                  <a:path extrusionOk="0" h="7015" w="6141">
                    <a:moveTo>
                      <a:pt x="2863" y="1"/>
                    </a:moveTo>
                    <a:cubicBezTo>
                      <a:pt x="2863" y="1"/>
                      <a:pt x="1595" y="3300"/>
                      <a:pt x="787" y="4393"/>
                    </a:cubicBezTo>
                    <a:cubicBezTo>
                      <a:pt x="0" y="5485"/>
                      <a:pt x="896" y="7015"/>
                      <a:pt x="896" y="7015"/>
                    </a:cubicBezTo>
                    <a:lnTo>
                      <a:pt x="5244" y="7015"/>
                    </a:lnTo>
                    <a:cubicBezTo>
                      <a:pt x="5244" y="7015"/>
                      <a:pt x="6140" y="5485"/>
                      <a:pt x="5354" y="4393"/>
                    </a:cubicBezTo>
                    <a:cubicBezTo>
                      <a:pt x="4545" y="3300"/>
                      <a:pt x="3212" y="1"/>
                      <a:pt x="3212" y="1"/>
                    </a:cubicBezTo>
                    <a:lnTo>
                      <a:pt x="3169" y="4240"/>
                    </a:lnTo>
                    <a:cubicBezTo>
                      <a:pt x="3627" y="4349"/>
                      <a:pt x="4130" y="4720"/>
                      <a:pt x="4130" y="5158"/>
                    </a:cubicBezTo>
                    <a:cubicBezTo>
                      <a:pt x="4109" y="5699"/>
                      <a:pt x="3671" y="6122"/>
                      <a:pt x="3157" y="6122"/>
                    </a:cubicBezTo>
                    <a:cubicBezTo>
                      <a:pt x="3132" y="6122"/>
                      <a:pt x="3106" y="6121"/>
                      <a:pt x="3081" y="6119"/>
                    </a:cubicBezTo>
                    <a:cubicBezTo>
                      <a:pt x="3055" y="6121"/>
                      <a:pt x="3029" y="6122"/>
                      <a:pt x="3003" y="6122"/>
                    </a:cubicBezTo>
                    <a:cubicBezTo>
                      <a:pt x="2470" y="6122"/>
                      <a:pt x="2031" y="5699"/>
                      <a:pt x="2011" y="5158"/>
                    </a:cubicBezTo>
                    <a:cubicBezTo>
                      <a:pt x="2011" y="4720"/>
                      <a:pt x="2426" y="4349"/>
                      <a:pt x="2906" y="4240"/>
                    </a:cubicBezTo>
                    <a:lnTo>
                      <a:pt x="28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1"/>
              <p:cNvSpPr/>
              <p:nvPr/>
            </p:nvSpPr>
            <p:spPr>
              <a:xfrm rot="-5400000">
                <a:off x="3958711" y="1995805"/>
                <a:ext cx="299389" cy="113266"/>
              </a:xfrm>
              <a:custGeom>
                <a:rect b="b" l="l" r="r" t="t"/>
                <a:pathLst>
                  <a:path extrusionOk="0" h="1902" w="5027">
                    <a:moveTo>
                      <a:pt x="0" y="1"/>
                    </a:moveTo>
                    <a:lnTo>
                      <a:pt x="0" y="1902"/>
                    </a:lnTo>
                    <a:lnTo>
                      <a:pt x="5026" y="1902"/>
                    </a:lnTo>
                    <a:lnTo>
                      <a:pt x="5026" y="1"/>
                    </a:lnTo>
                    <a:close/>
                  </a:path>
                </a:pathLst>
              </a:custGeom>
              <a:solidFill>
                <a:srgbClr val="7474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1"/>
              <p:cNvSpPr/>
              <p:nvPr/>
            </p:nvSpPr>
            <p:spPr>
              <a:xfrm rot="-5400000">
                <a:off x="4472851" y="1995777"/>
                <a:ext cx="388870" cy="111973"/>
              </a:xfrm>
              <a:custGeom>
                <a:rect b="b" l="l" r="r" t="t"/>
                <a:pathLst>
                  <a:path extrusionOk="0" h="1880" w="5660">
                    <a:moveTo>
                      <a:pt x="1" y="1"/>
                    </a:moveTo>
                    <a:lnTo>
                      <a:pt x="1" y="1880"/>
                    </a:lnTo>
                    <a:lnTo>
                      <a:pt x="5660" y="1880"/>
                    </a:lnTo>
                    <a:lnTo>
                      <a:pt x="5660" y="1"/>
                    </a:lnTo>
                    <a:close/>
                  </a:path>
                </a:pathLst>
              </a:custGeom>
              <a:solidFill>
                <a:srgbClr val="7474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1"/>
              <p:cNvSpPr/>
              <p:nvPr/>
            </p:nvSpPr>
            <p:spPr>
              <a:xfrm rot="-5400000">
                <a:off x="4485869" y="2003474"/>
                <a:ext cx="568774" cy="96590"/>
              </a:xfrm>
              <a:custGeom>
                <a:rect b="b" l="l" r="r" t="t"/>
                <a:pathLst>
                  <a:path extrusionOk="0" h="1622" w="9550">
                    <a:moveTo>
                      <a:pt x="820" y="0"/>
                    </a:moveTo>
                    <a:cubicBezTo>
                      <a:pt x="375" y="0"/>
                      <a:pt x="22" y="357"/>
                      <a:pt x="1" y="812"/>
                    </a:cubicBezTo>
                    <a:cubicBezTo>
                      <a:pt x="22" y="1278"/>
                      <a:pt x="393" y="1621"/>
                      <a:pt x="854" y="1621"/>
                    </a:cubicBezTo>
                    <a:cubicBezTo>
                      <a:pt x="868" y="1621"/>
                      <a:pt x="882" y="1621"/>
                      <a:pt x="897" y="1620"/>
                    </a:cubicBezTo>
                    <a:lnTo>
                      <a:pt x="8654" y="1620"/>
                    </a:lnTo>
                    <a:cubicBezTo>
                      <a:pt x="8667" y="1621"/>
                      <a:pt x="8681" y="1621"/>
                      <a:pt x="8695" y="1621"/>
                    </a:cubicBezTo>
                    <a:cubicBezTo>
                      <a:pt x="9137" y="1621"/>
                      <a:pt x="9528" y="1279"/>
                      <a:pt x="9550" y="834"/>
                    </a:cubicBezTo>
                    <a:lnTo>
                      <a:pt x="9550" y="812"/>
                    </a:lnTo>
                    <a:cubicBezTo>
                      <a:pt x="9529" y="357"/>
                      <a:pt x="9176" y="0"/>
                      <a:pt x="8730" y="0"/>
                    </a:cubicBezTo>
                    <a:cubicBezTo>
                      <a:pt x="8705" y="0"/>
                      <a:pt x="8680" y="1"/>
                      <a:pt x="8654" y="4"/>
                    </a:cubicBezTo>
                    <a:lnTo>
                      <a:pt x="897" y="4"/>
                    </a:lnTo>
                    <a:cubicBezTo>
                      <a:pt x="871" y="1"/>
                      <a:pt x="845" y="0"/>
                      <a:pt x="8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p31"/>
            <p:cNvGrpSpPr/>
            <p:nvPr/>
          </p:nvGrpSpPr>
          <p:grpSpPr>
            <a:xfrm>
              <a:off x="499312" y="1298465"/>
              <a:ext cx="2234395" cy="782152"/>
              <a:chOff x="457200" y="1368242"/>
              <a:chExt cx="2078700" cy="782152"/>
            </a:xfrm>
          </p:grpSpPr>
          <p:sp>
            <p:nvSpPr>
              <p:cNvPr id="1201" name="Google Shape;1201;p31"/>
              <p:cNvSpPr txBox="1"/>
              <p:nvPr/>
            </p:nvSpPr>
            <p:spPr>
              <a:xfrm>
                <a:off x="457200" y="1368242"/>
                <a:ext cx="20787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1202" name="Google Shape;1202;p31"/>
              <p:cNvSpPr txBox="1"/>
              <p:nvPr/>
            </p:nvSpPr>
            <p:spPr>
              <a:xfrm>
                <a:off x="457200" y="1614894"/>
                <a:ext cx="2078700" cy="53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grpSp>
        <p:sp>
          <p:nvSpPr>
            <p:cNvPr id="1203" name="Google Shape;1203;p31"/>
            <p:cNvSpPr/>
            <p:nvPr/>
          </p:nvSpPr>
          <p:spPr>
            <a:xfrm flipH="1">
              <a:off x="3179988" y="1415126"/>
              <a:ext cx="752406" cy="475501"/>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50%</a:t>
              </a:r>
              <a:endParaRPr/>
            </a:p>
          </p:txBody>
        </p:sp>
      </p:grpSp>
      <p:grpSp>
        <p:nvGrpSpPr>
          <p:cNvPr id="1204" name="Google Shape;1204;p31"/>
          <p:cNvGrpSpPr/>
          <p:nvPr/>
        </p:nvGrpSpPr>
        <p:grpSpPr>
          <a:xfrm>
            <a:off x="487627" y="2129875"/>
            <a:ext cx="7559062" cy="824310"/>
            <a:chOff x="487627" y="2129875"/>
            <a:chExt cx="7559062" cy="824310"/>
          </a:xfrm>
        </p:grpSpPr>
        <p:sp>
          <p:nvSpPr>
            <p:cNvPr id="1205" name="Google Shape;1205;p31"/>
            <p:cNvSpPr/>
            <p:nvPr/>
          </p:nvSpPr>
          <p:spPr>
            <a:xfrm>
              <a:off x="487627" y="2129875"/>
              <a:ext cx="3061800" cy="7821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6" name="Google Shape;1206;p31"/>
            <p:cNvGrpSpPr/>
            <p:nvPr/>
          </p:nvGrpSpPr>
          <p:grpSpPr>
            <a:xfrm flipH="1">
              <a:off x="4092702" y="2183417"/>
              <a:ext cx="3953987" cy="685998"/>
              <a:chOff x="3639068" y="1767382"/>
              <a:chExt cx="3278325" cy="568774"/>
            </a:xfrm>
          </p:grpSpPr>
          <p:sp>
            <p:nvSpPr>
              <p:cNvPr id="1207" name="Google Shape;1207;p31"/>
              <p:cNvSpPr/>
              <p:nvPr/>
            </p:nvSpPr>
            <p:spPr>
              <a:xfrm>
                <a:off x="4611293" y="1854632"/>
                <a:ext cx="2306100" cy="39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1"/>
              <p:cNvSpPr/>
              <p:nvPr/>
            </p:nvSpPr>
            <p:spPr>
              <a:xfrm rot="-5400000">
                <a:off x="4223529" y="1783031"/>
                <a:ext cx="264257" cy="537498"/>
              </a:xfrm>
              <a:custGeom>
                <a:rect b="b" l="l" r="r" t="t"/>
                <a:pathLst>
                  <a:path extrusionOk="0" h="9026" w="4437">
                    <a:moveTo>
                      <a:pt x="0" y="1"/>
                    </a:moveTo>
                    <a:lnTo>
                      <a:pt x="0" y="9025"/>
                    </a:lnTo>
                    <a:lnTo>
                      <a:pt x="4436" y="9025"/>
                    </a:lnTo>
                    <a:lnTo>
                      <a:pt x="443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1"/>
              <p:cNvSpPr/>
              <p:nvPr/>
            </p:nvSpPr>
            <p:spPr>
              <a:xfrm rot="-5400000">
                <a:off x="3665069" y="1842907"/>
                <a:ext cx="365743" cy="417743"/>
              </a:xfrm>
              <a:custGeom>
                <a:rect b="b" l="l" r="r" t="t"/>
                <a:pathLst>
                  <a:path extrusionOk="0" h="7015" w="6141">
                    <a:moveTo>
                      <a:pt x="2863" y="1"/>
                    </a:moveTo>
                    <a:cubicBezTo>
                      <a:pt x="2863" y="1"/>
                      <a:pt x="1595" y="3300"/>
                      <a:pt x="787" y="4393"/>
                    </a:cubicBezTo>
                    <a:cubicBezTo>
                      <a:pt x="0" y="5485"/>
                      <a:pt x="896" y="7015"/>
                      <a:pt x="896" y="7015"/>
                    </a:cubicBezTo>
                    <a:lnTo>
                      <a:pt x="5244" y="7015"/>
                    </a:lnTo>
                    <a:cubicBezTo>
                      <a:pt x="5244" y="7015"/>
                      <a:pt x="6140" y="5485"/>
                      <a:pt x="5354" y="4393"/>
                    </a:cubicBezTo>
                    <a:cubicBezTo>
                      <a:pt x="4545" y="3300"/>
                      <a:pt x="3212" y="1"/>
                      <a:pt x="3212" y="1"/>
                    </a:cubicBezTo>
                    <a:lnTo>
                      <a:pt x="3169" y="4240"/>
                    </a:lnTo>
                    <a:cubicBezTo>
                      <a:pt x="3627" y="4349"/>
                      <a:pt x="4130" y="4720"/>
                      <a:pt x="4130" y="5158"/>
                    </a:cubicBezTo>
                    <a:cubicBezTo>
                      <a:pt x="4109" y="5699"/>
                      <a:pt x="3671" y="6122"/>
                      <a:pt x="3157" y="6122"/>
                    </a:cubicBezTo>
                    <a:cubicBezTo>
                      <a:pt x="3132" y="6122"/>
                      <a:pt x="3106" y="6121"/>
                      <a:pt x="3081" y="6119"/>
                    </a:cubicBezTo>
                    <a:cubicBezTo>
                      <a:pt x="3055" y="6121"/>
                      <a:pt x="3029" y="6122"/>
                      <a:pt x="3003" y="6122"/>
                    </a:cubicBezTo>
                    <a:cubicBezTo>
                      <a:pt x="2470" y="6122"/>
                      <a:pt x="2031" y="5699"/>
                      <a:pt x="2011" y="5158"/>
                    </a:cubicBezTo>
                    <a:cubicBezTo>
                      <a:pt x="2011" y="4720"/>
                      <a:pt x="2426" y="4349"/>
                      <a:pt x="2906" y="4240"/>
                    </a:cubicBezTo>
                    <a:lnTo>
                      <a:pt x="28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1"/>
              <p:cNvSpPr/>
              <p:nvPr/>
            </p:nvSpPr>
            <p:spPr>
              <a:xfrm rot="-5400000">
                <a:off x="3958708" y="1995802"/>
                <a:ext cx="299396" cy="113264"/>
              </a:xfrm>
              <a:custGeom>
                <a:rect b="b" l="l" r="r" t="t"/>
                <a:pathLst>
                  <a:path extrusionOk="0" h="1902" w="5027">
                    <a:moveTo>
                      <a:pt x="0" y="1"/>
                    </a:moveTo>
                    <a:lnTo>
                      <a:pt x="0" y="1902"/>
                    </a:lnTo>
                    <a:lnTo>
                      <a:pt x="5026" y="1902"/>
                    </a:lnTo>
                    <a:lnTo>
                      <a:pt x="5026" y="1"/>
                    </a:lnTo>
                    <a:close/>
                  </a:path>
                </a:pathLst>
              </a:custGeom>
              <a:solidFill>
                <a:srgbClr val="689E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1"/>
              <p:cNvSpPr/>
              <p:nvPr/>
            </p:nvSpPr>
            <p:spPr>
              <a:xfrm rot="-5400000">
                <a:off x="4472851" y="1995777"/>
                <a:ext cx="388870" cy="111973"/>
              </a:xfrm>
              <a:custGeom>
                <a:rect b="b" l="l" r="r" t="t"/>
                <a:pathLst>
                  <a:path extrusionOk="0" h="1880" w="5660">
                    <a:moveTo>
                      <a:pt x="1" y="1"/>
                    </a:moveTo>
                    <a:lnTo>
                      <a:pt x="1" y="1880"/>
                    </a:lnTo>
                    <a:lnTo>
                      <a:pt x="5660" y="1880"/>
                    </a:lnTo>
                    <a:lnTo>
                      <a:pt x="5660" y="1"/>
                    </a:lnTo>
                    <a:close/>
                  </a:path>
                </a:pathLst>
              </a:custGeom>
              <a:solidFill>
                <a:srgbClr val="689E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1"/>
              <p:cNvSpPr/>
              <p:nvPr/>
            </p:nvSpPr>
            <p:spPr>
              <a:xfrm rot="-5400000">
                <a:off x="4485869" y="2003474"/>
                <a:ext cx="568774" cy="96590"/>
              </a:xfrm>
              <a:custGeom>
                <a:rect b="b" l="l" r="r" t="t"/>
                <a:pathLst>
                  <a:path extrusionOk="0" h="1622" w="9550">
                    <a:moveTo>
                      <a:pt x="820" y="0"/>
                    </a:moveTo>
                    <a:cubicBezTo>
                      <a:pt x="375" y="0"/>
                      <a:pt x="22" y="357"/>
                      <a:pt x="1" y="812"/>
                    </a:cubicBezTo>
                    <a:cubicBezTo>
                      <a:pt x="22" y="1278"/>
                      <a:pt x="393" y="1621"/>
                      <a:pt x="854" y="1621"/>
                    </a:cubicBezTo>
                    <a:cubicBezTo>
                      <a:pt x="868" y="1621"/>
                      <a:pt x="882" y="1621"/>
                      <a:pt x="897" y="1620"/>
                    </a:cubicBezTo>
                    <a:lnTo>
                      <a:pt x="8654" y="1620"/>
                    </a:lnTo>
                    <a:cubicBezTo>
                      <a:pt x="8667" y="1621"/>
                      <a:pt x="8681" y="1621"/>
                      <a:pt x="8695" y="1621"/>
                    </a:cubicBezTo>
                    <a:cubicBezTo>
                      <a:pt x="9137" y="1621"/>
                      <a:pt x="9528" y="1279"/>
                      <a:pt x="9550" y="834"/>
                    </a:cubicBezTo>
                    <a:lnTo>
                      <a:pt x="9550" y="812"/>
                    </a:lnTo>
                    <a:cubicBezTo>
                      <a:pt x="9529" y="357"/>
                      <a:pt x="9176" y="0"/>
                      <a:pt x="8730" y="0"/>
                    </a:cubicBezTo>
                    <a:cubicBezTo>
                      <a:pt x="8705" y="0"/>
                      <a:pt x="8680" y="1"/>
                      <a:pt x="8654" y="4"/>
                    </a:cubicBezTo>
                    <a:lnTo>
                      <a:pt x="897" y="4"/>
                    </a:lnTo>
                    <a:cubicBezTo>
                      <a:pt x="871" y="1"/>
                      <a:pt x="845" y="0"/>
                      <a:pt x="8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3" name="Google Shape;1213;p31"/>
            <p:cNvSpPr/>
            <p:nvPr/>
          </p:nvSpPr>
          <p:spPr>
            <a:xfrm flipH="1">
              <a:off x="3179988" y="2288672"/>
              <a:ext cx="752406" cy="475501"/>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65</a:t>
              </a:r>
              <a:r>
                <a:rPr lang="en" sz="2400">
                  <a:solidFill>
                    <a:schemeClr val="lt1"/>
                  </a:solidFill>
                  <a:latin typeface="Amatic SC"/>
                  <a:ea typeface="Amatic SC"/>
                  <a:cs typeface="Amatic SC"/>
                  <a:sym typeface="Amatic SC"/>
                </a:rPr>
                <a:t>%</a:t>
              </a:r>
              <a:endParaRPr/>
            </a:p>
          </p:txBody>
        </p:sp>
        <p:grpSp>
          <p:nvGrpSpPr>
            <p:cNvPr id="1214" name="Google Shape;1214;p31"/>
            <p:cNvGrpSpPr/>
            <p:nvPr/>
          </p:nvGrpSpPr>
          <p:grpSpPr>
            <a:xfrm>
              <a:off x="499312" y="2172033"/>
              <a:ext cx="2234395" cy="782152"/>
              <a:chOff x="457200" y="1368242"/>
              <a:chExt cx="2078700" cy="782152"/>
            </a:xfrm>
          </p:grpSpPr>
          <p:sp>
            <p:nvSpPr>
              <p:cNvPr id="1215" name="Google Shape;1215;p31"/>
              <p:cNvSpPr txBox="1"/>
              <p:nvPr/>
            </p:nvSpPr>
            <p:spPr>
              <a:xfrm>
                <a:off x="457200" y="1368242"/>
                <a:ext cx="20787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1216" name="Google Shape;1216;p31"/>
              <p:cNvSpPr txBox="1"/>
              <p:nvPr/>
            </p:nvSpPr>
            <p:spPr>
              <a:xfrm>
                <a:off x="457200" y="1614894"/>
                <a:ext cx="2078700" cy="53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 dust</a:t>
                </a:r>
                <a:endParaRPr sz="1200">
                  <a:solidFill>
                    <a:schemeClr val="dk1"/>
                  </a:solidFill>
                  <a:latin typeface="Roboto Light"/>
                  <a:ea typeface="Roboto Light"/>
                  <a:cs typeface="Roboto Light"/>
                  <a:sym typeface="Roboto Light"/>
                </a:endParaRPr>
              </a:p>
            </p:txBody>
          </p:sp>
        </p:grpSp>
      </p:grpSp>
      <p:grpSp>
        <p:nvGrpSpPr>
          <p:cNvPr id="1217" name="Google Shape;1217;p31"/>
          <p:cNvGrpSpPr/>
          <p:nvPr/>
        </p:nvGrpSpPr>
        <p:grpSpPr>
          <a:xfrm>
            <a:off x="487627" y="3006175"/>
            <a:ext cx="7863723" cy="821578"/>
            <a:chOff x="487627" y="3006175"/>
            <a:chExt cx="7863723" cy="821578"/>
          </a:xfrm>
        </p:grpSpPr>
        <p:sp>
          <p:nvSpPr>
            <p:cNvPr id="1218" name="Google Shape;1218;p31"/>
            <p:cNvSpPr/>
            <p:nvPr/>
          </p:nvSpPr>
          <p:spPr>
            <a:xfrm>
              <a:off x="487627" y="3006175"/>
              <a:ext cx="3061800" cy="782100"/>
            </a:xfrm>
            <a:prstGeom prst="rect">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9" name="Google Shape;1219;p31"/>
            <p:cNvGrpSpPr/>
            <p:nvPr/>
          </p:nvGrpSpPr>
          <p:grpSpPr>
            <a:xfrm flipH="1">
              <a:off x="4092702" y="3054226"/>
              <a:ext cx="4258648" cy="685998"/>
              <a:chOff x="3639068" y="1767382"/>
              <a:chExt cx="3530924" cy="568774"/>
            </a:xfrm>
          </p:grpSpPr>
          <p:sp>
            <p:nvSpPr>
              <p:cNvPr id="1220" name="Google Shape;1220;p31"/>
              <p:cNvSpPr/>
              <p:nvPr/>
            </p:nvSpPr>
            <p:spPr>
              <a:xfrm>
                <a:off x="4611293" y="1854632"/>
                <a:ext cx="2558700" cy="39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1"/>
              <p:cNvSpPr/>
              <p:nvPr/>
            </p:nvSpPr>
            <p:spPr>
              <a:xfrm rot="-5400000">
                <a:off x="4223529" y="1783031"/>
                <a:ext cx="264257" cy="537498"/>
              </a:xfrm>
              <a:custGeom>
                <a:rect b="b" l="l" r="r" t="t"/>
                <a:pathLst>
                  <a:path extrusionOk="0" h="9026" w="4437">
                    <a:moveTo>
                      <a:pt x="0" y="1"/>
                    </a:moveTo>
                    <a:lnTo>
                      <a:pt x="0" y="9025"/>
                    </a:lnTo>
                    <a:lnTo>
                      <a:pt x="4436" y="9025"/>
                    </a:lnTo>
                    <a:lnTo>
                      <a:pt x="443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1"/>
              <p:cNvSpPr/>
              <p:nvPr/>
            </p:nvSpPr>
            <p:spPr>
              <a:xfrm rot="-5400000">
                <a:off x="3665069" y="1842907"/>
                <a:ext cx="365743" cy="417743"/>
              </a:xfrm>
              <a:custGeom>
                <a:rect b="b" l="l" r="r" t="t"/>
                <a:pathLst>
                  <a:path extrusionOk="0" h="7015" w="6141">
                    <a:moveTo>
                      <a:pt x="2863" y="1"/>
                    </a:moveTo>
                    <a:cubicBezTo>
                      <a:pt x="2863" y="1"/>
                      <a:pt x="1595" y="3300"/>
                      <a:pt x="787" y="4393"/>
                    </a:cubicBezTo>
                    <a:cubicBezTo>
                      <a:pt x="0" y="5485"/>
                      <a:pt x="896" y="7015"/>
                      <a:pt x="896" y="7015"/>
                    </a:cubicBezTo>
                    <a:lnTo>
                      <a:pt x="5244" y="7015"/>
                    </a:lnTo>
                    <a:cubicBezTo>
                      <a:pt x="5244" y="7015"/>
                      <a:pt x="6140" y="5485"/>
                      <a:pt x="5354" y="4393"/>
                    </a:cubicBezTo>
                    <a:cubicBezTo>
                      <a:pt x="4545" y="3300"/>
                      <a:pt x="3212" y="1"/>
                      <a:pt x="3212" y="1"/>
                    </a:cubicBezTo>
                    <a:lnTo>
                      <a:pt x="3169" y="4240"/>
                    </a:lnTo>
                    <a:cubicBezTo>
                      <a:pt x="3627" y="4349"/>
                      <a:pt x="4130" y="4720"/>
                      <a:pt x="4130" y="5158"/>
                    </a:cubicBezTo>
                    <a:cubicBezTo>
                      <a:pt x="4109" y="5699"/>
                      <a:pt x="3671" y="6122"/>
                      <a:pt x="3157" y="6122"/>
                    </a:cubicBezTo>
                    <a:cubicBezTo>
                      <a:pt x="3132" y="6122"/>
                      <a:pt x="3106" y="6121"/>
                      <a:pt x="3081" y="6119"/>
                    </a:cubicBezTo>
                    <a:cubicBezTo>
                      <a:pt x="3055" y="6121"/>
                      <a:pt x="3029" y="6122"/>
                      <a:pt x="3003" y="6122"/>
                    </a:cubicBezTo>
                    <a:cubicBezTo>
                      <a:pt x="2470" y="6122"/>
                      <a:pt x="2031" y="5699"/>
                      <a:pt x="2011" y="5158"/>
                    </a:cubicBezTo>
                    <a:cubicBezTo>
                      <a:pt x="2011" y="4720"/>
                      <a:pt x="2426" y="4349"/>
                      <a:pt x="2906" y="4240"/>
                    </a:cubicBezTo>
                    <a:lnTo>
                      <a:pt x="28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1"/>
              <p:cNvSpPr/>
              <p:nvPr/>
            </p:nvSpPr>
            <p:spPr>
              <a:xfrm rot="-5400000">
                <a:off x="3958708" y="1995802"/>
                <a:ext cx="299396" cy="113264"/>
              </a:xfrm>
              <a:custGeom>
                <a:rect b="b" l="l" r="r" t="t"/>
                <a:pathLst>
                  <a:path extrusionOk="0" h="1902" w="5027">
                    <a:moveTo>
                      <a:pt x="0" y="1"/>
                    </a:moveTo>
                    <a:lnTo>
                      <a:pt x="0" y="1902"/>
                    </a:lnTo>
                    <a:lnTo>
                      <a:pt x="5026" y="1902"/>
                    </a:lnTo>
                    <a:lnTo>
                      <a:pt x="5026" y="1"/>
                    </a:lnTo>
                    <a:close/>
                  </a:path>
                </a:pathLst>
              </a:custGeom>
              <a:solidFill>
                <a:srgbClr val="85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1"/>
              <p:cNvSpPr/>
              <p:nvPr/>
            </p:nvSpPr>
            <p:spPr>
              <a:xfrm rot="-5400000">
                <a:off x="4472851" y="1995777"/>
                <a:ext cx="388870" cy="111973"/>
              </a:xfrm>
              <a:custGeom>
                <a:rect b="b" l="l" r="r" t="t"/>
                <a:pathLst>
                  <a:path extrusionOk="0" h="1880" w="5660">
                    <a:moveTo>
                      <a:pt x="1" y="1"/>
                    </a:moveTo>
                    <a:lnTo>
                      <a:pt x="1" y="1880"/>
                    </a:lnTo>
                    <a:lnTo>
                      <a:pt x="5660" y="1880"/>
                    </a:lnTo>
                    <a:lnTo>
                      <a:pt x="5660" y="1"/>
                    </a:lnTo>
                    <a:close/>
                  </a:path>
                </a:pathLst>
              </a:custGeom>
              <a:solidFill>
                <a:srgbClr val="85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1"/>
              <p:cNvSpPr/>
              <p:nvPr/>
            </p:nvSpPr>
            <p:spPr>
              <a:xfrm rot="-5400000">
                <a:off x="4485869" y="2003474"/>
                <a:ext cx="568774" cy="96590"/>
              </a:xfrm>
              <a:custGeom>
                <a:rect b="b" l="l" r="r" t="t"/>
                <a:pathLst>
                  <a:path extrusionOk="0" h="1622" w="9550">
                    <a:moveTo>
                      <a:pt x="820" y="0"/>
                    </a:moveTo>
                    <a:cubicBezTo>
                      <a:pt x="375" y="0"/>
                      <a:pt x="22" y="357"/>
                      <a:pt x="1" y="812"/>
                    </a:cubicBezTo>
                    <a:cubicBezTo>
                      <a:pt x="22" y="1278"/>
                      <a:pt x="393" y="1621"/>
                      <a:pt x="854" y="1621"/>
                    </a:cubicBezTo>
                    <a:cubicBezTo>
                      <a:pt x="868" y="1621"/>
                      <a:pt x="882" y="1621"/>
                      <a:pt x="897" y="1620"/>
                    </a:cubicBezTo>
                    <a:lnTo>
                      <a:pt x="8654" y="1620"/>
                    </a:lnTo>
                    <a:cubicBezTo>
                      <a:pt x="8667" y="1621"/>
                      <a:pt x="8681" y="1621"/>
                      <a:pt x="8695" y="1621"/>
                    </a:cubicBezTo>
                    <a:cubicBezTo>
                      <a:pt x="9137" y="1621"/>
                      <a:pt x="9528" y="1279"/>
                      <a:pt x="9550" y="834"/>
                    </a:cubicBezTo>
                    <a:lnTo>
                      <a:pt x="9550" y="812"/>
                    </a:lnTo>
                    <a:cubicBezTo>
                      <a:pt x="9529" y="357"/>
                      <a:pt x="9176" y="0"/>
                      <a:pt x="8730" y="0"/>
                    </a:cubicBezTo>
                    <a:cubicBezTo>
                      <a:pt x="8705" y="0"/>
                      <a:pt x="8680" y="1"/>
                      <a:pt x="8654" y="4"/>
                    </a:cubicBezTo>
                    <a:lnTo>
                      <a:pt x="897" y="4"/>
                    </a:lnTo>
                    <a:cubicBezTo>
                      <a:pt x="871" y="1"/>
                      <a:pt x="845" y="0"/>
                      <a:pt x="8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6" name="Google Shape;1226;p31"/>
            <p:cNvSpPr/>
            <p:nvPr/>
          </p:nvSpPr>
          <p:spPr>
            <a:xfrm flipH="1">
              <a:off x="3179988" y="3162219"/>
              <a:ext cx="752406" cy="4755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80</a:t>
              </a:r>
              <a:r>
                <a:rPr lang="en" sz="2400">
                  <a:solidFill>
                    <a:schemeClr val="lt1"/>
                  </a:solidFill>
                  <a:latin typeface="Amatic SC"/>
                  <a:ea typeface="Amatic SC"/>
                  <a:cs typeface="Amatic SC"/>
                  <a:sym typeface="Amatic SC"/>
                </a:rPr>
                <a:t>%</a:t>
              </a:r>
              <a:endParaRPr/>
            </a:p>
          </p:txBody>
        </p:sp>
        <p:grpSp>
          <p:nvGrpSpPr>
            <p:cNvPr id="1227" name="Google Shape;1227;p31"/>
            <p:cNvGrpSpPr/>
            <p:nvPr/>
          </p:nvGrpSpPr>
          <p:grpSpPr>
            <a:xfrm>
              <a:off x="499312" y="3045601"/>
              <a:ext cx="2234395" cy="782152"/>
              <a:chOff x="457200" y="1368242"/>
              <a:chExt cx="2078700" cy="782152"/>
            </a:xfrm>
          </p:grpSpPr>
          <p:sp>
            <p:nvSpPr>
              <p:cNvPr id="1228" name="Google Shape;1228;p31"/>
              <p:cNvSpPr txBox="1"/>
              <p:nvPr/>
            </p:nvSpPr>
            <p:spPr>
              <a:xfrm>
                <a:off x="457200" y="1368242"/>
                <a:ext cx="20787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1229" name="Google Shape;1229;p31"/>
              <p:cNvSpPr txBox="1"/>
              <p:nvPr/>
            </p:nvSpPr>
            <p:spPr>
              <a:xfrm>
                <a:off x="457200" y="1614894"/>
                <a:ext cx="2078700" cy="53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grpSp>
      </p:grpSp>
      <p:grpSp>
        <p:nvGrpSpPr>
          <p:cNvPr id="1230" name="Google Shape;1230;p31"/>
          <p:cNvGrpSpPr/>
          <p:nvPr/>
        </p:nvGrpSpPr>
        <p:grpSpPr>
          <a:xfrm>
            <a:off x="487627" y="3882475"/>
            <a:ext cx="8168746" cy="818846"/>
            <a:chOff x="487627" y="3882475"/>
            <a:chExt cx="8168746" cy="818846"/>
          </a:xfrm>
        </p:grpSpPr>
        <p:sp>
          <p:nvSpPr>
            <p:cNvPr id="1231" name="Google Shape;1231;p31"/>
            <p:cNvSpPr/>
            <p:nvPr/>
          </p:nvSpPr>
          <p:spPr>
            <a:xfrm>
              <a:off x="487627" y="3882475"/>
              <a:ext cx="3061800" cy="7821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2" name="Google Shape;1232;p31"/>
            <p:cNvGrpSpPr/>
            <p:nvPr/>
          </p:nvGrpSpPr>
          <p:grpSpPr>
            <a:xfrm flipH="1">
              <a:off x="4092702" y="3930526"/>
              <a:ext cx="4563671" cy="685998"/>
              <a:chOff x="3639068" y="1767382"/>
              <a:chExt cx="3783825" cy="568774"/>
            </a:xfrm>
          </p:grpSpPr>
          <p:sp>
            <p:nvSpPr>
              <p:cNvPr id="1233" name="Google Shape;1233;p31"/>
              <p:cNvSpPr/>
              <p:nvPr/>
            </p:nvSpPr>
            <p:spPr>
              <a:xfrm>
                <a:off x="4611293" y="1854632"/>
                <a:ext cx="2811600" cy="394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1"/>
              <p:cNvSpPr/>
              <p:nvPr/>
            </p:nvSpPr>
            <p:spPr>
              <a:xfrm rot="-5400000">
                <a:off x="4223529" y="1783031"/>
                <a:ext cx="264257" cy="537498"/>
              </a:xfrm>
              <a:custGeom>
                <a:rect b="b" l="l" r="r" t="t"/>
                <a:pathLst>
                  <a:path extrusionOk="0" h="9026" w="4437">
                    <a:moveTo>
                      <a:pt x="0" y="1"/>
                    </a:moveTo>
                    <a:lnTo>
                      <a:pt x="0" y="9025"/>
                    </a:lnTo>
                    <a:lnTo>
                      <a:pt x="4436" y="9025"/>
                    </a:lnTo>
                    <a:lnTo>
                      <a:pt x="44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1"/>
              <p:cNvSpPr/>
              <p:nvPr/>
            </p:nvSpPr>
            <p:spPr>
              <a:xfrm rot="-5400000">
                <a:off x="3665069" y="1842907"/>
                <a:ext cx="365743" cy="417743"/>
              </a:xfrm>
              <a:custGeom>
                <a:rect b="b" l="l" r="r" t="t"/>
                <a:pathLst>
                  <a:path extrusionOk="0" h="7015" w="6141">
                    <a:moveTo>
                      <a:pt x="2863" y="1"/>
                    </a:moveTo>
                    <a:cubicBezTo>
                      <a:pt x="2863" y="1"/>
                      <a:pt x="1595" y="3300"/>
                      <a:pt x="787" y="4393"/>
                    </a:cubicBezTo>
                    <a:cubicBezTo>
                      <a:pt x="0" y="5485"/>
                      <a:pt x="896" y="7015"/>
                      <a:pt x="896" y="7015"/>
                    </a:cubicBezTo>
                    <a:lnTo>
                      <a:pt x="5244" y="7015"/>
                    </a:lnTo>
                    <a:cubicBezTo>
                      <a:pt x="5244" y="7015"/>
                      <a:pt x="6140" y="5485"/>
                      <a:pt x="5354" y="4393"/>
                    </a:cubicBezTo>
                    <a:cubicBezTo>
                      <a:pt x="4545" y="3300"/>
                      <a:pt x="3212" y="1"/>
                      <a:pt x="3212" y="1"/>
                    </a:cubicBezTo>
                    <a:lnTo>
                      <a:pt x="3169" y="4240"/>
                    </a:lnTo>
                    <a:cubicBezTo>
                      <a:pt x="3627" y="4349"/>
                      <a:pt x="4130" y="4720"/>
                      <a:pt x="4130" y="5158"/>
                    </a:cubicBezTo>
                    <a:cubicBezTo>
                      <a:pt x="4109" y="5699"/>
                      <a:pt x="3671" y="6122"/>
                      <a:pt x="3157" y="6122"/>
                    </a:cubicBezTo>
                    <a:cubicBezTo>
                      <a:pt x="3132" y="6122"/>
                      <a:pt x="3106" y="6121"/>
                      <a:pt x="3081" y="6119"/>
                    </a:cubicBezTo>
                    <a:cubicBezTo>
                      <a:pt x="3055" y="6121"/>
                      <a:pt x="3029" y="6122"/>
                      <a:pt x="3003" y="6122"/>
                    </a:cubicBezTo>
                    <a:cubicBezTo>
                      <a:pt x="2470" y="6122"/>
                      <a:pt x="2031" y="5699"/>
                      <a:pt x="2011" y="5158"/>
                    </a:cubicBezTo>
                    <a:cubicBezTo>
                      <a:pt x="2011" y="4720"/>
                      <a:pt x="2426" y="4349"/>
                      <a:pt x="2906" y="4240"/>
                    </a:cubicBezTo>
                    <a:lnTo>
                      <a:pt x="28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1"/>
              <p:cNvSpPr/>
              <p:nvPr/>
            </p:nvSpPr>
            <p:spPr>
              <a:xfrm rot="-5400000">
                <a:off x="3958708" y="1995802"/>
                <a:ext cx="299396" cy="113264"/>
              </a:xfrm>
              <a:custGeom>
                <a:rect b="b" l="l" r="r" t="t"/>
                <a:pathLst>
                  <a:path extrusionOk="0" h="1902" w="5027">
                    <a:moveTo>
                      <a:pt x="0" y="1"/>
                    </a:moveTo>
                    <a:lnTo>
                      <a:pt x="0" y="1902"/>
                    </a:lnTo>
                    <a:lnTo>
                      <a:pt x="5026" y="1902"/>
                    </a:lnTo>
                    <a:lnTo>
                      <a:pt x="5026" y="1"/>
                    </a:ln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1"/>
              <p:cNvSpPr/>
              <p:nvPr/>
            </p:nvSpPr>
            <p:spPr>
              <a:xfrm rot="-5400000">
                <a:off x="4472851" y="1995777"/>
                <a:ext cx="388870" cy="111973"/>
              </a:xfrm>
              <a:custGeom>
                <a:rect b="b" l="l" r="r" t="t"/>
                <a:pathLst>
                  <a:path extrusionOk="0" h="1880" w="5660">
                    <a:moveTo>
                      <a:pt x="1" y="1"/>
                    </a:moveTo>
                    <a:lnTo>
                      <a:pt x="1" y="1880"/>
                    </a:lnTo>
                    <a:lnTo>
                      <a:pt x="5660" y="1880"/>
                    </a:lnTo>
                    <a:lnTo>
                      <a:pt x="5660" y="1"/>
                    </a:ln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1"/>
              <p:cNvSpPr/>
              <p:nvPr/>
            </p:nvSpPr>
            <p:spPr>
              <a:xfrm rot="-5400000">
                <a:off x="4485869" y="2003474"/>
                <a:ext cx="568774" cy="96590"/>
              </a:xfrm>
              <a:custGeom>
                <a:rect b="b" l="l" r="r" t="t"/>
                <a:pathLst>
                  <a:path extrusionOk="0" h="1622" w="9550">
                    <a:moveTo>
                      <a:pt x="820" y="0"/>
                    </a:moveTo>
                    <a:cubicBezTo>
                      <a:pt x="375" y="0"/>
                      <a:pt x="22" y="357"/>
                      <a:pt x="1" y="812"/>
                    </a:cubicBezTo>
                    <a:cubicBezTo>
                      <a:pt x="22" y="1278"/>
                      <a:pt x="393" y="1621"/>
                      <a:pt x="854" y="1621"/>
                    </a:cubicBezTo>
                    <a:cubicBezTo>
                      <a:pt x="868" y="1621"/>
                      <a:pt x="882" y="1621"/>
                      <a:pt x="897" y="1620"/>
                    </a:cubicBezTo>
                    <a:lnTo>
                      <a:pt x="8654" y="1620"/>
                    </a:lnTo>
                    <a:cubicBezTo>
                      <a:pt x="8667" y="1621"/>
                      <a:pt x="8681" y="1621"/>
                      <a:pt x="8695" y="1621"/>
                    </a:cubicBezTo>
                    <a:cubicBezTo>
                      <a:pt x="9137" y="1621"/>
                      <a:pt x="9528" y="1279"/>
                      <a:pt x="9550" y="834"/>
                    </a:cubicBezTo>
                    <a:lnTo>
                      <a:pt x="9550" y="812"/>
                    </a:lnTo>
                    <a:cubicBezTo>
                      <a:pt x="9529" y="357"/>
                      <a:pt x="9176" y="0"/>
                      <a:pt x="8730" y="0"/>
                    </a:cubicBezTo>
                    <a:cubicBezTo>
                      <a:pt x="8705" y="0"/>
                      <a:pt x="8680" y="1"/>
                      <a:pt x="8654" y="4"/>
                    </a:cubicBezTo>
                    <a:lnTo>
                      <a:pt x="897" y="4"/>
                    </a:lnTo>
                    <a:cubicBezTo>
                      <a:pt x="871" y="1"/>
                      <a:pt x="845" y="0"/>
                      <a:pt x="8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9" name="Google Shape;1239;p31"/>
            <p:cNvSpPr/>
            <p:nvPr/>
          </p:nvSpPr>
          <p:spPr>
            <a:xfrm flipH="1">
              <a:off x="3179988" y="4035766"/>
              <a:ext cx="752406" cy="4755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95</a:t>
              </a:r>
              <a:r>
                <a:rPr lang="en" sz="2400">
                  <a:solidFill>
                    <a:schemeClr val="lt1"/>
                  </a:solidFill>
                  <a:latin typeface="Amatic SC"/>
                  <a:ea typeface="Amatic SC"/>
                  <a:cs typeface="Amatic SC"/>
                  <a:sym typeface="Amatic SC"/>
                </a:rPr>
                <a:t>%</a:t>
              </a:r>
              <a:endParaRPr/>
            </a:p>
          </p:txBody>
        </p:sp>
        <p:grpSp>
          <p:nvGrpSpPr>
            <p:cNvPr id="1240" name="Google Shape;1240;p31"/>
            <p:cNvGrpSpPr/>
            <p:nvPr/>
          </p:nvGrpSpPr>
          <p:grpSpPr>
            <a:xfrm>
              <a:off x="499312" y="3919169"/>
              <a:ext cx="2234395" cy="782152"/>
              <a:chOff x="457200" y="1368242"/>
              <a:chExt cx="2078700" cy="782152"/>
            </a:xfrm>
          </p:grpSpPr>
          <p:sp>
            <p:nvSpPr>
              <p:cNvPr id="1241" name="Google Shape;1241;p31"/>
              <p:cNvSpPr txBox="1"/>
              <p:nvPr/>
            </p:nvSpPr>
            <p:spPr>
              <a:xfrm>
                <a:off x="457200" y="1368242"/>
                <a:ext cx="20787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1242" name="Google Shape;1242;p31"/>
              <p:cNvSpPr txBox="1"/>
              <p:nvPr/>
            </p:nvSpPr>
            <p:spPr>
              <a:xfrm>
                <a:off x="457200" y="1614894"/>
                <a:ext cx="2078700" cy="53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Yes, this is the ringed planet and also a gas giant</a:t>
                </a:r>
                <a:endParaRPr sz="1200">
                  <a:solidFill>
                    <a:schemeClr val="dk1"/>
                  </a:solidFill>
                  <a:latin typeface="Roboto Light"/>
                  <a:ea typeface="Roboto Light"/>
                  <a:cs typeface="Roboto Light"/>
                  <a:sym typeface="Roboto Light"/>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32"/>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Creative Writing Workshop Infographics</a:t>
            </a:r>
            <a:endParaRPr/>
          </a:p>
        </p:txBody>
      </p:sp>
      <p:grpSp>
        <p:nvGrpSpPr>
          <p:cNvPr id="1248" name="Google Shape;1248;p32"/>
          <p:cNvGrpSpPr/>
          <p:nvPr/>
        </p:nvGrpSpPr>
        <p:grpSpPr>
          <a:xfrm>
            <a:off x="5627516" y="3869709"/>
            <a:ext cx="2735575" cy="748555"/>
            <a:chOff x="5951225" y="4014895"/>
            <a:chExt cx="2735575" cy="748555"/>
          </a:xfrm>
        </p:grpSpPr>
        <p:sp>
          <p:nvSpPr>
            <p:cNvPr id="1249" name="Google Shape;1249;p32"/>
            <p:cNvSpPr txBox="1"/>
            <p:nvPr/>
          </p:nvSpPr>
          <p:spPr>
            <a:xfrm flipH="1">
              <a:off x="6604800" y="4014895"/>
              <a:ext cx="2082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1250" name="Google Shape;1250;p32"/>
            <p:cNvSpPr txBox="1"/>
            <p:nvPr/>
          </p:nvSpPr>
          <p:spPr>
            <a:xfrm flipH="1">
              <a:off x="6604800" y="4318850"/>
              <a:ext cx="20820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Yes, this is the ringed planet and has several rings</a:t>
              </a:r>
              <a:endParaRPr sz="1200">
                <a:solidFill>
                  <a:schemeClr val="dk1"/>
                </a:solidFill>
                <a:latin typeface="Roboto Light"/>
                <a:ea typeface="Roboto Light"/>
                <a:cs typeface="Roboto Light"/>
                <a:sym typeface="Roboto Light"/>
              </a:endParaRPr>
            </a:p>
          </p:txBody>
        </p:sp>
        <p:sp>
          <p:nvSpPr>
            <p:cNvPr id="1251" name="Google Shape;1251;p32"/>
            <p:cNvSpPr/>
            <p:nvPr/>
          </p:nvSpPr>
          <p:spPr>
            <a:xfrm flipH="1">
              <a:off x="5951225" y="4057675"/>
              <a:ext cx="628500" cy="628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2" name="Google Shape;1252;p32"/>
            <p:cNvGrpSpPr/>
            <p:nvPr/>
          </p:nvGrpSpPr>
          <p:grpSpPr>
            <a:xfrm>
              <a:off x="6114137" y="4170689"/>
              <a:ext cx="302995" cy="402713"/>
              <a:chOff x="7149944" y="4266131"/>
              <a:chExt cx="260283" cy="345914"/>
            </a:xfrm>
          </p:grpSpPr>
          <p:sp>
            <p:nvSpPr>
              <p:cNvPr id="1253" name="Google Shape;1253;p32"/>
              <p:cNvSpPr/>
              <p:nvPr/>
            </p:nvSpPr>
            <p:spPr>
              <a:xfrm>
                <a:off x="7149944" y="4266131"/>
                <a:ext cx="260283" cy="345914"/>
              </a:xfrm>
              <a:custGeom>
                <a:rect b="b" l="l" r="r" t="t"/>
                <a:pathLst>
                  <a:path extrusionOk="0" h="10919" w="8216">
                    <a:moveTo>
                      <a:pt x="4096" y="1025"/>
                    </a:moveTo>
                    <a:cubicBezTo>
                      <a:pt x="5001" y="1025"/>
                      <a:pt x="5775" y="1608"/>
                      <a:pt x="6049" y="2442"/>
                    </a:cubicBezTo>
                    <a:cubicBezTo>
                      <a:pt x="5882" y="2358"/>
                      <a:pt x="5704" y="2299"/>
                      <a:pt x="5489" y="2239"/>
                    </a:cubicBezTo>
                    <a:cubicBezTo>
                      <a:pt x="5477" y="2236"/>
                      <a:pt x="5464" y="2234"/>
                      <a:pt x="5451" y="2234"/>
                    </a:cubicBezTo>
                    <a:cubicBezTo>
                      <a:pt x="5379" y="2234"/>
                      <a:pt x="5309" y="2288"/>
                      <a:pt x="5299" y="2358"/>
                    </a:cubicBezTo>
                    <a:cubicBezTo>
                      <a:pt x="5275" y="2454"/>
                      <a:pt x="5335" y="2537"/>
                      <a:pt x="5418" y="2561"/>
                    </a:cubicBezTo>
                    <a:cubicBezTo>
                      <a:pt x="5704" y="2632"/>
                      <a:pt x="5942" y="2739"/>
                      <a:pt x="6132" y="2835"/>
                    </a:cubicBezTo>
                    <a:cubicBezTo>
                      <a:pt x="6144" y="2930"/>
                      <a:pt x="6144" y="3013"/>
                      <a:pt x="6144" y="3108"/>
                    </a:cubicBezTo>
                    <a:lnTo>
                      <a:pt x="6144" y="4442"/>
                    </a:lnTo>
                    <a:cubicBezTo>
                      <a:pt x="6156" y="5561"/>
                      <a:pt x="5227" y="6502"/>
                      <a:pt x="4096" y="6502"/>
                    </a:cubicBezTo>
                    <a:cubicBezTo>
                      <a:pt x="2965" y="6502"/>
                      <a:pt x="2025" y="5573"/>
                      <a:pt x="2025" y="4430"/>
                    </a:cubicBezTo>
                    <a:lnTo>
                      <a:pt x="2025" y="3096"/>
                    </a:lnTo>
                    <a:cubicBezTo>
                      <a:pt x="2025" y="3001"/>
                      <a:pt x="2025" y="2918"/>
                      <a:pt x="2048" y="2823"/>
                    </a:cubicBezTo>
                    <a:cubicBezTo>
                      <a:pt x="2525" y="2537"/>
                      <a:pt x="3275" y="2382"/>
                      <a:pt x="4084" y="2382"/>
                    </a:cubicBezTo>
                    <a:cubicBezTo>
                      <a:pt x="4311" y="2382"/>
                      <a:pt x="4525" y="2394"/>
                      <a:pt x="4751" y="2418"/>
                    </a:cubicBezTo>
                    <a:cubicBezTo>
                      <a:pt x="4762" y="2421"/>
                      <a:pt x="4773" y="2422"/>
                      <a:pt x="4784" y="2422"/>
                    </a:cubicBezTo>
                    <a:cubicBezTo>
                      <a:pt x="4863" y="2422"/>
                      <a:pt x="4919" y="2350"/>
                      <a:pt x="4930" y="2287"/>
                    </a:cubicBezTo>
                    <a:cubicBezTo>
                      <a:pt x="4942" y="2203"/>
                      <a:pt x="4870" y="2120"/>
                      <a:pt x="4799" y="2108"/>
                    </a:cubicBezTo>
                    <a:cubicBezTo>
                      <a:pt x="4573" y="2073"/>
                      <a:pt x="4334" y="2061"/>
                      <a:pt x="4096" y="2061"/>
                    </a:cubicBezTo>
                    <a:cubicBezTo>
                      <a:pt x="3358" y="2061"/>
                      <a:pt x="2656" y="2203"/>
                      <a:pt x="2144" y="2442"/>
                    </a:cubicBezTo>
                    <a:cubicBezTo>
                      <a:pt x="2417" y="1608"/>
                      <a:pt x="3203" y="1025"/>
                      <a:pt x="4096" y="1025"/>
                    </a:cubicBezTo>
                    <a:close/>
                    <a:moveTo>
                      <a:pt x="4132" y="322"/>
                    </a:moveTo>
                    <a:cubicBezTo>
                      <a:pt x="5442" y="322"/>
                      <a:pt x="6549" y="1263"/>
                      <a:pt x="6775" y="2537"/>
                    </a:cubicBezTo>
                    <a:lnTo>
                      <a:pt x="7680" y="7645"/>
                    </a:lnTo>
                    <a:cubicBezTo>
                      <a:pt x="7692" y="7716"/>
                      <a:pt x="7668" y="7799"/>
                      <a:pt x="7597" y="7835"/>
                    </a:cubicBezTo>
                    <a:lnTo>
                      <a:pt x="7001" y="8180"/>
                    </a:lnTo>
                    <a:lnTo>
                      <a:pt x="5632" y="7692"/>
                    </a:lnTo>
                    <a:cubicBezTo>
                      <a:pt x="5418" y="7621"/>
                      <a:pt x="5287" y="7418"/>
                      <a:pt x="5287" y="7204"/>
                    </a:cubicBezTo>
                    <a:lnTo>
                      <a:pt x="5287" y="6502"/>
                    </a:lnTo>
                    <a:cubicBezTo>
                      <a:pt x="6001" y="6085"/>
                      <a:pt x="6478" y="5311"/>
                      <a:pt x="6478" y="4430"/>
                    </a:cubicBezTo>
                    <a:lnTo>
                      <a:pt x="6478" y="3096"/>
                    </a:lnTo>
                    <a:cubicBezTo>
                      <a:pt x="6478" y="2954"/>
                      <a:pt x="6466" y="2811"/>
                      <a:pt x="6454" y="2680"/>
                    </a:cubicBezTo>
                    <a:cubicBezTo>
                      <a:pt x="6358" y="2120"/>
                      <a:pt x="6061" y="1620"/>
                      <a:pt x="5644" y="1251"/>
                    </a:cubicBezTo>
                    <a:cubicBezTo>
                      <a:pt x="5215" y="894"/>
                      <a:pt x="4668" y="679"/>
                      <a:pt x="4108" y="679"/>
                    </a:cubicBezTo>
                    <a:cubicBezTo>
                      <a:pt x="3549" y="679"/>
                      <a:pt x="3001" y="870"/>
                      <a:pt x="2584" y="1251"/>
                    </a:cubicBezTo>
                    <a:cubicBezTo>
                      <a:pt x="2144" y="1608"/>
                      <a:pt x="1870" y="2108"/>
                      <a:pt x="1775" y="2680"/>
                    </a:cubicBezTo>
                    <a:cubicBezTo>
                      <a:pt x="1751" y="2811"/>
                      <a:pt x="1751" y="2954"/>
                      <a:pt x="1751" y="3096"/>
                    </a:cubicBezTo>
                    <a:lnTo>
                      <a:pt x="1751" y="4430"/>
                    </a:lnTo>
                    <a:cubicBezTo>
                      <a:pt x="1751" y="5311"/>
                      <a:pt x="2227" y="6085"/>
                      <a:pt x="2941" y="6502"/>
                    </a:cubicBezTo>
                    <a:lnTo>
                      <a:pt x="2941" y="7204"/>
                    </a:lnTo>
                    <a:cubicBezTo>
                      <a:pt x="2941" y="7418"/>
                      <a:pt x="2798" y="7621"/>
                      <a:pt x="2596" y="7692"/>
                    </a:cubicBezTo>
                    <a:lnTo>
                      <a:pt x="1227" y="8180"/>
                    </a:lnTo>
                    <a:lnTo>
                      <a:pt x="655" y="7835"/>
                    </a:lnTo>
                    <a:cubicBezTo>
                      <a:pt x="596" y="7799"/>
                      <a:pt x="560" y="7716"/>
                      <a:pt x="572" y="7645"/>
                    </a:cubicBezTo>
                    <a:lnTo>
                      <a:pt x="1477" y="2537"/>
                    </a:lnTo>
                    <a:cubicBezTo>
                      <a:pt x="1703" y="1251"/>
                      <a:pt x="2822" y="322"/>
                      <a:pt x="4132" y="322"/>
                    </a:cubicBezTo>
                    <a:close/>
                    <a:moveTo>
                      <a:pt x="4096" y="1"/>
                    </a:moveTo>
                    <a:cubicBezTo>
                      <a:pt x="2644" y="1"/>
                      <a:pt x="1382" y="1037"/>
                      <a:pt x="1120" y="2477"/>
                    </a:cubicBezTo>
                    <a:lnTo>
                      <a:pt x="215" y="7585"/>
                    </a:lnTo>
                    <a:cubicBezTo>
                      <a:pt x="179" y="7799"/>
                      <a:pt x="274" y="8002"/>
                      <a:pt x="453" y="8109"/>
                    </a:cubicBezTo>
                    <a:lnTo>
                      <a:pt x="786" y="8311"/>
                    </a:lnTo>
                    <a:cubicBezTo>
                      <a:pt x="310" y="8478"/>
                      <a:pt x="1" y="8931"/>
                      <a:pt x="1" y="9431"/>
                    </a:cubicBezTo>
                    <a:lnTo>
                      <a:pt x="1" y="10752"/>
                    </a:lnTo>
                    <a:cubicBezTo>
                      <a:pt x="1" y="10847"/>
                      <a:pt x="84" y="10919"/>
                      <a:pt x="167" y="10919"/>
                    </a:cubicBezTo>
                    <a:cubicBezTo>
                      <a:pt x="251" y="10919"/>
                      <a:pt x="334" y="10847"/>
                      <a:pt x="334" y="10752"/>
                    </a:cubicBezTo>
                    <a:lnTo>
                      <a:pt x="334" y="9431"/>
                    </a:lnTo>
                    <a:cubicBezTo>
                      <a:pt x="334" y="9121"/>
                      <a:pt x="489" y="8835"/>
                      <a:pt x="763" y="8669"/>
                    </a:cubicBezTo>
                    <a:cubicBezTo>
                      <a:pt x="1024" y="8931"/>
                      <a:pt x="1382" y="9133"/>
                      <a:pt x="1822" y="9300"/>
                    </a:cubicBezTo>
                    <a:cubicBezTo>
                      <a:pt x="1834" y="9312"/>
                      <a:pt x="1858" y="9312"/>
                      <a:pt x="1882" y="9312"/>
                    </a:cubicBezTo>
                    <a:cubicBezTo>
                      <a:pt x="1941" y="9312"/>
                      <a:pt x="2001" y="9264"/>
                      <a:pt x="2025" y="9204"/>
                    </a:cubicBezTo>
                    <a:cubicBezTo>
                      <a:pt x="2060" y="9121"/>
                      <a:pt x="2025" y="9026"/>
                      <a:pt x="1941" y="9002"/>
                    </a:cubicBezTo>
                    <a:cubicBezTo>
                      <a:pt x="1608" y="8871"/>
                      <a:pt x="1334" y="8716"/>
                      <a:pt x="1108" y="8538"/>
                    </a:cubicBezTo>
                    <a:lnTo>
                      <a:pt x="2679" y="7990"/>
                    </a:lnTo>
                    <a:cubicBezTo>
                      <a:pt x="3025" y="7871"/>
                      <a:pt x="3251" y="7561"/>
                      <a:pt x="3251" y="7204"/>
                    </a:cubicBezTo>
                    <a:lnTo>
                      <a:pt x="3251" y="6645"/>
                    </a:lnTo>
                    <a:cubicBezTo>
                      <a:pt x="3513" y="6752"/>
                      <a:pt x="3811" y="6811"/>
                      <a:pt x="4108" y="6811"/>
                    </a:cubicBezTo>
                    <a:cubicBezTo>
                      <a:pt x="4406" y="6811"/>
                      <a:pt x="4703" y="6752"/>
                      <a:pt x="4977" y="6645"/>
                    </a:cubicBezTo>
                    <a:lnTo>
                      <a:pt x="4977" y="7204"/>
                    </a:lnTo>
                    <a:cubicBezTo>
                      <a:pt x="4977" y="7561"/>
                      <a:pt x="5192" y="7871"/>
                      <a:pt x="5537" y="7990"/>
                    </a:cubicBezTo>
                    <a:lnTo>
                      <a:pt x="7120" y="8538"/>
                    </a:lnTo>
                    <a:cubicBezTo>
                      <a:pt x="6442" y="9073"/>
                      <a:pt x="5335" y="9383"/>
                      <a:pt x="4108" y="9383"/>
                    </a:cubicBezTo>
                    <a:cubicBezTo>
                      <a:pt x="3572" y="9383"/>
                      <a:pt x="3072" y="9323"/>
                      <a:pt x="2596" y="9204"/>
                    </a:cubicBezTo>
                    <a:cubicBezTo>
                      <a:pt x="2586" y="9203"/>
                      <a:pt x="2577" y="9203"/>
                      <a:pt x="2567" y="9203"/>
                    </a:cubicBezTo>
                    <a:cubicBezTo>
                      <a:pt x="2484" y="9203"/>
                      <a:pt x="2415" y="9249"/>
                      <a:pt x="2394" y="9323"/>
                    </a:cubicBezTo>
                    <a:cubicBezTo>
                      <a:pt x="2382" y="9419"/>
                      <a:pt x="2429" y="9502"/>
                      <a:pt x="2513" y="9514"/>
                    </a:cubicBezTo>
                    <a:cubicBezTo>
                      <a:pt x="2775" y="9573"/>
                      <a:pt x="3037" y="9621"/>
                      <a:pt x="3310" y="9669"/>
                    </a:cubicBezTo>
                    <a:lnTo>
                      <a:pt x="3632" y="10800"/>
                    </a:lnTo>
                    <a:cubicBezTo>
                      <a:pt x="3644" y="10871"/>
                      <a:pt x="3727" y="10919"/>
                      <a:pt x="3787" y="10919"/>
                    </a:cubicBezTo>
                    <a:lnTo>
                      <a:pt x="3822" y="10919"/>
                    </a:lnTo>
                    <a:cubicBezTo>
                      <a:pt x="3918" y="10883"/>
                      <a:pt x="3965" y="10800"/>
                      <a:pt x="3930" y="10728"/>
                    </a:cubicBezTo>
                    <a:lnTo>
                      <a:pt x="3644" y="9716"/>
                    </a:lnTo>
                    <a:lnTo>
                      <a:pt x="3644" y="9716"/>
                    </a:lnTo>
                    <a:cubicBezTo>
                      <a:pt x="3811" y="9728"/>
                      <a:pt x="3965" y="9728"/>
                      <a:pt x="4120" y="9728"/>
                    </a:cubicBezTo>
                    <a:cubicBezTo>
                      <a:pt x="4287" y="9728"/>
                      <a:pt x="4442" y="9728"/>
                      <a:pt x="4596" y="9716"/>
                    </a:cubicBezTo>
                    <a:lnTo>
                      <a:pt x="4596" y="9716"/>
                    </a:lnTo>
                    <a:lnTo>
                      <a:pt x="4322" y="10728"/>
                    </a:lnTo>
                    <a:cubicBezTo>
                      <a:pt x="4287" y="10812"/>
                      <a:pt x="4346" y="10907"/>
                      <a:pt x="4418" y="10919"/>
                    </a:cubicBezTo>
                    <a:lnTo>
                      <a:pt x="4465" y="10919"/>
                    </a:lnTo>
                    <a:cubicBezTo>
                      <a:pt x="4537" y="10919"/>
                      <a:pt x="4596" y="10871"/>
                      <a:pt x="4620" y="10800"/>
                    </a:cubicBezTo>
                    <a:lnTo>
                      <a:pt x="4942" y="9669"/>
                    </a:lnTo>
                    <a:cubicBezTo>
                      <a:pt x="5989" y="9550"/>
                      <a:pt x="6894" y="9192"/>
                      <a:pt x="7454" y="8669"/>
                    </a:cubicBezTo>
                    <a:cubicBezTo>
                      <a:pt x="7728" y="8823"/>
                      <a:pt x="7894" y="9097"/>
                      <a:pt x="7894" y="9419"/>
                    </a:cubicBezTo>
                    <a:lnTo>
                      <a:pt x="7894" y="10740"/>
                    </a:lnTo>
                    <a:cubicBezTo>
                      <a:pt x="7894" y="10824"/>
                      <a:pt x="7966" y="10907"/>
                      <a:pt x="8049" y="10907"/>
                    </a:cubicBezTo>
                    <a:cubicBezTo>
                      <a:pt x="8144" y="10907"/>
                      <a:pt x="8216" y="10824"/>
                      <a:pt x="8216" y="10740"/>
                    </a:cubicBezTo>
                    <a:lnTo>
                      <a:pt x="8216" y="9431"/>
                    </a:lnTo>
                    <a:cubicBezTo>
                      <a:pt x="8192" y="8931"/>
                      <a:pt x="7859" y="8478"/>
                      <a:pt x="7406" y="8311"/>
                    </a:cubicBezTo>
                    <a:lnTo>
                      <a:pt x="7740" y="8109"/>
                    </a:lnTo>
                    <a:cubicBezTo>
                      <a:pt x="7918" y="8002"/>
                      <a:pt x="8013" y="7799"/>
                      <a:pt x="7978" y="7585"/>
                    </a:cubicBezTo>
                    <a:lnTo>
                      <a:pt x="7073" y="2477"/>
                    </a:lnTo>
                    <a:cubicBezTo>
                      <a:pt x="6823" y="1037"/>
                      <a:pt x="5573" y="1"/>
                      <a:pt x="40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2"/>
              <p:cNvSpPr/>
              <p:nvPr/>
            </p:nvSpPr>
            <p:spPr>
              <a:xfrm>
                <a:off x="7257815" y="4428808"/>
                <a:ext cx="43782" cy="15396"/>
              </a:xfrm>
              <a:custGeom>
                <a:rect b="b" l="l" r="r" t="t"/>
                <a:pathLst>
                  <a:path extrusionOk="0" h="486" w="1382">
                    <a:moveTo>
                      <a:pt x="178" y="0"/>
                    </a:moveTo>
                    <a:cubicBezTo>
                      <a:pt x="138" y="0"/>
                      <a:pt x="96" y="15"/>
                      <a:pt x="60" y="45"/>
                    </a:cubicBezTo>
                    <a:cubicBezTo>
                      <a:pt x="1" y="105"/>
                      <a:pt x="1" y="200"/>
                      <a:pt x="60" y="259"/>
                    </a:cubicBezTo>
                    <a:cubicBezTo>
                      <a:pt x="203" y="402"/>
                      <a:pt x="441" y="486"/>
                      <a:pt x="691" y="486"/>
                    </a:cubicBezTo>
                    <a:cubicBezTo>
                      <a:pt x="941" y="486"/>
                      <a:pt x="1179" y="414"/>
                      <a:pt x="1322" y="259"/>
                    </a:cubicBezTo>
                    <a:cubicBezTo>
                      <a:pt x="1382" y="200"/>
                      <a:pt x="1382" y="105"/>
                      <a:pt x="1322" y="45"/>
                    </a:cubicBezTo>
                    <a:cubicBezTo>
                      <a:pt x="1287" y="15"/>
                      <a:pt x="1245" y="0"/>
                      <a:pt x="1205" y="0"/>
                    </a:cubicBezTo>
                    <a:cubicBezTo>
                      <a:pt x="1165" y="0"/>
                      <a:pt x="1126" y="15"/>
                      <a:pt x="1096" y="45"/>
                    </a:cubicBezTo>
                    <a:cubicBezTo>
                      <a:pt x="1037" y="105"/>
                      <a:pt x="906" y="164"/>
                      <a:pt x="691" y="164"/>
                    </a:cubicBezTo>
                    <a:cubicBezTo>
                      <a:pt x="477" y="164"/>
                      <a:pt x="346" y="81"/>
                      <a:pt x="286" y="45"/>
                    </a:cubicBezTo>
                    <a:cubicBezTo>
                      <a:pt x="257" y="15"/>
                      <a:pt x="218" y="0"/>
                      <a:pt x="1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2"/>
              <p:cNvSpPr/>
              <p:nvPr/>
            </p:nvSpPr>
            <p:spPr>
              <a:xfrm>
                <a:off x="7241975" y="4390602"/>
                <a:ext cx="10581" cy="15523"/>
              </a:xfrm>
              <a:custGeom>
                <a:rect b="b" l="l" r="r" t="t"/>
                <a:pathLst>
                  <a:path extrusionOk="0" h="490" w="334">
                    <a:moveTo>
                      <a:pt x="167" y="1"/>
                    </a:moveTo>
                    <a:cubicBezTo>
                      <a:pt x="72" y="1"/>
                      <a:pt x="1" y="72"/>
                      <a:pt x="1" y="156"/>
                    </a:cubicBezTo>
                    <a:lnTo>
                      <a:pt x="1" y="322"/>
                    </a:lnTo>
                    <a:cubicBezTo>
                      <a:pt x="1" y="418"/>
                      <a:pt x="72" y="489"/>
                      <a:pt x="167" y="489"/>
                    </a:cubicBezTo>
                    <a:cubicBezTo>
                      <a:pt x="251" y="489"/>
                      <a:pt x="334" y="418"/>
                      <a:pt x="334" y="322"/>
                    </a:cubicBezTo>
                    <a:lnTo>
                      <a:pt x="334" y="156"/>
                    </a:lnTo>
                    <a:cubicBezTo>
                      <a:pt x="310" y="72"/>
                      <a:pt x="251"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2"/>
              <p:cNvSpPr/>
              <p:nvPr/>
            </p:nvSpPr>
            <p:spPr>
              <a:xfrm>
                <a:off x="7307236" y="4390602"/>
                <a:ext cx="10201" cy="15523"/>
              </a:xfrm>
              <a:custGeom>
                <a:rect b="b" l="l" r="r" t="t"/>
                <a:pathLst>
                  <a:path extrusionOk="0" h="490" w="322">
                    <a:moveTo>
                      <a:pt x="155" y="1"/>
                    </a:moveTo>
                    <a:cubicBezTo>
                      <a:pt x="72" y="1"/>
                      <a:pt x="0" y="72"/>
                      <a:pt x="0" y="156"/>
                    </a:cubicBezTo>
                    <a:lnTo>
                      <a:pt x="0" y="322"/>
                    </a:lnTo>
                    <a:cubicBezTo>
                      <a:pt x="0" y="418"/>
                      <a:pt x="72" y="489"/>
                      <a:pt x="155" y="489"/>
                    </a:cubicBezTo>
                    <a:cubicBezTo>
                      <a:pt x="250" y="489"/>
                      <a:pt x="322" y="418"/>
                      <a:pt x="322" y="322"/>
                    </a:cubicBezTo>
                    <a:lnTo>
                      <a:pt x="322" y="156"/>
                    </a:lnTo>
                    <a:cubicBezTo>
                      <a:pt x="310" y="72"/>
                      <a:pt x="250" y="1"/>
                      <a:pt x="1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2"/>
              <p:cNvSpPr/>
              <p:nvPr/>
            </p:nvSpPr>
            <p:spPr>
              <a:xfrm>
                <a:off x="7236336" y="4374382"/>
                <a:ext cx="21131" cy="10613"/>
              </a:xfrm>
              <a:custGeom>
                <a:rect b="b" l="l" r="r" t="t"/>
                <a:pathLst>
                  <a:path extrusionOk="0" h="335" w="667">
                    <a:moveTo>
                      <a:pt x="167" y="1"/>
                    </a:moveTo>
                    <a:cubicBezTo>
                      <a:pt x="71" y="1"/>
                      <a:pt x="0" y="72"/>
                      <a:pt x="0" y="168"/>
                    </a:cubicBezTo>
                    <a:cubicBezTo>
                      <a:pt x="0" y="251"/>
                      <a:pt x="71" y="334"/>
                      <a:pt x="167" y="334"/>
                    </a:cubicBezTo>
                    <a:lnTo>
                      <a:pt x="512" y="334"/>
                    </a:lnTo>
                    <a:cubicBezTo>
                      <a:pt x="595" y="334"/>
                      <a:pt x="667" y="251"/>
                      <a:pt x="667" y="168"/>
                    </a:cubicBezTo>
                    <a:cubicBezTo>
                      <a:pt x="667" y="72"/>
                      <a:pt x="595" y="1"/>
                      <a:pt x="5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2"/>
              <p:cNvSpPr/>
              <p:nvPr/>
            </p:nvSpPr>
            <p:spPr>
              <a:xfrm>
                <a:off x="7301565" y="4374382"/>
                <a:ext cx="21162" cy="10613"/>
              </a:xfrm>
              <a:custGeom>
                <a:rect b="b" l="l" r="r" t="t"/>
                <a:pathLst>
                  <a:path extrusionOk="0" h="335" w="668">
                    <a:moveTo>
                      <a:pt x="156" y="1"/>
                    </a:moveTo>
                    <a:cubicBezTo>
                      <a:pt x="72" y="1"/>
                      <a:pt x="1" y="72"/>
                      <a:pt x="1" y="168"/>
                    </a:cubicBezTo>
                    <a:cubicBezTo>
                      <a:pt x="1" y="251"/>
                      <a:pt x="72" y="334"/>
                      <a:pt x="156" y="334"/>
                    </a:cubicBezTo>
                    <a:lnTo>
                      <a:pt x="501" y="334"/>
                    </a:lnTo>
                    <a:cubicBezTo>
                      <a:pt x="596" y="334"/>
                      <a:pt x="668" y="251"/>
                      <a:pt x="668" y="168"/>
                    </a:cubicBezTo>
                    <a:cubicBezTo>
                      <a:pt x="668" y="72"/>
                      <a:pt x="596"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59" name="Google Shape;1259;p32"/>
          <p:cNvGrpSpPr/>
          <p:nvPr/>
        </p:nvGrpSpPr>
        <p:grpSpPr>
          <a:xfrm>
            <a:off x="5627516" y="2975322"/>
            <a:ext cx="2735450" cy="748555"/>
            <a:chOff x="5951225" y="3102233"/>
            <a:chExt cx="2735450" cy="748555"/>
          </a:xfrm>
        </p:grpSpPr>
        <p:sp>
          <p:nvSpPr>
            <p:cNvPr id="1260" name="Google Shape;1260;p32"/>
            <p:cNvSpPr txBox="1"/>
            <p:nvPr/>
          </p:nvSpPr>
          <p:spPr>
            <a:xfrm flipH="1">
              <a:off x="6604675" y="3102233"/>
              <a:ext cx="2082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1261" name="Google Shape;1261;p32"/>
            <p:cNvSpPr txBox="1"/>
            <p:nvPr/>
          </p:nvSpPr>
          <p:spPr>
            <a:xfrm flipH="1">
              <a:off x="6604676" y="3406188"/>
              <a:ext cx="20820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It’s a gas giant and the biggest planet of them all</a:t>
              </a:r>
              <a:endParaRPr sz="1200">
                <a:solidFill>
                  <a:schemeClr val="dk1"/>
                </a:solidFill>
                <a:latin typeface="Roboto Light"/>
                <a:ea typeface="Roboto Light"/>
                <a:cs typeface="Roboto Light"/>
                <a:sym typeface="Roboto Light"/>
              </a:endParaRPr>
            </a:p>
          </p:txBody>
        </p:sp>
        <p:sp>
          <p:nvSpPr>
            <p:cNvPr id="1262" name="Google Shape;1262;p32"/>
            <p:cNvSpPr/>
            <p:nvPr/>
          </p:nvSpPr>
          <p:spPr>
            <a:xfrm flipH="1">
              <a:off x="5951225" y="3149193"/>
              <a:ext cx="628500" cy="62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3" name="Google Shape;1263;p32"/>
            <p:cNvGrpSpPr/>
            <p:nvPr/>
          </p:nvGrpSpPr>
          <p:grpSpPr>
            <a:xfrm>
              <a:off x="6110635" y="3257584"/>
              <a:ext cx="310039" cy="411933"/>
              <a:chOff x="8054060" y="3787098"/>
              <a:chExt cx="266334" cy="353834"/>
            </a:xfrm>
          </p:grpSpPr>
          <p:sp>
            <p:nvSpPr>
              <p:cNvPr id="1264" name="Google Shape;1264;p32"/>
              <p:cNvSpPr/>
              <p:nvPr/>
            </p:nvSpPr>
            <p:spPr>
              <a:xfrm>
                <a:off x="8164972" y="3974675"/>
                <a:ext cx="43782" cy="15396"/>
              </a:xfrm>
              <a:custGeom>
                <a:rect b="b" l="l" r="r" t="t"/>
                <a:pathLst>
                  <a:path extrusionOk="0" h="486" w="1382">
                    <a:moveTo>
                      <a:pt x="179" y="0"/>
                    </a:moveTo>
                    <a:cubicBezTo>
                      <a:pt x="140" y="0"/>
                      <a:pt x="101" y="15"/>
                      <a:pt x="72" y="45"/>
                    </a:cubicBezTo>
                    <a:cubicBezTo>
                      <a:pt x="0" y="104"/>
                      <a:pt x="0" y="212"/>
                      <a:pt x="72" y="271"/>
                    </a:cubicBezTo>
                    <a:cubicBezTo>
                      <a:pt x="203" y="402"/>
                      <a:pt x="441" y="485"/>
                      <a:pt x="703" y="485"/>
                    </a:cubicBezTo>
                    <a:cubicBezTo>
                      <a:pt x="965" y="485"/>
                      <a:pt x="1191" y="402"/>
                      <a:pt x="1346" y="271"/>
                    </a:cubicBezTo>
                    <a:cubicBezTo>
                      <a:pt x="1381" y="212"/>
                      <a:pt x="1381" y="104"/>
                      <a:pt x="1322" y="45"/>
                    </a:cubicBezTo>
                    <a:cubicBezTo>
                      <a:pt x="1292" y="15"/>
                      <a:pt x="1250" y="0"/>
                      <a:pt x="1209" y="0"/>
                    </a:cubicBezTo>
                    <a:cubicBezTo>
                      <a:pt x="1167" y="0"/>
                      <a:pt x="1125" y="15"/>
                      <a:pt x="1096" y="45"/>
                    </a:cubicBezTo>
                    <a:cubicBezTo>
                      <a:pt x="1036" y="104"/>
                      <a:pt x="881" y="176"/>
                      <a:pt x="691" y="176"/>
                    </a:cubicBezTo>
                    <a:cubicBezTo>
                      <a:pt x="500" y="176"/>
                      <a:pt x="346" y="104"/>
                      <a:pt x="286" y="45"/>
                    </a:cubicBezTo>
                    <a:cubicBezTo>
                      <a:pt x="256" y="15"/>
                      <a:pt x="218" y="0"/>
                      <a:pt x="1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2"/>
              <p:cNvSpPr/>
              <p:nvPr/>
            </p:nvSpPr>
            <p:spPr>
              <a:xfrm>
                <a:off x="8148371" y="3930450"/>
                <a:ext cx="10201" cy="15872"/>
              </a:xfrm>
              <a:custGeom>
                <a:rect b="b" l="l" r="r" t="t"/>
                <a:pathLst>
                  <a:path extrusionOk="0" h="501" w="322">
                    <a:moveTo>
                      <a:pt x="155" y="0"/>
                    </a:moveTo>
                    <a:cubicBezTo>
                      <a:pt x="72" y="0"/>
                      <a:pt x="0" y="72"/>
                      <a:pt x="0" y="155"/>
                    </a:cubicBezTo>
                    <a:lnTo>
                      <a:pt x="0" y="334"/>
                    </a:lnTo>
                    <a:cubicBezTo>
                      <a:pt x="0" y="429"/>
                      <a:pt x="72" y="500"/>
                      <a:pt x="155" y="500"/>
                    </a:cubicBezTo>
                    <a:cubicBezTo>
                      <a:pt x="250" y="500"/>
                      <a:pt x="322" y="429"/>
                      <a:pt x="322" y="334"/>
                    </a:cubicBezTo>
                    <a:lnTo>
                      <a:pt x="322" y="155"/>
                    </a:lnTo>
                    <a:cubicBezTo>
                      <a:pt x="310" y="72"/>
                      <a:pt x="250" y="0"/>
                      <a:pt x="1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2"/>
              <p:cNvSpPr/>
              <p:nvPr/>
            </p:nvSpPr>
            <p:spPr>
              <a:xfrm>
                <a:off x="8214361" y="3930450"/>
                <a:ext cx="10233" cy="15872"/>
              </a:xfrm>
              <a:custGeom>
                <a:rect b="b" l="l" r="r" t="t"/>
                <a:pathLst>
                  <a:path extrusionOk="0" h="501" w="323">
                    <a:moveTo>
                      <a:pt x="156" y="0"/>
                    </a:moveTo>
                    <a:cubicBezTo>
                      <a:pt x="72" y="0"/>
                      <a:pt x="1" y="72"/>
                      <a:pt x="1" y="155"/>
                    </a:cubicBezTo>
                    <a:lnTo>
                      <a:pt x="1" y="334"/>
                    </a:lnTo>
                    <a:cubicBezTo>
                      <a:pt x="1" y="429"/>
                      <a:pt x="72" y="500"/>
                      <a:pt x="156" y="500"/>
                    </a:cubicBezTo>
                    <a:cubicBezTo>
                      <a:pt x="251" y="500"/>
                      <a:pt x="322" y="429"/>
                      <a:pt x="322" y="334"/>
                    </a:cubicBezTo>
                    <a:lnTo>
                      <a:pt x="322" y="155"/>
                    </a:lnTo>
                    <a:cubicBezTo>
                      <a:pt x="322" y="72"/>
                      <a:pt x="251" y="0"/>
                      <a:pt x="1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2"/>
              <p:cNvSpPr/>
              <p:nvPr/>
            </p:nvSpPr>
            <p:spPr>
              <a:xfrm>
                <a:off x="8054060" y="3787098"/>
                <a:ext cx="266334" cy="353834"/>
              </a:xfrm>
              <a:custGeom>
                <a:rect b="b" l="l" r="r" t="t"/>
                <a:pathLst>
                  <a:path extrusionOk="0" h="11169" w="8407">
                    <a:moveTo>
                      <a:pt x="4537" y="1370"/>
                    </a:moveTo>
                    <a:lnTo>
                      <a:pt x="4537" y="1906"/>
                    </a:lnTo>
                    <a:cubicBezTo>
                      <a:pt x="4537" y="2096"/>
                      <a:pt x="4370" y="2263"/>
                      <a:pt x="4180" y="2263"/>
                    </a:cubicBezTo>
                    <a:cubicBezTo>
                      <a:pt x="3977" y="2263"/>
                      <a:pt x="3823" y="2096"/>
                      <a:pt x="3823" y="1906"/>
                    </a:cubicBezTo>
                    <a:lnTo>
                      <a:pt x="3823" y="1370"/>
                    </a:lnTo>
                    <a:close/>
                    <a:moveTo>
                      <a:pt x="4180" y="322"/>
                    </a:moveTo>
                    <a:lnTo>
                      <a:pt x="6680" y="989"/>
                    </a:lnTo>
                    <a:lnTo>
                      <a:pt x="7633" y="2573"/>
                    </a:lnTo>
                    <a:lnTo>
                      <a:pt x="6966" y="3239"/>
                    </a:lnTo>
                    <a:lnTo>
                      <a:pt x="6966" y="2406"/>
                    </a:lnTo>
                    <a:cubicBezTo>
                      <a:pt x="6966" y="2227"/>
                      <a:pt x="6811" y="2061"/>
                      <a:pt x="6621" y="2061"/>
                    </a:cubicBezTo>
                    <a:lnTo>
                      <a:pt x="6442" y="2061"/>
                    </a:lnTo>
                    <a:cubicBezTo>
                      <a:pt x="6347" y="2061"/>
                      <a:pt x="6275" y="2144"/>
                      <a:pt x="6275" y="2227"/>
                    </a:cubicBezTo>
                    <a:cubicBezTo>
                      <a:pt x="6275" y="2323"/>
                      <a:pt x="6347" y="2394"/>
                      <a:pt x="6442" y="2394"/>
                    </a:cubicBezTo>
                    <a:lnTo>
                      <a:pt x="6621" y="2394"/>
                    </a:lnTo>
                    <a:cubicBezTo>
                      <a:pt x="6621" y="2394"/>
                      <a:pt x="6633" y="2394"/>
                      <a:pt x="6633" y="2406"/>
                    </a:cubicBezTo>
                    <a:lnTo>
                      <a:pt x="6633" y="3120"/>
                    </a:lnTo>
                    <a:lnTo>
                      <a:pt x="1739" y="3120"/>
                    </a:lnTo>
                    <a:lnTo>
                      <a:pt x="1739" y="2406"/>
                    </a:lnTo>
                    <a:cubicBezTo>
                      <a:pt x="1739" y="2406"/>
                      <a:pt x="1739" y="2394"/>
                      <a:pt x="1751" y="2394"/>
                    </a:cubicBezTo>
                    <a:lnTo>
                      <a:pt x="3727" y="2394"/>
                    </a:lnTo>
                    <a:cubicBezTo>
                      <a:pt x="3847" y="2501"/>
                      <a:pt x="4013" y="2573"/>
                      <a:pt x="4192" y="2573"/>
                    </a:cubicBezTo>
                    <a:cubicBezTo>
                      <a:pt x="4370" y="2573"/>
                      <a:pt x="4513" y="2513"/>
                      <a:pt x="4656" y="2394"/>
                    </a:cubicBezTo>
                    <a:lnTo>
                      <a:pt x="5763" y="2394"/>
                    </a:lnTo>
                    <a:cubicBezTo>
                      <a:pt x="5859" y="2394"/>
                      <a:pt x="5930" y="2323"/>
                      <a:pt x="5930" y="2227"/>
                    </a:cubicBezTo>
                    <a:cubicBezTo>
                      <a:pt x="5930" y="2144"/>
                      <a:pt x="5859" y="2061"/>
                      <a:pt x="5763" y="2061"/>
                    </a:cubicBezTo>
                    <a:lnTo>
                      <a:pt x="4859" y="2061"/>
                    </a:lnTo>
                    <a:cubicBezTo>
                      <a:pt x="4870" y="2001"/>
                      <a:pt x="4894" y="1942"/>
                      <a:pt x="4894" y="1882"/>
                    </a:cubicBezTo>
                    <a:lnTo>
                      <a:pt x="4894" y="1180"/>
                    </a:lnTo>
                    <a:cubicBezTo>
                      <a:pt x="4894" y="1096"/>
                      <a:pt x="4811" y="1025"/>
                      <a:pt x="4728" y="1025"/>
                    </a:cubicBezTo>
                    <a:lnTo>
                      <a:pt x="3692" y="1025"/>
                    </a:lnTo>
                    <a:cubicBezTo>
                      <a:pt x="3596" y="1025"/>
                      <a:pt x="3525" y="1096"/>
                      <a:pt x="3525" y="1180"/>
                    </a:cubicBezTo>
                    <a:lnTo>
                      <a:pt x="3525" y="1882"/>
                    </a:lnTo>
                    <a:cubicBezTo>
                      <a:pt x="3525" y="1942"/>
                      <a:pt x="3537" y="2001"/>
                      <a:pt x="3549" y="2061"/>
                    </a:cubicBezTo>
                    <a:lnTo>
                      <a:pt x="1763" y="2061"/>
                    </a:lnTo>
                    <a:cubicBezTo>
                      <a:pt x="1584" y="2061"/>
                      <a:pt x="1430" y="2215"/>
                      <a:pt x="1430" y="2406"/>
                    </a:cubicBezTo>
                    <a:lnTo>
                      <a:pt x="1430" y="3239"/>
                    </a:lnTo>
                    <a:lnTo>
                      <a:pt x="727" y="2573"/>
                    </a:lnTo>
                    <a:lnTo>
                      <a:pt x="1680" y="989"/>
                    </a:lnTo>
                    <a:lnTo>
                      <a:pt x="4180" y="322"/>
                    </a:lnTo>
                    <a:close/>
                    <a:moveTo>
                      <a:pt x="6549" y="3454"/>
                    </a:moveTo>
                    <a:cubicBezTo>
                      <a:pt x="6430" y="3573"/>
                      <a:pt x="6180" y="3668"/>
                      <a:pt x="5978" y="3751"/>
                    </a:cubicBezTo>
                    <a:cubicBezTo>
                      <a:pt x="5501" y="3906"/>
                      <a:pt x="4859" y="4001"/>
                      <a:pt x="4180" y="4001"/>
                    </a:cubicBezTo>
                    <a:cubicBezTo>
                      <a:pt x="3489" y="4001"/>
                      <a:pt x="2858" y="3906"/>
                      <a:pt x="2382" y="3751"/>
                    </a:cubicBezTo>
                    <a:cubicBezTo>
                      <a:pt x="2168" y="3692"/>
                      <a:pt x="1930" y="3573"/>
                      <a:pt x="1811" y="3454"/>
                    </a:cubicBezTo>
                    <a:close/>
                    <a:moveTo>
                      <a:pt x="1739" y="3787"/>
                    </a:moveTo>
                    <a:cubicBezTo>
                      <a:pt x="1822" y="3870"/>
                      <a:pt x="1942" y="3942"/>
                      <a:pt x="2096" y="4001"/>
                    </a:cubicBezTo>
                    <a:lnTo>
                      <a:pt x="2096" y="4168"/>
                    </a:lnTo>
                    <a:cubicBezTo>
                      <a:pt x="2096" y="4263"/>
                      <a:pt x="2001" y="4347"/>
                      <a:pt x="1918" y="4347"/>
                    </a:cubicBezTo>
                    <a:lnTo>
                      <a:pt x="1739" y="4347"/>
                    </a:lnTo>
                    <a:lnTo>
                      <a:pt x="1739" y="3787"/>
                    </a:lnTo>
                    <a:close/>
                    <a:moveTo>
                      <a:pt x="6621" y="3811"/>
                    </a:moveTo>
                    <a:lnTo>
                      <a:pt x="6621" y="4359"/>
                    </a:lnTo>
                    <a:lnTo>
                      <a:pt x="6442" y="4359"/>
                    </a:lnTo>
                    <a:cubicBezTo>
                      <a:pt x="6394" y="4359"/>
                      <a:pt x="6347" y="4347"/>
                      <a:pt x="6299" y="4299"/>
                    </a:cubicBezTo>
                    <a:cubicBezTo>
                      <a:pt x="6275" y="4263"/>
                      <a:pt x="6240" y="4228"/>
                      <a:pt x="6240" y="4168"/>
                    </a:cubicBezTo>
                    <a:lnTo>
                      <a:pt x="6240" y="4001"/>
                    </a:lnTo>
                    <a:lnTo>
                      <a:pt x="6252" y="4001"/>
                    </a:lnTo>
                    <a:cubicBezTo>
                      <a:pt x="6394" y="3942"/>
                      <a:pt x="6525" y="3870"/>
                      <a:pt x="6621" y="3811"/>
                    </a:cubicBezTo>
                    <a:close/>
                    <a:moveTo>
                      <a:pt x="5930" y="4120"/>
                    </a:moveTo>
                    <a:lnTo>
                      <a:pt x="5930" y="4180"/>
                    </a:lnTo>
                    <a:cubicBezTo>
                      <a:pt x="5930" y="4311"/>
                      <a:pt x="5990" y="4442"/>
                      <a:pt x="6085" y="4537"/>
                    </a:cubicBezTo>
                    <a:cubicBezTo>
                      <a:pt x="6168" y="4621"/>
                      <a:pt x="6311" y="4680"/>
                      <a:pt x="6442" y="4680"/>
                    </a:cubicBezTo>
                    <a:lnTo>
                      <a:pt x="6704" y="4680"/>
                    </a:lnTo>
                    <a:cubicBezTo>
                      <a:pt x="6859" y="4680"/>
                      <a:pt x="6978" y="4799"/>
                      <a:pt x="6978" y="4954"/>
                    </a:cubicBezTo>
                    <a:cubicBezTo>
                      <a:pt x="6978" y="5097"/>
                      <a:pt x="6859" y="5216"/>
                      <a:pt x="6704" y="5216"/>
                    </a:cubicBezTo>
                    <a:lnTo>
                      <a:pt x="6609" y="5216"/>
                    </a:lnTo>
                    <a:lnTo>
                      <a:pt x="6609" y="5204"/>
                    </a:lnTo>
                    <a:cubicBezTo>
                      <a:pt x="6609" y="5109"/>
                      <a:pt x="6525" y="5037"/>
                      <a:pt x="6442" y="5037"/>
                    </a:cubicBezTo>
                    <a:cubicBezTo>
                      <a:pt x="6347" y="5037"/>
                      <a:pt x="6275" y="5109"/>
                      <a:pt x="6275" y="5204"/>
                    </a:cubicBezTo>
                    <a:cubicBezTo>
                      <a:pt x="6275" y="6359"/>
                      <a:pt x="5335" y="7299"/>
                      <a:pt x="4180" y="7299"/>
                    </a:cubicBezTo>
                    <a:cubicBezTo>
                      <a:pt x="3013" y="7299"/>
                      <a:pt x="2084" y="6371"/>
                      <a:pt x="2084" y="5204"/>
                    </a:cubicBezTo>
                    <a:cubicBezTo>
                      <a:pt x="2084" y="5109"/>
                      <a:pt x="2001" y="5037"/>
                      <a:pt x="1918" y="5037"/>
                    </a:cubicBezTo>
                    <a:cubicBezTo>
                      <a:pt x="1822" y="5037"/>
                      <a:pt x="1751" y="5109"/>
                      <a:pt x="1751" y="5204"/>
                    </a:cubicBezTo>
                    <a:lnTo>
                      <a:pt x="1751" y="5216"/>
                    </a:lnTo>
                    <a:lnTo>
                      <a:pt x="1644" y="5216"/>
                    </a:lnTo>
                    <a:cubicBezTo>
                      <a:pt x="1501" y="5216"/>
                      <a:pt x="1382" y="5097"/>
                      <a:pt x="1382" y="4954"/>
                    </a:cubicBezTo>
                    <a:cubicBezTo>
                      <a:pt x="1382" y="4799"/>
                      <a:pt x="1501" y="4680"/>
                      <a:pt x="1644" y="4680"/>
                    </a:cubicBezTo>
                    <a:lnTo>
                      <a:pt x="1918" y="4680"/>
                    </a:lnTo>
                    <a:cubicBezTo>
                      <a:pt x="2203" y="4680"/>
                      <a:pt x="2418" y="4466"/>
                      <a:pt x="2418" y="4180"/>
                    </a:cubicBezTo>
                    <a:lnTo>
                      <a:pt x="2418" y="4120"/>
                    </a:lnTo>
                    <a:cubicBezTo>
                      <a:pt x="2918" y="4251"/>
                      <a:pt x="3525" y="4347"/>
                      <a:pt x="4180" y="4347"/>
                    </a:cubicBezTo>
                    <a:cubicBezTo>
                      <a:pt x="4835" y="4347"/>
                      <a:pt x="5442" y="4263"/>
                      <a:pt x="5930" y="4120"/>
                    </a:cubicBezTo>
                    <a:close/>
                    <a:moveTo>
                      <a:pt x="1751" y="5549"/>
                    </a:moveTo>
                    <a:cubicBezTo>
                      <a:pt x="1858" y="6299"/>
                      <a:pt x="2311" y="6942"/>
                      <a:pt x="2942" y="7311"/>
                    </a:cubicBezTo>
                    <a:lnTo>
                      <a:pt x="2942" y="7728"/>
                    </a:lnTo>
                    <a:cubicBezTo>
                      <a:pt x="2858" y="7728"/>
                      <a:pt x="2763" y="7764"/>
                      <a:pt x="2692" y="7835"/>
                    </a:cubicBezTo>
                    <a:lnTo>
                      <a:pt x="2323" y="8228"/>
                    </a:lnTo>
                    <a:cubicBezTo>
                      <a:pt x="2299" y="8240"/>
                      <a:pt x="2287" y="8264"/>
                      <a:pt x="2275" y="8300"/>
                    </a:cubicBezTo>
                    <a:lnTo>
                      <a:pt x="1025" y="8752"/>
                    </a:lnTo>
                    <a:lnTo>
                      <a:pt x="1025" y="8347"/>
                    </a:lnTo>
                    <a:cubicBezTo>
                      <a:pt x="1025" y="7514"/>
                      <a:pt x="1215" y="7049"/>
                      <a:pt x="1406" y="6597"/>
                    </a:cubicBezTo>
                    <a:cubicBezTo>
                      <a:pt x="1549" y="6276"/>
                      <a:pt x="1680" y="5966"/>
                      <a:pt x="1703" y="5549"/>
                    </a:cubicBezTo>
                    <a:close/>
                    <a:moveTo>
                      <a:pt x="5061" y="7466"/>
                    </a:moveTo>
                    <a:lnTo>
                      <a:pt x="5061" y="7930"/>
                    </a:lnTo>
                    <a:lnTo>
                      <a:pt x="4180" y="8812"/>
                    </a:lnTo>
                    <a:lnTo>
                      <a:pt x="3299" y="7930"/>
                    </a:lnTo>
                    <a:lnTo>
                      <a:pt x="3299" y="7466"/>
                    </a:lnTo>
                    <a:cubicBezTo>
                      <a:pt x="3561" y="7573"/>
                      <a:pt x="3858" y="7633"/>
                      <a:pt x="4180" y="7633"/>
                    </a:cubicBezTo>
                    <a:cubicBezTo>
                      <a:pt x="4489" y="7633"/>
                      <a:pt x="4787" y="7573"/>
                      <a:pt x="5061" y="7466"/>
                    </a:cubicBezTo>
                    <a:close/>
                    <a:moveTo>
                      <a:pt x="2977" y="8061"/>
                    </a:moveTo>
                    <a:lnTo>
                      <a:pt x="3942" y="9026"/>
                    </a:lnTo>
                    <a:lnTo>
                      <a:pt x="3192" y="9645"/>
                    </a:lnTo>
                    <a:lnTo>
                      <a:pt x="3180" y="9645"/>
                    </a:lnTo>
                    <a:lnTo>
                      <a:pt x="2632" y="8395"/>
                    </a:lnTo>
                    <a:lnTo>
                      <a:pt x="2954" y="8061"/>
                    </a:lnTo>
                    <a:close/>
                    <a:moveTo>
                      <a:pt x="4180" y="9252"/>
                    </a:moveTo>
                    <a:lnTo>
                      <a:pt x="4501" y="9538"/>
                    </a:lnTo>
                    <a:lnTo>
                      <a:pt x="4442" y="9728"/>
                    </a:lnTo>
                    <a:cubicBezTo>
                      <a:pt x="4418" y="9800"/>
                      <a:pt x="4358" y="9859"/>
                      <a:pt x="4263" y="9859"/>
                    </a:cubicBezTo>
                    <a:lnTo>
                      <a:pt x="4073" y="9859"/>
                    </a:lnTo>
                    <a:cubicBezTo>
                      <a:pt x="4001" y="9859"/>
                      <a:pt x="3930" y="9824"/>
                      <a:pt x="3894" y="9728"/>
                    </a:cubicBezTo>
                    <a:lnTo>
                      <a:pt x="3835" y="9538"/>
                    </a:lnTo>
                    <a:lnTo>
                      <a:pt x="4180" y="9252"/>
                    </a:lnTo>
                    <a:close/>
                    <a:moveTo>
                      <a:pt x="4132" y="1"/>
                    </a:moveTo>
                    <a:lnTo>
                      <a:pt x="1513" y="691"/>
                    </a:lnTo>
                    <a:cubicBezTo>
                      <a:pt x="1465" y="715"/>
                      <a:pt x="1441" y="739"/>
                      <a:pt x="1406" y="775"/>
                    </a:cubicBezTo>
                    <a:lnTo>
                      <a:pt x="370" y="2513"/>
                    </a:lnTo>
                    <a:cubicBezTo>
                      <a:pt x="322" y="2573"/>
                      <a:pt x="334" y="2656"/>
                      <a:pt x="394" y="2704"/>
                    </a:cubicBezTo>
                    <a:lnTo>
                      <a:pt x="1394" y="3704"/>
                    </a:lnTo>
                    <a:lnTo>
                      <a:pt x="1394" y="4406"/>
                    </a:lnTo>
                    <a:cubicBezTo>
                      <a:pt x="1191" y="4490"/>
                      <a:pt x="1049" y="4704"/>
                      <a:pt x="1049" y="4954"/>
                    </a:cubicBezTo>
                    <a:cubicBezTo>
                      <a:pt x="1049" y="5192"/>
                      <a:pt x="1203" y="5394"/>
                      <a:pt x="1394" y="5490"/>
                    </a:cubicBezTo>
                    <a:cubicBezTo>
                      <a:pt x="1382" y="5871"/>
                      <a:pt x="1263" y="6156"/>
                      <a:pt x="1108" y="6490"/>
                    </a:cubicBezTo>
                    <a:cubicBezTo>
                      <a:pt x="918" y="6930"/>
                      <a:pt x="691" y="7454"/>
                      <a:pt x="691" y="8347"/>
                    </a:cubicBezTo>
                    <a:lnTo>
                      <a:pt x="691" y="8871"/>
                    </a:lnTo>
                    <a:cubicBezTo>
                      <a:pt x="275" y="9062"/>
                      <a:pt x="1" y="9490"/>
                      <a:pt x="1" y="9966"/>
                    </a:cubicBezTo>
                    <a:lnTo>
                      <a:pt x="1" y="10967"/>
                    </a:lnTo>
                    <a:cubicBezTo>
                      <a:pt x="1" y="11050"/>
                      <a:pt x="72" y="11133"/>
                      <a:pt x="156" y="11133"/>
                    </a:cubicBezTo>
                    <a:cubicBezTo>
                      <a:pt x="251" y="11133"/>
                      <a:pt x="322" y="11050"/>
                      <a:pt x="322" y="10967"/>
                    </a:cubicBezTo>
                    <a:lnTo>
                      <a:pt x="322" y="9966"/>
                    </a:lnTo>
                    <a:cubicBezTo>
                      <a:pt x="322" y="9859"/>
                      <a:pt x="334" y="9764"/>
                      <a:pt x="382" y="9657"/>
                    </a:cubicBezTo>
                    <a:lnTo>
                      <a:pt x="1203" y="10359"/>
                    </a:lnTo>
                    <a:cubicBezTo>
                      <a:pt x="1322" y="10455"/>
                      <a:pt x="1394" y="10609"/>
                      <a:pt x="1394" y="10752"/>
                    </a:cubicBezTo>
                    <a:lnTo>
                      <a:pt x="1394" y="10967"/>
                    </a:lnTo>
                    <a:cubicBezTo>
                      <a:pt x="1394" y="11050"/>
                      <a:pt x="1465" y="11133"/>
                      <a:pt x="1561" y="11133"/>
                    </a:cubicBezTo>
                    <a:cubicBezTo>
                      <a:pt x="1644" y="11133"/>
                      <a:pt x="1715" y="11050"/>
                      <a:pt x="1715" y="10967"/>
                    </a:cubicBezTo>
                    <a:lnTo>
                      <a:pt x="1715" y="10752"/>
                    </a:lnTo>
                    <a:cubicBezTo>
                      <a:pt x="1715" y="10502"/>
                      <a:pt x="1620" y="10264"/>
                      <a:pt x="1418" y="10097"/>
                    </a:cubicBezTo>
                    <a:lnTo>
                      <a:pt x="560" y="9359"/>
                    </a:lnTo>
                    <a:cubicBezTo>
                      <a:pt x="644" y="9252"/>
                      <a:pt x="787" y="9169"/>
                      <a:pt x="918" y="9121"/>
                    </a:cubicBezTo>
                    <a:lnTo>
                      <a:pt x="2382" y="8609"/>
                    </a:lnTo>
                    <a:lnTo>
                      <a:pt x="2894" y="9776"/>
                    </a:lnTo>
                    <a:cubicBezTo>
                      <a:pt x="2942" y="9883"/>
                      <a:pt x="3037" y="9943"/>
                      <a:pt x="3132" y="9966"/>
                    </a:cubicBezTo>
                    <a:cubicBezTo>
                      <a:pt x="3168" y="9966"/>
                      <a:pt x="3180" y="9978"/>
                      <a:pt x="3204" y="9978"/>
                    </a:cubicBezTo>
                    <a:cubicBezTo>
                      <a:pt x="3287" y="9978"/>
                      <a:pt x="3358" y="9955"/>
                      <a:pt x="3418" y="9907"/>
                    </a:cubicBezTo>
                    <a:lnTo>
                      <a:pt x="3585" y="9776"/>
                    </a:lnTo>
                    <a:lnTo>
                      <a:pt x="3608" y="9847"/>
                    </a:lnTo>
                    <a:cubicBezTo>
                      <a:pt x="3644" y="9943"/>
                      <a:pt x="3692" y="10014"/>
                      <a:pt x="3763" y="10074"/>
                    </a:cubicBezTo>
                    <a:lnTo>
                      <a:pt x="3608" y="10967"/>
                    </a:lnTo>
                    <a:cubicBezTo>
                      <a:pt x="3596" y="11050"/>
                      <a:pt x="3656" y="11145"/>
                      <a:pt x="3751" y="11157"/>
                    </a:cubicBezTo>
                    <a:lnTo>
                      <a:pt x="3775" y="11157"/>
                    </a:lnTo>
                    <a:cubicBezTo>
                      <a:pt x="3847" y="11157"/>
                      <a:pt x="3930" y="11098"/>
                      <a:pt x="3942" y="11026"/>
                    </a:cubicBezTo>
                    <a:lnTo>
                      <a:pt x="4073" y="10216"/>
                    </a:lnTo>
                    <a:lnTo>
                      <a:pt x="4323" y="10216"/>
                    </a:lnTo>
                    <a:lnTo>
                      <a:pt x="4466" y="11026"/>
                    </a:lnTo>
                    <a:cubicBezTo>
                      <a:pt x="4478" y="11098"/>
                      <a:pt x="4549" y="11157"/>
                      <a:pt x="4620" y="11157"/>
                    </a:cubicBezTo>
                    <a:lnTo>
                      <a:pt x="4656" y="11157"/>
                    </a:lnTo>
                    <a:cubicBezTo>
                      <a:pt x="4739" y="11145"/>
                      <a:pt x="4799" y="11050"/>
                      <a:pt x="4787" y="10967"/>
                    </a:cubicBezTo>
                    <a:lnTo>
                      <a:pt x="4644" y="10086"/>
                    </a:lnTo>
                    <a:cubicBezTo>
                      <a:pt x="4704" y="10026"/>
                      <a:pt x="4763" y="9955"/>
                      <a:pt x="4787" y="9859"/>
                    </a:cubicBezTo>
                    <a:lnTo>
                      <a:pt x="4823" y="9788"/>
                    </a:lnTo>
                    <a:lnTo>
                      <a:pt x="4978" y="9919"/>
                    </a:lnTo>
                    <a:cubicBezTo>
                      <a:pt x="5037" y="9966"/>
                      <a:pt x="5120" y="10002"/>
                      <a:pt x="5192" y="10002"/>
                    </a:cubicBezTo>
                    <a:cubicBezTo>
                      <a:pt x="5216" y="10002"/>
                      <a:pt x="5240" y="10002"/>
                      <a:pt x="5263" y="9978"/>
                    </a:cubicBezTo>
                    <a:cubicBezTo>
                      <a:pt x="5371" y="9955"/>
                      <a:pt x="5454" y="9895"/>
                      <a:pt x="5501" y="9788"/>
                    </a:cubicBezTo>
                    <a:lnTo>
                      <a:pt x="5752" y="9240"/>
                    </a:lnTo>
                    <a:cubicBezTo>
                      <a:pt x="5787" y="9145"/>
                      <a:pt x="5752" y="9062"/>
                      <a:pt x="5668" y="9026"/>
                    </a:cubicBezTo>
                    <a:cubicBezTo>
                      <a:pt x="5646" y="9020"/>
                      <a:pt x="5624" y="9017"/>
                      <a:pt x="5603" y="9017"/>
                    </a:cubicBezTo>
                    <a:cubicBezTo>
                      <a:pt x="5536" y="9017"/>
                      <a:pt x="5481" y="9048"/>
                      <a:pt x="5454" y="9121"/>
                    </a:cubicBezTo>
                    <a:lnTo>
                      <a:pt x="5204" y="9669"/>
                    </a:lnTo>
                    <a:lnTo>
                      <a:pt x="5180" y="9669"/>
                    </a:lnTo>
                    <a:lnTo>
                      <a:pt x="4442" y="9062"/>
                    </a:lnTo>
                    <a:lnTo>
                      <a:pt x="5418" y="8097"/>
                    </a:lnTo>
                    <a:lnTo>
                      <a:pt x="5430" y="8097"/>
                    </a:lnTo>
                    <a:lnTo>
                      <a:pt x="5752" y="8419"/>
                    </a:lnTo>
                    <a:lnTo>
                      <a:pt x="5728" y="8490"/>
                    </a:lnTo>
                    <a:cubicBezTo>
                      <a:pt x="5692" y="8585"/>
                      <a:pt x="5728" y="8669"/>
                      <a:pt x="5811" y="8704"/>
                    </a:cubicBezTo>
                    <a:cubicBezTo>
                      <a:pt x="5833" y="8711"/>
                      <a:pt x="5854" y="8714"/>
                      <a:pt x="5875" y="8714"/>
                    </a:cubicBezTo>
                    <a:cubicBezTo>
                      <a:pt x="5935" y="8714"/>
                      <a:pt x="5990" y="8689"/>
                      <a:pt x="6025" y="8645"/>
                    </a:cubicBezTo>
                    <a:lnTo>
                      <a:pt x="7478" y="9169"/>
                    </a:lnTo>
                    <a:cubicBezTo>
                      <a:pt x="7621" y="9204"/>
                      <a:pt x="7752" y="9300"/>
                      <a:pt x="7835" y="9407"/>
                    </a:cubicBezTo>
                    <a:lnTo>
                      <a:pt x="6978" y="10145"/>
                    </a:lnTo>
                    <a:cubicBezTo>
                      <a:pt x="6787" y="10312"/>
                      <a:pt x="6680" y="10550"/>
                      <a:pt x="6680" y="10800"/>
                    </a:cubicBezTo>
                    <a:lnTo>
                      <a:pt x="6680" y="11014"/>
                    </a:lnTo>
                    <a:cubicBezTo>
                      <a:pt x="6680" y="11098"/>
                      <a:pt x="6752" y="11169"/>
                      <a:pt x="6847" y="11169"/>
                    </a:cubicBezTo>
                    <a:cubicBezTo>
                      <a:pt x="6930" y="11169"/>
                      <a:pt x="7002" y="11098"/>
                      <a:pt x="7002" y="11014"/>
                    </a:cubicBezTo>
                    <a:lnTo>
                      <a:pt x="7002" y="10800"/>
                    </a:lnTo>
                    <a:cubicBezTo>
                      <a:pt x="7002" y="10657"/>
                      <a:pt x="7085" y="10502"/>
                      <a:pt x="7204" y="10395"/>
                    </a:cubicBezTo>
                    <a:lnTo>
                      <a:pt x="8014" y="9705"/>
                    </a:lnTo>
                    <a:cubicBezTo>
                      <a:pt x="8049" y="9800"/>
                      <a:pt x="8073" y="9907"/>
                      <a:pt x="8073" y="10014"/>
                    </a:cubicBezTo>
                    <a:lnTo>
                      <a:pt x="8073" y="11014"/>
                    </a:lnTo>
                    <a:cubicBezTo>
                      <a:pt x="8073" y="11098"/>
                      <a:pt x="8157" y="11169"/>
                      <a:pt x="8240" y="11169"/>
                    </a:cubicBezTo>
                    <a:cubicBezTo>
                      <a:pt x="8335" y="11169"/>
                      <a:pt x="8407" y="11098"/>
                      <a:pt x="8407" y="11014"/>
                    </a:cubicBezTo>
                    <a:lnTo>
                      <a:pt x="8407" y="10014"/>
                    </a:lnTo>
                    <a:cubicBezTo>
                      <a:pt x="8347" y="9443"/>
                      <a:pt x="8014" y="8990"/>
                      <a:pt x="7537" y="8823"/>
                    </a:cubicBezTo>
                    <a:lnTo>
                      <a:pt x="6085" y="8300"/>
                    </a:lnTo>
                    <a:cubicBezTo>
                      <a:pt x="6073" y="8264"/>
                      <a:pt x="6073" y="8252"/>
                      <a:pt x="6037" y="8228"/>
                    </a:cubicBezTo>
                    <a:lnTo>
                      <a:pt x="5632" y="7823"/>
                    </a:lnTo>
                    <a:cubicBezTo>
                      <a:pt x="5561" y="7752"/>
                      <a:pt x="5478" y="7716"/>
                      <a:pt x="5382" y="7716"/>
                    </a:cubicBezTo>
                    <a:lnTo>
                      <a:pt x="5382" y="7299"/>
                    </a:lnTo>
                    <a:cubicBezTo>
                      <a:pt x="6025" y="6930"/>
                      <a:pt x="6466" y="6287"/>
                      <a:pt x="6573" y="5537"/>
                    </a:cubicBezTo>
                    <a:lnTo>
                      <a:pt x="6692" y="5537"/>
                    </a:lnTo>
                    <a:cubicBezTo>
                      <a:pt x="7025" y="5537"/>
                      <a:pt x="7287" y="5263"/>
                      <a:pt x="7287" y="4942"/>
                    </a:cubicBezTo>
                    <a:cubicBezTo>
                      <a:pt x="7287" y="4692"/>
                      <a:pt x="7145" y="4490"/>
                      <a:pt x="6942" y="4382"/>
                    </a:cubicBezTo>
                    <a:lnTo>
                      <a:pt x="6942" y="3680"/>
                    </a:lnTo>
                    <a:lnTo>
                      <a:pt x="7942" y="2692"/>
                    </a:lnTo>
                    <a:cubicBezTo>
                      <a:pt x="8002" y="2632"/>
                      <a:pt x="8002" y="2549"/>
                      <a:pt x="7978" y="2489"/>
                    </a:cubicBezTo>
                    <a:lnTo>
                      <a:pt x="6930" y="751"/>
                    </a:lnTo>
                    <a:cubicBezTo>
                      <a:pt x="6918" y="727"/>
                      <a:pt x="6871" y="691"/>
                      <a:pt x="6823" y="680"/>
                    </a:cubicBezTo>
                    <a:lnTo>
                      <a:pt x="422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8" name="Google Shape;1268;p32"/>
          <p:cNvGrpSpPr/>
          <p:nvPr/>
        </p:nvGrpSpPr>
        <p:grpSpPr>
          <a:xfrm>
            <a:off x="5627516" y="2075951"/>
            <a:ext cx="2735575" cy="753539"/>
            <a:chOff x="5951225" y="2219476"/>
            <a:chExt cx="2735575" cy="753539"/>
          </a:xfrm>
        </p:grpSpPr>
        <p:sp>
          <p:nvSpPr>
            <p:cNvPr id="1269" name="Google Shape;1269;p32"/>
            <p:cNvSpPr txBox="1"/>
            <p:nvPr/>
          </p:nvSpPr>
          <p:spPr>
            <a:xfrm flipH="1">
              <a:off x="6604800" y="2219476"/>
              <a:ext cx="2082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1270" name="Google Shape;1270;p32"/>
            <p:cNvSpPr txBox="1"/>
            <p:nvPr/>
          </p:nvSpPr>
          <p:spPr>
            <a:xfrm flipH="1">
              <a:off x="6604800" y="2528415"/>
              <a:ext cx="20820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a:t>
              </a:r>
              <a:endParaRPr sz="1200">
                <a:solidFill>
                  <a:schemeClr val="dk1"/>
                </a:solidFill>
                <a:latin typeface="Roboto Light"/>
                <a:ea typeface="Roboto Light"/>
                <a:cs typeface="Roboto Light"/>
                <a:sym typeface="Roboto Light"/>
              </a:endParaRPr>
            </a:p>
          </p:txBody>
        </p:sp>
        <p:sp>
          <p:nvSpPr>
            <p:cNvPr id="1271" name="Google Shape;1271;p32"/>
            <p:cNvSpPr/>
            <p:nvPr/>
          </p:nvSpPr>
          <p:spPr>
            <a:xfrm flipH="1">
              <a:off x="5951225" y="2267254"/>
              <a:ext cx="628500" cy="62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2" name="Google Shape;1272;p32"/>
            <p:cNvGrpSpPr/>
            <p:nvPr/>
          </p:nvGrpSpPr>
          <p:grpSpPr>
            <a:xfrm>
              <a:off x="6111433" y="2375412"/>
              <a:ext cx="308306" cy="412376"/>
              <a:chOff x="4907159" y="3346936"/>
              <a:chExt cx="264845" cy="354214"/>
            </a:xfrm>
          </p:grpSpPr>
          <p:sp>
            <p:nvSpPr>
              <p:cNvPr id="1273" name="Google Shape;1273;p32"/>
              <p:cNvSpPr/>
              <p:nvPr/>
            </p:nvSpPr>
            <p:spPr>
              <a:xfrm>
                <a:off x="5015061" y="3556752"/>
                <a:ext cx="43402" cy="15777"/>
              </a:xfrm>
              <a:custGeom>
                <a:rect b="b" l="l" r="r" t="t"/>
                <a:pathLst>
                  <a:path extrusionOk="0" h="498" w="1370">
                    <a:moveTo>
                      <a:pt x="173" y="0"/>
                    </a:moveTo>
                    <a:cubicBezTo>
                      <a:pt x="131" y="0"/>
                      <a:pt x="89" y="15"/>
                      <a:pt x="60" y="45"/>
                    </a:cubicBezTo>
                    <a:cubicBezTo>
                      <a:pt x="0" y="104"/>
                      <a:pt x="0" y="212"/>
                      <a:pt x="60" y="271"/>
                    </a:cubicBezTo>
                    <a:cubicBezTo>
                      <a:pt x="203" y="402"/>
                      <a:pt x="441" y="497"/>
                      <a:pt x="703" y="497"/>
                    </a:cubicBezTo>
                    <a:cubicBezTo>
                      <a:pt x="953" y="497"/>
                      <a:pt x="1191" y="402"/>
                      <a:pt x="1346" y="271"/>
                    </a:cubicBezTo>
                    <a:cubicBezTo>
                      <a:pt x="1369" y="212"/>
                      <a:pt x="1369" y="104"/>
                      <a:pt x="1310" y="45"/>
                    </a:cubicBezTo>
                    <a:cubicBezTo>
                      <a:pt x="1280" y="15"/>
                      <a:pt x="1241" y="0"/>
                      <a:pt x="1203" y="0"/>
                    </a:cubicBezTo>
                    <a:cubicBezTo>
                      <a:pt x="1164" y="0"/>
                      <a:pt x="1125" y="15"/>
                      <a:pt x="1096" y="45"/>
                    </a:cubicBezTo>
                    <a:cubicBezTo>
                      <a:pt x="1036" y="104"/>
                      <a:pt x="881" y="188"/>
                      <a:pt x="691" y="188"/>
                    </a:cubicBezTo>
                    <a:cubicBezTo>
                      <a:pt x="500" y="188"/>
                      <a:pt x="345" y="104"/>
                      <a:pt x="286" y="45"/>
                    </a:cubicBezTo>
                    <a:cubicBezTo>
                      <a:pt x="256" y="15"/>
                      <a:pt x="214" y="0"/>
                      <a:pt x="1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2"/>
              <p:cNvSpPr/>
              <p:nvPr/>
            </p:nvSpPr>
            <p:spPr>
              <a:xfrm>
                <a:off x="4907159" y="3346936"/>
                <a:ext cx="264845" cy="354214"/>
              </a:xfrm>
              <a:custGeom>
                <a:rect b="b" l="l" r="r" t="t"/>
                <a:pathLst>
                  <a:path extrusionOk="0" h="11181" w="8360">
                    <a:moveTo>
                      <a:pt x="4240" y="334"/>
                    </a:moveTo>
                    <a:cubicBezTo>
                      <a:pt x="4418" y="334"/>
                      <a:pt x="4597" y="405"/>
                      <a:pt x="4716" y="560"/>
                    </a:cubicBezTo>
                    <a:lnTo>
                      <a:pt x="5287" y="1227"/>
                    </a:lnTo>
                    <a:cubicBezTo>
                      <a:pt x="5311" y="1274"/>
                      <a:pt x="5335" y="1310"/>
                      <a:pt x="5335" y="1358"/>
                    </a:cubicBezTo>
                    <a:cubicBezTo>
                      <a:pt x="5335" y="1405"/>
                      <a:pt x="5299" y="1465"/>
                      <a:pt x="5252" y="1489"/>
                    </a:cubicBezTo>
                    <a:lnTo>
                      <a:pt x="5156" y="1584"/>
                    </a:lnTo>
                    <a:lnTo>
                      <a:pt x="5013" y="1310"/>
                    </a:lnTo>
                    <a:cubicBezTo>
                      <a:pt x="4979" y="1259"/>
                      <a:pt x="4926" y="1219"/>
                      <a:pt x="4864" y="1219"/>
                    </a:cubicBezTo>
                    <a:cubicBezTo>
                      <a:pt x="4840" y="1219"/>
                      <a:pt x="4814" y="1225"/>
                      <a:pt x="4787" y="1239"/>
                    </a:cubicBezTo>
                    <a:cubicBezTo>
                      <a:pt x="4716" y="1286"/>
                      <a:pt x="4668" y="1370"/>
                      <a:pt x="4716" y="1465"/>
                    </a:cubicBezTo>
                    <a:lnTo>
                      <a:pt x="5549" y="3156"/>
                    </a:lnTo>
                    <a:lnTo>
                      <a:pt x="2573" y="3156"/>
                    </a:lnTo>
                    <a:lnTo>
                      <a:pt x="3680" y="703"/>
                    </a:lnTo>
                    <a:cubicBezTo>
                      <a:pt x="3787" y="477"/>
                      <a:pt x="4001" y="334"/>
                      <a:pt x="4240" y="334"/>
                    </a:cubicBezTo>
                    <a:close/>
                    <a:moveTo>
                      <a:pt x="5799" y="3453"/>
                    </a:moveTo>
                    <a:cubicBezTo>
                      <a:pt x="5799" y="3453"/>
                      <a:pt x="5823" y="3453"/>
                      <a:pt x="5823" y="3477"/>
                    </a:cubicBezTo>
                    <a:lnTo>
                      <a:pt x="5823" y="3834"/>
                    </a:lnTo>
                    <a:lnTo>
                      <a:pt x="5466" y="3834"/>
                    </a:lnTo>
                    <a:cubicBezTo>
                      <a:pt x="5371" y="3834"/>
                      <a:pt x="5299" y="3906"/>
                      <a:pt x="5299" y="3989"/>
                    </a:cubicBezTo>
                    <a:cubicBezTo>
                      <a:pt x="5299" y="4084"/>
                      <a:pt x="5371" y="4156"/>
                      <a:pt x="5466" y="4156"/>
                    </a:cubicBezTo>
                    <a:lnTo>
                      <a:pt x="5942" y="4156"/>
                    </a:lnTo>
                    <a:lnTo>
                      <a:pt x="7585" y="5049"/>
                    </a:lnTo>
                    <a:lnTo>
                      <a:pt x="537" y="5049"/>
                    </a:lnTo>
                    <a:lnTo>
                      <a:pt x="2192" y="4156"/>
                    </a:lnTo>
                    <a:lnTo>
                      <a:pt x="4763" y="4156"/>
                    </a:lnTo>
                    <a:cubicBezTo>
                      <a:pt x="4847" y="4156"/>
                      <a:pt x="4930" y="4084"/>
                      <a:pt x="4930" y="3989"/>
                    </a:cubicBezTo>
                    <a:cubicBezTo>
                      <a:pt x="4930" y="3906"/>
                      <a:pt x="4847" y="3834"/>
                      <a:pt x="4763" y="3834"/>
                    </a:cubicBezTo>
                    <a:lnTo>
                      <a:pt x="2311" y="3834"/>
                    </a:lnTo>
                    <a:lnTo>
                      <a:pt x="2311" y="3477"/>
                    </a:lnTo>
                    <a:cubicBezTo>
                      <a:pt x="2311" y="3477"/>
                      <a:pt x="2311" y="3453"/>
                      <a:pt x="2323" y="3453"/>
                    </a:cubicBezTo>
                    <a:close/>
                    <a:moveTo>
                      <a:pt x="6621" y="5394"/>
                    </a:moveTo>
                    <a:cubicBezTo>
                      <a:pt x="6776" y="5394"/>
                      <a:pt x="6895" y="5513"/>
                      <a:pt x="6895" y="5656"/>
                    </a:cubicBezTo>
                    <a:cubicBezTo>
                      <a:pt x="6883" y="5811"/>
                      <a:pt x="6752" y="5930"/>
                      <a:pt x="6609" y="5930"/>
                    </a:cubicBezTo>
                    <a:lnTo>
                      <a:pt x="6502" y="5930"/>
                    </a:lnTo>
                    <a:lnTo>
                      <a:pt x="6502" y="5918"/>
                    </a:lnTo>
                    <a:cubicBezTo>
                      <a:pt x="6502" y="5823"/>
                      <a:pt x="6430" y="5751"/>
                      <a:pt x="6347" y="5751"/>
                    </a:cubicBezTo>
                    <a:cubicBezTo>
                      <a:pt x="6252" y="5751"/>
                      <a:pt x="6180" y="5823"/>
                      <a:pt x="6180" y="5918"/>
                    </a:cubicBezTo>
                    <a:cubicBezTo>
                      <a:pt x="6180" y="7073"/>
                      <a:pt x="5240" y="8013"/>
                      <a:pt x="4085" y="8013"/>
                    </a:cubicBezTo>
                    <a:cubicBezTo>
                      <a:pt x="2918" y="8013"/>
                      <a:pt x="1977" y="7073"/>
                      <a:pt x="1977" y="5918"/>
                    </a:cubicBezTo>
                    <a:cubicBezTo>
                      <a:pt x="1977" y="5823"/>
                      <a:pt x="1906" y="5751"/>
                      <a:pt x="1823" y="5751"/>
                    </a:cubicBezTo>
                    <a:cubicBezTo>
                      <a:pt x="1727" y="5751"/>
                      <a:pt x="1656" y="5823"/>
                      <a:pt x="1656" y="5918"/>
                    </a:cubicBezTo>
                    <a:lnTo>
                      <a:pt x="1656" y="5930"/>
                    </a:lnTo>
                    <a:lnTo>
                      <a:pt x="1549" y="5930"/>
                    </a:lnTo>
                    <a:cubicBezTo>
                      <a:pt x="1406" y="5930"/>
                      <a:pt x="1287" y="5811"/>
                      <a:pt x="1287" y="5656"/>
                    </a:cubicBezTo>
                    <a:cubicBezTo>
                      <a:pt x="1287" y="5513"/>
                      <a:pt x="1406" y="5394"/>
                      <a:pt x="1549" y="5394"/>
                    </a:cubicBezTo>
                    <a:lnTo>
                      <a:pt x="2870" y="5394"/>
                    </a:lnTo>
                    <a:lnTo>
                      <a:pt x="2870" y="5632"/>
                    </a:lnTo>
                    <a:cubicBezTo>
                      <a:pt x="2870" y="5715"/>
                      <a:pt x="2954" y="5799"/>
                      <a:pt x="3037" y="5799"/>
                    </a:cubicBezTo>
                    <a:cubicBezTo>
                      <a:pt x="3132" y="5799"/>
                      <a:pt x="3204" y="5715"/>
                      <a:pt x="3204" y="5632"/>
                    </a:cubicBezTo>
                    <a:lnTo>
                      <a:pt x="3204" y="5394"/>
                    </a:lnTo>
                    <a:lnTo>
                      <a:pt x="4978" y="5394"/>
                    </a:lnTo>
                    <a:lnTo>
                      <a:pt x="4978" y="5632"/>
                    </a:lnTo>
                    <a:cubicBezTo>
                      <a:pt x="4978" y="5715"/>
                      <a:pt x="5049" y="5799"/>
                      <a:pt x="5133" y="5799"/>
                    </a:cubicBezTo>
                    <a:cubicBezTo>
                      <a:pt x="5228" y="5799"/>
                      <a:pt x="5299" y="5715"/>
                      <a:pt x="5299" y="5632"/>
                    </a:cubicBezTo>
                    <a:lnTo>
                      <a:pt x="5299" y="5394"/>
                    </a:lnTo>
                    <a:close/>
                    <a:moveTo>
                      <a:pt x="6537" y="6251"/>
                    </a:moveTo>
                    <a:cubicBezTo>
                      <a:pt x="6561" y="6596"/>
                      <a:pt x="6657" y="7525"/>
                      <a:pt x="6537" y="8549"/>
                    </a:cubicBezTo>
                    <a:lnTo>
                      <a:pt x="6323" y="8549"/>
                    </a:lnTo>
                    <a:cubicBezTo>
                      <a:pt x="6299" y="8549"/>
                      <a:pt x="6252" y="8549"/>
                      <a:pt x="6228" y="8561"/>
                    </a:cubicBezTo>
                    <a:cubicBezTo>
                      <a:pt x="6061" y="8418"/>
                      <a:pt x="5704" y="8120"/>
                      <a:pt x="5514" y="7882"/>
                    </a:cubicBezTo>
                    <a:cubicBezTo>
                      <a:pt x="6026" y="7501"/>
                      <a:pt x="6383" y="6930"/>
                      <a:pt x="6478" y="6251"/>
                    </a:cubicBezTo>
                    <a:close/>
                    <a:moveTo>
                      <a:pt x="4954" y="8180"/>
                    </a:moveTo>
                    <a:lnTo>
                      <a:pt x="4954" y="8561"/>
                    </a:lnTo>
                    <a:cubicBezTo>
                      <a:pt x="4954" y="8632"/>
                      <a:pt x="4966" y="8692"/>
                      <a:pt x="4990" y="8775"/>
                    </a:cubicBezTo>
                    <a:lnTo>
                      <a:pt x="4442" y="9037"/>
                    </a:lnTo>
                    <a:cubicBezTo>
                      <a:pt x="4347" y="8954"/>
                      <a:pt x="4216" y="8894"/>
                      <a:pt x="4073" y="8894"/>
                    </a:cubicBezTo>
                    <a:cubicBezTo>
                      <a:pt x="3942" y="8894"/>
                      <a:pt x="3811" y="8954"/>
                      <a:pt x="3716" y="9037"/>
                    </a:cubicBezTo>
                    <a:lnTo>
                      <a:pt x="3168" y="8775"/>
                    </a:lnTo>
                    <a:cubicBezTo>
                      <a:pt x="3180" y="8716"/>
                      <a:pt x="3204" y="8632"/>
                      <a:pt x="3204" y="8561"/>
                    </a:cubicBezTo>
                    <a:lnTo>
                      <a:pt x="3204" y="8180"/>
                    </a:lnTo>
                    <a:cubicBezTo>
                      <a:pt x="3466" y="8275"/>
                      <a:pt x="3763" y="8335"/>
                      <a:pt x="4073" y="8335"/>
                    </a:cubicBezTo>
                    <a:cubicBezTo>
                      <a:pt x="4394" y="8335"/>
                      <a:pt x="4692" y="8275"/>
                      <a:pt x="4954" y="8180"/>
                    </a:cubicBezTo>
                    <a:close/>
                    <a:moveTo>
                      <a:pt x="5287" y="8097"/>
                    </a:moveTo>
                    <a:cubicBezTo>
                      <a:pt x="5478" y="8335"/>
                      <a:pt x="5775" y="8597"/>
                      <a:pt x="5942" y="8728"/>
                    </a:cubicBezTo>
                    <a:cubicBezTo>
                      <a:pt x="5883" y="8811"/>
                      <a:pt x="5835" y="8930"/>
                      <a:pt x="5835" y="9049"/>
                    </a:cubicBezTo>
                    <a:lnTo>
                      <a:pt x="5835" y="9132"/>
                    </a:lnTo>
                    <a:lnTo>
                      <a:pt x="5645" y="9049"/>
                    </a:lnTo>
                    <a:cubicBezTo>
                      <a:pt x="5430" y="8978"/>
                      <a:pt x="5287" y="8775"/>
                      <a:pt x="5287" y="8549"/>
                    </a:cubicBezTo>
                    <a:lnTo>
                      <a:pt x="5287" y="8097"/>
                    </a:lnTo>
                    <a:close/>
                    <a:moveTo>
                      <a:pt x="2870" y="8132"/>
                    </a:moveTo>
                    <a:lnTo>
                      <a:pt x="2870" y="8561"/>
                    </a:lnTo>
                    <a:cubicBezTo>
                      <a:pt x="2870" y="8787"/>
                      <a:pt x="2727" y="8990"/>
                      <a:pt x="2513" y="9073"/>
                    </a:cubicBezTo>
                    <a:lnTo>
                      <a:pt x="2323" y="9144"/>
                    </a:lnTo>
                    <a:lnTo>
                      <a:pt x="2323" y="9073"/>
                    </a:lnTo>
                    <a:cubicBezTo>
                      <a:pt x="2323" y="8954"/>
                      <a:pt x="2275" y="8847"/>
                      <a:pt x="2216" y="8751"/>
                    </a:cubicBezTo>
                    <a:cubicBezTo>
                      <a:pt x="2382" y="8620"/>
                      <a:pt x="2680" y="8370"/>
                      <a:pt x="2870" y="8132"/>
                    </a:cubicBezTo>
                    <a:close/>
                    <a:moveTo>
                      <a:pt x="1823" y="8871"/>
                    </a:moveTo>
                    <a:cubicBezTo>
                      <a:pt x="1918" y="8871"/>
                      <a:pt x="2001" y="8966"/>
                      <a:pt x="2001" y="9049"/>
                    </a:cubicBezTo>
                    <a:cubicBezTo>
                      <a:pt x="2001" y="9144"/>
                      <a:pt x="1918" y="9228"/>
                      <a:pt x="1823" y="9228"/>
                    </a:cubicBezTo>
                    <a:lnTo>
                      <a:pt x="1644" y="9228"/>
                    </a:lnTo>
                    <a:cubicBezTo>
                      <a:pt x="1537" y="9228"/>
                      <a:pt x="1465" y="9144"/>
                      <a:pt x="1465" y="9049"/>
                    </a:cubicBezTo>
                    <a:cubicBezTo>
                      <a:pt x="1465" y="8966"/>
                      <a:pt x="1549" y="8871"/>
                      <a:pt x="1644" y="8871"/>
                    </a:cubicBezTo>
                    <a:close/>
                    <a:moveTo>
                      <a:pt x="6526" y="8871"/>
                    </a:moveTo>
                    <a:cubicBezTo>
                      <a:pt x="6621" y="8871"/>
                      <a:pt x="6704" y="8966"/>
                      <a:pt x="6704" y="9049"/>
                    </a:cubicBezTo>
                    <a:cubicBezTo>
                      <a:pt x="6704" y="9144"/>
                      <a:pt x="6621" y="9228"/>
                      <a:pt x="6526" y="9228"/>
                    </a:cubicBezTo>
                    <a:lnTo>
                      <a:pt x="6347" y="9228"/>
                    </a:lnTo>
                    <a:cubicBezTo>
                      <a:pt x="6240" y="9228"/>
                      <a:pt x="6156" y="9144"/>
                      <a:pt x="6156" y="9049"/>
                    </a:cubicBezTo>
                    <a:cubicBezTo>
                      <a:pt x="6156" y="8966"/>
                      <a:pt x="6252" y="8871"/>
                      <a:pt x="6347" y="8871"/>
                    </a:cubicBezTo>
                    <a:close/>
                    <a:moveTo>
                      <a:pt x="4073" y="9228"/>
                    </a:moveTo>
                    <a:cubicBezTo>
                      <a:pt x="4180" y="9228"/>
                      <a:pt x="4263" y="9323"/>
                      <a:pt x="4263" y="9406"/>
                    </a:cubicBezTo>
                    <a:cubicBezTo>
                      <a:pt x="4263" y="9502"/>
                      <a:pt x="4180" y="9585"/>
                      <a:pt x="4073" y="9585"/>
                    </a:cubicBezTo>
                    <a:cubicBezTo>
                      <a:pt x="3978" y="9585"/>
                      <a:pt x="3894" y="9502"/>
                      <a:pt x="3894" y="9406"/>
                    </a:cubicBezTo>
                    <a:cubicBezTo>
                      <a:pt x="3894" y="9323"/>
                      <a:pt x="3990" y="9228"/>
                      <a:pt x="4073" y="9228"/>
                    </a:cubicBezTo>
                    <a:close/>
                    <a:moveTo>
                      <a:pt x="4299" y="0"/>
                    </a:moveTo>
                    <a:cubicBezTo>
                      <a:pt x="3930" y="0"/>
                      <a:pt x="3585" y="227"/>
                      <a:pt x="3442" y="572"/>
                    </a:cubicBezTo>
                    <a:lnTo>
                      <a:pt x="2299" y="3156"/>
                    </a:lnTo>
                    <a:cubicBezTo>
                      <a:pt x="2156" y="3203"/>
                      <a:pt x="2073" y="3322"/>
                      <a:pt x="2073" y="3465"/>
                    </a:cubicBezTo>
                    <a:lnTo>
                      <a:pt x="2073" y="3906"/>
                    </a:lnTo>
                    <a:lnTo>
                      <a:pt x="311" y="4834"/>
                    </a:lnTo>
                    <a:cubicBezTo>
                      <a:pt x="191" y="4894"/>
                      <a:pt x="132" y="5037"/>
                      <a:pt x="180" y="5168"/>
                    </a:cubicBezTo>
                    <a:cubicBezTo>
                      <a:pt x="215" y="5299"/>
                      <a:pt x="334" y="5370"/>
                      <a:pt x="465" y="5370"/>
                    </a:cubicBezTo>
                    <a:lnTo>
                      <a:pt x="1108" y="5370"/>
                    </a:lnTo>
                    <a:cubicBezTo>
                      <a:pt x="1061" y="5453"/>
                      <a:pt x="1049" y="5549"/>
                      <a:pt x="1049" y="5644"/>
                    </a:cubicBezTo>
                    <a:cubicBezTo>
                      <a:pt x="1049" y="5882"/>
                      <a:pt x="1180" y="6084"/>
                      <a:pt x="1382" y="6180"/>
                    </a:cubicBezTo>
                    <a:cubicBezTo>
                      <a:pt x="1382" y="6239"/>
                      <a:pt x="1370" y="6311"/>
                      <a:pt x="1358" y="6418"/>
                    </a:cubicBezTo>
                    <a:cubicBezTo>
                      <a:pt x="1346" y="6501"/>
                      <a:pt x="1418" y="6585"/>
                      <a:pt x="1501" y="6596"/>
                    </a:cubicBezTo>
                    <a:lnTo>
                      <a:pt x="1513" y="6596"/>
                    </a:lnTo>
                    <a:cubicBezTo>
                      <a:pt x="1608" y="6596"/>
                      <a:pt x="1668" y="6537"/>
                      <a:pt x="1680" y="6442"/>
                    </a:cubicBezTo>
                    <a:cubicBezTo>
                      <a:pt x="1680" y="6370"/>
                      <a:pt x="1692" y="6299"/>
                      <a:pt x="1692" y="6251"/>
                    </a:cubicBezTo>
                    <a:lnTo>
                      <a:pt x="1751" y="6251"/>
                    </a:lnTo>
                    <a:cubicBezTo>
                      <a:pt x="1846" y="6906"/>
                      <a:pt x="2204" y="7489"/>
                      <a:pt x="2727" y="7870"/>
                    </a:cubicBezTo>
                    <a:cubicBezTo>
                      <a:pt x="2549" y="8120"/>
                      <a:pt x="2168" y="8430"/>
                      <a:pt x="1989" y="8561"/>
                    </a:cubicBezTo>
                    <a:cubicBezTo>
                      <a:pt x="1965" y="8561"/>
                      <a:pt x="1918" y="8549"/>
                      <a:pt x="1894" y="8549"/>
                    </a:cubicBezTo>
                    <a:lnTo>
                      <a:pt x="1680" y="8549"/>
                    </a:lnTo>
                    <a:cubicBezTo>
                      <a:pt x="1632" y="8097"/>
                      <a:pt x="1608" y="7620"/>
                      <a:pt x="1620" y="7144"/>
                    </a:cubicBezTo>
                    <a:cubicBezTo>
                      <a:pt x="1620" y="7061"/>
                      <a:pt x="1549" y="6977"/>
                      <a:pt x="1454" y="6977"/>
                    </a:cubicBezTo>
                    <a:cubicBezTo>
                      <a:pt x="1370" y="6977"/>
                      <a:pt x="1299" y="7061"/>
                      <a:pt x="1299" y="7144"/>
                    </a:cubicBezTo>
                    <a:cubicBezTo>
                      <a:pt x="1275" y="7680"/>
                      <a:pt x="1311" y="8204"/>
                      <a:pt x="1370" y="8680"/>
                    </a:cubicBezTo>
                    <a:cubicBezTo>
                      <a:pt x="1263" y="8763"/>
                      <a:pt x="1203" y="8906"/>
                      <a:pt x="1203" y="9061"/>
                    </a:cubicBezTo>
                    <a:cubicBezTo>
                      <a:pt x="1203" y="9216"/>
                      <a:pt x="1275" y="9359"/>
                      <a:pt x="1382" y="9454"/>
                    </a:cubicBezTo>
                    <a:lnTo>
                      <a:pt x="1382" y="9513"/>
                    </a:lnTo>
                    <a:lnTo>
                      <a:pt x="799" y="9716"/>
                    </a:lnTo>
                    <a:cubicBezTo>
                      <a:pt x="322" y="9883"/>
                      <a:pt x="1" y="10347"/>
                      <a:pt x="1" y="10871"/>
                    </a:cubicBezTo>
                    <a:lnTo>
                      <a:pt x="1" y="11002"/>
                    </a:lnTo>
                    <a:cubicBezTo>
                      <a:pt x="1" y="11097"/>
                      <a:pt x="72" y="11168"/>
                      <a:pt x="168" y="11168"/>
                    </a:cubicBezTo>
                    <a:cubicBezTo>
                      <a:pt x="251" y="11168"/>
                      <a:pt x="322" y="11097"/>
                      <a:pt x="322" y="11002"/>
                    </a:cubicBezTo>
                    <a:lnTo>
                      <a:pt x="322" y="10871"/>
                    </a:lnTo>
                    <a:cubicBezTo>
                      <a:pt x="322" y="10502"/>
                      <a:pt x="561" y="10156"/>
                      <a:pt x="918" y="10037"/>
                    </a:cubicBezTo>
                    <a:lnTo>
                      <a:pt x="1394" y="9871"/>
                    </a:lnTo>
                    <a:lnTo>
                      <a:pt x="1394" y="11002"/>
                    </a:lnTo>
                    <a:cubicBezTo>
                      <a:pt x="1394" y="11097"/>
                      <a:pt x="1477" y="11168"/>
                      <a:pt x="1561" y="11168"/>
                    </a:cubicBezTo>
                    <a:cubicBezTo>
                      <a:pt x="1656" y="11168"/>
                      <a:pt x="1727" y="11097"/>
                      <a:pt x="1727" y="11002"/>
                    </a:cubicBezTo>
                    <a:lnTo>
                      <a:pt x="1727" y="9609"/>
                    </a:lnTo>
                    <a:lnTo>
                      <a:pt x="1977" y="9609"/>
                    </a:lnTo>
                    <a:cubicBezTo>
                      <a:pt x="2096" y="9823"/>
                      <a:pt x="2466" y="10502"/>
                      <a:pt x="2620" y="11049"/>
                    </a:cubicBezTo>
                    <a:cubicBezTo>
                      <a:pt x="2632" y="11121"/>
                      <a:pt x="2704" y="11168"/>
                      <a:pt x="2787" y="11168"/>
                    </a:cubicBezTo>
                    <a:lnTo>
                      <a:pt x="2823" y="11168"/>
                    </a:lnTo>
                    <a:cubicBezTo>
                      <a:pt x="2918" y="11145"/>
                      <a:pt x="2966" y="11061"/>
                      <a:pt x="2942" y="10978"/>
                    </a:cubicBezTo>
                    <a:cubicBezTo>
                      <a:pt x="2811" y="10454"/>
                      <a:pt x="2501" y="9859"/>
                      <a:pt x="2335" y="9549"/>
                    </a:cubicBezTo>
                    <a:lnTo>
                      <a:pt x="2727" y="9406"/>
                    </a:lnTo>
                    <a:cubicBezTo>
                      <a:pt x="2882" y="9347"/>
                      <a:pt x="3037" y="9252"/>
                      <a:pt x="3144" y="9097"/>
                    </a:cubicBezTo>
                    <a:lnTo>
                      <a:pt x="3680" y="9359"/>
                    </a:lnTo>
                    <a:lnTo>
                      <a:pt x="3680" y="9442"/>
                    </a:lnTo>
                    <a:cubicBezTo>
                      <a:pt x="3680" y="9656"/>
                      <a:pt x="3823" y="9859"/>
                      <a:pt x="4013" y="9930"/>
                    </a:cubicBezTo>
                    <a:lnTo>
                      <a:pt x="4013" y="11014"/>
                    </a:lnTo>
                    <a:cubicBezTo>
                      <a:pt x="4013" y="11109"/>
                      <a:pt x="4097" y="11180"/>
                      <a:pt x="4180" y="11180"/>
                    </a:cubicBezTo>
                    <a:cubicBezTo>
                      <a:pt x="4275" y="11180"/>
                      <a:pt x="4347" y="11109"/>
                      <a:pt x="4347" y="11014"/>
                    </a:cubicBezTo>
                    <a:lnTo>
                      <a:pt x="4347" y="9930"/>
                    </a:lnTo>
                    <a:cubicBezTo>
                      <a:pt x="4549" y="9859"/>
                      <a:pt x="4692" y="9680"/>
                      <a:pt x="4692" y="9442"/>
                    </a:cubicBezTo>
                    <a:lnTo>
                      <a:pt x="4692" y="9359"/>
                    </a:lnTo>
                    <a:lnTo>
                      <a:pt x="5228" y="9097"/>
                    </a:lnTo>
                    <a:cubicBezTo>
                      <a:pt x="5323" y="9228"/>
                      <a:pt x="5466" y="9347"/>
                      <a:pt x="5645" y="9406"/>
                    </a:cubicBezTo>
                    <a:lnTo>
                      <a:pt x="6026" y="9549"/>
                    </a:lnTo>
                    <a:cubicBezTo>
                      <a:pt x="5859" y="9847"/>
                      <a:pt x="5549" y="10454"/>
                      <a:pt x="5418" y="10978"/>
                    </a:cubicBezTo>
                    <a:cubicBezTo>
                      <a:pt x="5406" y="11061"/>
                      <a:pt x="5442" y="11157"/>
                      <a:pt x="5537" y="11168"/>
                    </a:cubicBezTo>
                    <a:lnTo>
                      <a:pt x="5585" y="11168"/>
                    </a:lnTo>
                    <a:cubicBezTo>
                      <a:pt x="5656" y="11168"/>
                      <a:pt x="5716" y="11121"/>
                      <a:pt x="5740" y="11049"/>
                    </a:cubicBezTo>
                    <a:cubicBezTo>
                      <a:pt x="5883" y="10502"/>
                      <a:pt x="6252" y="9811"/>
                      <a:pt x="6383" y="9609"/>
                    </a:cubicBezTo>
                    <a:lnTo>
                      <a:pt x="6633" y="9609"/>
                    </a:lnTo>
                    <a:lnTo>
                      <a:pt x="6633" y="11002"/>
                    </a:lnTo>
                    <a:cubicBezTo>
                      <a:pt x="6633" y="11097"/>
                      <a:pt x="6716" y="11168"/>
                      <a:pt x="6799" y="11168"/>
                    </a:cubicBezTo>
                    <a:cubicBezTo>
                      <a:pt x="6895" y="11168"/>
                      <a:pt x="6966" y="11097"/>
                      <a:pt x="6966" y="11002"/>
                    </a:cubicBezTo>
                    <a:lnTo>
                      <a:pt x="6966" y="9871"/>
                    </a:lnTo>
                    <a:lnTo>
                      <a:pt x="7442" y="10037"/>
                    </a:lnTo>
                    <a:cubicBezTo>
                      <a:pt x="7800" y="10156"/>
                      <a:pt x="8038" y="10502"/>
                      <a:pt x="8038" y="10871"/>
                    </a:cubicBezTo>
                    <a:lnTo>
                      <a:pt x="8038" y="11002"/>
                    </a:lnTo>
                    <a:cubicBezTo>
                      <a:pt x="8038" y="11097"/>
                      <a:pt x="8109" y="11168"/>
                      <a:pt x="8204" y="11168"/>
                    </a:cubicBezTo>
                    <a:cubicBezTo>
                      <a:pt x="8288" y="11168"/>
                      <a:pt x="8359" y="11097"/>
                      <a:pt x="8359" y="11002"/>
                    </a:cubicBezTo>
                    <a:lnTo>
                      <a:pt x="8359" y="10871"/>
                    </a:lnTo>
                    <a:cubicBezTo>
                      <a:pt x="8240" y="10323"/>
                      <a:pt x="7919" y="9871"/>
                      <a:pt x="7442" y="9692"/>
                    </a:cubicBezTo>
                    <a:lnTo>
                      <a:pt x="6859" y="9490"/>
                    </a:lnTo>
                    <a:lnTo>
                      <a:pt x="6859" y="9430"/>
                    </a:lnTo>
                    <a:cubicBezTo>
                      <a:pt x="6966" y="9335"/>
                      <a:pt x="7038" y="9192"/>
                      <a:pt x="7038" y="9037"/>
                    </a:cubicBezTo>
                    <a:cubicBezTo>
                      <a:pt x="7038" y="8894"/>
                      <a:pt x="6978" y="8751"/>
                      <a:pt x="6883" y="8656"/>
                    </a:cubicBezTo>
                    <a:cubicBezTo>
                      <a:pt x="7014" y="7525"/>
                      <a:pt x="6918" y="6513"/>
                      <a:pt x="6895" y="6168"/>
                    </a:cubicBezTo>
                    <a:cubicBezTo>
                      <a:pt x="7085" y="6061"/>
                      <a:pt x="7216" y="5870"/>
                      <a:pt x="7216" y="5632"/>
                    </a:cubicBezTo>
                    <a:cubicBezTo>
                      <a:pt x="7216" y="5525"/>
                      <a:pt x="7192" y="5442"/>
                      <a:pt x="7157" y="5358"/>
                    </a:cubicBezTo>
                    <a:lnTo>
                      <a:pt x="7800" y="5358"/>
                    </a:lnTo>
                    <a:cubicBezTo>
                      <a:pt x="7931" y="5358"/>
                      <a:pt x="8038" y="5275"/>
                      <a:pt x="8085" y="5156"/>
                    </a:cubicBezTo>
                    <a:cubicBezTo>
                      <a:pt x="8109" y="5025"/>
                      <a:pt x="8050" y="4894"/>
                      <a:pt x="7942" y="4822"/>
                    </a:cubicBezTo>
                    <a:lnTo>
                      <a:pt x="6192" y="3894"/>
                    </a:lnTo>
                    <a:lnTo>
                      <a:pt x="6192" y="3477"/>
                    </a:lnTo>
                    <a:cubicBezTo>
                      <a:pt x="6192" y="3322"/>
                      <a:pt x="6109" y="3203"/>
                      <a:pt x="5966" y="3156"/>
                    </a:cubicBezTo>
                    <a:lnTo>
                      <a:pt x="5335" y="1870"/>
                    </a:lnTo>
                    <a:lnTo>
                      <a:pt x="5490" y="1751"/>
                    </a:lnTo>
                    <a:cubicBezTo>
                      <a:pt x="5609" y="1655"/>
                      <a:pt x="5680" y="1536"/>
                      <a:pt x="5704" y="1393"/>
                    </a:cubicBezTo>
                    <a:cubicBezTo>
                      <a:pt x="5716" y="1251"/>
                      <a:pt x="5668" y="1108"/>
                      <a:pt x="5585" y="1000"/>
                    </a:cubicBezTo>
                    <a:lnTo>
                      <a:pt x="5013" y="334"/>
                    </a:lnTo>
                    <a:cubicBezTo>
                      <a:pt x="4835" y="119"/>
                      <a:pt x="4573" y="0"/>
                      <a:pt x="42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75" name="Google Shape;1275;p32"/>
          <p:cNvGrpSpPr/>
          <p:nvPr/>
        </p:nvGrpSpPr>
        <p:grpSpPr>
          <a:xfrm>
            <a:off x="5627516" y="1181564"/>
            <a:ext cx="2735575" cy="748555"/>
            <a:chOff x="5951225" y="1326750"/>
            <a:chExt cx="2735575" cy="748555"/>
          </a:xfrm>
        </p:grpSpPr>
        <p:sp>
          <p:nvSpPr>
            <p:cNvPr id="1276" name="Google Shape;1276;p32"/>
            <p:cNvSpPr txBox="1"/>
            <p:nvPr/>
          </p:nvSpPr>
          <p:spPr>
            <a:xfrm flipH="1">
              <a:off x="6604800" y="1326750"/>
              <a:ext cx="2082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1277" name="Google Shape;1277;p32"/>
            <p:cNvSpPr txBox="1"/>
            <p:nvPr/>
          </p:nvSpPr>
          <p:spPr>
            <a:xfrm flipH="1">
              <a:off x="6604800" y="1630705"/>
              <a:ext cx="20820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sp>
          <p:nvSpPr>
            <p:cNvPr id="1278" name="Google Shape;1278;p32"/>
            <p:cNvSpPr/>
            <p:nvPr/>
          </p:nvSpPr>
          <p:spPr>
            <a:xfrm flipH="1">
              <a:off x="5951225" y="1374864"/>
              <a:ext cx="628500" cy="628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9" name="Google Shape;1279;p32"/>
            <p:cNvGrpSpPr/>
            <p:nvPr/>
          </p:nvGrpSpPr>
          <p:grpSpPr>
            <a:xfrm>
              <a:off x="6107491" y="1478604"/>
              <a:ext cx="315583" cy="420531"/>
              <a:chOff x="5356413" y="2413390"/>
              <a:chExt cx="271212" cy="361374"/>
            </a:xfrm>
          </p:grpSpPr>
          <p:sp>
            <p:nvSpPr>
              <p:cNvPr id="1280" name="Google Shape;1280;p32"/>
              <p:cNvSpPr/>
              <p:nvPr/>
            </p:nvSpPr>
            <p:spPr>
              <a:xfrm>
                <a:off x="5453734" y="2525790"/>
                <a:ext cx="10201" cy="15872"/>
              </a:xfrm>
              <a:custGeom>
                <a:rect b="b" l="l" r="r" t="t"/>
                <a:pathLst>
                  <a:path extrusionOk="0" h="501" w="322">
                    <a:moveTo>
                      <a:pt x="167" y="1"/>
                    </a:moveTo>
                    <a:cubicBezTo>
                      <a:pt x="72" y="1"/>
                      <a:pt x="0" y="72"/>
                      <a:pt x="0" y="167"/>
                    </a:cubicBezTo>
                    <a:lnTo>
                      <a:pt x="0" y="346"/>
                    </a:lnTo>
                    <a:cubicBezTo>
                      <a:pt x="0" y="429"/>
                      <a:pt x="72" y="501"/>
                      <a:pt x="167" y="501"/>
                    </a:cubicBezTo>
                    <a:cubicBezTo>
                      <a:pt x="250" y="501"/>
                      <a:pt x="322" y="429"/>
                      <a:pt x="322" y="346"/>
                    </a:cubicBezTo>
                    <a:lnTo>
                      <a:pt x="322" y="167"/>
                    </a:lnTo>
                    <a:cubicBezTo>
                      <a:pt x="322" y="72"/>
                      <a:pt x="250"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2"/>
              <p:cNvSpPr/>
              <p:nvPr/>
            </p:nvSpPr>
            <p:spPr>
              <a:xfrm>
                <a:off x="5521624" y="2525790"/>
                <a:ext cx="10201" cy="15872"/>
              </a:xfrm>
              <a:custGeom>
                <a:rect b="b" l="l" r="r" t="t"/>
                <a:pathLst>
                  <a:path extrusionOk="0" h="501" w="322">
                    <a:moveTo>
                      <a:pt x="155" y="1"/>
                    </a:moveTo>
                    <a:cubicBezTo>
                      <a:pt x="72" y="1"/>
                      <a:pt x="0" y="72"/>
                      <a:pt x="0" y="167"/>
                    </a:cubicBezTo>
                    <a:lnTo>
                      <a:pt x="0" y="346"/>
                    </a:lnTo>
                    <a:cubicBezTo>
                      <a:pt x="0" y="429"/>
                      <a:pt x="72" y="501"/>
                      <a:pt x="155" y="501"/>
                    </a:cubicBezTo>
                    <a:cubicBezTo>
                      <a:pt x="250" y="501"/>
                      <a:pt x="322" y="429"/>
                      <a:pt x="322" y="346"/>
                    </a:cubicBezTo>
                    <a:lnTo>
                      <a:pt x="322" y="167"/>
                    </a:lnTo>
                    <a:cubicBezTo>
                      <a:pt x="322" y="72"/>
                      <a:pt x="250" y="1"/>
                      <a:pt x="1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2"/>
              <p:cNvSpPr/>
              <p:nvPr/>
            </p:nvSpPr>
            <p:spPr>
              <a:xfrm>
                <a:off x="5356413" y="2413390"/>
                <a:ext cx="271212" cy="361374"/>
              </a:xfrm>
              <a:custGeom>
                <a:rect b="b" l="l" r="r" t="t"/>
                <a:pathLst>
                  <a:path extrusionOk="0" h="11407" w="8561">
                    <a:moveTo>
                      <a:pt x="4215" y="298"/>
                    </a:moveTo>
                    <a:cubicBezTo>
                      <a:pt x="4394" y="298"/>
                      <a:pt x="4560" y="381"/>
                      <a:pt x="4679" y="512"/>
                    </a:cubicBezTo>
                    <a:cubicBezTo>
                      <a:pt x="4707" y="549"/>
                      <a:pt x="4762" y="564"/>
                      <a:pt x="4813" y="564"/>
                    </a:cubicBezTo>
                    <a:cubicBezTo>
                      <a:pt x="4829" y="564"/>
                      <a:pt x="4844" y="563"/>
                      <a:pt x="4858" y="560"/>
                    </a:cubicBezTo>
                    <a:cubicBezTo>
                      <a:pt x="4965" y="512"/>
                      <a:pt x="5072" y="501"/>
                      <a:pt x="5180" y="501"/>
                    </a:cubicBezTo>
                    <a:cubicBezTo>
                      <a:pt x="5644" y="501"/>
                      <a:pt x="6037" y="834"/>
                      <a:pt x="6072" y="1310"/>
                    </a:cubicBezTo>
                    <a:cubicBezTo>
                      <a:pt x="6072" y="1370"/>
                      <a:pt x="6120" y="1429"/>
                      <a:pt x="6180" y="1453"/>
                    </a:cubicBezTo>
                    <a:cubicBezTo>
                      <a:pt x="6453" y="1560"/>
                      <a:pt x="6608" y="1822"/>
                      <a:pt x="6608" y="2120"/>
                    </a:cubicBezTo>
                    <a:cubicBezTo>
                      <a:pt x="6608" y="2525"/>
                      <a:pt x="6287" y="2846"/>
                      <a:pt x="5882" y="2846"/>
                    </a:cubicBezTo>
                    <a:cubicBezTo>
                      <a:pt x="5632" y="2846"/>
                      <a:pt x="5406" y="2715"/>
                      <a:pt x="5275" y="2501"/>
                    </a:cubicBezTo>
                    <a:cubicBezTo>
                      <a:pt x="5239" y="2465"/>
                      <a:pt x="5180" y="2429"/>
                      <a:pt x="5120" y="2429"/>
                    </a:cubicBezTo>
                    <a:cubicBezTo>
                      <a:pt x="5096" y="2429"/>
                      <a:pt x="5084" y="2429"/>
                      <a:pt x="5049" y="2441"/>
                    </a:cubicBezTo>
                    <a:cubicBezTo>
                      <a:pt x="4977" y="2489"/>
                      <a:pt x="4882" y="2501"/>
                      <a:pt x="4810" y="2501"/>
                    </a:cubicBezTo>
                    <a:cubicBezTo>
                      <a:pt x="4513" y="2501"/>
                      <a:pt x="4263" y="2263"/>
                      <a:pt x="4263" y="1953"/>
                    </a:cubicBezTo>
                    <a:cubicBezTo>
                      <a:pt x="4263" y="1905"/>
                      <a:pt x="4263" y="1858"/>
                      <a:pt x="4275" y="1822"/>
                    </a:cubicBezTo>
                    <a:cubicBezTo>
                      <a:pt x="4287" y="1774"/>
                      <a:pt x="4275" y="1715"/>
                      <a:pt x="4251" y="1691"/>
                    </a:cubicBezTo>
                    <a:cubicBezTo>
                      <a:pt x="4215" y="1644"/>
                      <a:pt x="4167" y="1632"/>
                      <a:pt x="4132" y="1608"/>
                    </a:cubicBezTo>
                    <a:cubicBezTo>
                      <a:pt x="3798" y="1584"/>
                      <a:pt x="3548" y="1310"/>
                      <a:pt x="3548" y="989"/>
                    </a:cubicBezTo>
                    <a:cubicBezTo>
                      <a:pt x="3572" y="596"/>
                      <a:pt x="3858" y="298"/>
                      <a:pt x="4215" y="298"/>
                    </a:cubicBezTo>
                    <a:close/>
                    <a:moveTo>
                      <a:pt x="6763" y="2715"/>
                    </a:moveTo>
                    <a:cubicBezTo>
                      <a:pt x="6787" y="2858"/>
                      <a:pt x="6811" y="3013"/>
                      <a:pt x="6811" y="3179"/>
                    </a:cubicBezTo>
                    <a:lnTo>
                      <a:pt x="6811" y="3370"/>
                    </a:lnTo>
                    <a:lnTo>
                      <a:pt x="6608" y="3370"/>
                    </a:lnTo>
                    <a:cubicBezTo>
                      <a:pt x="6513" y="3370"/>
                      <a:pt x="6418" y="3275"/>
                      <a:pt x="6418" y="3179"/>
                    </a:cubicBezTo>
                    <a:lnTo>
                      <a:pt x="6418" y="3025"/>
                    </a:lnTo>
                    <a:cubicBezTo>
                      <a:pt x="6549" y="2953"/>
                      <a:pt x="6668" y="2834"/>
                      <a:pt x="6763" y="2715"/>
                    </a:cubicBezTo>
                    <a:close/>
                    <a:moveTo>
                      <a:pt x="1608" y="2215"/>
                    </a:moveTo>
                    <a:cubicBezTo>
                      <a:pt x="1512" y="2513"/>
                      <a:pt x="1465" y="2810"/>
                      <a:pt x="1465" y="3144"/>
                    </a:cubicBezTo>
                    <a:lnTo>
                      <a:pt x="1465" y="3382"/>
                    </a:lnTo>
                    <a:cubicBezTo>
                      <a:pt x="1250" y="3489"/>
                      <a:pt x="1108" y="3691"/>
                      <a:pt x="1108" y="3930"/>
                    </a:cubicBezTo>
                    <a:cubicBezTo>
                      <a:pt x="1108" y="4275"/>
                      <a:pt x="1370" y="4549"/>
                      <a:pt x="1715" y="4549"/>
                    </a:cubicBezTo>
                    <a:lnTo>
                      <a:pt x="1822" y="4549"/>
                    </a:lnTo>
                    <a:lnTo>
                      <a:pt x="1822" y="4561"/>
                    </a:lnTo>
                    <a:cubicBezTo>
                      <a:pt x="1822" y="5049"/>
                      <a:pt x="1953" y="5501"/>
                      <a:pt x="2203" y="5882"/>
                    </a:cubicBezTo>
                    <a:cubicBezTo>
                      <a:pt x="2092" y="5973"/>
                      <a:pt x="1972" y="6004"/>
                      <a:pt x="1844" y="6004"/>
                    </a:cubicBezTo>
                    <a:cubicBezTo>
                      <a:pt x="1821" y="6004"/>
                      <a:pt x="1798" y="6003"/>
                      <a:pt x="1774" y="6001"/>
                    </a:cubicBezTo>
                    <a:cubicBezTo>
                      <a:pt x="1334" y="5989"/>
                      <a:pt x="953" y="5632"/>
                      <a:pt x="917" y="5180"/>
                    </a:cubicBezTo>
                    <a:lnTo>
                      <a:pt x="917" y="4989"/>
                    </a:lnTo>
                    <a:cubicBezTo>
                      <a:pt x="929" y="4811"/>
                      <a:pt x="881" y="4644"/>
                      <a:pt x="762" y="4549"/>
                    </a:cubicBezTo>
                    <a:cubicBezTo>
                      <a:pt x="631" y="4406"/>
                      <a:pt x="536" y="4215"/>
                      <a:pt x="536" y="4025"/>
                    </a:cubicBezTo>
                    <a:cubicBezTo>
                      <a:pt x="536" y="3751"/>
                      <a:pt x="691" y="3513"/>
                      <a:pt x="917" y="3394"/>
                    </a:cubicBezTo>
                    <a:cubicBezTo>
                      <a:pt x="1072" y="3310"/>
                      <a:pt x="1155" y="3120"/>
                      <a:pt x="1096" y="2941"/>
                    </a:cubicBezTo>
                    <a:cubicBezTo>
                      <a:pt x="1060" y="2834"/>
                      <a:pt x="1060" y="2727"/>
                      <a:pt x="1096" y="2620"/>
                    </a:cubicBezTo>
                    <a:cubicBezTo>
                      <a:pt x="1131" y="2429"/>
                      <a:pt x="1298" y="2286"/>
                      <a:pt x="1489" y="2239"/>
                    </a:cubicBezTo>
                    <a:cubicBezTo>
                      <a:pt x="1536" y="2215"/>
                      <a:pt x="1572" y="2215"/>
                      <a:pt x="1608" y="2215"/>
                    </a:cubicBezTo>
                    <a:close/>
                    <a:moveTo>
                      <a:pt x="6977" y="2251"/>
                    </a:moveTo>
                    <a:cubicBezTo>
                      <a:pt x="7025" y="2251"/>
                      <a:pt x="7061" y="2251"/>
                      <a:pt x="7108" y="2263"/>
                    </a:cubicBezTo>
                    <a:cubicBezTo>
                      <a:pt x="7299" y="2310"/>
                      <a:pt x="7442" y="2453"/>
                      <a:pt x="7501" y="2656"/>
                    </a:cubicBezTo>
                    <a:cubicBezTo>
                      <a:pt x="7537" y="2763"/>
                      <a:pt x="7537" y="2858"/>
                      <a:pt x="7501" y="2965"/>
                    </a:cubicBezTo>
                    <a:cubicBezTo>
                      <a:pt x="7442" y="3144"/>
                      <a:pt x="7525" y="3334"/>
                      <a:pt x="7680" y="3429"/>
                    </a:cubicBezTo>
                    <a:cubicBezTo>
                      <a:pt x="7918" y="3560"/>
                      <a:pt x="8061" y="3799"/>
                      <a:pt x="8061" y="4049"/>
                    </a:cubicBezTo>
                    <a:cubicBezTo>
                      <a:pt x="8061" y="4251"/>
                      <a:pt x="7977" y="4441"/>
                      <a:pt x="7835" y="4572"/>
                    </a:cubicBezTo>
                    <a:cubicBezTo>
                      <a:pt x="7727" y="4680"/>
                      <a:pt x="7668" y="4846"/>
                      <a:pt x="7680" y="5025"/>
                    </a:cubicBezTo>
                    <a:cubicBezTo>
                      <a:pt x="7704" y="5084"/>
                      <a:pt x="7704" y="5156"/>
                      <a:pt x="7680" y="5215"/>
                    </a:cubicBezTo>
                    <a:cubicBezTo>
                      <a:pt x="7644" y="5644"/>
                      <a:pt x="7263" y="6001"/>
                      <a:pt x="6823" y="6037"/>
                    </a:cubicBezTo>
                    <a:cubicBezTo>
                      <a:pt x="6668" y="6037"/>
                      <a:pt x="6525" y="6001"/>
                      <a:pt x="6394" y="5942"/>
                    </a:cubicBezTo>
                    <a:cubicBezTo>
                      <a:pt x="6632" y="5561"/>
                      <a:pt x="6775" y="5108"/>
                      <a:pt x="6775" y="4620"/>
                    </a:cubicBezTo>
                    <a:lnTo>
                      <a:pt x="6775" y="4608"/>
                    </a:lnTo>
                    <a:lnTo>
                      <a:pt x="6882" y="4608"/>
                    </a:lnTo>
                    <a:cubicBezTo>
                      <a:pt x="7227" y="4608"/>
                      <a:pt x="7489" y="4334"/>
                      <a:pt x="7489" y="3989"/>
                    </a:cubicBezTo>
                    <a:cubicBezTo>
                      <a:pt x="7489" y="3739"/>
                      <a:pt x="7346" y="3537"/>
                      <a:pt x="7132" y="3441"/>
                    </a:cubicBezTo>
                    <a:lnTo>
                      <a:pt x="7132" y="3179"/>
                    </a:lnTo>
                    <a:cubicBezTo>
                      <a:pt x="7132" y="2858"/>
                      <a:pt x="7085" y="2548"/>
                      <a:pt x="6977" y="2251"/>
                    </a:cubicBezTo>
                    <a:close/>
                    <a:moveTo>
                      <a:pt x="3239" y="893"/>
                    </a:moveTo>
                    <a:lnTo>
                      <a:pt x="3239" y="941"/>
                    </a:lnTo>
                    <a:cubicBezTo>
                      <a:pt x="3239" y="1370"/>
                      <a:pt x="3536" y="1763"/>
                      <a:pt x="3953" y="1870"/>
                    </a:cubicBezTo>
                    <a:lnTo>
                      <a:pt x="3953" y="1905"/>
                    </a:lnTo>
                    <a:cubicBezTo>
                      <a:pt x="3953" y="2394"/>
                      <a:pt x="4334" y="2787"/>
                      <a:pt x="4822" y="2787"/>
                    </a:cubicBezTo>
                    <a:cubicBezTo>
                      <a:pt x="4918" y="2787"/>
                      <a:pt x="4989" y="2775"/>
                      <a:pt x="5084" y="2739"/>
                    </a:cubicBezTo>
                    <a:cubicBezTo>
                      <a:pt x="5275" y="3001"/>
                      <a:pt x="5572" y="3132"/>
                      <a:pt x="5894" y="3132"/>
                    </a:cubicBezTo>
                    <a:cubicBezTo>
                      <a:pt x="5953" y="3132"/>
                      <a:pt x="6037" y="3132"/>
                      <a:pt x="6096" y="3120"/>
                    </a:cubicBezTo>
                    <a:lnTo>
                      <a:pt x="6096" y="3144"/>
                    </a:lnTo>
                    <a:cubicBezTo>
                      <a:pt x="6096" y="3429"/>
                      <a:pt x="6334" y="3668"/>
                      <a:pt x="6608" y="3668"/>
                    </a:cubicBezTo>
                    <a:lnTo>
                      <a:pt x="6882" y="3668"/>
                    </a:lnTo>
                    <a:cubicBezTo>
                      <a:pt x="7025" y="3668"/>
                      <a:pt x="7168" y="3787"/>
                      <a:pt x="7168" y="3953"/>
                    </a:cubicBezTo>
                    <a:cubicBezTo>
                      <a:pt x="7168" y="4096"/>
                      <a:pt x="7049" y="4227"/>
                      <a:pt x="6882" y="4227"/>
                    </a:cubicBezTo>
                    <a:lnTo>
                      <a:pt x="6775" y="4227"/>
                    </a:lnTo>
                    <a:lnTo>
                      <a:pt x="6775" y="4215"/>
                    </a:lnTo>
                    <a:cubicBezTo>
                      <a:pt x="6775" y="4132"/>
                      <a:pt x="6704" y="4049"/>
                      <a:pt x="6608" y="4049"/>
                    </a:cubicBezTo>
                    <a:cubicBezTo>
                      <a:pt x="6525" y="4049"/>
                      <a:pt x="6453" y="4132"/>
                      <a:pt x="6453" y="4215"/>
                    </a:cubicBezTo>
                    <a:lnTo>
                      <a:pt x="6453" y="4572"/>
                    </a:lnTo>
                    <a:cubicBezTo>
                      <a:pt x="6453" y="5763"/>
                      <a:pt x="5477" y="6716"/>
                      <a:pt x="4310" y="6716"/>
                    </a:cubicBezTo>
                    <a:cubicBezTo>
                      <a:pt x="4289" y="6716"/>
                      <a:pt x="4268" y="6717"/>
                      <a:pt x="4247" y="6717"/>
                    </a:cubicBezTo>
                    <a:cubicBezTo>
                      <a:pt x="3086" y="6717"/>
                      <a:pt x="2167" y="5754"/>
                      <a:pt x="2167" y="4584"/>
                    </a:cubicBezTo>
                    <a:lnTo>
                      <a:pt x="2167" y="4227"/>
                    </a:lnTo>
                    <a:cubicBezTo>
                      <a:pt x="2167" y="4144"/>
                      <a:pt x="2084" y="4072"/>
                      <a:pt x="2001" y="4072"/>
                    </a:cubicBezTo>
                    <a:cubicBezTo>
                      <a:pt x="1905" y="4072"/>
                      <a:pt x="1834" y="4144"/>
                      <a:pt x="1834" y="4227"/>
                    </a:cubicBezTo>
                    <a:lnTo>
                      <a:pt x="1834" y="4251"/>
                    </a:lnTo>
                    <a:lnTo>
                      <a:pt x="1727" y="4251"/>
                    </a:lnTo>
                    <a:cubicBezTo>
                      <a:pt x="1584" y="4251"/>
                      <a:pt x="1453" y="4132"/>
                      <a:pt x="1453" y="3965"/>
                    </a:cubicBezTo>
                    <a:cubicBezTo>
                      <a:pt x="1453" y="3810"/>
                      <a:pt x="1572" y="3679"/>
                      <a:pt x="1727" y="3679"/>
                    </a:cubicBezTo>
                    <a:lnTo>
                      <a:pt x="2001" y="3679"/>
                    </a:lnTo>
                    <a:cubicBezTo>
                      <a:pt x="2286" y="3679"/>
                      <a:pt x="2524" y="3441"/>
                      <a:pt x="2524" y="3156"/>
                    </a:cubicBezTo>
                    <a:cubicBezTo>
                      <a:pt x="2524" y="2667"/>
                      <a:pt x="2715" y="2191"/>
                      <a:pt x="3084" y="1846"/>
                    </a:cubicBezTo>
                    <a:cubicBezTo>
                      <a:pt x="3155" y="1786"/>
                      <a:pt x="3155" y="1691"/>
                      <a:pt x="3084" y="1608"/>
                    </a:cubicBezTo>
                    <a:cubicBezTo>
                      <a:pt x="3054" y="1572"/>
                      <a:pt x="3013" y="1554"/>
                      <a:pt x="2969" y="1554"/>
                    </a:cubicBezTo>
                    <a:cubicBezTo>
                      <a:pt x="2926" y="1554"/>
                      <a:pt x="2882" y="1572"/>
                      <a:pt x="2846" y="1608"/>
                    </a:cubicBezTo>
                    <a:cubicBezTo>
                      <a:pt x="2417" y="2013"/>
                      <a:pt x="2179" y="2560"/>
                      <a:pt x="2179" y="3156"/>
                    </a:cubicBezTo>
                    <a:cubicBezTo>
                      <a:pt x="2179" y="3263"/>
                      <a:pt x="2084" y="3358"/>
                      <a:pt x="1989" y="3358"/>
                    </a:cubicBezTo>
                    <a:lnTo>
                      <a:pt x="1786" y="3358"/>
                    </a:lnTo>
                    <a:lnTo>
                      <a:pt x="1786" y="3179"/>
                    </a:lnTo>
                    <a:cubicBezTo>
                      <a:pt x="1786" y="2191"/>
                      <a:pt x="2358" y="1310"/>
                      <a:pt x="3239" y="893"/>
                    </a:cubicBezTo>
                    <a:close/>
                    <a:moveTo>
                      <a:pt x="5227" y="6894"/>
                    </a:moveTo>
                    <a:lnTo>
                      <a:pt x="5227" y="7251"/>
                    </a:lnTo>
                    <a:cubicBezTo>
                      <a:pt x="5227" y="7359"/>
                      <a:pt x="5215" y="7454"/>
                      <a:pt x="5168" y="7561"/>
                    </a:cubicBezTo>
                    <a:cubicBezTo>
                      <a:pt x="5144" y="7656"/>
                      <a:pt x="5180" y="7740"/>
                      <a:pt x="5275" y="7775"/>
                    </a:cubicBezTo>
                    <a:cubicBezTo>
                      <a:pt x="5287" y="7775"/>
                      <a:pt x="5322" y="7787"/>
                      <a:pt x="5334" y="7787"/>
                    </a:cubicBezTo>
                    <a:cubicBezTo>
                      <a:pt x="5406" y="7787"/>
                      <a:pt x="5465" y="7740"/>
                      <a:pt x="5501" y="7680"/>
                    </a:cubicBezTo>
                    <a:cubicBezTo>
                      <a:pt x="5537" y="7549"/>
                      <a:pt x="5572" y="7418"/>
                      <a:pt x="5572" y="7263"/>
                    </a:cubicBezTo>
                    <a:lnTo>
                      <a:pt x="5572" y="7192"/>
                    </a:lnTo>
                    <a:cubicBezTo>
                      <a:pt x="5930" y="7251"/>
                      <a:pt x="6299" y="7359"/>
                      <a:pt x="6644" y="7478"/>
                    </a:cubicBezTo>
                    <a:cubicBezTo>
                      <a:pt x="6644" y="7478"/>
                      <a:pt x="6656" y="7478"/>
                      <a:pt x="6656" y="7489"/>
                    </a:cubicBezTo>
                    <a:cubicBezTo>
                      <a:pt x="6561" y="8037"/>
                      <a:pt x="6299" y="8573"/>
                      <a:pt x="5882" y="8978"/>
                    </a:cubicBezTo>
                    <a:cubicBezTo>
                      <a:pt x="5453" y="9383"/>
                      <a:pt x="4906" y="9585"/>
                      <a:pt x="4310" y="9585"/>
                    </a:cubicBezTo>
                    <a:cubicBezTo>
                      <a:pt x="3727" y="9585"/>
                      <a:pt x="3155" y="9371"/>
                      <a:pt x="2727" y="8978"/>
                    </a:cubicBezTo>
                    <a:cubicBezTo>
                      <a:pt x="2298" y="8597"/>
                      <a:pt x="2048" y="8049"/>
                      <a:pt x="1989" y="7478"/>
                    </a:cubicBezTo>
                    <a:cubicBezTo>
                      <a:pt x="1989" y="7478"/>
                      <a:pt x="1989" y="7454"/>
                      <a:pt x="2001" y="7454"/>
                    </a:cubicBezTo>
                    <a:cubicBezTo>
                      <a:pt x="2346" y="7347"/>
                      <a:pt x="2715" y="7251"/>
                      <a:pt x="3072" y="7180"/>
                    </a:cubicBezTo>
                    <a:lnTo>
                      <a:pt x="3072" y="7251"/>
                    </a:lnTo>
                    <a:cubicBezTo>
                      <a:pt x="3072" y="7942"/>
                      <a:pt x="3620" y="8490"/>
                      <a:pt x="4310" y="8490"/>
                    </a:cubicBezTo>
                    <a:cubicBezTo>
                      <a:pt x="4525" y="8490"/>
                      <a:pt x="4739" y="8430"/>
                      <a:pt x="4929" y="8323"/>
                    </a:cubicBezTo>
                    <a:cubicBezTo>
                      <a:pt x="5001" y="8275"/>
                      <a:pt x="5037" y="8168"/>
                      <a:pt x="4989" y="8097"/>
                    </a:cubicBezTo>
                    <a:cubicBezTo>
                      <a:pt x="4956" y="8048"/>
                      <a:pt x="4901" y="8015"/>
                      <a:pt x="4843" y="8015"/>
                    </a:cubicBezTo>
                    <a:cubicBezTo>
                      <a:pt x="4816" y="8015"/>
                      <a:pt x="4789" y="8022"/>
                      <a:pt x="4763" y="8037"/>
                    </a:cubicBezTo>
                    <a:cubicBezTo>
                      <a:pt x="4632" y="8109"/>
                      <a:pt x="4465" y="8156"/>
                      <a:pt x="4322" y="8156"/>
                    </a:cubicBezTo>
                    <a:cubicBezTo>
                      <a:pt x="3834" y="8156"/>
                      <a:pt x="3417" y="7751"/>
                      <a:pt x="3417" y="7251"/>
                    </a:cubicBezTo>
                    <a:lnTo>
                      <a:pt x="3417" y="6894"/>
                    </a:lnTo>
                    <a:cubicBezTo>
                      <a:pt x="3691" y="7001"/>
                      <a:pt x="3989" y="7061"/>
                      <a:pt x="4322" y="7061"/>
                    </a:cubicBezTo>
                    <a:cubicBezTo>
                      <a:pt x="4644" y="7061"/>
                      <a:pt x="4941" y="7001"/>
                      <a:pt x="5227" y="6894"/>
                    </a:cubicBezTo>
                    <a:close/>
                    <a:moveTo>
                      <a:pt x="4203" y="0"/>
                    </a:moveTo>
                    <a:cubicBezTo>
                      <a:pt x="3834" y="0"/>
                      <a:pt x="3501" y="215"/>
                      <a:pt x="3334" y="524"/>
                    </a:cubicBezTo>
                    <a:cubicBezTo>
                      <a:pt x="2620" y="774"/>
                      <a:pt x="2060" y="1298"/>
                      <a:pt x="1727" y="1953"/>
                    </a:cubicBezTo>
                    <a:cubicBezTo>
                      <a:pt x="1687" y="1948"/>
                      <a:pt x="1646" y="1945"/>
                      <a:pt x="1602" y="1945"/>
                    </a:cubicBezTo>
                    <a:cubicBezTo>
                      <a:pt x="1541" y="1945"/>
                      <a:pt x="1475" y="1951"/>
                      <a:pt x="1405" y="1965"/>
                    </a:cubicBezTo>
                    <a:cubicBezTo>
                      <a:pt x="1096" y="2048"/>
                      <a:pt x="834" y="2286"/>
                      <a:pt x="762" y="2596"/>
                    </a:cubicBezTo>
                    <a:cubicBezTo>
                      <a:pt x="715" y="2763"/>
                      <a:pt x="715" y="2941"/>
                      <a:pt x="762" y="3084"/>
                    </a:cubicBezTo>
                    <a:cubicBezTo>
                      <a:pt x="774" y="3120"/>
                      <a:pt x="762" y="3144"/>
                      <a:pt x="738" y="3144"/>
                    </a:cubicBezTo>
                    <a:cubicBezTo>
                      <a:pt x="393" y="3322"/>
                      <a:pt x="179" y="3679"/>
                      <a:pt x="179" y="4072"/>
                    </a:cubicBezTo>
                    <a:cubicBezTo>
                      <a:pt x="179" y="4346"/>
                      <a:pt x="298" y="4620"/>
                      <a:pt x="512" y="4822"/>
                    </a:cubicBezTo>
                    <a:cubicBezTo>
                      <a:pt x="560" y="4870"/>
                      <a:pt x="560" y="4965"/>
                      <a:pt x="560" y="4989"/>
                    </a:cubicBezTo>
                    <a:cubicBezTo>
                      <a:pt x="536" y="5084"/>
                      <a:pt x="536" y="5168"/>
                      <a:pt x="560" y="5263"/>
                    </a:cubicBezTo>
                    <a:cubicBezTo>
                      <a:pt x="619" y="5858"/>
                      <a:pt x="1131" y="6346"/>
                      <a:pt x="1727" y="6370"/>
                    </a:cubicBezTo>
                    <a:lnTo>
                      <a:pt x="1774" y="6370"/>
                    </a:lnTo>
                    <a:cubicBezTo>
                      <a:pt x="1989" y="6370"/>
                      <a:pt x="2191" y="6311"/>
                      <a:pt x="2370" y="6227"/>
                    </a:cubicBezTo>
                    <a:cubicBezTo>
                      <a:pt x="2560" y="6454"/>
                      <a:pt x="2786" y="6632"/>
                      <a:pt x="3024" y="6775"/>
                    </a:cubicBezTo>
                    <a:lnTo>
                      <a:pt x="3024" y="6882"/>
                    </a:lnTo>
                    <a:cubicBezTo>
                      <a:pt x="2620" y="6954"/>
                      <a:pt x="2227" y="7049"/>
                      <a:pt x="1846" y="7180"/>
                    </a:cubicBezTo>
                    <a:cubicBezTo>
                      <a:pt x="1703" y="7228"/>
                      <a:pt x="1608" y="7359"/>
                      <a:pt x="1608" y="7501"/>
                    </a:cubicBezTo>
                    <a:lnTo>
                      <a:pt x="941" y="7740"/>
                    </a:lnTo>
                    <a:cubicBezTo>
                      <a:pt x="381" y="7942"/>
                      <a:pt x="0" y="8478"/>
                      <a:pt x="0" y="9085"/>
                    </a:cubicBezTo>
                    <a:lnTo>
                      <a:pt x="0" y="11240"/>
                    </a:lnTo>
                    <a:cubicBezTo>
                      <a:pt x="0" y="11335"/>
                      <a:pt x="84" y="11407"/>
                      <a:pt x="167" y="11407"/>
                    </a:cubicBezTo>
                    <a:cubicBezTo>
                      <a:pt x="262" y="11407"/>
                      <a:pt x="334" y="11335"/>
                      <a:pt x="334" y="11240"/>
                    </a:cubicBezTo>
                    <a:lnTo>
                      <a:pt x="334" y="9085"/>
                    </a:lnTo>
                    <a:cubicBezTo>
                      <a:pt x="334" y="8621"/>
                      <a:pt x="619" y="8216"/>
                      <a:pt x="1048" y="8073"/>
                    </a:cubicBezTo>
                    <a:lnTo>
                      <a:pt x="1655" y="7859"/>
                    </a:lnTo>
                    <a:cubicBezTo>
                      <a:pt x="1774" y="8394"/>
                      <a:pt x="2036" y="8894"/>
                      <a:pt x="2465" y="9275"/>
                    </a:cubicBezTo>
                    <a:cubicBezTo>
                      <a:pt x="2905" y="9692"/>
                      <a:pt x="3489" y="9930"/>
                      <a:pt x="4096" y="9978"/>
                    </a:cubicBezTo>
                    <a:lnTo>
                      <a:pt x="4096" y="11240"/>
                    </a:lnTo>
                    <a:cubicBezTo>
                      <a:pt x="4096" y="11335"/>
                      <a:pt x="4167" y="11407"/>
                      <a:pt x="4263" y="11407"/>
                    </a:cubicBezTo>
                    <a:cubicBezTo>
                      <a:pt x="4346" y="11407"/>
                      <a:pt x="4418" y="11335"/>
                      <a:pt x="4418" y="11240"/>
                    </a:cubicBezTo>
                    <a:lnTo>
                      <a:pt x="4418" y="9978"/>
                    </a:lnTo>
                    <a:cubicBezTo>
                      <a:pt x="5037" y="9930"/>
                      <a:pt x="5596" y="9692"/>
                      <a:pt x="6061" y="9275"/>
                    </a:cubicBezTo>
                    <a:cubicBezTo>
                      <a:pt x="6477" y="8906"/>
                      <a:pt x="6739" y="8418"/>
                      <a:pt x="6858" y="7859"/>
                    </a:cubicBezTo>
                    <a:lnTo>
                      <a:pt x="7477" y="8073"/>
                    </a:lnTo>
                    <a:cubicBezTo>
                      <a:pt x="7906" y="8216"/>
                      <a:pt x="8192" y="8632"/>
                      <a:pt x="8192" y="9085"/>
                    </a:cubicBezTo>
                    <a:lnTo>
                      <a:pt x="8192" y="11240"/>
                    </a:lnTo>
                    <a:cubicBezTo>
                      <a:pt x="8192" y="11335"/>
                      <a:pt x="8263" y="11407"/>
                      <a:pt x="8347" y="11407"/>
                    </a:cubicBezTo>
                    <a:cubicBezTo>
                      <a:pt x="8442" y="11407"/>
                      <a:pt x="8513" y="11335"/>
                      <a:pt x="8513" y="11240"/>
                    </a:cubicBezTo>
                    <a:lnTo>
                      <a:pt x="8513" y="9085"/>
                    </a:lnTo>
                    <a:cubicBezTo>
                      <a:pt x="8561" y="8442"/>
                      <a:pt x="8192" y="7906"/>
                      <a:pt x="7620" y="7716"/>
                    </a:cubicBezTo>
                    <a:lnTo>
                      <a:pt x="6954" y="7478"/>
                    </a:lnTo>
                    <a:cubicBezTo>
                      <a:pt x="6954" y="7323"/>
                      <a:pt x="6870" y="7192"/>
                      <a:pt x="6715" y="7144"/>
                    </a:cubicBezTo>
                    <a:cubicBezTo>
                      <a:pt x="6334" y="7013"/>
                      <a:pt x="5942" y="6906"/>
                      <a:pt x="5537" y="6847"/>
                    </a:cubicBezTo>
                    <a:lnTo>
                      <a:pt x="5537" y="6751"/>
                    </a:lnTo>
                    <a:cubicBezTo>
                      <a:pt x="5799" y="6597"/>
                      <a:pt x="6013" y="6418"/>
                      <a:pt x="6192" y="6192"/>
                    </a:cubicBezTo>
                    <a:cubicBezTo>
                      <a:pt x="6370" y="6299"/>
                      <a:pt x="6584" y="6346"/>
                      <a:pt x="6787" y="6346"/>
                    </a:cubicBezTo>
                    <a:lnTo>
                      <a:pt x="6834" y="6346"/>
                    </a:lnTo>
                    <a:cubicBezTo>
                      <a:pt x="7442" y="6311"/>
                      <a:pt x="7954" y="5835"/>
                      <a:pt x="8013" y="5227"/>
                    </a:cubicBezTo>
                    <a:cubicBezTo>
                      <a:pt x="8025" y="5132"/>
                      <a:pt x="8025" y="5049"/>
                      <a:pt x="8013" y="4965"/>
                    </a:cubicBezTo>
                    <a:cubicBezTo>
                      <a:pt x="8013" y="4930"/>
                      <a:pt x="8001" y="4846"/>
                      <a:pt x="8061" y="4799"/>
                    </a:cubicBezTo>
                    <a:cubicBezTo>
                      <a:pt x="8263" y="4608"/>
                      <a:pt x="8382" y="4322"/>
                      <a:pt x="8382" y="4037"/>
                    </a:cubicBezTo>
                    <a:cubicBezTo>
                      <a:pt x="8382" y="3644"/>
                      <a:pt x="8180" y="3287"/>
                      <a:pt x="7835" y="3108"/>
                    </a:cubicBezTo>
                    <a:cubicBezTo>
                      <a:pt x="7823" y="3096"/>
                      <a:pt x="7799" y="3072"/>
                      <a:pt x="7799" y="3048"/>
                    </a:cubicBezTo>
                    <a:cubicBezTo>
                      <a:pt x="7847" y="2894"/>
                      <a:pt x="7847" y="2727"/>
                      <a:pt x="7799" y="2560"/>
                    </a:cubicBezTo>
                    <a:cubicBezTo>
                      <a:pt x="7716" y="2251"/>
                      <a:pt x="7466" y="2013"/>
                      <a:pt x="7168" y="1941"/>
                    </a:cubicBezTo>
                    <a:cubicBezTo>
                      <a:pt x="7107" y="1924"/>
                      <a:pt x="7052" y="1913"/>
                      <a:pt x="6999" y="1913"/>
                    </a:cubicBezTo>
                    <a:cubicBezTo>
                      <a:pt x="6980" y="1913"/>
                      <a:pt x="6961" y="1914"/>
                      <a:pt x="6942" y="1917"/>
                    </a:cubicBezTo>
                    <a:cubicBezTo>
                      <a:pt x="6882" y="1608"/>
                      <a:pt x="6692" y="1322"/>
                      <a:pt x="6406" y="1179"/>
                    </a:cubicBezTo>
                    <a:cubicBezTo>
                      <a:pt x="6299" y="596"/>
                      <a:pt x="5799" y="167"/>
                      <a:pt x="5180" y="167"/>
                    </a:cubicBezTo>
                    <a:cubicBezTo>
                      <a:pt x="5060" y="167"/>
                      <a:pt x="4941" y="179"/>
                      <a:pt x="4822" y="227"/>
                    </a:cubicBezTo>
                    <a:cubicBezTo>
                      <a:pt x="4644" y="72"/>
                      <a:pt x="4441" y="0"/>
                      <a:pt x="42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2"/>
              <p:cNvSpPr/>
              <p:nvPr/>
            </p:nvSpPr>
            <p:spPr>
              <a:xfrm>
                <a:off x="5459373" y="2530701"/>
                <a:ext cx="66813" cy="72832"/>
              </a:xfrm>
              <a:custGeom>
                <a:rect b="b" l="l" r="r" t="t"/>
                <a:pathLst>
                  <a:path extrusionOk="0" h="2299" w="2109">
                    <a:moveTo>
                      <a:pt x="1060" y="346"/>
                    </a:moveTo>
                    <a:cubicBezTo>
                      <a:pt x="1263" y="346"/>
                      <a:pt x="1429" y="512"/>
                      <a:pt x="1429" y="727"/>
                    </a:cubicBezTo>
                    <a:cubicBezTo>
                      <a:pt x="1429" y="929"/>
                      <a:pt x="1263" y="1096"/>
                      <a:pt x="1060" y="1096"/>
                    </a:cubicBezTo>
                    <a:cubicBezTo>
                      <a:pt x="846" y="1096"/>
                      <a:pt x="679" y="929"/>
                      <a:pt x="679" y="727"/>
                    </a:cubicBezTo>
                    <a:cubicBezTo>
                      <a:pt x="679" y="512"/>
                      <a:pt x="846" y="346"/>
                      <a:pt x="1060" y="346"/>
                    </a:cubicBezTo>
                    <a:close/>
                    <a:moveTo>
                      <a:pt x="1775" y="1417"/>
                    </a:moveTo>
                    <a:cubicBezTo>
                      <a:pt x="1679" y="1739"/>
                      <a:pt x="1394" y="1965"/>
                      <a:pt x="1060" y="1965"/>
                    </a:cubicBezTo>
                    <a:cubicBezTo>
                      <a:pt x="715" y="1965"/>
                      <a:pt x="429" y="1727"/>
                      <a:pt x="358" y="1417"/>
                    </a:cubicBezTo>
                    <a:close/>
                    <a:moveTo>
                      <a:pt x="1060" y="0"/>
                    </a:moveTo>
                    <a:cubicBezTo>
                      <a:pt x="667" y="0"/>
                      <a:pt x="358" y="322"/>
                      <a:pt x="358" y="703"/>
                    </a:cubicBezTo>
                    <a:cubicBezTo>
                      <a:pt x="358" y="834"/>
                      <a:pt x="406" y="977"/>
                      <a:pt x="465" y="1072"/>
                    </a:cubicBezTo>
                    <a:lnTo>
                      <a:pt x="167" y="1072"/>
                    </a:lnTo>
                    <a:cubicBezTo>
                      <a:pt x="72" y="1072"/>
                      <a:pt x="1" y="1155"/>
                      <a:pt x="1" y="1239"/>
                    </a:cubicBezTo>
                    <a:cubicBezTo>
                      <a:pt x="1" y="1822"/>
                      <a:pt x="477" y="2298"/>
                      <a:pt x="1060" y="2298"/>
                    </a:cubicBezTo>
                    <a:cubicBezTo>
                      <a:pt x="1632" y="2298"/>
                      <a:pt x="2108" y="1822"/>
                      <a:pt x="2108" y="1239"/>
                    </a:cubicBezTo>
                    <a:cubicBezTo>
                      <a:pt x="2108" y="1155"/>
                      <a:pt x="2037" y="1072"/>
                      <a:pt x="1953" y="1072"/>
                    </a:cubicBezTo>
                    <a:lnTo>
                      <a:pt x="1656" y="1072"/>
                    </a:lnTo>
                    <a:cubicBezTo>
                      <a:pt x="1715" y="977"/>
                      <a:pt x="1751" y="834"/>
                      <a:pt x="1751" y="703"/>
                    </a:cubicBezTo>
                    <a:cubicBezTo>
                      <a:pt x="1751" y="322"/>
                      <a:pt x="1441" y="0"/>
                      <a:pt x="10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2"/>
              <p:cNvSpPr/>
              <p:nvPr/>
            </p:nvSpPr>
            <p:spPr>
              <a:xfrm>
                <a:off x="5446923" y="2502854"/>
                <a:ext cx="23792" cy="16188"/>
              </a:xfrm>
              <a:custGeom>
                <a:rect b="b" l="l" r="r" t="t"/>
                <a:pathLst>
                  <a:path extrusionOk="0" h="511" w="751">
                    <a:moveTo>
                      <a:pt x="560" y="1"/>
                    </a:moveTo>
                    <a:cubicBezTo>
                      <a:pt x="534" y="1"/>
                      <a:pt x="506" y="7"/>
                      <a:pt x="477" y="22"/>
                    </a:cubicBezTo>
                    <a:lnTo>
                      <a:pt x="120" y="201"/>
                    </a:lnTo>
                    <a:cubicBezTo>
                      <a:pt x="37" y="248"/>
                      <a:pt x="1" y="355"/>
                      <a:pt x="48" y="427"/>
                    </a:cubicBezTo>
                    <a:cubicBezTo>
                      <a:pt x="84" y="486"/>
                      <a:pt x="132" y="510"/>
                      <a:pt x="203" y="510"/>
                    </a:cubicBezTo>
                    <a:cubicBezTo>
                      <a:pt x="227" y="510"/>
                      <a:pt x="239" y="510"/>
                      <a:pt x="275" y="498"/>
                    </a:cubicBezTo>
                    <a:lnTo>
                      <a:pt x="632" y="320"/>
                    </a:lnTo>
                    <a:cubicBezTo>
                      <a:pt x="715" y="272"/>
                      <a:pt x="751" y="165"/>
                      <a:pt x="703" y="93"/>
                    </a:cubicBezTo>
                    <a:cubicBezTo>
                      <a:pt x="670" y="36"/>
                      <a:pt x="620" y="1"/>
                      <a:pt x="5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85" name="Google Shape;1285;p32"/>
          <p:cNvGrpSpPr/>
          <p:nvPr/>
        </p:nvGrpSpPr>
        <p:grpSpPr>
          <a:xfrm>
            <a:off x="788432" y="1705470"/>
            <a:ext cx="4417455" cy="3438113"/>
            <a:chOff x="457175" y="1190562"/>
            <a:chExt cx="5164801" cy="4019774"/>
          </a:xfrm>
        </p:grpSpPr>
        <p:grpSp>
          <p:nvGrpSpPr>
            <p:cNvPr id="1286" name="Google Shape;1286;p32"/>
            <p:cNvGrpSpPr/>
            <p:nvPr/>
          </p:nvGrpSpPr>
          <p:grpSpPr>
            <a:xfrm>
              <a:off x="640638" y="1190562"/>
              <a:ext cx="814851" cy="3121311"/>
              <a:chOff x="577668" y="1236725"/>
              <a:chExt cx="814851" cy="3121311"/>
            </a:xfrm>
          </p:grpSpPr>
          <p:grpSp>
            <p:nvGrpSpPr>
              <p:cNvPr id="1287" name="Google Shape;1287;p32"/>
              <p:cNvGrpSpPr/>
              <p:nvPr/>
            </p:nvGrpSpPr>
            <p:grpSpPr>
              <a:xfrm>
                <a:off x="577684" y="1772662"/>
                <a:ext cx="352782" cy="2585234"/>
                <a:chOff x="563380" y="2004265"/>
                <a:chExt cx="310821" cy="2063400"/>
              </a:xfrm>
            </p:grpSpPr>
            <p:sp>
              <p:nvSpPr>
                <p:cNvPr id="1288" name="Google Shape;1288;p32"/>
                <p:cNvSpPr/>
                <p:nvPr/>
              </p:nvSpPr>
              <p:spPr>
                <a:xfrm>
                  <a:off x="563401" y="2004265"/>
                  <a:ext cx="310800" cy="2063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9" name="Google Shape;1289;p32"/>
                <p:cNvGrpSpPr/>
                <p:nvPr/>
              </p:nvGrpSpPr>
              <p:grpSpPr>
                <a:xfrm>
                  <a:off x="563380" y="3205820"/>
                  <a:ext cx="310774" cy="407909"/>
                  <a:chOff x="5400733" y="3137476"/>
                  <a:chExt cx="280431" cy="407909"/>
                </a:xfrm>
              </p:grpSpPr>
              <p:sp>
                <p:nvSpPr>
                  <p:cNvPr id="1290" name="Google Shape;1290;p32"/>
                  <p:cNvSpPr/>
                  <p:nvPr/>
                </p:nvSpPr>
                <p:spPr>
                  <a:xfrm rot="5400000">
                    <a:off x="5394351" y="3258573"/>
                    <a:ext cx="293195" cy="280431"/>
                  </a:xfrm>
                  <a:custGeom>
                    <a:rect b="b" l="l" r="r" t="t"/>
                    <a:pathLst>
                      <a:path extrusionOk="0" h="16479" w="17229">
                        <a:moveTo>
                          <a:pt x="1" y="1"/>
                        </a:moveTo>
                        <a:lnTo>
                          <a:pt x="1" y="16479"/>
                        </a:lnTo>
                        <a:lnTo>
                          <a:pt x="17228" y="16479"/>
                        </a:lnTo>
                        <a:lnTo>
                          <a:pt x="1722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2"/>
                  <p:cNvSpPr/>
                  <p:nvPr/>
                </p:nvSpPr>
                <p:spPr>
                  <a:xfrm rot="5400000">
                    <a:off x="5511525" y="3026684"/>
                    <a:ext cx="58847" cy="280431"/>
                  </a:xfrm>
                  <a:custGeom>
                    <a:rect b="b" l="l" r="r" t="t"/>
                    <a:pathLst>
                      <a:path extrusionOk="0" h="16479" w="3458">
                        <a:moveTo>
                          <a:pt x="1" y="1"/>
                        </a:moveTo>
                        <a:lnTo>
                          <a:pt x="1" y="16479"/>
                        </a:lnTo>
                        <a:lnTo>
                          <a:pt x="3458" y="16479"/>
                        </a:lnTo>
                        <a:lnTo>
                          <a:pt x="34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92" name="Google Shape;1292;p32"/>
              <p:cNvGrpSpPr/>
              <p:nvPr/>
            </p:nvGrpSpPr>
            <p:grpSpPr>
              <a:xfrm>
                <a:off x="1039532" y="2636128"/>
                <a:ext cx="352987" cy="1721909"/>
                <a:chOff x="970268" y="2550675"/>
                <a:chExt cx="311002" cy="1517100"/>
              </a:xfrm>
            </p:grpSpPr>
            <p:sp>
              <p:nvSpPr>
                <p:cNvPr id="1293" name="Google Shape;1293;p32"/>
                <p:cNvSpPr/>
                <p:nvPr/>
              </p:nvSpPr>
              <p:spPr>
                <a:xfrm>
                  <a:off x="970375" y="2550675"/>
                  <a:ext cx="310800" cy="151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4" name="Google Shape;1294;p32"/>
                <p:cNvGrpSpPr/>
                <p:nvPr/>
              </p:nvGrpSpPr>
              <p:grpSpPr>
                <a:xfrm>
                  <a:off x="970268" y="2886338"/>
                  <a:ext cx="311002" cy="1046874"/>
                  <a:chOff x="970268" y="2891011"/>
                  <a:chExt cx="311002" cy="1046874"/>
                </a:xfrm>
              </p:grpSpPr>
              <p:grpSp>
                <p:nvGrpSpPr>
                  <p:cNvPr id="1295" name="Google Shape;1295;p32"/>
                  <p:cNvGrpSpPr/>
                  <p:nvPr/>
                </p:nvGrpSpPr>
                <p:grpSpPr>
                  <a:xfrm>
                    <a:off x="970468" y="3765311"/>
                    <a:ext cx="310802" cy="172574"/>
                    <a:chOff x="5682134" y="3137476"/>
                    <a:chExt cx="280431" cy="172591"/>
                  </a:xfrm>
                </p:grpSpPr>
                <p:sp>
                  <p:nvSpPr>
                    <p:cNvPr id="1296" name="Google Shape;1296;p32"/>
                    <p:cNvSpPr/>
                    <p:nvPr/>
                  </p:nvSpPr>
                  <p:spPr>
                    <a:xfrm rot="5400000">
                      <a:off x="5793412" y="3140914"/>
                      <a:ext cx="57877" cy="280431"/>
                    </a:xfrm>
                    <a:custGeom>
                      <a:rect b="b" l="l" r="r" t="t"/>
                      <a:pathLst>
                        <a:path extrusionOk="0" h="16479" w="3401">
                          <a:moveTo>
                            <a:pt x="1" y="1"/>
                          </a:moveTo>
                          <a:lnTo>
                            <a:pt x="1" y="16479"/>
                          </a:lnTo>
                          <a:lnTo>
                            <a:pt x="3400" y="16479"/>
                          </a:lnTo>
                          <a:lnTo>
                            <a:pt x="34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2"/>
                    <p:cNvSpPr/>
                    <p:nvPr/>
                  </p:nvSpPr>
                  <p:spPr>
                    <a:xfrm rot="5400000">
                      <a:off x="5792927" y="3026684"/>
                      <a:ext cx="58847" cy="280431"/>
                    </a:xfrm>
                    <a:custGeom>
                      <a:rect b="b" l="l" r="r" t="t"/>
                      <a:pathLst>
                        <a:path extrusionOk="0" h="16479" w="3458">
                          <a:moveTo>
                            <a:pt x="1" y="1"/>
                          </a:moveTo>
                          <a:lnTo>
                            <a:pt x="1" y="16479"/>
                          </a:lnTo>
                          <a:lnTo>
                            <a:pt x="3458" y="16479"/>
                          </a:lnTo>
                          <a:lnTo>
                            <a:pt x="34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8" name="Google Shape;1298;p32"/>
                  <p:cNvGrpSpPr/>
                  <p:nvPr/>
                </p:nvGrpSpPr>
                <p:grpSpPr>
                  <a:xfrm>
                    <a:off x="970268" y="2891011"/>
                    <a:ext cx="310802" cy="172574"/>
                    <a:chOff x="5682134" y="3137476"/>
                    <a:chExt cx="280431" cy="172591"/>
                  </a:xfrm>
                </p:grpSpPr>
                <p:sp>
                  <p:nvSpPr>
                    <p:cNvPr id="1299" name="Google Shape;1299;p32"/>
                    <p:cNvSpPr/>
                    <p:nvPr/>
                  </p:nvSpPr>
                  <p:spPr>
                    <a:xfrm rot="5400000">
                      <a:off x="5793412" y="3140914"/>
                      <a:ext cx="57877" cy="280431"/>
                    </a:xfrm>
                    <a:custGeom>
                      <a:rect b="b" l="l" r="r" t="t"/>
                      <a:pathLst>
                        <a:path extrusionOk="0" h="16479" w="3401">
                          <a:moveTo>
                            <a:pt x="1" y="1"/>
                          </a:moveTo>
                          <a:lnTo>
                            <a:pt x="1" y="16479"/>
                          </a:lnTo>
                          <a:lnTo>
                            <a:pt x="3400" y="16479"/>
                          </a:lnTo>
                          <a:lnTo>
                            <a:pt x="34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2"/>
                    <p:cNvSpPr/>
                    <p:nvPr/>
                  </p:nvSpPr>
                  <p:spPr>
                    <a:xfrm rot="5400000">
                      <a:off x="5792927" y="3026684"/>
                      <a:ext cx="58847" cy="280431"/>
                    </a:xfrm>
                    <a:custGeom>
                      <a:rect b="b" l="l" r="r" t="t"/>
                      <a:pathLst>
                        <a:path extrusionOk="0" h="16479" w="3458">
                          <a:moveTo>
                            <a:pt x="1" y="1"/>
                          </a:moveTo>
                          <a:lnTo>
                            <a:pt x="1" y="16479"/>
                          </a:lnTo>
                          <a:lnTo>
                            <a:pt x="3458" y="16479"/>
                          </a:lnTo>
                          <a:lnTo>
                            <a:pt x="34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301" name="Google Shape;1301;p32"/>
              <p:cNvSpPr txBox="1"/>
              <p:nvPr/>
            </p:nvSpPr>
            <p:spPr>
              <a:xfrm>
                <a:off x="577668" y="1236725"/>
                <a:ext cx="352800" cy="536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90</a:t>
                </a:r>
                <a:endParaRPr>
                  <a:solidFill>
                    <a:schemeClr val="dk1"/>
                  </a:solidFill>
                </a:endParaRPr>
              </a:p>
            </p:txBody>
          </p:sp>
          <p:sp>
            <p:nvSpPr>
              <p:cNvPr id="1302" name="Google Shape;1302;p32"/>
              <p:cNvSpPr txBox="1"/>
              <p:nvPr/>
            </p:nvSpPr>
            <p:spPr>
              <a:xfrm>
                <a:off x="1039632" y="2100129"/>
                <a:ext cx="352800" cy="536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6</a:t>
                </a:r>
                <a:r>
                  <a:rPr lang="en" sz="2400">
                    <a:solidFill>
                      <a:schemeClr val="dk1"/>
                    </a:solidFill>
                    <a:latin typeface="Amatic SC"/>
                    <a:ea typeface="Amatic SC"/>
                    <a:cs typeface="Amatic SC"/>
                    <a:sym typeface="Amatic SC"/>
                  </a:rPr>
                  <a:t>0</a:t>
                </a:r>
                <a:endParaRPr>
                  <a:solidFill>
                    <a:schemeClr val="dk1"/>
                  </a:solidFill>
                </a:endParaRPr>
              </a:p>
            </p:txBody>
          </p:sp>
        </p:grpSp>
        <p:grpSp>
          <p:nvGrpSpPr>
            <p:cNvPr id="1303" name="Google Shape;1303;p32"/>
            <p:cNvGrpSpPr/>
            <p:nvPr/>
          </p:nvGrpSpPr>
          <p:grpSpPr>
            <a:xfrm>
              <a:off x="1968450" y="1623366"/>
              <a:ext cx="814656" cy="2688507"/>
              <a:chOff x="1950538" y="1669661"/>
              <a:chExt cx="814656" cy="2688507"/>
            </a:xfrm>
          </p:grpSpPr>
          <p:grpSp>
            <p:nvGrpSpPr>
              <p:cNvPr id="1304" name="Google Shape;1304;p32"/>
              <p:cNvGrpSpPr/>
              <p:nvPr/>
            </p:nvGrpSpPr>
            <p:grpSpPr>
              <a:xfrm>
                <a:off x="1950604" y="2205651"/>
                <a:ext cx="352781" cy="2152272"/>
                <a:chOff x="1772975" y="2171400"/>
                <a:chExt cx="310820" cy="1896275"/>
              </a:xfrm>
            </p:grpSpPr>
            <p:sp>
              <p:nvSpPr>
                <p:cNvPr id="1305" name="Google Shape;1305;p32"/>
                <p:cNvSpPr/>
                <p:nvPr/>
              </p:nvSpPr>
              <p:spPr>
                <a:xfrm>
                  <a:off x="1772975" y="2171400"/>
                  <a:ext cx="310800" cy="189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2"/>
                <p:cNvSpPr/>
                <p:nvPr/>
              </p:nvSpPr>
              <p:spPr>
                <a:xfrm>
                  <a:off x="1773044" y="3734533"/>
                  <a:ext cx="310745" cy="333142"/>
                </a:xfrm>
                <a:custGeom>
                  <a:rect b="b" l="l" r="r" t="t"/>
                  <a:pathLst>
                    <a:path extrusionOk="0" h="12964" w="16422">
                      <a:moveTo>
                        <a:pt x="1" y="0"/>
                      </a:moveTo>
                      <a:lnTo>
                        <a:pt x="1" y="12964"/>
                      </a:lnTo>
                      <a:lnTo>
                        <a:pt x="16421" y="12964"/>
                      </a:lnTo>
                      <a:lnTo>
                        <a:pt x="16421" y="0"/>
                      </a:lnTo>
                      <a:close/>
                    </a:path>
                  </a:pathLst>
                </a:custGeom>
                <a:solidFill>
                  <a:srgbClr val="689E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2"/>
                <p:cNvSpPr/>
                <p:nvPr/>
              </p:nvSpPr>
              <p:spPr>
                <a:xfrm>
                  <a:off x="1773050" y="2751875"/>
                  <a:ext cx="310745" cy="75399"/>
                </a:xfrm>
                <a:custGeom>
                  <a:rect b="b" l="l" r="r" t="t"/>
                  <a:pathLst>
                    <a:path extrusionOk="0" h="4841" w="16422">
                      <a:moveTo>
                        <a:pt x="1" y="0"/>
                      </a:moveTo>
                      <a:lnTo>
                        <a:pt x="1" y="4840"/>
                      </a:lnTo>
                      <a:lnTo>
                        <a:pt x="16421" y="4840"/>
                      </a:lnTo>
                      <a:lnTo>
                        <a:pt x="16421" y="0"/>
                      </a:lnTo>
                      <a:close/>
                    </a:path>
                  </a:pathLst>
                </a:custGeom>
                <a:solidFill>
                  <a:srgbClr val="689E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2"/>
                <p:cNvSpPr/>
                <p:nvPr/>
              </p:nvSpPr>
              <p:spPr>
                <a:xfrm>
                  <a:off x="1773050" y="2895771"/>
                  <a:ext cx="310745" cy="75399"/>
                </a:xfrm>
                <a:custGeom>
                  <a:rect b="b" l="l" r="r" t="t"/>
                  <a:pathLst>
                    <a:path extrusionOk="0" h="4841" w="16422">
                      <a:moveTo>
                        <a:pt x="1" y="1"/>
                      </a:moveTo>
                      <a:lnTo>
                        <a:pt x="1" y="4840"/>
                      </a:lnTo>
                      <a:lnTo>
                        <a:pt x="16421" y="4840"/>
                      </a:lnTo>
                      <a:lnTo>
                        <a:pt x="16421" y="1"/>
                      </a:lnTo>
                      <a:close/>
                    </a:path>
                  </a:pathLst>
                </a:custGeom>
                <a:solidFill>
                  <a:srgbClr val="689E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9" name="Google Shape;1309;p32"/>
              <p:cNvGrpSpPr/>
              <p:nvPr/>
            </p:nvGrpSpPr>
            <p:grpSpPr>
              <a:xfrm>
                <a:off x="2412435" y="2923134"/>
                <a:ext cx="352758" cy="1435035"/>
                <a:chOff x="2179867" y="2751997"/>
                <a:chExt cx="310800" cy="1315821"/>
              </a:xfrm>
            </p:grpSpPr>
            <p:sp>
              <p:nvSpPr>
                <p:cNvPr id="1310" name="Google Shape;1310;p32"/>
                <p:cNvSpPr/>
                <p:nvPr/>
              </p:nvSpPr>
              <p:spPr>
                <a:xfrm>
                  <a:off x="2179867" y="2752018"/>
                  <a:ext cx="310800" cy="1315800"/>
                </a:xfrm>
                <a:prstGeom prst="rect">
                  <a:avLst/>
                </a:pr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1" name="Google Shape;1311;p32"/>
                <p:cNvGrpSpPr/>
                <p:nvPr/>
              </p:nvGrpSpPr>
              <p:grpSpPr>
                <a:xfrm>
                  <a:off x="2179868" y="2751997"/>
                  <a:ext cx="310774" cy="1315821"/>
                  <a:chOff x="2042468" y="1962861"/>
                  <a:chExt cx="280431" cy="1217789"/>
                </a:xfrm>
              </p:grpSpPr>
              <p:sp>
                <p:nvSpPr>
                  <p:cNvPr id="1312" name="Google Shape;1312;p32"/>
                  <p:cNvSpPr/>
                  <p:nvPr/>
                </p:nvSpPr>
                <p:spPr>
                  <a:xfrm>
                    <a:off x="2106199" y="2306036"/>
                    <a:ext cx="152970" cy="532427"/>
                  </a:xfrm>
                  <a:custGeom>
                    <a:rect b="b" l="l" r="r" t="t"/>
                    <a:pathLst>
                      <a:path extrusionOk="0" h="31287" w="8989">
                        <a:moveTo>
                          <a:pt x="0" y="0"/>
                        </a:moveTo>
                        <a:lnTo>
                          <a:pt x="0" y="31286"/>
                        </a:lnTo>
                        <a:lnTo>
                          <a:pt x="8989" y="31286"/>
                        </a:lnTo>
                        <a:lnTo>
                          <a:pt x="898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2"/>
                  <p:cNvSpPr/>
                  <p:nvPr/>
                </p:nvSpPr>
                <p:spPr>
                  <a:xfrm>
                    <a:off x="2042468" y="1962861"/>
                    <a:ext cx="280431" cy="83369"/>
                  </a:xfrm>
                  <a:custGeom>
                    <a:rect b="b" l="l" r="r" t="t"/>
                    <a:pathLst>
                      <a:path extrusionOk="0" h="4899" w="16479">
                        <a:moveTo>
                          <a:pt x="0" y="1"/>
                        </a:moveTo>
                        <a:lnTo>
                          <a:pt x="0" y="4898"/>
                        </a:lnTo>
                        <a:lnTo>
                          <a:pt x="16479" y="4898"/>
                        </a:lnTo>
                        <a:lnTo>
                          <a:pt x="164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2"/>
                  <p:cNvSpPr/>
                  <p:nvPr/>
                </p:nvSpPr>
                <p:spPr>
                  <a:xfrm>
                    <a:off x="2042468" y="3097281"/>
                    <a:ext cx="280431" cy="83369"/>
                  </a:xfrm>
                  <a:custGeom>
                    <a:rect b="b" l="l" r="r" t="t"/>
                    <a:pathLst>
                      <a:path extrusionOk="0" h="4899" w="16479">
                        <a:moveTo>
                          <a:pt x="0" y="1"/>
                        </a:moveTo>
                        <a:lnTo>
                          <a:pt x="0" y="4898"/>
                        </a:lnTo>
                        <a:lnTo>
                          <a:pt x="16479" y="4898"/>
                        </a:lnTo>
                        <a:lnTo>
                          <a:pt x="164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15" name="Google Shape;1315;p32"/>
              <p:cNvSpPr txBox="1"/>
              <p:nvPr/>
            </p:nvSpPr>
            <p:spPr>
              <a:xfrm>
                <a:off x="1950538" y="1669661"/>
                <a:ext cx="352800" cy="536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75</a:t>
                </a:r>
                <a:endParaRPr>
                  <a:solidFill>
                    <a:schemeClr val="dk1"/>
                  </a:solidFill>
                </a:endParaRPr>
              </a:p>
            </p:txBody>
          </p:sp>
          <p:sp>
            <p:nvSpPr>
              <p:cNvPr id="1316" name="Google Shape;1316;p32"/>
              <p:cNvSpPr txBox="1"/>
              <p:nvPr/>
            </p:nvSpPr>
            <p:spPr>
              <a:xfrm>
                <a:off x="2412389" y="2392016"/>
                <a:ext cx="352800" cy="536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50</a:t>
                </a:r>
                <a:endParaRPr>
                  <a:solidFill>
                    <a:schemeClr val="dk1"/>
                  </a:solidFill>
                </a:endParaRPr>
              </a:p>
            </p:txBody>
          </p:sp>
        </p:grpSp>
        <p:grpSp>
          <p:nvGrpSpPr>
            <p:cNvPr id="1317" name="Google Shape;1317;p32"/>
            <p:cNvGrpSpPr/>
            <p:nvPr/>
          </p:nvGrpSpPr>
          <p:grpSpPr>
            <a:xfrm>
              <a:off x="3296067" y="1763251"/>
              <a:ext cx="814636" cy="2548622"/>
              <a:chOff x="3323443" y="1809434"/>
              <a:chExt cx="814636" cy="2548622"/>
            </a:xfrm>
          </p:grpSpPr>
          <p:grpSp>
            <p:nvGrpSpPr>
              <p:cNvPr id="1318" name="Google Shape;1318;p32"/>
              <p:cNvGrpSpPr/>
              <p:nvPr/>
            </p:nvGrpSpPr>
            <p:grpSpPr>
              <a:xfrm>
                <a:off x="3323443" y="2349171"/>
                <a:ext cx="352758" cy="2008610"/>
                <a:chOff x="2982525" y="2297850"/>
                <a:chExt cx="310800" cy="1769700"/>
              </a:xfrm>
            </p:grpSpPr>
            <p:sp>
              <p:nvSpPr>
                <p:cNvPr id="1319" name="Google Shape;1319;p32"/>
                <p:cNvSpPr/>
                <p:nvPr/>
              </p:nvSpPr>
              <p:spPr>
                <a:xfrm>
                  <a:off x="2982525" y="2297850"/>
                  <a:ext cx="310800" cy="1769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2"/>
                <p:cNvSpPr/>
                <p:nvPr/>
              </p:nvSpPr>
              <p:spPr>
                <a:xfrm>
                  <a:off x="3043075" y="2752001"/>
                  <a:ext cx="189664" cy="562369"/>
                </a:xfrm>
                <a:custGeom>
                  <a:rect b="b" l="l" r="r" t="t"/>
                  <a:pathLst>
                    <a:path extrusionOk="0" h="21665" w="10717">
                      <a:moveTo>
                        <a:pt x="0" y="1"/>
                      </a:moveTo>
                      <a:lnTo>
                        <a:pt x="0" y="21664"/>
                      </a:lnTo>
                      <a:lnTo>
                        <a:pt x="10717" y="21664"/>
                      </a:lnTo>
                      <a:lnTo>
                        <a:pt x="10717" y="1"/>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1" name="Google Shape;1321;p32"/>
              <p:cNvGrpSpPr/>
              <p:nvPr/>
            </p:nvGrpSpPr>
            <p:grpSpPr>
              <a:xfrm>
                <a:off x="3785173" y="3209950"/>
                <a:ext cx="352906" cy="1148105"/>
                <a:chOff x="3389266" y="2751875"/>
                <a:chExt cx="310931" cy="1316030"/>
              </a:xfrm>
            </p:grpSpPr>
            <p:sp>
              <p:nvSpPr>
                <p:cNvPr id="1322" name="Google Shape;1322;p32"/>
                <p:cNvSpPr/>
                <p:nvPr/>
              </p:nvSpPr>
              <p:spPr>
                <a:xfrm>
                  <a:off x="3389432" y="2751875"/>
                  <a:ext cx="310765" cy="1315800"/>
                </a:xfrm>
                <a:prstGeom prst="rect">
                  <a:avLst/>
                </a:pr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3" name="Google Shape;1323;p32"/>
                <p:cNvGrpSpPr/>
                <p:nvPr/>
              </p:nvGrpSpPr>
              <p:grpSpPr>
                <a:xfrm>
                  <a:off x="3389266" y="2752069"/>
                  <a:ext cx="310794" cy="1315836"/>
                  <a:chOff x="3389266" y="2752069"/>
                  <a:chExt cx="310794" cy="1315836"/>
                </a:xfrm>
              </p:grpSpPr>
              <p:sp>
                <p:nvSpPr>
                  <p:cNvPr id="1324" name="Google Shape;1324;p32"/>
                  <p:cNvSpPr/>
                  <p:nvPr/>
                </p:nvSpPr>
                <p:spPr>
                  <a:xfrm>
                    <a:off x="3389266" y="3353494"/>
                    <a:ext cx="310794" cy="82449"/>
                  </a:xfrm>
                  <a:custGeom>
                    <a:rect b="b" l="l" r="r" t="t"/>
                    <a:pathLst>
                      <a:path extrusionOk="0" h="4668" w="16479">
                        <a:moveTo>
                          <a:pt x="0" y="0"/>
                        </a:moveTo>
                        <a:lnTo>
                          <a:pt x="0" y="4667"/>
                        </a:lnTo>
                        <a:lnTo>
                          <a:pt x="16478" y="4667"/>
                        </a:lnTo>
                        <a:lnTo>
                          <a:pt x="164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2"/>
                  <p:cNvSpPr/>
                  <p:nvPr/>
                </p:nvSpPr>
                <p:spPr>
                  <a:xfrm>
                    <a:off x="3389266" y="2752069"/>
                    <a:ext cx="310794" cy="103820"/>
                  </a:xfrm>
                  <a:custGeom>
                    <a:rect b="b" l="l" r="r" t="t"/>
                    <a:pathLst>
                      <a:path extrusionOk="0" h="5878" w="16479">
                        <a:moveTo>
                          <a:pt x="0" y="0"/>
                        </a:moveTo>
                        <a:lnTo>
                          <a:pt x="0" y="5877"/>
                        </a:lnTo>
                        <a:lnTo>
                          <a:pt x="16478" y="5877"/>
                        </a:lnTo>
                        <a:lnTo>
                          <a:pt x="164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2"/>
                  <p:cNvSpPr/>
                  <p:nvPr/>
                </p:nvSpPr>
                <p:spPr>
                  <a:xfrm>
                    <a:off x="3389266" y="3933547"/>
                    <a:ext cx="310794" cy="134359"/>
                  </a:xfrm>
                  <a:custGeom>
                    <a:rect b="b" l="l" r="r" t="t"/>
                    <a:pathLst>
                      <a:path extrusionOk="0" h="7607" w="16479">
                        <a:moveTo>
                          <a:pt x="0" y="1"/>
                        </a:moveTo>
                        <a:lnTo>
                          <a:pt x="0" y="7606"/>
                        </a:lnTo>
                        <a:lnTo>
                          <a:pt x="16478" y="7606"/>
                        </a:lnTo>
                        <a:lnTo>
                          <a:pt x="1647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27" name="Google Shape;1327;p32"/>
              <p:cNvSpPr txBox="1"/>
              <p:nvPr/>
            </p:nvSpPr>
            <p:spPr>
              <a:xfrm>
                <a:off x="3323465" y="1809434"/>
                <a:ext cx="352800" cy="536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70</a:t>
                </a:r>
                <a:endParaRPr>
                  <a:solidFill>
                    <a:schemeClr val="dk1"/>
                  </a:solidFill>
                </a:endParaRPr>
              </a:p>
            </p:txBody>
          </p:sp>
          <p:sp>
            <p:nvSpPr>
              <p:cNvPr id="1328" name="Google Shape;1328;p32"/>
              <p:cNvSpPr txBox="1"/>
              <p:nvPr/>
            </p:nvSpPr>
            <p:spPr>
              <a:xfrm>
                <a:off x="3785032" y="2669773"/>
                <a:ext cx="352800" cy="536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4</a:t>
                </a:r>
                <a:r>
                  <a:rPr lang="en" sz="2400">
                    <a:solidFill>
                      <a:schemeClr val="dk1"/>
                    </a:solidFill>
                    <a:latin typeface="Amatic SC"/>
                    <a:ea typeface="Amatic SC"/>
                    <a:cs typeface="Amatic SC"/>
                    <a:sym typeface="Amatic SC"/>
                  </a:rPr>
                  <a:t>0</a:t>
                </a:r>
                <a:endParaRPr>
                  <a:solidFill>
                    <a:schemeClr val="dk1"/>
                  </a:solidFill>
                </a:endParaRPr>
              </a:p>
            </p:txBody>
          </p:sp>
        </p:grpSp>
        <p:grpSp>
          <p:nvGrpSpPr>
            <p:cNvPr id="1329" name="Google Shape;1329;p32"/>
            <p:cNvGrpSpPr/>
            <p:nvPr/>
          </p:nvGrpSpPr>
          <p:grpSpPr>
            <a:xfrm>
              <a:off x="4623663" y="1515298"/>
              <a:ext cx="814760" cy="2796507"/>
              <a:chOff x="4623663" y="1561594"/>
              <a:chExt cx="814760" cy="2796507"/>
            </a:xfrm>
          </p:grpSpPr>
          <p:grpSp>
            <p:nvGrpSpPr>
              <p:cNvPr id="1330" name="Google Shape;1330;p32"/>
              <p:cNvGrpSpPr/>
              <p:nvPr/>
            </p:nvGrpSpPr>
            <p:grpSpPr>
              <a:xfrm>
                <a:off x="4623680" y="2100250"/>
                <a:ext cx="352778" cy="2257851"/>
                <a:chOff x="563380" y="2265623"/>
                <a:chExt cx="310818" cy="1802100"/>
              </a:xfrm>
            </p:grpSpPr>
            <p:sp>
              <p:nvSpPr>
                <p:cNvPr id="1331" name="Google Shape;1331;p32"/>
                <p:cNvSpPr/>
                <p:nvPr/>
              </p:nvSpPr>
              <p:spPr>
                <a:xfrm>
                  <a:off x="563398" y="2265623"/>
                  <a:ext cx="310800" cy="1802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2" name="Google Shape;1332;p32"/>
                <p:cNvGrpSpPr/>
                <p:nvPr/>
              </p:nvGrpSpPr>
              <p:grpSpPr>
                <a:xfrm>
                  <a:off x="563380" y="3205820"/>
                  <a:ext cx="310774" cy="407909"/>
                  <a:chOff x="5400733" y="3137476"/>
                  <a:chExt cx="280431" cy="407909"/>
                </a:xfrm>
              </p:grpSpPr>
              <p:sp>
                <p:nvSpPr>
                  <p:cNvPr id="1333" name="Google Shape;1333;p32"/>
                  <p:cNvSpPr/>
                  <p:nvPr/>
                </p:nvSpPr>
                <p:spPr>
                  <a:xfrm rot="5400000">
                    <a:off x="5394351" y="3258573"/>
                    <a:ext cx="293195" cy="280431"/>
                  </a:xfrm>
                  <a:custGeom>
                    <a:rect b="b" l="l" r="r" t="t"/>
                    <a:pathLst>
                      <a:path extrusionOk="0" h="16479" w="17229">
                        <a:moveTo>
                          <a:pt x="1" y="1"/>
                        </a:moveTo>
                        <a:lnTo>
                          <a:pt x="1" y="16479"/>
                        </a:lnTo>
                        <a:lnTo>
                          <a:pt x="17228" y="16479"/>
                        </a:lnTo>
                        <a:lnTo>
                          <a:pt x="17228" y="1"/>
                        </a:ln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2"/>
                  <p:cNvSpPr/>
                  <p:nvPr/>
                </p:nvSpPr>
                <p:spPr>
                  <a:xfrm rot="5400000">
                    <a:off x="5511525" y="3026684"/>
                    <a:ext cx="58847" cy="280431"/>
                  </a:xfrm>
                  <a:custGeom>
                    <a:rect b="b" l="l" r="r" t="t"/>
                    <a:pathLst>
                      <a:path extrusionOk="0" h="16479" w="3458">
                        <a:moveTo>
                          <a:pt x="1" y="1"/>
                        </a:moveTo>
                        <a:lnTo>
                          <a:pt x="1" y="16479"/>
                        </a:lnTo>
                        <a:lnTo>
                          <a:pt x="3458" y="16479"/>
                        </a:lnTo>
                        <a:lnTo>
                          <a:pt x="3458" y="1"/>
                        </a:ln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35" name="Google Shape;1335;p32"/>
              <p:cNvGrpSpPr/>
              <p:nvPr/>
            </p:nvGrpSpPr>
            <p:grpSpPr>
              <a:xfrm>
                <a:off x="5085436" y="3210338"/>
                <a:ext cx="352987" cy="1147686"/>
                <a:chOff x="970268" y="2550675"/>
                <a:chExt cx="311002" cy="1517100"/>
              </a:xfrm>
            </p:grpSpPr>
            <p:sp>
              <p:nvSpPr>
                <p:cNvPr id="1336" name="Google Shape;1336;p32"/>
                <p:cNvSpPr/>
                <p:nvPr/>
              </p:nvSpPr>
              <p:spPr>
                <a:xfrm>
                  <a:off x="970375" y="2550675"/>
                  <a:ext cx="310800" cy="1517100"/>
                </a:xfrm>
                <a:prstGeom prst="rect">
                  <a:avLst/>
                </a:pr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7" name="Google Shape;1337;p32"/>
                <p:cNvGrpSpPr/>
                <p:nvPr/>
              </p:nvGrpSpPr>
              <p:grpSpPr>
                <a:xfrm>
                  <a:off x="970268" y="2886338"/>
                  <a:ext cx="311002" cy="1046874"/>
                  <a:chOff x="970268" y="2891011"/>
                  <a:chExt cx="311002" cy="1046874"/>
                </a:xfrm>
              </p:grpSpPr>
              <p:grpSp>
                <p:nvGrpSpPr>
                  <p:cNvPr id="1338" name="Google Shape;1338;p32"/>
                  <p:cNvGrpSpPr/>
                  <p:nvPr/>
                </p:nvGrpSpPr>
                <p:grpSpPr>
                  <a:xfrm>
                    <a:off x="970468" y="3765311"/>
                    <a:ext cx="310802" cy="172574"/>
                    <a:chOff x="5682134" y="3137476"/>
                    <a:chExt cx="280431" cy="172591"/>
                  </a:xfrm>
                </p:grpSpPr>
                <p:sp>
                  <p:nvSpPr>
                    <p:cNvPr id="1339" name="Google Shape;1339;p32"/>
                    <p:cNvSpPr/>
                    <p:nvPr/>
                  </p:nvSpPr>
                  <p:spPr>
                    <a:xfrm rot="5400000">
                      <a:off x="5793412" y="3140914"/>
                      <a:ext cx="57877" cy="280431"/>
                    </a:xfrm>
                    <a:custGeom>
                      <a:rect b="b" l="l" r="r" t="t"/>
                      <a:pathLst>
                        <a:path extrusionOk="0" h="16479" w="3401">
                          <a:moveTo>
                            <a:pt x="1" y="1"/>
                          </a:moveTo>
                          <a:lnTo>
                            <a:pt x="1" y="16479"/>
                          </a:lnTo>
                          <a:lnTo>
                            <a:pt x="3400" y="16479"/>
                          </a:lnTo>
                          <a:lnTo>
                            <a:pt x="3400" y="1"/>
                          </a:lnTo>
                          <a:close/>
                        </a:path>
                      </a:pathLst>
                    </a:custGeom>
                    <a:solidFill>
                      <a:srgbClr val="4D51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2"/>
                    <p:cNvSpPr/>
                    <p:nvPr/>
                  </p:nvSpPr>
                  <p:spPr>
                    <a:xfrm rot="5400000">
                      <a:off x="5792927" y="3026684"/>
                      <a:ext cx="58847" cy="280431"/>
                    </a:xfrm>
                    <a:custGeom>
                      <a:rect b="b" l="l" r="r" t="t"/>
                      <a:pathLst>
                        <a:path extrusionOk="0" h="16479" w="3458">
                          <a:moveTo>
                            <a:pt x="1" y="1"/>
                          </a:moveTo>
                          <a:lnTo>
                            <a:pt x="1" y="16479"/>
                          </a:lnTo>
                          <a:lnTo>
                            <a:pt x="3458" y="16479"/>
                          </a:lnTo>
                          <a:lnTo>
                            <a:pt x="3458" y="1"/>
                          </a:lnTo>
                          <a:close/>
                        </a:path>
                      </a:pathLst>
                    </a:custGeom>
                    <a:solidFill>
                      <a:srgbClr val="4D51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1" name="Google Shape;1341;p32"/>
                  <p:cNvGrpSpPr/>
                  <p:nvPr/>
                </p:nvGrpSpPr>
                <p:grpSpPr>
                  <a:xfrm>
                    <a:off x="970268" y="2891011"/>
                    <a:ext cx="310802" cy="172574"/>
                    <a:chOff x="5682134" y="3137476"/>
                    <a:chExt cx="280431" cy="172591"/>
                  </a:xfrm>
                </p:grpSpPr>
                <p:sp>
                  <p:nvSpPr>
                    <p:cNvPr id="1342" name="Google Shape;1342;p32"/>
                    <p:cNvSpPr/>
                    <p:nvPr/>
                  </p:nvSpPr>
                  <p:spPr>
                    <a:xfrm rot="5400000">
                      <a:off x="5793412" y="3140914"/>
                      <a:ext cx="57877" cy="280431"/>
                    </a:xfrm>
                    <a:custGeom>
                      <a:rect b="b" l="l" r="r" t="t"/>
                      <a:pathLst>
                        <a:path extrusionOk="0" h="16479" w="3401">
                          <a:moveTo>
                            <a:pt x="1" y="1"/>
                          </a:moveTo>
                          <a:lnTo>
                            <a:pt x="1" y="16479"/>
                          </a:lnTo>
                          <a:lnTo>
                            <a:pt x="3400" y="16479"/>
                          </a:lnTo>
                          <a:lnTo>
                            <a:pt x="3400" y="1"/>
                          </a:lnTo>
                          <a:close/>
                        </a:path>
                      </a:pathLst>
                    </a:custGeom>
                    <a:solidFill>
                      <a:srgbClr val="4D51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2"/>
                    <p:cNvSpPr/>
                    <p:nvPr/>
                  </p:nvSpPr>
                  <p:spPr>
                    <a:xfrm rot="5400000">
                      <a:off x="5792927" y="3026684"/>
                      <a:ext cx="58847" cy="280431"/>
                    </a:xfrm>
                    <a:custGeom>
                      <a:rect b="b" l="l" r="r" t="t"/>
                      <a:pathLst>
                        <a:path extrusionOk="0" h="16479" w="3458">
                          <a:moveTo>
                            <a:pt x="1" y="1"/>
                          </a:moveTo>
                          <a:lnTo>
                            <a:pt x="1" y="16479"/>
                          </a:lnTo>
                          <a:lnTo>
                            <a:pt x="3458" y="16479"/>
                          </a:lnTo>
                          <a:lnTo>
                            <a:pt x="3458" y="1"/>
                          </a:lnTo>
                          <a:close/>
                        </a:path>
                      </a:pathLst>
                    </a:custGeom>
                    <a:solidFill>
                      <a:srgbClr val="4D51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344" name="Google Shape;1344;p32"/>
              <p:cNvSpPr txBox="1"/>
              <p:nvPr/>
            </p:nvSpPr>
            <p:spPr>
              <a:xfrm>
                <a:off x="4623663" y="1561594"/>
                <a:ext cx="352800" cy="536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80</a:t>
                </a:r>
                <a:endParaRPr sz="2400">
                  <a:solidFill>
                    <a:schemeClr val="dk1"/>
                  </a:solidFill>
                  <a:latin typeface="Amatic SC"/>
                  <a:ea typeface="Amatic SC"/>
                  <a:cs typeface="Amatic SC"/>
                  <a:sym typeface="Amatic SC"/>
                </a:endParaRPr>
              </a:p>
            </p:txBody>
          </p:sp>
          <p:sp>
            <p:nvSpPr>
              <p:cNvPr id="1345" name="Google Shape;1345;p32"/>
              <p:cNvSpPr txBox="1"/>
              <p:nvPr/>
            </p:nvSpPr>
            <p:spPr>
              <a:xfrm>
                <a:off x="5085528" y="2674262"/>
                <a:ext cx="352800" cy="536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4</a:t>
                </a:r>
                <a:r>
                  <a:rPr lang="en" sz="2400">
                    <a:solidFill>
                      <a:schemeClr val="dk1"/>
                    </a:solidFill>
                    <a:latin typeface="Amatic SC"/>
                    <a:ea typeface="Amatic SC"/>
                    <a:cs typeface="Amatic SC"/>
                    <a:sym typeface="Amatic SC"/>
                  </a:rPr>
                  <a:t>0</a:t>
                </a:r>
                <a:endParaRPr>
                  <a:solidFill>
                    <a:schemeClr val="dk1"/>
                  </a:solidFill>
                </a:endParaRPr>
              </a:p>
            </p:txBody>
          </p:sp>
        </p:grpSp>
        <p:grpSp>
          <p:nvGrpSpPr>
            <p:cNvPr id="1346" name="Google Shape;1346;p32"/>
            <p:cNvGrpSpPr/>
            <p:nvPr/>
          </p:nvGrpSpPr>
          <p:grpSpPr>
            <a:xfrm>
              <a:off x="457175" y="4301537"/>
              <a:ext cx="5164801" cy="908798"/>
              <a:chOff x="626649" y="2612316"/>
              <a:chExt cx="3349200" cy="800703"/>
            </a:xfrm>
          </p:grpSpPr>
          <p:sp>
            <p:nvSpPr>
              <p:cNvPr id="1347" name="Google Shape;1347;p32"/>
              <p:cNvSpPr/>
              <p:nvPr/>
            </p:nvSpPr>
            <p:spPr>
              <a:xfrm>
                <a:off x="745633" y="2729915"/>
                <a:ext cx="3111300" cy="21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2"/>
              <p:cNvSpPr/>
              <p:nvPr/>
            </p:nvSpPr>
            <p:spPr>
              <a:xfrm>
                <a:off x="626649" y="2612316"/>
                <a:ext cx="3349200" cy="179400"/>
              </a:xfrm>
              <a:prstGeom prst="rect">
                <a:avLst/>
              </a:prstGeom>
              <a:solidFill>
                <a:srgbClr val="85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9" name="Google Shape;1349;p32"/>
              <p:cNvGrpSpPr/>
              <p:nvPr/>
            </p:nvGrpSpPr>
            <p:grpSpPr>
              <a:xfrm>
                <a:off x="745633" y="2892520"/>
                <a:ext cx="3111414" cy="520500"/>
                <a:chOff x="896242" y="2892520"/>
                <a:chExt cx="2703462" cy="520500"/>
              </a:xfrm>
            </p:grpSpPr>
            <p:sp>
              <p:nvSpPr>
                <p:cNvPr id="1350" name="Google Shape;1350;p32"/>
                <p:cNvSpPr/>
                <p:nvPr/>
              </p:nvSpPr>
              <p:spPr>
                <a:xfrm>
                  <a:off x="896242" y="2892520"/>
                  <a:ext cx="90900" cy="52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2"/>
                <p:cNvSpPr/>
                <p:nvPr/>
              </p:nvSpPr>
              <p:spPr>
                <a:xfrm>
                  <a:off x="3508804" y="2892520"/>
                  <a:ext cx="90900" cy="520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33"/>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aphicFrame>
        <p:nvGraphicFramePr>
          <p:cNvPr id="1357" name="Google Shape;1357;p33"/>
          <p:cNvGraphicFramePr/>
          <p:nvPr/>
        </p:nvGraphicFramePr>
        <p:xfrm>
          <a:off x="664475" y="1231850"/>
          <a:ext cx="3000000" cy="3000000"/>
        </p:xfrm>
        <a:graphic>
          <a:graphicData uri="http://schemas.openxmlformats.org/drawingml/2006/table">
            <a:tbl>
              <a:tblPr>
                <a:noFill/>
                <a:tableStyleId>{2CBCFE24-4D7E-458D-8230-191BDD0C8C40}</a:tableStyleId>
              </a:tblPr>
              <a:tblGrid>
                <a:gridCol w="1462400"/>
                <a:gridCol w="2881850"/>
                <a:gridCol w="690900"/>
                <a:gridCol w="689825"/>
                <a:gridCol w="688750"/>
                <a:gridCol w="689825"/>
                <a:gridCol w="690950"/>
              </a:tblGrid>
              <a:tr h="690900">
                <a:tc>
                  <a:txBody>
                    <a:bodyPr/>
                    <a:lstStyle/>
                    <a:p>
                      <a:pPr indent="0" lvl="0" marL="0" rtl="0" algn="l">
                        <a:spcBef>
                          <a:spcPts val="0"/>
                        </a:spcBef>
                        <a:spcAft>
                          <a:spcPts val="0"/>
                        </a:spcAft>
                        <a:buNone/>
                      </a:pPr>
                      <a:r>
                        <a:t/>
                      </a:r>
                      <a:endParaRPr/>
                    </a:p>
                  </a:txBody>
                  <a:tcPr marT="91425" marB="91425" marR="91425" marL="91425">
                    <a:lnL cap="flat" cmpd="sng" w="38100">
                      <a:solidFill>
                        <a:schemeClr val="lt1">
                          <a:alpha val="0"/>
                        </a:schemeClr>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chemeClr val="lt1">
                          <a:alpha val="0"/>
                        </a:schemeClr>
                      </a:solidFill>
                      <a:prstDash val="solid"/>
                      <a:round/>
                      <a:headEnd len="sm" w="sm" type="none"/>
                      <a:tailEnd len="sm" w="sm" type="none"/>
                    </a:lnT>
                    <a:lnB cap="flat" cmpd="sng" w="38100">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lt1">
                          <a:alpha val="0"/>
                        </a:schemeClr>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alpha val="0"/>
                        </a:schemeClr>
                      </a:solidFill>
                      <a:prstDash val="solid"/>
                      <a:round/>
                      <a:headEnd len="sm" w="sm" type="none"/>
                      <a:tailEnd len="sm" w="sm" type="none"/>
                    </a:lnT>
                    <a:lnB cap="flat" cmpd="sng" w="38100">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r>
              <a:tr h="690900">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Neptune</a:t>
                      </a:r>
                      <a:endParaRPr sz="2400">
                        <a:solidFill>
                          <a:schemeClr val="lt1"/>
                        </a:solidFill>
                        <a:latin typeface="Amatic SC"/>
                        <a:ea typeface="Amatic SC"/>
                        <a:cs typeface="Amatic SC"/>
                        <a:sym typeface="Amatic SC"/>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alpha val="0"/>
                        </a:scheme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The most distant planet in the </a:t>
                      </a:r>
                      <a:br>
                        <a:rPr lang="en" sz="1200">
                          <a:solidFill>
                            <a:schemeClr val="dk1"/>
                          </a:solidFill>
                          <a:latin typeface="Roboto Light"/>
                          <a:ea typeface="Roboto Light"/>
                          <a:cs typeface="Roboto Light"/>
                          <a:sym typeface="Roboto Light"/>
                        </a:rPr>
                      </a:br>
                      <a:r>
                        <a:rPr lang="en" sz="1200">
                          <a:solidFill>
                            <a:schemeClr val="dk1"/>
                          </a:solidFill>
                          <a:latin typeface="Roboto Light"/>
                          <a:ea typeface="Roboto Light"/>
                          <a:cs typeface="Roboto Light"/>
                          <a:sym typeface="Roboto Light"/>
                        </a:rPr>
                        <a:t>Solar System is Neptune</a:t>
                      </a:r>
                      <a:endParaRPr sz="1200">
                        <a:solidFill>
                          <a:schemeClr val="dk1"/>
                        </a:solidFill>
                        <a:latin typeface="Roboto Light"/>
                        <a:ea typeface="Roboto Light"/>
                        <a:cs typeface="Roboto Light"/>
                        <a:sym typeface="Roboto Light"/>
                      </a:endParaRPr>
                    </a:p>
                  </a:txBody>
                  <a:tcPr marT="91425" marB="91425" marR="228600" marL="22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alpha val="0"/>
                        </a:scheme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r>
              <a:tr h="690900">
                <a:tc>
                  <a:txBody>
                    <a:bodyPr/>
                    <a:lstStyle/>
                    <a:p>
                      <a:pPr indent="0" lvl="0" marL="0" rtl="0" algn="ctr">
                        <a:spcBef>
                          <a:spcPts val="0"/>
                        </a:spcBef>
                        <a:spcAft>
                          <a:spcPts val="0"/>
                        </a:spcAft>
                        <a:buClr>
                          <a:schemeClr val="dk1"/>
                        </a:buClr>
                        <a:buSzPts val="1100"/>
                        <a:buFont typeface="Arial"/>
                        <a:buNone/>
                      </a:pPr>
                      <a:r>
                        <a:rPr lang="en" sz="2400">
                          <a:solidFill>
                            <a:schemeClr val="lt1"/>
                          </a:solidFill>
                          <a:latin typeface="Amatic SC"/>
                          <a:ea typeface="Amatic SC"/>
                          <a:cs typeface="Amatic SC"/>
                          <a:sym typeface="Amatic SC"/>
                        </a:rPr>
                        <a:t>Moon</a:t>
                      </a:r>
                      <a:endParaRPr sz="2400">
                        <a:solidFill>
                          <a:schemeClr val="lt1"/>
                        </a:solidFill>
                        <a:latin typeface="Amatic SC"/>
                        <a:ea typeface="Amatic SC"/>
                        <a:cs typeface="Amatic SC"/>
                        <a:sym typeface="Amatic SC"/>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The Moon is Earth's only natural satellite and the fifth largest</a:t>
                      </a:r>
                      <a:endParaRPr sz="1200">
                        <a:solidFill>
                          <a:schemeClr val="dk1"/>
                        </a:solidFill>
                        <a:latin typeface="Roboto Light"/>
                        <a:ea typeface="Roboto Light"/>
                        <a:cs typeface="Roboto Light"/>
                        <a:sym typeface="Roboto Light"/>
                      </a:endParaRPr>
                    </a:p>
                  </a:txBody>
                  <a:tcPr marT="91425" marB="91425" marR="228600" marL="22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r>
              <a:tr h="690900">
                <a:tc>
                  <a:txBody>
                    <a:bodyPr/>
                    <a:lstStyle/>
                    <a:p>
                      <a:pPr indent="0" lvl="0" marL="0" rtl="0" algn="ctr">
                        <a:spcBef>
                          <a:spcPts val="0"/>
                        </a:spcBef>
                        <a:spcAft>
                          <a:spcPts val="0"/>
                        </a:spcAft>
                        <a:buClr>
                          <a:schemeClr val="dk1"/>
                        </a:buClr>
                        <a:buSzPts val="1100"/>
                        <a:buFont typeface="Arial"/>
                        <a:buNone/>
                      </a:pPr>
                      <a:r>
                        <a:rPr lang="en" sz="2400">
                          <a:solidFill>
                            <a:schemeClr val="lt1"/>
                          </a:solidFill>
                          <a:latin typeface="Amatic SC"/>
                          <a:ea typeface="Amatic SC"/>
                          <a:cs typeface="Amatic SC"/>
                          <a:sym typeface="Amatic SC"/>
                        </a:rPr>
                        <a:t>Jupiter</a:t>
                      </a:r>
                      <a:endParaRPr sz="2400">
                        <a:solidFill>
                          <a:schemeClr val="lt1"/>
                        </a:solidFill>
                        <a:latin typeface="Amatic SC"/>
                        <a:ea typeface="Amatic SC"/>
                        <a:cs typeface="Amatic SC"/>
                        <a:sym typeface="Amatic SC"/>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in the Solar System </a:t>
                      </a:r>
                      <a:endParaRPr sz="1200">
                        <a:solidFill>
                          <a:schemeClr val="dk1"/>
                        </a:solidFill>
                        <a:latin typeface="Roboto Light"/>
                        <a:ea typeface="Roboto Light"/>
                        <a:cs typeface="Roboto Light"/>
                        <a:sym typeface="Roboto Light"/>
                      </a:endParaRPr>
                    </a:p>
                  </a:txBody>
                  <a:tcPr marT="91425" marB="91425" marR="228600" marL="22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r>
              <a:tr h="690900">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Mars</a:t>
                      </a:r>
                      <a:endParaRPr sz="2400">
                        <a:solidFill>
                          <a:schemeClr val="lt1"/>
                        </a:solidFill>
                        <a:latin typeface="Amatic SC"/>
                        <a:ea typeface="Amatic SC"/>
                        <a:cs typeface="Amatic SC"/>
                        <a:sym typeface="Amatic SC"/>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a cold place. It’s full of iron oxide dust</a:t>
                      </a:r>
                      <a:endParaRPr sz="1200">
                        <a:solidFill>
                          <a:schemeClr val="dk1"/>
                        </a:solidFill>
                        <a:latin typeface="Roboto Light"/>
                        <a:ea typeface="Roboto Light"/>
                        <a:cs typeface="Roboto Light"/>
                        <a:sym typeface="Roboto Light"/>
                      </a:endParaRPr>
                    </a:p>
                  </a:txBody>
                  <a:tcPr marT="91425" marB="91425" marR="228600" marL="22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r>
            </a:tbl>
          </a:graphicData>
        </a:graphic>
      </p:graphicFrame>
      <p:grpSp>
        <p:nvGrpSpPr>
          <p:cNvPr id="1358" name="Google Shape;1358;p33"/>
          <p:cNvGrpSpPr/>
          <p:nvPr/>
        </p:nvGrpSpPr>
        <p:grpSpPr>
          <a:xfrm>
            <a:off x="5858909" y="2129382"/>
            <a:ext cx="372332" cy="277637"/>
            <a:chOff x="5216456" y="3725484"/>
            <a:chExt cx="356196" cy="265631"/>
          </a:xfrm>
        </p:grpSpPr>
        <p:sp>
          <p:nvSpPr>
            <p:cNvPr id="1359" name="Google Shape;1359;p33"/>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3"/>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1" name="Google Shape;1361;p33"/>
          <p:cNvGrpSpPr/>
          <p:nvPr/>
        </p:nvGrpSpPr>
        <p:grpSpPr>
          <a:xfrm>
            <a:off x="5188158" y="2101618"/>
            <a:ext cx="332035" cy="333164"/>
            <a:chOff x="5779408" y="3699191"/>
            <a:chExt cx="317645" cy="318757"/>
          </a:xfrm>
        </p:grpSpPr>
        <p:sp>
          <p:nvSpPr>
            <p:cNvPr id="1362" name="Google Shape;1362;p33"/>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3"/>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4" name="Google Shape;1364;p33"/>
          <p:cNvGrpSpPr/>
          <p:nvPr/>
        </p:nvGrpSpPr>
        <p:grpSpPr>
          <a:xfrm>
            <a:off x="6547965" y="2129382"/>
            <a:ext cx="372332" cy="277637"/>
            <a:chOff x="5216456" y="3725484"/>
            <a:chExt cx="356196" cy="265631"/>
          </a:xfrm>
        </p:grpSpPr>
        <p:sp>
          <p:nvSpPr>
            <p:cNvPr id="1365" name="Google Shape;1365;p33"/>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3"/>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7" name="Google Shape;1367;p33"/>
          <p:cNvGrpSpPr/>
          <p:nvPr/>
        </p:nvGrpSpPr>
        <p:grpSpPr>
          <a:xfrm>
            <a:off x="7261070" y="2101618"/>
            <a:ext cx="332035" cy="333164"/>
            <a:chOff x="5779408" y="3699191"/>
            <a:chExt cx="317645" cy="318757"/>
          </a:xfrm>
        </p:grpSpPr>
        <p:sp>
          <p:nvSpPr>
            <p:cNvPr id="1368" name="Google Shape;1368;p33"/>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3"/>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0" name="Google Shape;1370;p33"/>
          <p:cNvGrpSpPr/>
          <p:nvPr/>
        </p:nvGrpSpPr>
        <p:grpSpPr>
          <a:xfrm>
            <a:off x="7927297" y="2129382"/>
            <a:ext cx="372332" cy="277637"/>
            <a:chOff x="5216456" y="3725484"/>
            <a:chExt cx="356196" cy="265631"/>
          </a:xfrm>
        </p:grpSpPr>
        <p:sp>
          <p:nvSpPr>
            <p:cNvPr id="1371" name="Google Shape;1371;p33"/>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3"/>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3" name="Google Shape;1373;p33"/>
          <p:cNvGrpSpPr/>
          <p:nvPr/>
        </p:nvGrpSpPr>
        <p:grpSpPr>
          <a:xfrm>
            <a:off x="5188158" y="2792518"/>
            <a:ext cx="332035" cy="333164"/>
            <a:chOff x="5779408" y="3699191"/>
            <a:chExt cx="317645" cy="318757"/>
          </a:xfrm>
        </p:grpSpPr>
        <p:sp>
          <p:nvSpPr>
            <p:cNvPr id="1374" name="Google Shape;1374;p33"/>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3"/>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6" name="Google Shape;1376;p33"/>
          <p:cNvGrpSpPr/>
          <p:nvPr/>
        </p:nvGrpSpPr>
        <p:grpSpPr>
          <a:xfrm>
            <a:off x="5879058" y="2792518"/>
            <a:ext cx="332035" cy="333164"/>
            <a:chOff x="5779408" y="3699191"/>
            <a:chExt cx="317645" cy="318757"/>
          </a:xfrm>
        </p:grpSpPr>
        <p:sp>
          <p:nvSpPr>
            <p:cNvPr id="1377" name="Google Shape;1377;p33"/>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3"/>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9" name="Google Shape;1379;p33"/>
          <p:cNvGrpSpPr/>
          <p:nvPr/>
        </p:nvGrpSpPr>
        <p:grpSpPr>
          <a:xfrm>
            <a:off x="6547965" y="2820282"/>
            <a:ext cx="372332" cy="277637"/>
            <a:chOff x="5216456" y="3725484"/>
            <a:chExt cx="356196" cy="265631"/>
          </a:xfrm>
        </p:grpSpPr>
        <p:sp>
          <p:nvSpPr>
            <p:cNvPr id="1380" name="Google Shape;1380;p33"/>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3"/>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2" name="Google Shape;1382;p33"/>
          <p:cNvGrpSpPr/>
          <p:nvPr/>
        </p:nvGrpSpPr>
        <p:grpSpPr>
          <a:xfrm>
            <a:off x="7261070" y="2792518"/>
            <a:ext cx="332035" cy="333164"/>
            <a:chOff x="5779408" y="3699191"/>
            <a:chExt cx="317645" cy="318757"/>
          </a:xfrm>
        </p:grpSpPr>
        <p:sp>
          <p:nvSpPr>
            <p:cNvPr id="1383" name="Google Shape;1383;p33"/>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3"/>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5" name="Google Shape;1385;p33"/>
          <p:cNvGrpSpPr/>
          <p:nvPr/>
        </p:nvGrpSpPr>
        <p:grpSpPr>
          <a:xfrm>
            <a:off x="7947445" y="2792518"/>
            <a:ext cx="332035" cy="333164"/>
            <a:chOff x="5779408" y="3699191"/>
            <a:chExt cx="317645" cy="318757"/>
          </a:xfrm>
        </p:grpSpPr>
        <p:sp>
          <p:nvSpPr>
            <p:cNvPr id="1386" name="Google Shape;1386;p33"/>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3"/>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33"/>
          <p:cNvGrpSpPr/>
          <p:nvPr/>
        </p:nvGrpSpPr>
        <p:grpSpPr>
          <a:xfrm>
            <a:off x="5168009" y="3515932"/>
            <a:ext cx="372332" cy="277637"/>
            <a:chOff x="5216456" y="3725484"/>
            <a:chExt cx="356196" cy="265631"/>
          </a:xfrm>
        </p:grpSpPr>
        <p:sp>
          <p:nvSpPr>
            <p:cNvPr id="1389" name="Google Shape;1389;p33"/>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3"/>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1" name="Google Shape;1391;p33"/>
          <p:cNvGrpSpPr/>
          <p:nvPr/>
        </p:nvGrpSpPr>
        <p:grpSpPr>
          <a:xfrm>
            <a:off x="5858909" y="3515932"/>
            <a:ext cx="372332" cy="277637"/>
            <a:chOff x="5216456" y="3725484"/>
            <a:chExt cx="356196" cy="265631"/>
          </a:xfrm>
        </p:grpSpPr>
        <p:sp>
          <p:nvSpPr>
            <p:cNvPr id="1392" name="Google Shape;1392;p33"/>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3"/>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4" name="Google Shape;1394;p33"/>
          <p:cNvGrpSpPr/>
          <p:nvPr/>
        </p:nvGrpSpPr>
        <p:grpSpPr>
          <a:xfrm>
            <a:off x="6568113" y="3488168"/>
            <a:ext cx="332035" cy="333164"/>
            <a:chOff x="5779408" y="3699191"/>
            <a:chExt cx="317645" cy="318757"/>
          </a:xfrm>
        </p:grpSpPr>
        <p:sp>
          <p:nvSpPr>
            <p:cNvPr id="1395" name="Google Shape;1395;p33"/>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3"/>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7" name="Google Shape;1397;p33"/>
          <p:cNvGrpSpPr/>
          <p:nvPr/>
        </p:nvGrpSpPr>
        <p:grpSpPr>
          <a:xfrm>
            <a:off x="7240922" y="3515932"/>
            <a:ext cx="372332" cy="277637"/>
            <a:chOff x="5216456" y="3725484"/>
            <a:chExt cx="356196" cy="265631"/>
          </a:xfrm>
        </p:grpSpPr>
        <p:sp>
          <p:nvSpPr>
            <p:cNvPr id="1398" name="Google Shape;1398;p33"/>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3"/>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0" name="Google Shape;1400;p33"/>
          <p:cNvGrpSpPr/>
          <p:nvPr/>
        </p:nvGrpSpPr>
        <p:grpSpPr>
          <a:xfrm>
            <a:off x="7927297" y="3515932"/>
            <a:ext cx="372332" cy="277637"/>
            <a:chOff x="5216456" y="3725484"/>
            <a:chExt cx="356196" cy="265631"/>
          </a:xfrm>
        </p:grpSpPr>
        <p:sp>
          <p:nvSpPr>
            <p:cNvPr id="1401" name="Google Shape;1401;p33"/>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3"/>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33"/>
          <p:cNvGrpSpPr/>
          <p:nvPr/>
        </p:nvGrpSpPr>
        <p:grpSpPr>
          <a:xfrm>
            <a:off x="5188158" y="4174318"/>
            <a:ext cx="332035" cy="333164"/>
            <a:chOff x="5779408" y="3699191"/>
            <a:chExt cx="317645" cy="318757"/>
          </a:xfrm>
        </p:grpSpPr>
        <p:sp>
          <p:nvSpPr>
            <p:cNvPr id="1404" name="Google Shape;1404;p33"/>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3"/>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33"/>
          <p:cNvGrpSpPr/>
          <p:nvPr/>
        </p:nvGrpSpPr>
        <p:grpSpPr>
          <a:xfrm>
            <a:off x="5858909" y="4202082"/>
            <a:ext cx="372332" cy="277637"/>
            <a:chOff x="5216456" y="3725484"/>
            <a:chExt cx="356196" cy="265631"/>
          </a:xfrm>
        </p:grpSpPr>
        <p:sp>
          <p:nvSpPr>
            <p:cNvPr id="1407" name="Google Shape;1407;p33"/>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3"/>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9" name="Google Shape;1409;p33"/>
          <p:cNvGrpSpPr/>
          <p:nvPr/>
        </p:nvGrpSpPr>
        <p:grpSpPr>
          <a:xfrm>
            <a:off x="6568113" y="4174318"/>
            <a:ext cx="332035" cy="333164"/>
            <a:chOff x="5779408" y="3699191"/>
            <a:chExt cx="317645" cy="318757"/>
          </a:xfrm>
        </p:grpSpPr>
        <p:sp>
          <p:nvSpPr>
            <p:cNvPr id="1410" name="Google Shape;1410;p33"/>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3"/>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2" name="Google Shape;1412;p33"/>
          <p:cNvGrpSpPr/>
          <p:nvPr/>
        </p:nvGrpSpPr>
        <p:grpSpPr>
          <a:xfrm>
            <a:off x="7261070" y="4174318"/>
            <a:ext cx="332035" cy="333164"/>
            <a:chOff x="5779408" y="3699191"/>
            <a:chExt cx="317645" cy="318757"/>
          </a:xfrm>
        </p:grpSpPr>
        <p:sp>
          <p:nvSpPr>
            <p:cNvPr id="1413" name="Google Shape;1413;p33"/>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3"/>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5" name="Google Shape;1415;p33"/>
          <p:cNvGrpSpPr/>
          <p:nvPr/>
        </p:nvGrpSpPr>
        <p:grpSpPr>
          <a:xfrm>
            <a:off x="7927297" y="4202082"/>
            <a:ext cx="372332" cy="277637"/>
            <a:chOff x="5216456" y="3725484"/>
            <a:chExt cx="356196" cy="265631"/>
          </a:xfrm>
        </p:grpSpPr>
        <p:sp>
          <p:nvSpPr>
            <p:cNvPr id="1416" name="Google Shape;1416;p33"/>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3"/>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8" name="Google Shape;1418;p33"/>
          <p:cNvGrpSpPr/>
          <p:nvPr/>
        </p:nvGrpSpPr>
        <p:grpSpPr>
          <a:xfrm>
            <a:off x="7925720" y="1405988"/>
            <a:ext cx="375485" cy="342624"/>
            <a:chOff x="1958520" y="2302574"/>
            <a:chExt cx="359213" cy="327807"/>
          </a:xfrm>
        </p:grpSpPr>
        <p:sp>
          <p:nvSpPr>
            <p:cNvPr id="1419" name="Google Shape;1419;p33"/>
            <p:cNvSpPr/>
            <p:nvPr/>
          </p:nvSpPr>
          <p:spPr>
            <a:xfrm>
              <a:off x="1958520" y="2302574"/>
              <a:ext cx="359213" cy="327807"/>
            </a:xfrm>
            <a:custGeom>
              <a:rect b="b" l="l" r="r" t="t"/>
              <a:pathLst>
                <a:path extrusionOk="0" h="10323" w="11312">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3"/>
            <p:cNvSpPr/>
            <p:nvPr/>
          </p:nvSpPr>
          <p:spPr>
            <a:xfrm>
              <a:off x="1986877" y="2331313"/>
              <a:ext cx="302117" cy="184909"/>
            </a:xfrm>
            <a:custGeom>
              <a:rect b="b" l="l" r="r" t="t"/>
              <a:pathLst>
                <a:path extrusionOk="0" h="5823" w="9514">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3"/>
            <p:cNvSpPr/>
            <p:nvPr/>
          </p:nvSpPr>
          <p:spPr>
            <a:xfrm>
              <a:off x="2131521" y="2526701"/>
              <a:ext cx="11908" cy="10638"/>
            </a:xfrm>
            <a:custGeom>
              <a:rect b="b" l="l" r="r" t="t"/>
              <a:pathLst>
                <a:path extrusionOk="0" h="335" w="375">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2" name="Google Shape;1422;p33"/>
          <p:cNvGrpSpPr/>
          <p:nvPr/>
        </p:nvGrpSpPr>
        <p:grpSpPr>
          <a:xfrm>
            <a:off x="6535318" y="1387535"/>
            <a:ext cx="397625" cy="379531"/>
            <a:chOff x="4126815" y="2760704"/>
            <a:chExt cx="380393" cy="363118"/>
          </a:xfrm>
        </p:grpSpPr>
        <p:sp>
          <p:nvSpPr>
            <p:cNvPr id="1423" name="Google Shape;1423;p33"/>
            <p:cNvSpPr/>
            <p:nvPr/>
          </p:nvSpPr>
          <p:spPr>
            <a:xfrm>
              <a:off x="4219825" y="2822435"/>
              <a:ext cx="103267" cy="29056"/>
            </a:xfrm>
            <a:custGeom>
              <a:rect b="b" l="l" r="r" t="t"/>
              <a:pathLst>
                <a:path extrusionOk="0" h="915" w="3252">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3"/>
            <p:cNvSpPr/>
            <p:nvPr/>
          </p:nvSpPr>
          <p:spPr>
            <a:xfrm>
              <a:off x="4126815" y="2760704"/>
              <a:ext cx="380393" cy="363118"/>
            </a:xfrm>
            <a:custGeom>
              <a:rect b="b" l="l" r="r" t="t"/>
              <a:pathLst>
                <a:path extrusionOk="0" h="11435" w="11979">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3"/>
            <p:cNvSpPr/>
            <p:nvPr/>
          </p:nvSpPr>
          <p:spPr>
            <a:xfrm>
              <a:off x="4278826" y="2791379"/>
              <a:ext cx="103998" cy="201962"/>
            </a:xfrm>
            <a:custGeom>
              <a:rect b="b" l="l" r="r" t="t"/>
              <a:pathLst>
                <a:path extrusionOk="0" h="6360" w="3275">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3"/>
            <p:cNvSpPr/>
            <p:nvPr/>
          </p:nvSpPr>
          <p:spPr>
            <a:xfrm>
              <a:off x="4159332" y="2791379"/>
              <a:ext cx="105903" cy="201962"/>
            </a:xfrm>
            <a:custGeom>
              <a:rect b="b" l="l" r="r" t="t"/>
              <a:pathLst>
                <a:path extrusionOk="0" h="6360" w="3335">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7" name="Google Shape;1427;p33"/>
          <p:cNvSpPr/>
          <p:nvPr/>
        </p:nvSpPr>
        <p:spPr>
          <a:xfrm>
            <a:off x="7383589" y="1378957"/>
            <a:ext cx="86998" cy="396687"/>
          </a:xfrm>
          <a:custGeom>
            <a:rect b="b" l="l" r="r" t="t"/>
            <a:pathLst>
              <a:path extrusionOk="0" h="11952" w="2621">
                <a:moveTo>
                  <a:pt x="1310" y="572"/>
                </a:moveTo>
                <a:cubicBezTo>
                  <a:pt x="1537" y="976"/>
                  <a:pt x="1560" y="1060"/>
                  <a:pt x="1560" y="1060"/>
                </a:cubicBezTo>
                <a:lnTo>
                  <a:pt x="1560" y="1072"/>
                </a:lnTo>
                <a:cubicBezTo>
                  <a:pt x="1489" y="1119"/>
                  <a:pt x="1382" y="1131"/>
                  <a:pt x="1298" y="1131"/>
                </a:cubicBezTo>
                <a:cubicBezTo>
                  <a:pt x="1203" y="1131"/>
                  <a:pt x="1120" y="1095"/>
                  <a:pt x="1025" y="1072"/>
                </a:cubicBezTo>
                <a:lnTo>
                  <a:pt x="1310" y="572"/>
                </a:lnTo>
                <a:close/>
                <a:moveTo>
                  <a:pt x="1739" y="1369"/>
                </a:moveTo>
                <a:lnTo>
                  <a:pt x="2156" y="2155"/>
                </a:lnTo>
                <a:lnTo>
                  <a:pt x="465" y="2155"/>
                </a:lnTo>
                <a:lnTo>
                  <a:pt x="882" y="1369"/>
                </a:lnTo>
                <a:cubicBezTo>
                  <a:pt x="1013" y="1441"/>
                  <a:pt x="1156" y="1476"/>
                  <a:pt x="1310" y="1476"/>
                </a:cubicBezTo>
                <a:cubicBezTo>
                  <a:pt x="1453" y="1476"/>
                  <a:pt x="1608" y="1441"/>
                  <a:pt x="1739" y="1369"/>
                </a:cubicBezTo>
                <a:close/>
                <a:moveTo>
                  <a:pt x="2263" y="9763"/>
                </a:moveTo>
                <a:lnTo>
                  <a:pt x="2263" y="10454"/>
                </a:lnTo>
                <a:lnTo>
                  <a:pt x="358" y="10454"/>
                </a:lnTo>
                <a:lnTo>
                  <a:pt x="358" y="9763"/>
                </a:lnTo>
                <a:close/>
                <a:moveTo>
                  <a:pt x="1310" y="0"/>
                </a:moveTo>
                <a:cubicBezTo>
                  <a:pt x="1251" y="0"/>
                  <a:pt x="1191" y="36"/>
                  <a:pt x="1144" y="95"/>
                </a:cubicBezTo>
                <a:lnTo>
                  <a:pt x="656" y="1024"/>
                </a:lnTo>
                <a:lnTo>
                  <a:pt x="132" y="2012"/>
                </a:lnTo>
                <a:cubicBezTo>
                  <a:pt x="48" y="2179"/>
                  <a:pt x="1" y="2357"/>
                  <a:pt x="1" y="2548"/>
                </a:cubicBezTo>
                <a:lnTo>
                  <a:pt x="1" y="5727"/>
                </a:lnTo>
                <a:cubicBezTo>
                  <a:pt x="1" y="5834"/>
                  <a:pt x="72" y="5906"/>
                  <a:pt x="179" y="5906"/>
                </a:cubicBezTo>
                <a:cubicBezTo>
                  <a:pt x="286" y="5906"/>
                  <a:pt x="358" y="5834"/>
                  <a:pt x="358" y="5727"/>
                </a:cubicBezTo>
                <a:lnTo>
                  <a:pt x="358" y="2512"/>
                </a:lnTo>
                <a:lnTo>
                  <a:pt x="1132" y="2512"/>
                </a:lnTo>
                <a:lnTo>
                  <a:pt x="1132" y="9406"/>
                </a:lnTo>
                <a:lnTo>
                  <a:pt x="1132" y="9418"/>
                </a:lnTo>
                <a:lnTo>
                  <a:pt x="358" y="9418"/>
                </a:lnTo>
                <a:lnTo>
                  <a:pt x="358" y="6465"/>
                </a:lnTo>
                <a:cubicBezTo>
                  <a:pt x="358" y="6358"/>
                  <a:pt x="286" y="6287"/>
                  <a:pt x="179" y="6287"/>
                </a:cubicBezTo>
                <a:cubicBezTo>
                  <a:pt x="72" y="6287"/>
                  <a:pt x="1" y="6358"/>
                  <a:pt x="1" y="6465"/>
                </a:cubicBezTo>
                <a:lnTo>
                  <a:pt x="1" y="10644"/>
                </a:lnTo>
                <a:cubicBezTo>
                  <a:pt x="1" y="10882"/>
                  <a:pt x="60" y="11120"/>
                  <a:pt x="191" y="11311"/>
                </a:cubicBezTo>
                <a:cubicBezTo>
                  <a:pt x="227" y="11370"/>
                  <a:pt x="286" y="11406"/>
                  <a:pt x="346" y="11406"/>
                </a:cubicBezTo>
                <a:cubicBezTo>
                  <a:pt x="477" y="11406"/>
                  <a:pt x="560" y="11251"/>
                  <a:pt x="489" y="11132"/>
                </a:cubicBezTo>
                <a:cubicBezTo>
                  <a:pt x="429" y="11025"/>
                  <a:pt x="382" y="10930"/>
                  <a:pt x="370" y="10823"/>
                </a:cubicBezTo>
                <a:lnTo>
                  <a:pt x="2227" y="10823"/>
                </a:lnTo>
                <a:cubicBezTo>
                  <a:pt x="2144" y="11251"/>
                  <a:pt x="1775" y="11597"/>
                  <a:pt x="1310" y="11597"/>
                </a:cubicBezTo>
                <a:cubicBezTo>
                  <a:pt x="1179" y="11597"/>
                  <a:pt x="1037" y="11561"/>
                  <a:pt x="917" y="11525"/>
                </a:cubicBezTo>
                <a:cubicBezTo>
                  <a:pt x="895" y="11512"/>
                  <a:pt x="870" y="11506"/>
                  <a:pt x="845" y="11506"/>
                </a:cubicBezTo>
                <a:cubicBezTo>
                  <a:pt x="780" y="11506"/>
                  <a:pt x="714" y="11548"/>
                  <a:pt x="679" y="11609"/>
                </a:cubicBezTo>
                <a:cubicBezTo>
                  <a:pt x="644" y="11704"/>
                  <a:pt x="679" y="11799"/>
                  <a:pt x="775" y="11847"/>
                </a:cubicBezTo>
                <a:cubicBezTo>
                  <a:pt x="941" y="11918"/>
                  <a:pt x="1111" y="11951"/>
                  <a:pt x="1277" y="11951"/>
                </a:cubicBezTo>
                <a:cubicBezTo>
                  <a:pt x="1966" y="11951"/>
                  <a:pt x="2584" y="11383"/>
                  <a:pt x="2584" y="10644"/>
                </a:cubicBezTo>
                <a:cubicBezTo>
                  <a:pt x="2620" y="10608"/>
                  <a:pt x="2620" y="9596"/>
                  <a:pt x="2620" y="9585"/>
                </a:cubicBezTo>
                <a:lnTo>
                  <a:pt x="2620" y="8049"/>
                </a:lnTo>
                <a:cubicBezTo>
                  <a:pt x="2620" y="7953"/>
                  <a:pt x="2549" y="7870"/>
                  <a:pt x="2441" y="7870"/>
                </a:cubicBezTo>
                <a:cubicBezTo>
                  <a:pt x="2334" y="7870"/>
                  <a:pt x="2263" y="7953"/>
                  <a:pt x="2263" y="8049"/>
                </a:cubicBezTo>
                <a:lnTo>
                  <a:pt x="2263" y="9406"/>
                </a:lnTo>
                <a:lnTo>
                  <a:pt x="1489" y="9406"/>
                </a:lnTo>
                <a:lnTo>
                  <a:pt x="1489" y="9394"/>
                </a:lnTo>
                <a:lnTo>
                  <a:pt x="1489" y="2500"/>
                </a:lnTo>
                <a:lnTo>
                  <a:pt x="2263" y="2500"/>
                </a:lnTo>
                <a:lnTo>
                  <a:pt x="2263" y="2548"/>
                </a:lnTo>
                <a:lnTo>
                  <a:pt x="2263" y="7334"/>
                </a:lnTo>
                <a:cubicBezTo>
                  <a:pt x="2263" y="7441"/>
                  <a:pt x="2334" y="7513"/>
                  <a:pt x="2441" y="7513"/>
                </a:cubicBezTo>
                <a:cubicBezTo>
                  <a:pt x="2549" y="7513"/>
                  <a:pt x="2620" y="7441"/>
                  <a:pt x="2620" y="7334"/>
                </a:cubicBezTo>
                <a:lnTo>
                  <a:pt x="2620" y="2548"/>
                </a:lnTo>
                <a:cubicBezTo>
                  <a:pt x="2620" y="2369"/>
                  <a:pt x="2572" y="2191"/>
                  <a:pt x="2489" y="2012"/>
                </a:cubicBezTo>
                <a:lnTo>
                  <a:pt x="1477" y="95"/>
                </a:lnTo>
                <a:cubicBezTo>
                  <a:pt x="1441" y="36"/>
                  <a:pt x="1382" y="0"/>
                  <a:pt x="13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8" name="Google Shape;1428;p33"/>
          <p:cNvGrpSpPr/>
          <p:nvPr/>
        </p:nvGrpSpPr>
        <p:grpSpPr>
          <a:xfrm>
            <a:off x="5174349" y="1384647"/>
            <a:ext cx="359652" cy="385306"/>
            <a:chOff x="4149138" y="4121151"/>
            <a:chExt cx="344065" cy="368644"/>
          </a:xfrm>
        </p:grpSpPr>
        <p:sp>
          <p:nvSpPr>
            <p:cNvPr id="1429" name="Google Shape;1429;p33"/>
            <p:cNvSpPr/>
            <p:nvPr/>
          </p:nvSpPr>
          <p:spPr>
            <a:xfrm>
              <a:off x="4205853" y="4182724"/>
              <a:ext cx="225746" cy="307071"/>
            </a:xfrm>
            <a:custGeom>
              <a:rect b="b" l="l" r="r" t="t"/>
              <a:pathLst>
                <a:path extrusionOk="0" h="9670" w="7109">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3"/>
            <p:cNvSpPr/>
            <p:nvPr/>
          </p:nvSpPr>
          <p:spPr>
            <a:xfrm>
              <a:off x="4444777" y="4287484"/>
              <a:ext cx="48426" cy="11400"/>
            </a:xfrm>
            <a:custGeom>
              <a:rect b="b" l="l" r="r" t="t"/>
              <a:pathLst>
                <a:path extrusionOk="0" h="359" w="1525">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3"/>
            <p:cNvSpPr/>
            <p:nvPr/>
          </p:nvSpPr>
          <p:spPr>
            <a:xfrm>
              <a:off x="4149138" y="4287484"/>
              <a:ext cx="48426" cy="11400"/>
            </a:xfrm>
            <a:custGeom>
              <a:rect b="b" l="l" r="r" t="t"/>
              <a:pathLst>
                <a:path extrusionOk="0" h="359" w="1525">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3"/>
            <p:cNvSpPr/>
            <p:nvPr/>
          </p:nvSpPr>
          <p:spPr>
            <a:xfrm>
              <a:off x="4315471" y="4121151"/>
              <a:ext cx="11400" cy="48045"/>
            </a:xfrm>
            <a:custGeom>
              <a:rect b="b" l="l" r="r" t="t"/>
              <a:pathLst>
                <a:path extrusionOk="0" h="1513" w="359">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3"/>
            <p:cNvSpPr/>
            <p:nvPr/>
          </p:nvSpPr>
          <p:spPr>
            <a:xfrm>
              <a:off x="4378632" y="4159575"/>
              <a:ext cx="22705" cy="27754"/>
            </a:xfrm>
            <a:custGeom>
              <a:rect b="b" l="l" r="r" t="t"/>
              <a:pathLst>
                <a:path extrusionOk="0" h="874" w="715">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3"/>
            <p:cNvSpPr/>
            <p:nvPr/>
          </p:nvSpPr>
          <p:spPr>
            <a:xfrm>
              <a:off x="4240243" y="4399103"/>
              <a:ext cx="22705" cy="27563"/>
            </a:xfrm>
            <a:custGeom>
              <a:rect b="b" l="l" r="r" t="t"/>
              <a:pathLst>
                <a:path extrusionOk="0" h="868" w="715">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3"/>
            <p:cNvSpPr/>
            <p:nvPr/>
          </p:nvSpPr>
          <p:spPr>
            <a:xfrm>
              <a:off x="4240243" y="4159130"/>
              <a:ext cx="22705" cy="28198"/>
            </a:xfrm>
            <a:custGeom>
              <a:rect b="b" l="l" r="r" t="t"/>
              <a:pathLst>
                <a:path extrusionOk="0" h="888" w="715">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3"/>
            <p:cNvSpPr/>
            <p:nvPr/>
          </p:nvSpPr>
          <p:spPr>
            <a:xfrm>
              <a:off x="4378632" y="4399230"/>
              <a:ext cx="22705" cy="28198"/>
            </a:xfrm>
            <a:custGeom>
              <a:rect b="b" l="l" r="r" t="t"/>
              <a:pathLst>
                <a:path extrusionOk="0" h="888" w="715">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3"/>
            <p:cNvSpPr/>
            <p:nvPr/>
          </p:nvSpPr>
          <p:spPr>
            <a:xfrm>
              <a:off x="4426264" y="4351851"/>
              <a:ext cx="29532" cy="21117"/>
            </a:xfrm>
            <a:custGeom>
              <a:rect b="b" l="l" r="r" t="t"/>
              <a:pathLst>
                <a:path extrusionOk="0" h="665" w="93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3"/>
            <p:cNvSpPr/>
            <p:nvPr/>
          </p:nvSpPr>
          <p:spPr>
            <a:xfrm>
              <a:off x="4186196" y="4213463"/>
              <a:ext cx="29500" cy="21117"/>
            </a:xfrm>
            <a:custGeom>
              <a:rect b="b" l="l" r="r" t="t"/>
              <a:pathLst>
                <a:path extrusionOk="0" h="665" w="929">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3"/>
            <p:cNvSpPr/>
            <p:nvPr/>
          </p:nvSpPr>
          <p:spPr>
            <a:xfrm>
              <a:off x="4425883" y="4213590"/>
              <a:ext cx="29913" cy="21371"/>
            </a:xfrm>
            <a:custGeom>
              <a:rect b="b" l="l" r="r" t="t"/>
              <a:pathLst>
                <a:path extrusionOk="0" h="673" w="942">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3"/>
            <p:cNvSpPr/>
            <p:nvPr/>
          </p:nvSpPr>
          <p:spPr>
            <a:xfrm>
              <a:off x="4186196" y="4351978"/>
              <a:ext cx="29500" cy="21371"/>
            </a:xfrm>
            <a:custGeom>
              <a:rect b="b" l="l" r="r" t="t"/>
              <a:pathLst>
                <a:path extrusionOk="0" h="673" w="929">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1" name="Google Shape;1441;p33"/>
          <p:cNvGrpSpPr/>
          <p:nvPr/>
        </p:nvGrpSpPr>
        <p:grpSpPr>
          <a:xfrm>
            <a:off x="5846462" y="1393724"/>
            <a:ext cx="397227" cy="367151"/>
            <a:chOff x="7384751" y="4147984"/>
            <a:chExt cx="380012" cy="351274"/>
          </a:xfrm>
        </p:grpSpPr>
        <p:sp>
          <p:nvSpPr>
            <p:cNvPr id="1442" name="Google Shape;1442;p33"/>
            <p:cNvSpPr/>
            <p:nvPr/>
          </p:nvSpPr>
          <p:spPr>
            <a:xfrm>
              <a:off x="7385513" y="4225879"/>
              <a:ext cx="379250" cy="273379"/>
            </a:xfrm>
            <a:custGeom>
              <a:rect b="b" l="l" r="r" t="t"/>
              <a:pathLst>
                <a:path extrusionOk="0" h="8609" w="11943">
                  <a:moveTo>
                    <a:pt x="11740" y="0"/>
                  </a:moveTo>
                  <a:cubicBezTo>
                    <a:pt x="11645" y="0"/>
                    <a:pt x="11562" y="72"/>
                    <a:pt x="11562" y="179"/>
                  </a:cubicBezTo>
                  <a:lnTo>
                    <a:pt x="11562" y="2667"/>
                  </a:lnTo>
                  <a:cubicBezTo>
                    <a:pt x="11562" y="3393"/>
                    <a:pt x="10966" y="3989"/>
                    <a:pt x="10240" y="3989"/>
                  </a:cubicBezTo>
                  <a:lnTo>
                    <a:pt x="9085" y="3989"/>
                  </a:lnTo>
                  <a:cubicBezTo>
                    <a:pt x="8954" y="3989"/>
                    <a:pt x="8823" y="4084"/>
                    <a:pt x="8776" y="4203"/>
                  </a:cubicBezTo>
                  <a:cubicBezTo>
                    <a:pt x="8573" y="4703"/>
                    <a:pt x="8549" y="5167"/>
                    <a:pt x="8752" y="5537"/>
                  </a:cubicBezTo>
                  <a:cubicBezTo>
                    <a:pt x="8823" y="5703"/>
                    <a:pt x="8942" y="5834"/>
                    <a:pt x="9049" y="5941"/>
                  </a:cubicBezTo>
                  <a:cubicBezTo>
                    <a:pt x="8752" y="5929"/>
                    <a:pt x="8514" y="5822"/>
                    <a:pt x="8359" y="5656"/>
                  </a:cubicBezTo>
                  <a:cubicBezTo>
                    <a:pt x="8240" y="5537"/>
                    <a:pt x="7978" y="5167"/>
                    <a:pt x="8073" y="4358"/>
                  </a:cubicBezTo>
                  <a:cubicBezTo>
                    <a:pt x="8109" y="4155"/>
                    <a:pt x="7942" y="3977"/>
                    <a:pt x="7740" y="3977"/>
                  </a:cubicBezTo>
                  <a:lnTo>
                    <a:pt x="5954" y="3977"/>
                  </a:lnTo>
                  <a:cubicBezTo>
                    <a:pt x="5859" y="3977"/>
                    <a:pt x="5775" y="4048"/>
                    <a:pt x="5775" y="4155"/>
                  </a:cubicBezTo>
                  <a:cubicBezTo>
                    <a:pt x="5775" y="4263"/>
                    <a:pt x="5847" y="4334"/>
                    <a:pt x="5954" y="4334"/>
                  </a:cubicBezTo>
                  <a:lnTo>
                    <a:pt x="6847" y="4334"/>
                  </a:lnTo>
                  <a:lnTo>
                    <a:pt x="6847" y="5691"/>
                  </a:lnTo>
                  <a:cubicBezTo>
                    <a:pt x="6847" y="6430"/>
                    <a:pt x="6228" y="7037"/>
                    <a:pt x="5490" y="7037"/>
                  </a:cubicBezTo>
                  <a:lnTo>
                    <a:pt x="4704" y="7037"/>
                  </a:lnTo>
                  <a:cubicBezTo>
                    <a:pt x="4561" y="7037"/>
                    <a:pt x="4466" y="7144"/>
                    <a:pt x="4466" y="7275"/>
                  </a:cubicBezTo>
                  <a:cubicBezTo>
                    <a:pt x="4442" y="7834"/>
                    <a:pt x="4239" y="8215"/>
                    <a:pt x="3668" y="8251"/>
                  </a:cubicBezTo>
                  <a:cubicBezTo>
                    <a:pt x="3930" y="7977"/>
                    <a:pt x="3954" y="7573"/>
                    <a:pt x="3882" y="7239"/>
                  </a:cubicBezTo>
                  <a:cubicBezTo>
                    <a:pt x="3846" y="7120"/>
                    <a:pt x="3763" y="7037"/>
                    <a:pt x="3644" y="7037"/>
                  </a:cubicBezTo>
                  <a:lnTo>
                    <a:pt x="1703" y="7037"/>
                  </a:lnTo>
                  <a:cubicBezTo>
                    <a:pt x="965" y="7037"/>
                    <a:pt x="358" y="6430"/>
                    <a:pt x="358" y="5691"/>
                  </a:cubicBezTo>
                  <a:lnTo>
                    <a:pt x="358" y="5310"/>
                  </a:lnTo>
                  <a:cubicBezTo>
                    <a:pt x="358" y="5227"/>
                    <a:pt x="275" y="5132"/>
                    <a:pt x="179" y="5132"/>
                  </a:cubicBezTo>
                  <a:cubicBezTo>
                    <a:pt x="84" y="5132"/>
                    <a:pt x="1" y="5215"/>
                    <a:pt x="1" y="5310"/>
                  </a:cubicBezTo>
                  <a:lnTo>
                    <a:pt x="1" y="5691"/>
                  </a:lnTo>
                  <a:cubicBezTo>
                    <a:pt x="1" y="6620"/>
                    <a:pt x="751" y="7394"/>
                    <a:pt x="1703" y="7394"/>
                  </a:cubicBezTo>
                  <a:lnTo>
                    <a:pt x="3573" y="7394"/>
                  </a:lnTo>
                  <a:cubicBezTo>
                    <a:pt x="3596" y="7620"/>
                    <a:pt x="3596" y="8025"/>
                    <a:pt x="3215" y="8144"/>
                  </a:cubicBezTo>
                  <a:cubicBezTo>
                    <a:pt x="2989" y="8215"/>
                    <a:pt x="3001" y="8525"/>
                    <a:pt x="3239" y="8573"/>
                  </a:cubicBezTo>
                  <a:cubicBezTo>
                    <a:pt x="3370" y="8608"/>
                    <a:pt x="3489" y="8608"/>
                    <a:pt x="3596" y="8608"/>
                  </a:cubicBezTo>
                  <a:cubicBezTo>
                    <a:pt x="4299" y="8608"/>
                    <a:pt x="4763" y="8204"/>
                    <a:pt x="4823" y="7394"/>
                  </a:cubicBezTo>
                  <a:lnTo>
                    <a:pt x="5513" y="7394"/>
                  </a:lnTo>
                  <a:cubicBezTo>
                    <a:pt x="6454" y="7394"/>
                    <a:pt x="7228" y="6644"/>
                    <a:pt x="7228" y="5691"/>
                  </a:cubicBezTo>
                  <a:lnTo>
                    <a:pt x="7228" y="4334"/>
                  </a:lnTo>
                  <a:lnTo>
                    <a:pt x="7764" y="4334"/>
                  </a:lnTo>
                  <a:cubicBezTo>
                    <a:pt x="7716" y="4715"/>
                    <a:pt x="7704" y="5429"/>
                    <a:pt x="8157" y="5894"/>
                  </a:cubicBezTo>
                  <a:cubicBezTo>
                    <a:pt x="8407" y="6168"/>
                    <a:pt x="8764" y="6299"/>
                    <a:pt x="9240" y="6299"/>
                  </a:cubicBezTo>
                  <a:cubicBezTo>
                    <a:pt x="9311" y="6299"/>
                    <a:pt x="9383" y="6299"/>
                    <a:pt x="9478" y="6287"/>
                  </a:cubicBezTo>
                  <a:cubicBezTo>
                    <a:pt x="9704" y="6263"/>
                    <a:pt x="9776" y="5965"/>
                    <a:pt x="9561" y="5846"/>
                  </a:cubicBezTo>
                  <a:cubicBezTo>
                    <a:pt x="8847" y="5429"/>
                    <a:pt x="9002" y="4715"/>
                    <a:pt x="9145" y="4334"/>
                  </a:cubicBezTo>
                  <a:lnTo>
                    <a:pt x="10276" y="4334"/>
                  </a:lnTo>
                  <a:cubicBezTo>
                    <a:pt x="11205" y="4334"/>
                    <a:pt x="11943" y="3584"/>
                    <a:pt x="11943" y="2667"/>
                  </a:cubicBezTo>
                  <a:lnTo>
                    <a:pt x="11943" y="179"/>
                  </a:lnTo>
                  <a:cubicBezTo>
                    <a:pt x="11919" y="95"/>
                    <a:pt x="11847" y="0"/>
                    <a:pt x="117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3"/>
            <p:cNvSpPr/>
            <p:nvPr/>
          </p:nvSpPr>
          <p:spPr>
            <a:xfrm>
              <a:off x="7384751" y="4147984"/>
              <a:ext cx="380012" cy="228382"/>
            </a:xfrm>
            <a:custGeom>
              <a:rect b="b" l="l" r="r" t="t"/>
              <a:pathLst>
                <a:path extrusionOk="0" h="7192" w="11967">
                  <a:moveTo>
                    <a:pt x="3144" y="0"/>
                  </a:moveTo>
                  <a:cubicBezTo>
                    <a:pt x="2227" y="0"/>
                    <a:pt x="1477" y="739"/>
                    <a:pt x="1477" y="1667"/>
                  </a:cubicBezTo>
                  <a:lnTo>
                    <a:pt x="1477" y="4132"/>
                  </a:lnTo>
                  <a:cubicBezTo>
                    <a:pt x="1108" y="4191"/>
                    <a:pt x="751" y="4358"/>
                    <a:pt x="477" y="4644"/>
                  </a:cubicBezTo>
                  <a:cubicBezTo>
                    <a:pt x="168" y="4965"/>
                    <a:pt x="1" y="5382"/>
                    <a:pt x="1" y="5823"/>
                  </a:cubicBezTo>
                  <a:lnTo>
                    <a:pt x="1" y="7013"/>
                  </a:lnTo>
                  <a:cubicBezTo>
                    <a:pt x="1" y="7097"/>
                    <a:pt x="84" y="7192"/>
                    <a:pt x="180" y="7192"/>
                  </a:cubicBezTo>
                  <a:cubicBezTo>
                    <a:pt x="275" y="7192"/>
                    <a:pt x="358" y="7108"/>
                    <a:pt x="358" y="7013"/>
                  </a:cubicBezTo>
                  <a:lnTo>
                    <a:pt x="358" y="5823"/>
                  </a:lnTo>
                  <a:cubicBezTo>
                    <a:pt x="358" y="5465"/>
                    <a:pt x="501" y="5132"/>
                    <a:pt x="751" y="4882"/>
                  </a:cubicBezTo>
                  <a:cubicBezTo>
                    <a:pt x="953" y="4668"/>
                    <a:pt x="1203" y="4537"/>
                    <a:pt x="1489" y="4477"/>
                  </a:cubicBezTo>
                  <a:lnTo>
                    <a:pt x="1489" y="5084"/>
                  </a:lnTo>
                  <a:cubicBezTo>
                    <a:pt x="1489" y="6013"/>
                    <a:pt x="2239" y="6751"/>
                    <a:pt x="3156" y="6751"/>
                  </a:cubicBezTo>
                  <a:lnTo>
                    <a:pt x="5240" y="6751"/>
                  </a:lnTo>
                  <a:cubicBezTo>
                    <a:pt x="5335" y="6751"/>
                    <a:pt x="5418" y="6680"/>
                    <a:pt x="5418" y="6573"/>
                  </a:cubicBezTo>
                  <a:cubicBezTo>
                    <a:pt x="5418" y="6489"/>
                    <a:pt x="5347" y="6394"/>
                    <a:pt x="5240" y="6394"/>
                  </a:cubicBezTo>
                  <a:lnTo>
                    <a:pt x="3156" y="6394"/>
                  </a:lnTo>
                  <a:cubicBezTo>
                    <a:pt x="2430" y="6394"/>
                    <a:pt x="1834" y="5799"/>
                    <a:pt x="1834" y="5073"/>
                  </a:cubicBezTo>
                  <a:lnTo>
                    <a:pt x="1834" y="1620"/>
                  </a:lnTo>
                  <a:cubicBezTo>
                    <a:pt x="1834" y="893"/>
                    <a:pt x="2430" y="298"/>
                    <a:pt x="3156" y="298"/>
                  </a:cubicBezTo>
                  <a:lnTo>
                    <a:pt x="10288" y="298"/>
                  </a:lnTo>
                  <a:cubicBezTo>
                    <a:pt x="11014" y="298"/>
                    <a:pt x="11610" y="893"/>
                    <a:pt x="11610" y="1620"/>
                  </a:cubicBezTo>
                  <a:lnTo>
                    <a:pt x="11610" y="1846"/>
                  </a:lnTo>
                  <a:cubicBezTo>
                    <a:pt x="11610" y="1929"/>
                    <a:pt x="11693" y="2025"/>
                    <a:pt x="11788" y="2025"/>
                  </a:cubicBezTo>
                  <a:cubicBezTo>
                    <a:pt x="11883" y="2025"/>
                    <a:pt x="11967" y="1953"/>
                    <a:pt x="11967" y="1846"/>
                  </a:cubicBezTo>
                  <a:lnTo>
                    <a:pt x="11967" y="1620"/>
                  </a:lnTo>
                  <a:cubicBezTo>
                    <a:pt x="11943" y="762"/>
                    <a:pt x="11193" y="0"/>
                    <a:pt x="102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3"/>
            <p:cNvSpPr/>
            <p:nvPr/>
          </p:nvSpPr>
          <p:spPr>
            <a:xfrm>
              <a:off x="7507642" y="4228134"/>
              <a:ext cx="37852" cy="37852"/>
            </a:xfrm>
            <a:custGeom>
              <a:rect b="b" l="l" r="r" t="t"/>
              <a:pathLst>
                <a:path extrusionOk="0" h="1192" w="1192">
                  <a:moveTo>
                    <a:pt x="596" y="358"/>
                  </a:moveTo>
                  <a:cubicBezTo>
                    <a:pt x="739" y="358"/>
                    <a:pt x="834" y="465"/>
                    <a:pt x="834" y="596"/>
                  </a:cubicBezTo>
                  <a:cubicBezTo>
                    <a:pt x="834" y="739"/>
                    <a:pt x="739" y="834"/>
                    <a:pt x="596" y="834"/>
                  </a:cubicBezTo>
                  <a:cubicBezTo>
                    <a:pt x="465" y="834"/>
                    <a:pt x="358" y="739"/>
                    <a:pt x="358" y="596"/>
                  </a:cubicBezTo>
                  <a:cubicBezTo>
                    <a:pt x="358" y="465"/>
                    <a:pt x="465" y="358"/>
                    <a:pt x="596" y="358"/>
                  </a:cubicBezTo>
                  <a:close/>
                  <a:moveTo>
                    <a:pt x="596" y="1"/>
                  </a:moveTo>
                  <a:cubicBezTo>
                    <a:pt x="274" y="1"/>
                    <a:pt x="0" y="274"/>
                    <a:pt x="0" y="596"/>
                  </a:cubicBezTo>
                  <a:cubicBezTo>
                    <a:pt x="0" y="929"/>
                    <a:pt x="274" y="1191"/>
                    <a:pt x="596" y="1191"/>
                  </a:cubicBezTo>
                  <a:cubicBezTo>
                    <a:pt x="929" y="1191"/>
                    <a:pt x="1191" y="929"/>
                    <a:pt x="1191" y="596"/>
                  </a:cubicBezTo>
                  <a:cubicBezTo>
                    <a:pt x="1191" y="274"/>
                    <a:pt x="929" y="1"/>
                    <a:pt x="5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3"/>
            <p:cNvSpPr/>
            <p:nvPr/>
          </p:nvSpPr>
          <p:spPr>
            <a:xfrm>
              <a:off x="7573820" y="4228134"/>
              <a:ext cx="37820" cy="37852"/>
            </a:xfrm>
            <a:custGeom>
              <a:rect b="b" l="l" r="r" t="t"/>
              <a:pathLst>
                <a:path extrusionOk="0" h="1192" w="1191">
                  <a:moveTo>
                    <a:pt x="595" y="358"/>
                  </a:moveTo>
                  <a:cubicBezTo>
                    <a:pt x="738" y="358"/>
                    <a:pt x="833" y="465"/>
                    <a:pt x="833" y="596"/>
                  </a:cubicBezTo>
                  <a:cubicBezTo>
                    <a:pt x="833" y="739"/>
                    <a:pt x="738" y="834"/>
                    <a:pt x="595" y="834"/>
                  </a:cubicBezTo>
                  <a:cubicBezTo>
                    <a:pt x="464" y="834"/>
                    <a:pt x="357" y="739"/>
                    <a:pt x="357" y="596"/>
                  </a:cubicBezTo>
                  <a:cubicBezTo>
                    <a:pt x="357" y="465"/>
                    <a:pt x="464" y="358"/>
                    <a:pt x="595" y="358"/>
                  </a:cubicBezTo>
                  <a:close/>
                  <a:moveTo>
                    <a:pt x="595" y="1"/>
                  </a:moveTo>
                  <a:cubicBezTo>
                    <a:pt x="274" y="1"/>
                    <a:pt x="0" y="274"/>
                    <a:pt x="0" y="596"/>
                  </a:cubicBezTo>
                  <a:cubicBezTo>
                    <a:pt x="0" y="929"/>
                    <a:pt x="274" y="1191"/>
                    <a:pt x="595" y="1191"/>
                  </a:cubicBezTo>
                  <a:cubicBezTo>
                    <a:pt x="929" y="1191"/>
                    <a:pt x="1191" y="929"/>
                    <a:pt x="1191" y="596"/>
                  </a:cubicBezTo>
                  <a:cubicBezTo>
                    <a:pt x="1191" y="274"/>
                    <a:pt x="929" y="1"/>
                    <a:pt x="5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3"/>
            <p:cNvSpPr/>
            <p:nvPr/>
          </p:nvSpPr>
          <p:spPr>
            <a:xfrm>
              <a:off x="7640728" y="4228134"/>
              <a:ext cx="37852" cy="37852"/>
            </a:xfrm>
            <a:custGeom>
              <a:rect b="b" l="l" r="r" t="t"/>
              <a:pathLst>
                <a:path extrusionOk="0" h="1192" w="1192">
                  <a:moveTo>
                    <a:pt x="596" y="358"/>
                  </a:moveTo>
                  <a:cubicBezTo>
                    <a:pt x="727" y="358"/>
                    <a:pt x="834" y="465"/>
                    <a:pt x="834" y="596"/>
                  </a:cubicBezTo>
                  <a:cubicBezTo>
                    <a:pt x="834" y="739"/>
                    <a:pt x="727" y="834"/>
                    <a:pt x="596" y="834"/>
                  </a:cubicBezTo>
                  <a:cubicBezTo>
                    <a:pt x="453" y="834"/>
                    <a:pt x="358" y="739"/>
                    <a:pt x="358" y="596"/>
                  </a:cubicBezTo>
                  <a:cubicBezTo>
                    <a:pt x="334" y="465"/>
                    <a:pt x="453" y="358"/>
                    <a:pt x="596" y="358"/>
                  </a:cubicBezTo>
                  <a:close/>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34"/>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sp>
        <p:nvSpPr>
          <p:cNvPr id="1452" name="Google Shape;1452;p34"/>
          <p:cNvSpPr/>
          <p:nvPr/>
        </p:nvSpPr>
        <p:spPr>
          <a:xfrm>
            <a:off x="1423791" y="2125901"/>
            <a:ext cx="22524" cy="108518"/>
          </a:xfrm>
          <a:custGeom>
            <a:rect b="b" l="l" r="r" t="t"/>
            <a:pathLst>
              <a:path extrusionOk="0" h="1402" w="291">
                <a:moveTo>
                  <a:pt x="34" y="0"/>
                </a:moveTo>
                <a:cubicBezTo>
                  <a:pt x="0" y="239"/>
                  <a:pt x="17" y="478"/>
                  <a:pt x="86" y="718"/>
                </a:cubicBezTo>
                <a:cubicBezTo>
                  <a:pt x="103" y="957"/>
                  <a:pt x="171" y="1179"/>
                  <a:pt x="291" y="1401"/>
                </a:cubicBezTo>
                <a:cubicBezTo>
                  <a:pt x="257" y="1162"/>
                  <a:pt x="222" y="923"/>
                  <a:pt x="154" y="701"/>
                </a:cubicBezTo>
                <a:cubicBezTo>
                  <a:pt x="137" y="461"/>
                  <a:pt x="86" y="222"/>
                  <a:pt x="34"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3" name="Google Shape;1453;p34"/>
          <p:cNvGrpSpPr/>
          <p:nvPr/>
        </p:nvGrpSpPr>
        <p:grpSpPr>
          <a:xfrm>
            <a:off x="457221" y="1231825"/>
            <a:ext cx="1974961" cy="3454671"/>
            <a:chOff x="457221" y="1231825"/>
            <a:chExt cx="1974961" cy="3454671"/>
          </a:xfrm>
        </p:grpSpPr>
        <p:grpSp>
          <p:nvGrpSpPr>
            <p:cNvPr id="1454" name="Google Shape;1454;p34"/>
            <p:cNvGrpSpPr/>
            <p:nvPr/>
          </p:nvGrpSpPr>
          <p:grpSpPr>
            <a:xfrm>
              <a:off x="1198709" y="1231825"/>
              <a:ext cx="1233474" cy="3454570"/>
              <a:chOff x="1200253" y="1231824"/>
              <a:chExt cx="1222108" cy="3422739"/>
            </a:xfrm>
          </p:grpSpPr>
          <p:grpSp>
            <p:nvGrpSpPr>
              <p:cNvPr id="1455" name="Google Shape;1455;p34"/>
              <p:cNvGrpSpPr/>
              <p:nvPr/>
            </p:nvGrpSpPr>
            <p:grpSpPr>
              <a:xfrm>
                <a:off x="1561179" y="3118703"/>
                <a:ext cx="764504" cy="294981"/>
                <a:chOff x="1491209" y="3112473"/>
                <a:chExt cx="764504" cy="294981"/>
              </a:xfrm>
            </p:grpSpPr>
            <p:sp>
              <p:nvSpPr>
                <p:cNvPr id="1456" name="Google Shape;1456;p34"/>
                <p:cNvSpPr/>
                <p:nvPr/>
              </p:nvSpPr>
              <p:spPr>
                <a:xfrm>
                  <a:off x="1520305" y="3161994"/>
                  <a:ext cx="710245" cy="245449"/>
                </a:xfrm>
                <a:custGeom>
                  <a:rect b="b" l="l" r="r" t="t"/>
                  <a:pathLst>
                    <a:path extrusionOk="0" h="2991" w="9176">
                      <a:moveTo>
                        <a:pt x="1" y="0"/>
                      </a:moveTo>
                      <a:lnTo>
                        <a:pt x="1" y="2990"/>
                      </a:lnTo>
                      <a:lnTo>
                        <a:pt x="9176" y="2990"/>
                      </a:lnTo>
                      <a:lnTo>
                        <a:pt x="917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4"/>
                <p:cNvSpPr/>
                <p:nvPr/>
              </p:nvSpPr>
              <p:spPr>
                <a:xfrm>
                  <a:off x="1491209" y="3112473"/>
                  <a:ext cx="764504" cy="63547"/>
                </a:xfrm>
                <a:custGeom>
                  <a:rect b="b" l="l" r="r" t="t"/>
                  <a:pathLst>
                    <a:path extrusionOk="0" h="821" w="9877">
                      <a:moveTo>
                        <a:pt x="1" y="0"/>
                      </a:moveTo>
                      <a:lnTo>
                        <a:pt x="1" y="820"/>
                      </a:lnTo>
                      <a:lnTo>
                        <a:pt x="9876" y="820"/>
                      </a:lnTo>
                      <a:lnTo>
                        <a:pt x="9876" y="0"/>
                      </a:ln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4"/>
                <p:cNvSpPr/>
                <p:nvPr/>
              </p:nvSpPr>
              <p:spPr>
                <a:xfrm>
                  <a:off x="1858871" y="3112473"/>
                  <a:ext cx="396843" cy="294981"/>
                </a:xfrm>
                <a:custGeom>
                  <a:rect b="b" l="l" r="r" t="t"/>
                  <a:pathLst>
                    <a:path extrusionOk="0" h="3811" w="5127">
                      <a:moveTo>
                        <a:pt x="1" y="0"/>
                      </a:moveTo>
                      <a:lnTo>
                        <a:pt x="1" y="752"/>
                      </a:lnTo>
                      <a:lnTo>
                        <a:pt x="189" y="3810"/>
                      </a:lnTo>
                      <a:lnTo>
                        <a:pt x="4802" y="3810"/>
                      </a:lnTo>
                      <a:lnTo>
                        <a:pt x="4802" y="820"/>
                      </a:lnTo>
                      <a:lnTo>
                        <a:pt x="5126" y="820"/>
                      </a:lnTo>
                      <a:lnTo>
                        <a:pt x="5126" y="0"/>
                      </a:lnTo>
                      <a:close/>
                    </a:path>
                  </a:pathLst>
                </a:custGeom>
                <a:solidFill>
                  <a:srgbClr val="2E2E2E">
                    <a:alpha val="19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4"/>
                <p:cNvSpPr/>
                <p:nvPr/>
              </p:nvSpPr>
              <p:spPr>
                <a:xfrm>
                  <a:off x="1619542" y="3212941"/>
                  <a:ext cx="144201" cy="35837"/>
                </a:xfrm>
                <a:custGeom>
                  <a:rect b="b" l="l" r="r" t="t"/>
                  <a:pathLst>
                    <a:path extrusionOk="0" h="463" w="1863">
                      <a:moveTo>
                        <a:pt x="0" y="1"/>
                      </a:moveTo>
                      <a:lnTo>
                        <a:pt x="0" y="462"/>
                      </a:lnTo>
                      <a:lnTo>
                        <a:pt x="1862" y="462"/>
                      </a:lnTo>
                      <a:lnTo>
                        <a:pt x="186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4"/>
                <p:cNvSpPr/>
                <p:nvPr/>
              </p:nvSpPr>
              <p:spPr>
                <a:xfrm>
                  <a:off x="1600966" y="3292279"/>
                  <a:ext cx="185224" cy="72836"/>
                </a:xfrm>
                <a:custGeom>
                  <a:rect b="b" l="l" r="r" t="t"/>
                  <a:pathLst>
                    <a:path extrusionOk="0" h="941" w="2393">
                      <a:moveTo>
                        <a:pt x="1" y="1"/>
                      </a:moveTo>
                      <a:lnTo>
                        <a:pt x="1" y="941"/>
                      </a:lnTo>
                      <a:lnTo>
                        <a:pt x="2393" y="941"/>
                      </a:lnTo>
                      <a:lnTo>
                        <a:pt x="2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1" name="Google Shape;1461;p34"/>
              <p:cNvGrpSpPr/>
              <p:nvPr/>
            </p:nvGrpSpPr>
            <p:grpSpPr>
              <a:xfrm>
                <a:off x="1561179" y="3825274"/>
                <a:ext cx="764504" cy="294981"/>
                <a:chOff x="1491209" y="3112473"/>
                <a:chExt cx="764504" cy="294981"/>
              </a:xfrm>
            </p:grpSpPr>
            <p:sp>
              <p:nvSpPr>
                <p:cNvPr id="1462" name="Google Shape;1462;p34"/>
                <p:cNvSpPr/>
                <p:nvPr/>
              </p:nvSpPr>
              <p:spPr>
                <a:xfrm>
                  <a:off x="1520305" y="3161999"/>
                  <a:ext cx="710245" cy="245449"/>
                </a:xfrm>
                <a:custGeom>
                  <a:rect b="b" l="l" r="r" t="t"/>
                  <a:pathLst>
                    <a:path extrusionOk="0" h="2991" w="9176">
                      <a:moveTo>
                        <a:pt x="1" y="0"/>
                      </a:moveTo>
                      <a:lnTo>
                        <a:pt x="1" y="2990"/>
                      </a:lnTo>
                      <a:lnTo>
                        <a:pt x="9176" y="2990"/>
                      </a:lnTo>
                      <a:lnTo>
                        <a:pt x="91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4"/>
                <p:cNvSpPr/>
                <p:nvPr/>
              </p:nvSpPr>
              <p:spPr>
                <a:xfrm>
                  <a:off x="1491209" y="3112473"/>
                  <a:ext cx="764504" cy="63547"/>
                </a:xfrm>
                <a:custGeom>
                  <a:rect b="b" l="l" r="r" t="t"/>
                  <a:pathLst>
                    <a:path extrusionOk="0" h="821" w="9877">
                      <a:moveTo>
                        <a:pt x="1" y="0"/>
                      </a:moveTo>
                      <a:lnTo>
                        <a:pt x="1" y="820"/>
                      </a:lnTo>
                      <a:lnTo>
                        <a:pt x="9876" y="820"/>
                      </a:lnTo>
                      <a:lnTo>
                        <a:pt x="9876" y="0"/>
                      </a:ln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4"/>
                <p:cNvSpPr/>
                <p:nvPr/>
              </p:nvSpPr>
              <p:spPr>
                <a:xfrm>
                  <a:off x="1858871" y="3112473"/>
                  <a:ext cx="396843" cy="294981"/>
                </a:xfrm>
                <a:custGeom>
                  <a:rect b="b" l="l" r="r" t="t"/>
                  <a:pathLst>
                    <a:path extrusionOk="0" h="3811" w="5127">
                      <a:moveTo>
                        <a:pt x="1" y="0"/>
                      </a:moveTo>
                      <a:lnTo>
                        <a:pt x="1" y="752"/>
                      </a:lnTo>
                      <a:lnTo>
                        <a:pt x="189" y="3810"/>
                      </a:lnTo>
                      <a:lnTo>
                        <a:pt x="4802" y="3810"/>
                      </a:lnTo>
                      <a:lnTo>
                        <a:pt x="4802" y="820"/>
                      </a:lnTo>
                      <a:lnTo>
                        <a:pt x="5126" y="820"/>
                      </a:lnTo>
                      <a:lnTo>
                        <a:pt x="5126" y="0"/>
                      </a:lnTo>
                      <a:close/>
                    </a:path>
                  </a:pathLst>
                </a:custGeom>
                <a:solidFill>
                  <a:srgbClr val="2E2E2E">
                    <a:alpha val="19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4"/>
                <p:cNvSpPr/>
                <p:nvPr/>
              </p:nvSpPr>
              <p:spPr>
                <a:xfrm>
                  <a:off x="1619542" y="3212941"/>
                  <a:ext cx="144201" cy="35837"/>
                </a:xfrm>
                <a:custGeom>
                  <a:rect b="b" l="l" r="r" t="t"/>
                  <a:pathLst>
                    <a:path extrusionOk="0" h="463" w="1863">
                      <a:moveTo>
                        <a:pt x="0" y="1"/>
                      </a:moveTo>
                      <a:lnTo>
                        <a:pt x="0" y="462"/>
                      </a:lnTo>
                      <a:lnTo>
                        <a:pt x="1862" y="462"/>
                      </a:lnTo>
                      <a:lnTo>
                        <a:pt x="186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4"/>
                <p:cNvSpPr/>
                <p:nvPr/>
              </p:nvSpPr>
              <p:spPr>
                <a:xfrm>
                  <a:off x="1600966" y="3292279"/>
                  <a:ext cx="185224" cy="72836"/>
                </a:xfrm>
                <a:custGeom>
                  <a:rect b="b" l="l" r="r" t="t"/>
                  <a:pathLst>
                    <a:path extrusionOk="0" h="941" w="2393">
                      <a:moveTo>
                        <a:pt x="1" y="1"/>
                      </a:moveTo>
                      <a:lnTo>
                        <a:pt x="1" y="941"/>
                      </a:lnTo>
                      <a:lnTo>
                        <a:pt x="2393" y="941"/>
                      </a:lnTo>
                      <a:lnTo>
                        <a:pt x="2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7" name="Google Shape;1467;p34"/>
              <p:cNvSpPr/>
              <p:nvPr/>
            </p:nvSpPr>
            <p:spPr>
              <a:xfrm>
                <a:off x="1200253" y="1231824"/>
                <a:ext cx="1222108" cy="3422739"/>
              </a:xfrm>
              <a:custGeom>
                <a:rect b="b" l="l" r="r" t="t"/>
                <a:pathLst>
                  <a:path extrusionOk="0" h="44220" w="15789">
                    <a:moveTo>
                      <a:pt x="2940" y="9672"/>
                    </a:moveTo>
                    <a:lnTo>
                      <a:pt x="2017" y="13431"/>
                    </a:lnTo>
                    <a:lnTo>
                      <a:pt x="1145" y="9672"/>
                    </a:lnTo>
                    <a:close/>
                    <a:moveTo>
                      <a:pt x="14490" y="9672"/>
                    </a:moveTo>
                    <a:lnTo>
                      <a:pt x="13567" y="13448"/>
                    </a:lnTo>
                    <a:lnTo>
                      <a:pt x="12696" y="9672"/>
                    </a:lnTo>
                    <a:close/>
                    <a:moveTo>
                      <a:pt x="12508" y="10338"/>
                    </a:moveTo>
                    <a:lnTo>
                      <a:pt x="13413" y="14114"/>
                    </a:lnTo>
                    <a:lnTo>
                      <a:pt x="12542" y="17600"/>
                    </a:lnTo>
                    <a:lnTo>
                      <a:pt x="12508" y="10338"/>
                    </a:lnTo>
                    <a:close/>
                    <a:moveTo>
                      <a:pt x="906" y="10116"/>
                    </a:moveTo>
                    <a:lnTo>
                      <a:pt x="1846" y="14114"/>
                    </a:lnTo>
                    <a:lnTo>
                      <a:pt x="940" y="17805"/>
                    </a:lnTo>
                    <a:lnTo>
                      <a:pt x="906" y="10116"/>
                    </a:lnTo>
                    <a:close/>
                    <a:moveTo>
                      <a:pt x="3110" y="10355"/>
                    </a:moveTo>
                    <a:lnTo>
                      <a:pt x="3110" y="18095"/>
                    </a:lnTo>
                    <a:lnTo>
                      <a:pt x="2188" y="14131"/>
                    </a:lnTo>
                    <a:lnTo>
                      <a:pt x="3110" y="10355"/>
                    </a:lnTo>
                    <a:close/>
                    <a:moveTo>
                      <a:pt x="14712" y="10133"/>
                    </a:moveTo>
                    <a:lnTo>
                      <a:pt x="14712" y="18368"/>
                    </a:lnTo>
                    <a:lnTo>
                      <a:pt x="13738" y="14148"/>
                    </a:lnTo>
                    <a:lnTo>
                      <a:pt x="14712" y="10133"/>
                    </a:lnTo>
                    <a:close/>
                    <a:moveTo>
                      <a:pt x="2000" y="14814"/>
                    </a:moveTo>
                    <a:lnTo>
                      <a:pt x="2940" y="18813"/>
                    </a:lnTo>
                    <a:lnTo>
                      <a:pt x="1026" y="18813"/>
                    </a:lnTo>
                    <a:lnTo>
                      <a:pt x="2000" y="14814"/>
                    </a:lnTo>
                    <a:close/>
                    <a:moveTo>
                      <a:pt x="4016" y="9672"/>
                    </a:moveTo>
                    <a:lnTo>
                      <a:pt x="11602" y="9689"/>
                    </a:lnTo>
                    <a:lnTo>
                      <a:pt x="11602" y="18813"/>
                    </a:lnTo>
                    <a:lnTo>
                      <a:pt x="4050" y="18813"/>
                    </a:lnTo>
                    <a:lnTo>
                      <a:pt x="4016" y="9672"/>
                    </a:lnTo>
                    <a:close/>
                    <a:moveTo>
                      <a:pt x="13567" y="14832"/>
                    </a:moveTo>
                    <a:lnTo>
                      <a:pt x="14490" y="18813"/>
                    </a:lnTo>
                    <a:lnTo>
                      <a:pt x="12576" y="18813"/>
                    </a:lnTo>
                    <a:lnTo>
                      <a:pt x="13567" y="14832"/>
                    </a:lnTo>
                    <a:close/>
                    <a:moveTo>
                      <a:pt x="14712" y="18813"/>
                    </a:moveTo>
                    <a:lnTo>
                      <a:pt x="14712" y="18830"/>
                    </a:lnTo>
                    <a:lnTo>
                      <a:pt x="14661" y="18830"/>
                    </a:lnTo>
                    <a:lnTo>
                      <a:pt x="14712" y="18813"/>
                    </a:lnTo>
                    <a:close/>
                    <a:moveTo>
                      <a:pt x="3110" y="19787"/>
                    </a:moveTo>
                    <a:lnTo>
                      <a:pt x="3110" y="28193"/>
                    </a:lnTo>
                    <a:lnTo>
                      <a:pt x="1026" y="28176"/>
                    </a:lnTo>
                    <a:lnTo>
                      <a:pt x="1026" y="28142"/>
                    </a:lnTo>
                    <a:lnTo>
                      <a:pt x="992" y="28142"/>
                    </a:lnTo>
                    <a:lnTo>
                      <a:pt x="958" y="19787"/>
                    </a:lnTo>
                    <a:close/>
                    <a:moveTo>
                      <a:pt x="11602" y="19787"/>
                    </a:moveTo>
                    <a:lnTo>
                      <a:pt x="11602" y="28193"/>
                    </a:lnTo>
                    <a:lnTo>
                      <a:pt x="4101" y="28193"/>
                    </a:lnTo>
                    <a:lnTo>
                      <a:pt x="4050" y="19787"/>
                    </a:lnTo>
                    <a:close/>
                    <a:moveTo>
                      <a:pt x="14712" y="19787"/>
                    </a:moveTo>
                    <a:lnTo>
                      <a:pt x="14712" y="28193"/>
                    </a:lnTo>
                    <a:lnTo>
                      <a:pt x="12696" y="28193"/>
                    </a:lnTo>
                    <a:lnTo>
                      <a:pt x="12696" y="28159"/>
                    </a:lnTo>
                    <a:lnTo>
                      <a:pt x="12610" y="28176"/>
                    </a:lnTo>
                    <a:lnTo>
                      <a:pt x="12559" y="19787"/>
                    </a:lnTo>
                    <a:close/>
                    <a:moveTo>
                      <a:pt x="2820" y="29150"/>
                    </a:moveTo>
                    <a:lnTo>
                      <a:pt x="2017" y="32413"/>
                    </a:lnTo>
                    <a:lnTo>
                      <a:pt x="1248" y="29150"/>
                    </a:lnTo>
                    <a:close/>
                    <a:moveTo>
                      <a:pt x="14490" y="29167"/>
                    </a:moveTo>
                    <a:lnTo>
                      <a:pt x="13687" y="32430"/>
                    </a:lnTo>
                    <a:lnTo>
                      <a:pt x="12918" y="29167"/>
                    </a:lnTo>
                    <a:close/>
                    <a:moveTo>
                      <a:pt x="992" y="29474"/>
                    </a:moveTo>
                    <a:lnTo>
                      <a:pt x="1846" y="33114"/>
                    </a:lnTo>
                    <a:lnTo>
                      <a:pt x="1026" y="36446"/>
                    </a:lnTo>
                    <a:lnTo>
                      <a:pt x="992" y="29474"/>
                    </a:lnTo>
                    <a:close/>
                    <a:moveTo>
                      <a:pt x="12610" y="29218"/>
                    </a:moveTo>
                    <a:lnTo>
                      <a:pt x="13516" y="33131"/>
                    </a:lnTo>
                    <a:lnTo>
                      <a:pt x="12644" y="36685"/>
                    </a:lnTo>
                    <a:lnTo>
                      <a:pt x="12610" y="29218"/>
                    </a:lnTo>
                    <a:close/>
                    <a:moveTo>
                      <a:pt x="14712" y="29594"/>
                    </a:moveTo>
                    <a:lnTo>
                      <a:pt x="14712" y="36856"/>
                    </a:lnTo>
                    <a:lnTo>
                      <a:pt x="13841" y="33131"/>
                    </a:lnTo>
                    <a:lnTo>
                      <a:pt x="14712" y="29594"/>
                    </a:lnTo>
                    <a:close/>
                    <a:moveTo>
                      <a:pt x="3110" y="29338"/>
                    </a:moveTo>
                    <a:lnTo>
                      <a:pt x="3110" y="37078"/>
                    </a:lnTo>
                    <a:lnTo>
                      <a:pt x="2188" y="33114"/>
                    </a:lnTo>
                    <a:lnTo>
                      <a:pt x="3110" y="29338"/>
                    </a:lnTo>
                    <a:close/>
                    <a:moveTo>
                      <a:pt x="2000" y="33814"/>
                    </a:moveTo>
                    <a:lnTo>
                      <a:pt x="2820" y="37317"/>
                    </a:lnTo>
                    <a:lnTo>
                      <a:pt x="1145" y="37317"/>
                    </a:lnTo>
                    <a:lnTo>
                      <a:pt x="2000" y="33814"/>
                    </a:lnTo>
                    <a:close/>
                    <a:moveTo>
                      <a:pt x="11602" y="29150"/>
                    </a:moveTo>
                    <a:lnTo>
                      <a:pt x="11602" y="37317"/>
                    </a:lnTo>
                    <a:lnTo>
                      <a:pt x="4136" y="37317"/>
                    </a:lnTo>
                    <a:lnTo>
                      <a:pt x="4101" y="29150"/>
                    </a:lnTo>
                    <a:close/>
                    <a:moveTo>
                      <a:pt x="13670" y="33814"/>
                    </a:moveTo>
                    <a:lnTo>
                      <a:pt x="14490" y="37317"/>
                    </a:lnTo>
                    <a:lnTo>
                      <a:pt x="12815" y="37317"/>
                    </a:lnTo>
                    <a:lnTo>
                      <a:pt x="13670" y="33814"/>
                    </a:lnTo>
                    <a:close/>
                    <a:moveTo>
                      <a:pt x="1" y="1"/>
                    </a:moveTo>
                    <a:lnTo>
                      <a:pt x="1" y="44220"/>
                    </a:lnTo>
                    <a:lnTo>
                      <a:pt x="1077" y="44220"/>
                    </a:lnTo>
                    <a:lnTo>
                      <a:pt x="1043" y="38274"/>
                    </a:lnTo>
                    <a:lnTo>
                      <a:pt x="3110" y="38274"/>
                    </a:lnTo>
                    <a:lnTo>
                      <a:pt x="3110" y="44220"/>
                    </a:lnTo>
                    <a:lnTo>
                      <a:pt x="4187" y="44220"/>
                    </a:lnTo>
                    <a:lnTo>
                      <a:pt x="4153" y="38274"/>
                    </a:lnTo>
                    <a:lnTo>
                      <a:pt x="11619" y="38274"/>
                    </a:lnTo>
                    <a:lnTo>
                      <a:pt x="11619" y="44220"/>
                    </a:lnTo>
                    <a:lnTo>
                      <a:pt x="12696" y="44220"/>
                    </a:lnTo>
                    <a:lnTo>
                      <a:pt x="12662" y="38274"/>
                    </a:lnTo>
                    <a:lnTo>
                      <a:pt x="14729" y="38274"/>
                    </a:lnTo>
                    <a:lnTo>
                      <a:pt x="14729" y="44220"/>
                    </a:lnTo>
                    <a:lnTo>
                      <a:pt x="15788" y="44220"/>
                    </a:lnTo>
                    <a:lnTo>
                      <a:pt x="15566" y="1"/>
                    </a:lnTo>
                    <a:lnTo>
                      <a:pt x="14712" y="1"/>
                    </a:lnTo>
                    <a:lnTo>
                      <a:pt x="14712" y="8715"/>
                    </a:lnTo>
                    <a:lnTo>
                      <a:pt x="12508" y="8715"/>
                    </a:lnTo>
                    <a:lnTo>
                      <a:pt x="12474" y="1"/>
                    </a:lnTo>
                    <a:lnTo>
                      <a:pt x="11619" y="1"/>
                    </a:lnTo>
                    <a:lnTo>
                      <a:pt x="11619" y="8715"/>
                    </a:lnTo>
                    <a:lnTo>
                      <a:pt x="4016" y="8715"/>
                    </a:lnTo>
                    <a:lnTo>
                      <a:pt x="3965" y="1"/>
                    </a:lnTo>
                    <a:lnTo>
                      <a:pt x="3110" y="1"/>
                    </a:lnTo>
                    <a:lnTo>
                      <a:pt x="3110" y="8715"/>
                    </a:lnTo>
                    <a:lnTo>
                      <a:pt x="906" y="8715"/>
                    </a:lnTo>
                    <a:lnTo>
                      <a:pt x="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8" name="Google Shape;1468;p34"/>
              <p:cNvGrpSpPr/>
              <p:nvPr/>
            </p:nvGrpSpPr>
            <p:grpSpPr>
              <a:xfrm>
                <a:off x="1595213" y="2180082"/>
                <a:ext cx="504317" cy="510547"/>
                <a:chOff x="1541234" y="2180082"/>
                <a:chExt cx="504317" cy="510547"/>
              </a:xfrm>
            </p:grpSpPr>
            <p:sp>
              <p:nvSpPr>
                <p:cNvPr id="1469" name="Google Shape;1469;p34"/>
                <p:cNvSpPr/>
                <p:nvPr/>
              </p:nvSpPr>
              <p:spPr>
                <a:xfrm>
                  <a:off x="1721327" y="2180082"/>
                  <a:ext cx="108518" cy="510547"/>
                </a:xfrm>
                <a:custGeom>
                  <a:rect b="b" l="l" r="r" t="t"/>
                  <a:pathLst>
                    <a:path extrusionOk="0" h="6596" w="1402">
                      <a:moveTo>
                        <a:pt x="1" y="1"/>
                      </a:moveTo>
                      <a:lnTo>
                        <a:pt x="1" y="6596"/>
                      </a:lnTo>
                      <a:lnTo>
                        <a:pt x="1402" y="6596"/>
                      </a:lnTo>
                      <a:lnTo>
                        <a:pt x="14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0" name="Google Shape;1470;p34"/>
                <p:cNvGrpSpPr/>
                <p:nvPr/>
              </p:nvGrpSpPr>
              <p:grpSpPr>
                <a:xfrm>
                  <a:off x="1541234" y="2180082"/>
                  <a:ext cx="504317" cy="510547"/>
                  <a:chOff x="1541234" y="2180082"/>
                  <a:chExt cx="504317" cy="510547"/>
                </a:xfrm>
              </p:grpSpPr>
              <p:sp>
                <p:nvSpPr>
                  <p:cNvPr id="1471" name="Google Shape;1471;p34"/>
                  <p:cNvSpPr/>
                  <p:nvPr/>
                </p:nvSpPr>
                <p:spPr>
                  <a:xfrm>
                    <a:off x="1935716" y="2180082"/>
                    <a:ext cx="109834" cy="510547"/>
                  </a:xfrm>
                  <a:custGeom>
                    <a:rect b="b" l="l" r="r" t="t"/>
                    <a:pathLst>
                      <a:path extrusionOk="0" h="6596" w="1419">
                        <a:moveTo>
                          <a:pt x="1" y="1"/>
                        </a:moveTo>
                        <a:lnTo>
                          <a:pt x="1" y="6596"/>
                        </a:lnTo>
                        <a:lnTo>
                          <a:pt x="1419" y="6596"/>
                        </a:lnTo>
                        <a:lnTo>
                          <a:pt x="1419" y="1"/>
                        </a:lnTo>
                        <a:close/>
                      </a:path>
                    </a:pathLst>
                  </a:custGeom>
                  <a:solidFill>
                    <a:srgbClr val="689E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4"/>
                  <p:cNvSpPr/>
                  <p:nvPr/>
                </p:nvSpPr>
                <p:spPr>
                  <a:xfrm>
                    <a:off x="1963504" y="2546428"/>
                    <a:ext cx="50312" cy="43268"/>
                  </a:xfrm>
                  <a:custGeom>
                    <a:rect b="b" l="l" r="r" t="t"/>
                    <a:pathLst>
                      <a:path extrusionOk="0" h="559" w="650">
                        <a:moveTo>
                          <a:pt x="377" y="0"/>
                        </a:moveTo>
                        <a:cubicBezTo>
                          <a:pt x="120" y="0"/>
                          <a:pt x="1" y="291"/>
                          <a:pt x="171" y="479"/>
                        </a:cubicBezTo>
                        <a:cubicBezTo>
                          <a:pt x="232" y="534"/>
                          <a:pt x="303" y="559"/>
                          <a:pt x="371" y="559"/>
                        </a:cubicBezTo>
                        <a:cubicBezTo>
                          <a:pt x="516" y="559"/>
                          <a:pt x="650" y="448"/>
                          <a:pt x="650" y="274"/>
                        </a:cubicBezTo>
                        <a:cubicBezTo>
                          <a:pt x="650" y="120"/>
                          <a:pt x="530" y="0"/>
                          <a:pt x="3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4"/>
                  <p:cNvSpPr/>
                  <p:nvPr/>
                </p:nvSpPr>
                <p:spPr>
                  <a:xfrm>
                    <a:off x="1974108" y="2314995"/>
                    <a:ext cx="34444" cy="208987"/>
                  </a:xfrm>
                  <a:custGeom>
                    <a:rect b="b" l="l" r="r" t="t"/>
                    <a:pathLst>
                      <a:path extrusionOk="0" h="2700" w="445">
                        <a:moveTo>
                          <a:pt x="0" y="0"/>
                        </a:moveTo>
                        <a:lnTo>
                          <a:pt x="0" y="2700"/>
                        </a:lnTo>
                        <a:lnTo>
                          <a:pt x="445" y="2700"/>
                        </a:lnTo>
                        <a:lnTo>
                          <a:pt x="4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4"/>
                  <p:cNvSpPr/>
                  <p:nvPr/>
                </p:nvSpPr>
                <p:spPr>
                  <a:xfrm>
                    <a:off x="1828370" y="2180082"/>
                    <a:ext cx="108518" cy="510547"/>
                  </a:xfrm>
                  <a:custGeom>
                    <a:rect b="b" l="l" r="r" t="t"/>
                    <a:pathLst>
                      <a:path extrusionOk="0" h="6596" w="1402">
                        <a:moveTo>
                          <a:pt x="1" y="1"/>
                        </a:moveTo>
                        <a:lnTo>
                          <a:pt x="1" y="6596"/>
                        </a:lnTo>
                        <a:lnTo>
                          <a:pt x="1402" y="6596"/>
                        </a:lnTo>
                        <a:lnTo>
                          <a:pt x="14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4"/>
                  <p:cNvSpPr/>
                  <p:nvPr/>
                </p:nvSpPr>
                <p:spPr>
                  <a:xfrm>
                    <a:off x="1854923" y="2546428"/>
                    <a:ext cx="50312" cy="43268"/>
                  </a:xfrm>
                  <a:custGeom>
                    <a:rect b="b" l="l" r="r" t="t"/>
                    <a:pathLst>
                      <a:path extrusionOk="0" h="559" w="650">
                        <a:moveTo>
                          <a:pt x="376" y="0"/>
                        </a:moveTo>
                        <a:cubicBezTo>
                          <a:pt x="120" y="0"/>
                          <a:pt x="0" y="291"/>
                          <a:pt x="171" y="479"/>
                        </a:cubicBezTo>
                        <a:cubicBezTo>
                          <a:pt x="232" y="534"/>
                          <a:pt x="303" y="559"/>
                          <a:pt x="371" y="559"/>
                        </a:cubicBezTo>
                        <a:cubicBezTo>
                          <a:pt x="516" y="559"/>
                          <a:pt x="650" y="448"/>
                          <a:pt x="650" y="274"/>
                        </a:cubicBezTo>
                        <a:cubicBezTo>
                          <a:pt x="650" y="120"/>
                          <a:pt x="530" y="0"/>
                          <a:pt x="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4"/>
                  <p:cNvSpPr/>
                  <p:nvPr/>
                </p:nvSpPr>
                <p:spPr>
                  <a:xfrm>
                    <a:off x="1865527" y="2317895"/>
                    <a:ext cx="34444" cy="208987"/>
                  </a:xfrm>
                  <a:custGeom>
                    <a:rect b="b" l="l" r="r" t="t"/>
                    <a:pathLst>
                      <a:path extrusionOk="0" h="2700" w="445">
                        <a:moveTo>
                          <a:pt x="0" y="0"/>
                        </a:moveTo>
                        <a:lnTo>
                          <a:pt x="0" y="2700"/>
                        </a:lnTo>
                        <a:lnTo>
                          <a:pt x="444" y="2700"/>
                        </a:lnTo>
                        <a:lnTo>
                          <a:pt x="4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4"/>
                  <p:cNvSpPr/>
                  <p:nvPr/>
                </p:nvSpPr>
                <p:spPr>
                  <a:xfrm>
                    <a:off x="1755693" y="2549328"/>
                    <a:ext cx="43732" cy="42417"/>
                  </a:xfrm>
                  <a:custGeom>
                    <a:rect b="b" l="l" r="r" t="t"/>
                    <a:pathLst>
                      <a:path extrusionOk="0" h="548" w="565">
                        <a:moveTo>
                          <a:pt x="291" y="0"/>
                        </a:moveTo>
                        <a:cubicBezTo>
                          <a:pt x="138" y="0"/>
                          <a:pt x="1" y="120"/>
                          <a:pt x="1" y="274"/>
                        </a:cubicBezTo>
                        <a:cubicBezTo>
                          <a:pt x="1" y="428"/>
                          <a:pt x="138" y="547"/>
                          <a:pt x="291" y="547"/>
                        </a:cubicBezTo>
                        <a:cubicBezTo>
                          <a:pt x="445" y="547"/>
                          <a:pt x="565" y="428"/>
                          <a:pt x="565" y="274"/>
                        </a:cubicBezTo>
                        <a:cubicBezTo>
                          <a:pt x="565" y="120"/>
                          <a:pt x="445" y="0"/>
                          <a:pt x="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4"/>
                  <p:cNvSpPr/>
                  <p:nvPr/>
                </p:nvSpPr>
                <p:spPr>
                  <a:xfrm>
                    <a:off x="1759718" y="2317895"/>
                    <a:ext cx="34444" cy="208987"/>
                  </a:xfrm>
                  <a:custGeom>
                    <a:rect b="b" l="l" r="r" t="t"/>
                    <a:pathLst>
                      <a:path extrusionOk="0" h="2700" w="445">
                        <a:moveTo>
                          <a:pt x="0" y="0"/>
                        </a:moveTo>
                        <a:lnTo>
                          <a:pt x="0" y="2700"/>
                        </a:lnTo>
                        <a:lnTo>
                          <a:pt x="444" y="2700"/>
                        </a:lnTo>
                        <a:lnTo>
                          <a:pt x="4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4"/>
                  <p:cNvSpPr/>
                  <p:nvPr/>
                </p:nvSpPr>
                <p:spPr>
                  <a:xfrm>
                    <a:off x="1541234" y="2222333"/>
                    <a:ext cx="179961" cy="468285"/>
                  </a:xfrm>
                  <a:custGeom>
                    <a:rect b="b" l="l" r="r" t="t"/>
                    <a:pathLst>
                      <a:path extrusionOk="0" h="6050" w="2325">
                        <a:moveTo>
                          <a:pt x="1743" y="1"/>
                        </a:moveTo>
                        <a:lnTo>
                          <a:pt x="1" y="5844"/>
                        </a:lnTo>
                        <a:lnTo>
                          <a:pt x="616" y="6049"/>
                        </a:lnTo>
                        <a:lnTo>
                          <a:pt x="2324" y="257"/>
                        </a:lnTo>
                        <a:lnTo>
                          <a:pt x="1743" y="1"/>
                        </a:lnTo>
                        <a:close/>
                      </a:path>
                    </a:pathLst>
                  </a:custGeom>
                  <a:solidFill>
                    <a:srgbClr val="689E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80" name="Google Shape;1480;p34"/>
              <p:cNvGrpSpPr/>
              <p:nvPr/>
            </p:nvGrpSpPr>
            <p:grpSpPr>
              <a:xfrm>
                <a:off x="1773983" y="1397722"/>
                <a:ext cx="326710" cy="509231"/>
                <a:chOff x="1770245" y="1406444"/>
                <a:chExt cx="326710" cy="509231"/>
              </a:xfrm>
            </p:grpSpPr>
            <p:sp>
              <p:nvSpPr>
                <p:cNvPr id="1481" name="Google Shape;1481;p34"/>
                <p:cNvSpPr/>
                <p:nvPr/>
              </p:nvSpPr>
              <p:spPr>
                <a:xfrm>
                  <a:off x="1987125" y="1406453"/>
                  <a:ext cx="109830" cy="509215"/>
                </a:xfrm>
                <a:custGeom>
                  <a:rect b="b" l="l" r="r" t="t"/>
                  <a:pathLst>
                    <a:path extrusionOk="0" h="6579" w="1420">
                      <a:moveTo>
                        <a:pt x="1" y="0"/>
                      </a:moveTo>
                      <a:lnTo>
                        <a:pt x="1" y="6578"/>
                      </a:lnTo>
                      <a:lnTo>
                        <a:pt x="1419" y="6578"/>
                      </a:lnTo>
                      <a:lnTo>
                        <a:pt x="141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4"/>
                <p:cNvSpPr/>
                <p:nvPr/>
              </p:nvSpPr>
              <p:spPr>
                <a:xfrm>
                  <a:off x="2013668" y="1771397"/>
                  <a:ext cx="50389" cy="43965"/>
                </a:xfrm>
                <a:custGeom>
                  <a:rect b="b" l="l" r="r" t="t"/>
                  <a:pathLst>
                    <a:path extrusionOk="0" h="568" w="651">
                      <a:moveTo>
                        <a:pt x="377" y="1"/>
                      </a:moveTo>
                      <a:cubicBezTo>
                        <a:pt x="120" y="1"/>
                        <a:pt x="1" y="308"/>
                        <a:pt x="172" y="479"/>
                      </a:cubicBezTo>
                      <a:cubicBezTo>
                        <a:pt x="233" y="541"/>
                        <a:pt x="305" y="567"/>
                        <a:pt x="374" y="567"/>
                      </a:cubicBezTo>
                      <a:cubicBezTo>
                        <a:pt x="518" y="567"/>
                        <a:pt x="650" y="453"/>
                        <a:pt x="650" y="291"/>
                      </a:cubicBezTo>
                      <a:cubicBezTo>
                        <a:pt x="650" y="138"/>
                        <a:pt x="530" y="1"/>
                        <a:pt x="3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4"/>
                <p:cNvSpPr/>
                <p:nvPr/>
              </p:nvSpPr>
              <p:spPr>
                <a:xfrm>
                  <a:off x="2025588" y="1541279"/>
                  <a:ext cx="33128" cy="207748"/>
                </a:xfrm>
                <a:custGeom>
                  <a:rect b="b" l="l" r="r" t="t"/>
                  <a:pathLst>
                    <a:path extrusionOk="0" h="2684" w="428">
                      <a:moveTo>
                        <a:pt x="1" y="1"/>
                      </a:moveTo>
                      <a:lnTo>
                        <a:pt x="1" y="2683"/>
                      </a:lnTo>
                      <a:lnTo>
                        <a:pt x="428" y="2683"/>
                      </a:lnTo>
                      <a:lnTo>
                        <a:pt x="42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4"/>
                <p:cNvSpPr/>
                <p:nvPr/>
              </p:nvSpPr>
              <p:spPr>
                <a:xfrm>
                  <a:off x="1878523" y="1406444"/>
                  <a:ext cx="109834" cy="509231"/>
                </a:xfrm>
                <a:custGeom>
                  <a:rect b="b" l="l" r="r" t="t"/>
                  <a:pathLst>
                    <a:path extrusionOk="0" h="6579" w="1419">
                      <a:moveTo>
                        <a:pt x="1" y="0"/>
                      </a:moveTo>
                      <a:lnTo>
                        <a:pt x="1" y="6578"/>
                      </a:lnTo>
                      <a:lnTo>
                        <a:pt x="1419" y="6578"/>
                      </a:lnTo>
                      <a:lnTo>
                        <a:pt x="14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4"/>
                <p:cNvSpPr/>
                <p:nvPr/>
              </p:nvSpPr>
              <p:spPr>
                <a:xfrm>
                  <a:off x="1903842" y="1771397"/>
                  <a:ext cx="50312" cy="43965"/>
                </a:xfrm>
                <a:custGeom>
                  <a:rect b="b" l="l" r="r" t="t"/>
                  <a:pathLst>
                    <a:path extrusionOk="0" h="568" w="650">
                      <a:moveTo>
                        <a:pt x="376" y="1"/>
                      </a:moveTo>
                      <a:cubicBezTo>
                        <a:pt x="120" y="1"/>
                        <a:pt x="1" y="308"/>
                        <a:pt x="171" y="479"/>
                      </a:cubicBezTo>
                      <a:cubicBezTo>
                        <a:pt x="233" y="541"/>
                        <a:pt x="305" y="567"/>
                        <a:pt x="374" y="567"/>
                      </a:cubicBezTo>
                      <a:cubicBezTo>
                        <a:pt x="518" y="567"/>
                        <a:pt x="650" y="453"/>
                        <a:pt x="650" y="291"/>
                      </a:cubicBezTo>
                      <a:cubicBezTo>
                        <a:pt x="650" y="138"/>
                        <a:pt x="530" y="1"/>
                        <a:pt x="3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4"/>
                <p:cNvSpPr/>
                <p:nvPr/>
              </p:nvSpPr>
              <p:spPr>
                <a:xfrm>
                  <a:off x="1915762" y="1541279"/>
                  <a:ext cx="33128" cy="207748"/>
                </a:xfrm>
                <a:custGeom>
                  <a:rect b="b" l="l" r="r" t="t"/>
                  <a:pathLst>
                    <a:path extrusionOk="0" h="2684" w="428">
                      <a:moveTo>
                        <a:pt x="0" y="1"/>
                      </a:moveTo>
                      <a:lnTo>
                        <a:pt x="0" y="2683"/>
                      </a:lnTo>
                      <a:lnTo>
                        <a:pt x="427" y="2683"/>
                      </a:lnTo>
                      <a:lnTo>
                        <a:pt x="4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4"/>
                <p:cNvSpPr/>
                <p:nvPr/>
              </p:nvSpPr>
              <p:spPr>
                <a:xfrm>
                  <a:off x="1770245" y="1406444"/>
                  <a:ext cx="109834" cy="509231"/>
                </a:xfrm>
                <a:custGeom>
                  <a:rect b="b" l="l" r="r" t="t"/>
                  <a:pathLst>
                    <a:path extrusionOk="0" h="6579" w="1419">
                      <a:moveTo>
                        <a:pt x="1" y="0"/>
                      </a:moveTo>
                      <a:lnTo>
                        <a:pt x="1" y="6578"/>
                      </a:lnTo>
                      <a:lnTo>
                        <a:pt x="1419" y="6578"/>
                      </a:lnTo>
                      <a:lnTo>
                        <a:pt x="1419" y="0"/>
                      </a:lnTo>
                      <a:close/>
                    </a:path>
                  </a:pathLst>
                </a:custGeom>
                <a:solidFill>
                  <a:srgbClr val="689E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4"/>
                <p:cNvSpPr/>
                <p:nvPr/>
              </p:nvSpPr>
              <p:spPr>
                <a:xfrm>
                  <a:off x="1806005" y="1771397"/>
                  <a:ext cx="42339" cy="43732"/>
                </a:xfrm>
                <a:custGeom>
                  <a:rect b="b" l="l" r="r" t="t"/>
                  <a:pathLst>
                    <a:path extrusionOk="0" h="565" w="547">
                      <a:moveTo>
                        <a:pt x="274" y="1"/>
                      </a:moveTo>
                      <a:cubicBezTo>
                        <a:pt x="120" y="1"/>
                        <a:pt x="0" y="138"/>
                        <a:pt x="0" y="291"/>
                      </a:cubicBezTo>
                      <a:cubicBezTo>
                        <a:pt x="0" y="445"/>
                        <a:pt x="120" y="565"/>
                        <a:pt x="274" y="565"/>
                      </a:cubicBezTo>
                      <a:cubicBezTo>
                        <a:pt x="427" y="565"/>
                        <a:pt x="547" y="445"/>
                        <a:pt x="547" y="291"/>
                      </a:cubicBezTo>
                      <a:cubicBezTo>
                        <a:pt x="547" y="138"/>
                        <a:pt x="427" y="1"/>
                        <a:pt x="2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4"/>
                <p:cNvSpPr/>
                <p:nvPr/>
              </p:nvSpPr>
              <p:spPr>
                <a:xfrm>
                  <a:off x="1809952" y="1541279"/>
                  <a:ext cx="33128" cy="207748"/>
                </a:xfrm>
                <a:custGeom>
                  <a:rect b="b" l="l" r="r" t="t"/>
                  <a:pathLst>
                    <a:path extrusionOk="0" h="2684" w="428">
                      <a:moveTo>
                        <a:pt x="0" y="1"/>
                      </a:moveTo>
                      <a:lnTo>
                        <a:pt x="0" y="2683"/>
                      </a:lnTo>
                      <a:lnTo>
                        <a:pt x="428" y="2683"/>
                      </a:lnTo>
                      <a:lnTo>
                        <a:pt x="42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90" name="Google Shape;1490;p34"/>
            <p:cNvGrpSpPr/>
            <p:nvPr/>
          </p:nvGrpSpPr>
          <p:grpSpPr>
            <a:xfrm>
              <a:off x="457221" y="1346681"/>
              <a:ext cx="1466634" cy="3339815"/>
              <a:chOff x="457221" y="1346681"/>
              <a:chExt cx="1466634" cy="3339815"/>
            </a:xfrm>
          </p:grpSpPr>
          <p:sp>
            <p:nvSpPr>
              <p:cNvPr id="1491" name="Google Shape;1491;p34"/>
              <p:cNvSpPr/>
              <p:nvPr/>
            </p:nvSpPr>
            <p:spPr>
              <a:xfrm>
                <a:off x="1721448" y="1750273"/>
                <a:ext cx="202408" cy="245443"/>
              </a:xfrm>
              <a:custGeom>
                <a:rect b="b" l="l" r="r" t="t"/>
                <a:pathLst>
                  <a:path extrusionOk="0" h="3171" w="2615">
                    <a:moveTo>
                      <a:pt x="1983" y="1"/>
                    </a:moveTo>
                    <a:cubicBezTo>
                      <a:pt x="1680" y="1"/>
                      <a:pt x="615" y="939"/>
                      <a:pt x="615" y="939"/>
                    </a:cubicBezTo>
                    <a:cubicBezTo>
                      <a:pt x="699" y="455"/>
                      <a:pt x="457" y="118"/>
                      <a:pt x="318" y="118"/>
                    </a:cubicBezTo>
                    <a:cubicBezTo>
                      <a:pt x="315" y="118"/>
                      <a:pt x="311" y="118"/>
                      <a:pt x="308" y="119"/>
                    </a:cubicBezTo>
                    <a:cubicBezTo>
                      <a:pt x="171" y="136"/>
                      <a:pt x="0" y="1708"/>
                      <a:pt x="0" y="1708"/>
                    </a:cubicBezTo>
                    <a:cubicBezTo>
                      <a:pt x="0" y="1708"/>
                      <a:pt x="1250" y="3170"/>
                      <a:pt x="1678" y="3170"/>
                    </a:cubicBezTo>
                    <a:cubicBezTo>
                      <a:pt x="1719" y="3170"/>
                      <a:pt x="1753" y="3156"/>
                      <a:pt x="1777" y="3126"/>
                    </a:cubicBezTo>
                    <a:cubicBezTo>
                      <a:pt x="1777" y="3126"/>
                      <a:pt x="2615" y="1708"/>
                      <a:pt x="2597" y="1520"/>
                    </a:cubicBezTo>
                    <a:cubicBezTo>
                      <a:pt x="2597" y="1484"/>
                      <a:pt x="2580" y="1469"/>
                      <a:pt x="2552" y="1469"/>
                    </a:cubicBezTo>
                    <a:cubicBezTo>
                      <a:pt x="2422" y="1469"/>
                      <a:pt x="2051" y="1793"/>
                      <a:pt x="2051" y="1793"/>
                    </a:cubicBezTo>
                    <a:cubicBezTo>
                      <a:pt x="2051" y="1793"/>
                      <a:pt x="2478" y="1247"/>
                      <a:pt x="2461" y="1042"/>
                    </a:cubicBezTo>
                    <a:cubicBezTo>
                      <a:pt x="2461" y="1017"/>
                      <a:pt x="2447" y="1007"/>
                      <a:pt x="2424" y="1007"/>
                    </a:cubicBezTo>
                    <a:cubicBezTo>
                      <a:pt x="2266" y="1007"/>
                      <a:pt x="1658" y="1486"/>
                      <a:pt x="1658" y="1486"/>
                    </a:cubicBezTo>
                    <a:cubicBezTo>
                      <a:pt x="1658" y="1486"/>
                      <a:pt x="2461" y="717"/>
                      <a:pt x="2307" y="529"/>
                    </a:cubicBezTo>
                    <a:cubicBezTo>
                      <a:pt x="2290" y="506"/>
                      <a:pt x="2262" y="495"/>
                      <a:pt x="2226" y="495"/>
                    </a:cubicBezTo>
                    <a:cubicBezTo>
                      <a:pt x="1949" y="495"/>
                      <a:pt x="1196" y="1127"/>
                      <a:pt x="1196" y="1127"/>
                    </a:cubicBezTo>
                    <a:cubicBezTo>
                      <a:pt x="1196" y="1127"/>
                      <a:pt x="2187" y="256"/>
                      <a:pt x="2051" y="33"/>
                    </a:cubicBezTo>
                    <a:cubicBezTo>
                      <a:pt x="2038" y="11"/>
                      <a:pt x="2014" y="1"/>
                      <a:pt x="1983" y="1"/>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2" name="Google Shape;1492;p34"/>
              <p:cNvGrpSpPr/>
              <p:nvPr/>
            </p:nvGrpSpPr>
            <p:grpSpPr>
              <a:xfrm>
                <a:off x="457221" y="1346681"/>
                <a:ext cx="1408768" cy="3339815"/>
                <a:chOff x="457189" y="1363099"/>
                <a:chExt cx="1401759" cy="3323199"/>
              </a:xfrm>
            </p:grpSpPr>
            <p:sp>
              <p:nvSpPr>
                <p:cNvPr id="1493" name="Google Shape;1493;p34"/>
                <p:cNvSpPr/>
                <p:nvPr/>
              </p:nvSpPr>
              <p:spPr>
                <a:xfrm>
                  <a:off x="959531" y="4565860"/>
                  <a:ext cx="390263" cy="120438"/>
                </a:xfrm>
                <a:custGeom>
                  <a:rect b="b" l="l" r="r" t="t"/>
                  <a:pathLst>
                    <a:path extrusionOk="0" h="1556" w="5042">
                      <a:moveTo>
                        <a:pt x="291" y="1"/>
                      </a:moveTo>
                      <a:lnTo>
                        <a:pt x="1" y="1556"/>
                      </a:lnTo>
                      <a:lnTo>
                        <a:pt x="4392" y="1556"/>
                      </a:lnTo>
                      <a:cubicBezTo>
                        <a:pt x="5041" y="1556"/>
                        <a:pt x="3862" y="958"/>
                        <a:pt x="3862" y="958"/>
                      </a:cubicBezTo>
                      <a:lnTo>
                        <a:pt x="406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4"/>
                <p:cNvSpPr/>
                <p:nvPr/>
              </p:nvSpPr>
              <p:spPr>
                <a:xfrm>
                  <a:off x="966188" y="4674300"/>
                  <a:ext cx="342583" cy="2786"/>
                </a:xfrm>
                <a:custGeom>
                  <a:rect b="b" l="l" r="r" t="t"/>
                  <a:pathLst>
                    <a:path extrusionOk="0" h="36" w="4426">
                      <a:moveTo>
                        <a:pt x="2222" y="1"/>
                      </a:moveTo>
                      <a:cubicBezTo>
                        <a:pt x="991" y="1"/>
                        <a:pt x="0" y="1"/>
                        <a:pt x="0" y="18"/>
                      </a:cubicBezTo>
                      <a:cubicBezTo>
                        <a:pt x="0" y="35"/>
                        <a:pt x="991" y="35"/>
                        <a:pt x="2222" y="35"/>
                      </a:cubicBezTo>
                      <a:cubicBezTo>
                        <a:pt x="3435" y="35"/>
                        <a:pt x="4426" y="18"/>
                        <a:pt x="4426" y="18"/>
                      </a:cubicBezTo>
                      <a:cubicBezTo>
                        <a:pt x="4426" y="1"/>
                        <a:pt x="3435" y="1"/>
                        <a:pt x="2222"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4"/>
                <p:cNvSpPr/>
                <p:nvPr/>
              </p:nvSpPr>
              <p:spPr>
                <a:xfrm>
                  <a:off x="1243908" y="4646590"/>
                  <a:ext cx="29181" cy="10604"/>
                </a:xfrm>
                <a:custGeom>
                  <a:rect b="b" l="l" r="r" t="t"/>
                  <a:pathLst>
                    <a:path extrusionOk="0" h="137" w="377">
                      <a:moveTo>
                        <a:pt x="376" y="0"/>
                      </a:moveTo>
                      <a:cubicBezTo>
                        <a:pt x="308" y="0"/>
                        <a:pt x="240" y="17"/>
                        <a:pt x="171" y="34"/>
                      </a:cubicBezTo>
                      <a:cubicBezTo>
                        <a:pt x="103" y="69"/>
                        <a:pt x="52" y="86"/>
                        <a:pt x="1" y="137"/>
                      </a:cubicBezTo>
                      <a:cubicBezTo>
                        <a:pt x="69" y="120"/>
                        <a:pt x="120" y="103"/>
                        <a:pt x="188" y="69"/>
                      </a:cubicBezTo>
                      <a:cubicBezTo>
                        <a:pt x="240" y="51"/>
                        <a:pt x="308" y="34"/>
                        <a:pt x="376"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4"/>
                <p:cNvSpPr/>
                <p:nvPr/>
              </p:nvSpPr>
              <p:spPr>
                <a:xfrm>
                  <a:off x="1230672" y="4641250"/>
                  <a:ext cx="30497" cy="9366"/>
                </a:xfrm>
                <a:custGeom>
                  <a:rect b="b" l="l" r="r" t="t"/>
                  <a:pathLst>
                    <a:path extrusionOk="0" h="121" w="394">
                      <a:moveTo>
                        <a:pt x="394" y="1"/>
                      </a:moveTo>
                      <a:cubicBezTo>
                        <a:pt x="308" y="1"/>
                        <a:pt x="240" y="1"/>
                        <a:pt x="189" y="35"/>
                      </a:cubicBezTo>
                      <a:cubicBezTo>
                        <a:pt x="120" y="52"/>
                        <a:pt x="52" y="86"/>
                        <a:pt x="1" y="120"/>
                      </a:cubicBezTo>
                      <a:cubicBezTo>
                        <a:pt x="69" y="103"/>
                        <a:pt x="137" y="86"/>
                        <a:pt x="189" y="69"/>
                      </a:cubicBezTo>
                      <a:cubicBezTo>
                        <a:pt x="257" y="52"/>
                        <a:pt x="325" y="35"/>
                        <a:pt x="394"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4"/>
                <p:cNvSpPr/>
                <p:nvPr/>
              </p:nvSpPr>
              <p:spPr>
                <a:xfrm>
                  <a:off x="966188" y="4635444"/>
                  <a:ext cx="97914" cy="37618"/>
                </a:xfrm>
                <a:custGeom>
                  <a:rect b="b" l="l" r="r" t="t"/>
                  <a:pathLst>
                    <a:path extrusionOk="0" h="486" w="1265">
                      <a:moveTo>
                        <a:pt x="346" y="1"/>
                      </a:moveTo>
                      <a:cubicBezTo>
                        <a:pt x="298" y="1"/>
                        <a:pt x="251" y="3"/>
                        <a:pt x="205" y="7"/>
                      </a:cubicBezTo>
                      <a:lnTo>
                        <a:pt x="52" y="25"/>
                      </a:lnTo>
                      <a:lnTo>
                        <a:pt x="0" y="25"/>
                      </a:lnTo>
                      <a:cubicBezTo>
                        <a:pt x="35" y="33"/>
                        <a:pt x="69" y="37"/>
                        <a:pt x="105" y="37"/>
                      </a:cubicBezTo>
                      <a:cubicBezTo>
                        <a:pt x="141" y="37"/>
                        <a:pt x="180" y="33"/>
                        <a:pt x="223" y="25"/>
                      </a:cubicBezTo>
                      <a:cubicBezTo>
                        <a:pt x="376" y="25"/>
                        <a:pt x="547" y="42"/>
                        <a:pt x="718" y="76"/>
                      </a:cubicBezTo>
                      <a:cubicBezTo>
                        <a:pt x="889" y="110"/>
                        <a:pt x="1026" y="195"/>
                        <a:pt x="1145" y="315"/>
                      </a:cubicBezTo>
                      <a:cubicBezTo>
                        <a:pt x="1196" y="366"/>
                        <a:pt x="1231" y="435"/>
                        <a:pt x="1265" y="486"/>
                      </a:cubicBezTo>
                      <a:cubicBezTo>
                        <a:pt x="1265" y="469"/>
                        <a:pt x="1265" y="452"/>
                        <a:pt x="1248" y="435"/>
                      </a:cubicBezTo>
                      <a:cubicBezTo>
                        <a:pt x="1231" y="400"/>
                        <a:pt x="1196" y="349"/>
                        <a:pt x="1162" y="298"/>
                      </a:cubicBezTo>
                      <a:cubicBezTo>
                        <a:pt x="1060" y="178"/>
                        <a:pt x="889" y="76"/>
                        <a:pt x="735" y="42"/>
                      </a:cubicBezTo>
                      <a:cubicBezTo>
                        <a:pt x="610" y="17"/>
                        <a:pt x="476" y="1"/>
                        <a:pt x="346"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4"/>
                <p:cNvSpPr/>
                <p:nvPr/>
              </p:nvSpPr>
              <p:spPr>
                <a:xfrm>
                  <a:off x="1257144" y="4653170"/>
                  <a:ext cx="23840" cy="22602"/>
                </a:xfrm>
                <a:custGeom>
                  <a:rect b="b" l="l" r="r" t="t"/>
                  <a:pathLst>
                    <a:path extrusionOk="0" h="292" w="308">
                      <a:moveTo>
                        <a:pt x="308" y="1"/>
                      </a:moveTo>
                      <a:cubicBezTo>
                        <a:pt x="223" y="1"/>
                        <a:pt x="154" y="18"/>
                        <a:pt x="103" y="86"/>
                      </a:cubicBezTo>
                      <a:cubicBezTo>
                        <a:pt x="35" y="137"/>
                        <a:pt x="0" y="223"/>
                        <a:pt x="0" y="291"/>
                      </a:cubicBezTo>
                      <a:cubicBezTo>
                        <a:pt x="35" y="223"/>
                        <a:pt x="69" y="154"/>
                        <a:pt x="120" y="103"/>
                      </a:cubicBezTo>
                      <a:cubicBezTo>
                        <a:pt x="171" y="52"/>
                        <a:pt x="240" y="18"/>
                        <a:pt x="308"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4"/>
                <p:cNvSpPr/>
                <p:nvPr/>
              </p:nvSpPr>
              <p:spPr>
                <a:xfrm>
                  <a:off x="1101100" y="4659826"/>
                  <a:ext cx="67495" cy="3251"/>
                </a:xfrm>
                <a:custGeom>
                  <a:rect b="b" l="l" r="r" t="t"/>
                  <a:pathLst>
                    <a:path extrusionOk="0" h="42" w="872">
                      <a:moveTo>
                        <a:pt x="444" y="0"/>
                      </a:moveTo>
                      <a:cubicBezTo>
                        <a:pt x="291" y="0"/>
                        <a:pt x="137" y="17"/>
                        <a:pt x="0" y="34"/>
                      </a:cubicBezTo>
                      <a:cubicBezTo>
                        <a:pt x="91" y="34"/>
                        <a:pt x="190" y="42"/>
                        <a:pt x="291" y="42"/>
                      </a:cubicBezTo>
                      <a:cubicBezTo>
                        <a:pt x="342" y="42"/>
                        <a:pt x="393" y="40"/>
                        <a:pt x="444" y="34"/>
                      </a:cubicBezTo>
                      <a:cubicBezTo>
                        <a:pt x="484" y="39"/>
                        <a:pt x="526" y="41"/>
                        <a:pt x="568" y="41"/>
                      </a:cubicBezTo>
                      <a:cubicBezTo>
                        <a:pt x="670" y="41"/>
                        <a:pt x="775" y="29"/>
                        <a:pt x="872" y="17"/>
                      </a:cubicBezTo>
                      <a:cubicBezTo>
                        <a:pt x="735" y="0"/>
                        <a:pt x="581" y="0"/>
                        <a:pt x="444"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4"/>
                <p:cNvSpPr/>
                <p:nvPr/>
              </p:nvSpPr>
              <p:spPr>
                <a:xfrm>
                  <a:off x="472902" y="4565860"/>
                  <a:ext cx="390186" cy="120438"/>
                </a:xfrm>
                <a:custGeom>
                  <a:rect b="b" l="l" r="r" t="t"/>
                  <a:pathLst>
                    <a:path extrusionOk="0" h="1556" w="5041">
                      <a:moveTo>
                        <a:pt x="291" y="1"/>
                      </a:moveTo>
                      <a:lnTo>
                        <a:pt x="0" y="1556"/>
                      </a:lnTo>
                      <a:lnTo>
                        <a:pt x="4391" y="1556"/>
                      </a:lnTo>
                      <a:cubicBezTo>
                        <a:pt x="5041" y="1556"/>
                        <a:pt x="3862" y="958"/>
                        <a:pt x="3862" y="958"/>
                      </a:cubicBezTo>
                      <a:lnTo>
                        <a:pt x="40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4"/>
                <p:cNvSpPr/>
                <p:nvPr/>
              </p:nvSpPr>
              <p:spPr>
                <a:xfrm>
                  <a:off x="480797" y="4674300"/>
                  <a:ext cx="342661" cy="2786"/>
                </a:xfrm>
                <a:custGeom>
                  <a:rect b="b" l="l" r="r" t="t"/>
                  <a:pathLst>
                    <a:path extrusionOk="0" h="36" w="4427">
                      <a:moveTo>
                        <a:pt x="2205" y="1"/>
                      </a:moveTo>
                      <a:cubicBezTo>
                        <a:pt x="992" y="1"/>
                        <a:pt x="1" y="1"/>
                        <a:pt x="1" y="18"/>
                      </a:cubicBezTo>
                      <a:cubicBezTo>
                        <a:pt x="1" y="35"/>
                        <a:pt x="992" y="35"/>
                        <a:pt x="2205" y="35"/>
                      </a:cubicBezTo>
                      <a:cubicBezTo>
                        <a:pt x="3418" y="35"/>
                        <a:pt x="4426" y="18"/>
                        <a:pt x="4426" y="18"/>
                      </a:cubicBezTo>
                      <a:cubicBezTo>
                        <a:pt x="4426" y="1"/>
                        <a:pt x="3418" y="1"/>
                        <a:pt x="2205"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4"/>
                <p:cNvSpPr/>
                <p:nvPr/>
              </p:nvSpPr>
              <p:spPr>
                <a:xfrm>
                  <a:off x="757201" y="4646590"/>
                  <a:ext cx="29181" cy="10604"/>
                </a:xfrm>
                <a:custGeom>
                  <a:rect b="b" l="l" r="r" t="t"/>
                  <a:pathLst>
                    <a:path extrusionOk="0" h="137" w="377">
                      <a:moveTo>
                        <a:pt x="377" y="0"/>
                      </a:moveTo>
                      <a:cubicBezTo>
                        <a:pt x="308" y="0"/>
                        <a:pt x="240" y="17"/>
                        <a:pt x="172" y="34"/>
                      </a:cubicBezTo>
                      <a:cubicBezTo>
                        <a:pt x="120" y="69"/>
                        <a:pt x="52" y="86"/>
                        <a:pt x="1" y="137"/>
                      </a:cubicBezTo>
                      <a:cubicBezTo>
                        <a:pt x="69" y="120"/>
                        <a:pt x="137" y="103"/>
                        <a:pt x="189" y="69"/>
                      </a:cubicBezTo>
                      <a:cubicBezTo>
                        <a:pt x="257" y="51"/>
                        <a:pt x="308" y="34"/>
                        <a:pt x="377"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4"/>
                <p:cNvSpPr/>
                <p:nvPr/>
              </p:nvSpPr>
              <p:spPr>
                <a:xfrm>
                  <a:off x="743965" y="4641250"/>
                  <a:ext cx="30497" cy="9366"/>
                </a:xfrm>
                <a:custGeom>
                  <a:rect b="b" l="l" r="r" t="t"/>
                  <a:pathLst>
                    <a:path extrusionOk="0" h="121" w="394">
                      <a:moveTo>
                        <a:pt x="394" y="1"/>
                      </a:moveTo>
                      <a:cubicBezTo>
                        <a:pt x="326" y="1"/>
                        <a:pt x="257" y="1"/>
                        <a:pt x="189" y="35"/>
                      </a:cubicBezTo>
                      <a:cubicBezTo>
                        <a:pt x="121" y="52"/>
                        <a:pt x="52" y="86"/>
                        <a:pt x="1" y="120"/>
                      </a:cubicBezTo>
                      <a:cubicBezTo>
                        <a:pt x="69" y="103"/>
                        <a:pt x="138" y="86"/>
                        <a:pt x="206" y="69"/>
                      </a:cubicBezTo>
                      <a:cubicBezTo>
                        <a:pt x="257" y="52"/>
                        <a:pt x="326" y="35"/>
                        <a:pt x="394"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4"/>
                <p:cNvSpPr/>
                <p:nvPr/>
              </p:nvSpPr>
              <p:spPr>
                <a:xfrm>
                  <a:off x="479481" y="4635444"/>
                  <a:ext cx="97992" cy="37618"/>
                </a:xfrm>
                <a:custGeom>
                  <a:rect b="b" l="l" r="r" t="t"/>
                  <a:pathLst>
                    <a:path extrusionOk="0" h="486" w="1266">
                      <a:moveTo>
                        <a:pt x="360" y="1"/>
                      </a:moveTo>
                      <a:cubicBezTo>
                        <a:pt x="314" y="1"/>
                        <a:pt x="269" y="3"/>
                        <a:pt x="223" y="7"/>
                      </a:cubicBezTo>
                      <a:lnTo>
                        <a:pt x="69" y="25"/>
                      </a:lnTo>
                      <a:lnTo>
                        <a:pt x="1" y="25"/>
                      </a:lnTo>
                      <a:cubicBezTo>
                        <a:pt x="35" y="33"/>
                        <a:pt x="73" y="37"/>
                        <a:pt x="112" y="37"/>
                      </a:cubicBezTo>
                      <a:cubicBezTo>
                        <a:pt x="150" y="37"/>
                        <a:pt x="189" y="33"/>
                        <a:pt x="223" y="25"/>
                      </a:cubicBezTo>
                      <a:cubicBezTo>
                        <a:pt x="394" y="25"/>
                        <a:pt x="565" y="42"/>
                        <a:pt x="718" y="76"/>
                      </a:cubicBezTo>
                      <a:cubicBezTo>
                        <a:pt x="889" y="110"/>
                        <a:pt x="1043" y="195"/>
                        <a:pt x="1145" y="315"/>
                      </a:cubicBezTo>
                      <a:cubicBezTo>
                        <a:pt x="1197" y="366"/>
                        <a:pt x="1231" y="435"/>
                        <a:pt x="1265" y="486"/>
                      </a:cubicBezTo>
                      <a:cubicBezTo>
                        <a:pt x="1265" y="469"/>
                        <a:pt x="1265" y="452"/>
                        <a:pt x="1248" y="435"/>
                      </a:cubicBezTo>
                      <a:cubicBezTo>
                        <a:pt x="1231" y="400"/>
                        <a:pt x="1197" y="349"/>
                        <a:pt x="1180" y="298"/>
                      </a:cubicBezTo>
                      <a:cubicBezTo>
                        <a:pt x="1060" y="178"/>
                        <a:pt x="906" y="76"/>
                        <a:pt x="735" y="42"/>
                      </a:cubicBezTo>
                      <a:cubicBezTo>
                        <a:pt x="610" y="17"/>
                        <a:pt x="485" y="1"/>
                        <a:pt x="360"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4"/>
                <p:cNvSpPr/>
                <p:nvPr/>
              </p:nvSpPr>
              <p:spPr>
                <a:xfrm>
                  <a:off x="771753" y="4654408"/>
                  <a:ext cx="22602" cy="21363"/>
                </a:xfrm>
                <a:custGeom>
                  <a:rect b="b" l="l" r="r" t="t"/>
                  <a:pathLst>
                    <a:path extrusionOk="0" h="276" w="292">
                      <a:moveTo>
                        <a:pt x="265" y="0"/>
                      </a:moveTo>
                      <a:cubicBezTo>
                        <a:pt x="122" y="0"/>
                        <a:pt x="1" y="130"/>
                        <a:pt x="1" y="275"/>
                      </a:cubicBezTo>
                      <a:cubicBezTo>
                        <a:pt x="18" y="207"/>
                        <a:pt x="52" y="155"/>
                        <a:pt x="103" y="104"/>
                      </a:cubicBezTo>
                      <a:cubicBezTo>
                        <a:pt x="155" y="53"/>
                        <a:pt x="223" y="19"/>
                        <a:pt x="291" y="2"/>
                      </a:cubicBezTo>
                      <a:cubicBezTo>
                        <a:pt x="282" y="1"/>
                        <a:pt x="274" y="0"/>
                        <a:pt x="265"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4"/>
                <p:cNvSpPr/>
                <p:nvPr/>
              </p:nvSpPr>
              <p:spPr>
                <a:xfrm>
                  <a:off x="614393" y="4659826"/>
                  <a:ext cx="68811" cy="3251"/>
                </a:xfrm>
                <a:custGeom>
                  <a:rect b="b" l="l" r="r" t="t"/>
                  <a:pathLst>
                    <a:path extrusionOk="0" h="42" w="889">
                      <a:moveTo>
                        <a:pt x="445" y="0"/>
                      </a:moveTo>
                      <a:cubicBezTo>
                        <a:pt x="291" y="0"/>
                        <a:pt x="154" y="17"/>
                        <a:pt x="0" y="34"/>
                      </a:cubicBezTo>
                      <a:cubicBezTo>
                        <a:pt x="103" y="34"/>
                        <a:pt x="198" y="42"/>
                        <a:pt x="295" y="42"/>
                      </a:cubicBezTo>
                      <a:cubicBezTo>
                        <a:pt x="344" y="42"/>
                        <a:pt x="393" y="40"/>
                        <a:pt x="445" y="34"/>
                      </a:cubicBezTo>
                      <a:cubicBezTo>
                        <a:pt x="490" y="39"/>
                        <a:pt x="533" y="41"/>
                        <a:pt x="576" y="41"/>
                      </a:cubicBezTo>
                      <a:cubicBezTo>
                        <a:pt x="680" y="41"/>
                        <a:pt x="780" y="29"/>
                        <a:pt x="889" y="17"/>
                      </a:cubicBezTo>
                      <a:cubicBezTo>
                        <a:pt x="735" y="0"/>
                        <a:pt x="599" y="0"/>
                        <a:pt x="445"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4"/>
                <p:cNvSpPr/>
                <p:nvPr/>
              </p:nvSpPr>
              <p:spPr>
                <a:xfrm>
                  <a:off x="758517" y="4524914"/>
                  <a:ext cx="10682" cy="62232"/>
                </a:xfrm>
                <a:custGeom>
                  <a:rect b="b" l="l" r="r" t="t"/>
                  <a:pathLst>
                    <a:path extrusionOk="0" h="804" w="138">
                      <a:moveTo>
                        <a:pt x="103" y="0"/>
                      </a:moveTo>
                      <a:lnTo>
                        <a:pt x="103" y="0"/>
                      </a:lnTo>
                      <a:cubicBezTo>
                        <a:pt x="52" y="120"/>
                        <a:pt x="18" y="257"/>
                        <a:pt x="35" y="393"/>
                      </a:cubicBezTo>
                      <a:cubicBezTo>
                        <a:pt x="1" y="530"/>
                        <a:pt x="1" y="667"/>
                        <a:pt x="35" y="803"/>
                      </a:cubicBezTo>
                      <a:cubicBezTo>
                        <a:pt x="120" y="530"/>
                        <a:pt x="138" y="257"/>
                        <a:pt x="103"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4"/>
                <p:cNvSpPr/>
                <p:nvPr/>
              </p:nvSpPr>
              <p:spPr>
                <a:xfrm>
                  <a:off x="1234620" y="4535440"/>
                  <a:ext cx="8050" cy="62232"/>
                </a:xfrm>
                <a:custGeom>
                  <a:rect b="b" l="l" r="r" t="t"/>
                  <a:pathLst>
                    <a:path extrusionOk="0" h="804" w="104">
                      <a:moveTo>
                        <a:pt x="52" y="1"/>
                      </a:moveTo>
                      <a:cubicBezTo>
                        <a:pt x="1" y="257"/>
                        <a:pt x="1" y="531"/>
                        <a:pt x="52" y="804"/>
                      </a:cubicBezTo>
                      <a:cubicBezTo>
                        <a:pt x="103" y="531"/>
                        <a:pt x="103" y="257"/>
                        <a:pt x="52"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4"/>
                <p:cNvSpPr/>
                <p:nvPr/>
              </p:nvSpPr>
              <p:spPr>
                <a:xfrm>
                  <a:off x="457189" y="1886495"/>
                  <a:ext cx="235923" cy="835870"/>
                </a:xfrm>
                <a:custGeom>
                  <a:rect b="b" l="l" r="r" t="t"/>
                  <a:pathLst>
                    <a:path extrusionOk="0" h="10799" w="3048">
                      <a:moveTo>
                        <a:pt x="3040" y="0"/>
                      </a:moveTo>
                      <a:lnTo>
                        <a:pt x="3038" y="47"/>
                      </a:lnTo>
                      <a:lnTo>
                        <a:pt x="3038" y="47"/>
                      </a:lnTo>
                      <a:cubicBezTo>
                        <a:pt x="3046" y="22"/>
                        <a:pt x="3047" y="6"/>
                        <a:pt x="3040" y="0"/>
                      </a:cubicBezTo>
                      <a:close/>
                      <a:moveTo>
                        <a:pt x="3038" y="47"/>
                      </a:moveTo>
                      <a:cubicBezTo>
                        <a:pt x="2879" y="533"/>
                        <a:pt x="1" y="4562"/>
                        <a:pt x="2681" y="10799"/>
                      </a:cubicBezTo>
                      <a:lnTo>
                        <a:pt x="3038" y="4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4"/>
                <p:cNvSpPr/>
                <p:nvPr/>
              </p:nvSpPr>
              <p:spPr>
                <a:xfrm>
                  <a:off x="844511" y="1440656"/>
                  <a:ext cx="325400" cy="466273"/>
                </a:xfrm>
                <a:custGeom>
                  <a:rect b="b" l="l" r="r" t="t"/>
                  <a:pathLst>
                    <a:path extrusionOk="0" h="6024" w="4204">
                      <a:moveTo>
                        <a:pt x="1914" y="1"/>
                      </a:moveTo>
                      <a:cubicBezTo>
                        <a:pt x="783" y="1"/>
                        <a:pt x="718" y="549"/>
                        <a:pt x="718" y="549"/>
                      </a:cubicBezTo>
                      <a:lnTo>
                        <a:pt x="718" y="1506"/>
                      </a:lnTo>
                      <a:lnTo>
                        <a:pt x="206" y="2753"/>
                      </a:lnTo>
                      <a:lnTo>
                        <a:pt x="35" y="4974"/>
                      </a:lnTo>
                      <a:cubicBezTo>
                        <a:pt x="0" y="5282"/>
                        <a:pt x="103" y="5572"/>
                        <a:pt x="308" y="5778"/>
                      </a:cubicBezTo>
                      <a:cubicBezTo>
                        <a:pt x="496" y="5959"/>
                        <a:pt x="710" y="6024"/>
                        <a:pt x="923" y="6024"/>
                      </a:cubicBezTo>
                      <a:cubicBezTo>
                        <a:pt x="1252" y="6024"/>
                        <a:pt x="1577" y="5868"/>
                        <a:pt x="1795" y="5743"/>
                      </a:cubicBezTo>
                      <a:cubicBezTo>
                        <a:pt x="1965" y="5624"/>
                        <a:pt x="2068" y="5436"/>
                        <a:pt x="2085" y="5248"/>
                      </a:cubicBezTo>
                      <a:lnTo>
                        <a:pt x="2085" y="4650"/>
                      </a:lnTo>
                      <a:lnTo>
                        <a:pt x="2888" y="4650"/>
                      </a:lnTo>
                      <a:cubicBezTo>
                        <a:pt x="4204" y="4581"/>
                        <a:pt x="3982" y="378"/>
                        <a:pt x="3982" y="378"/>
                      </a:cubicBezTo>
                      <a:cubicBezTo>
                        <a:pt x="3982" y="37"/>
                        <a:pt x="3264" y="37"/>
                        <a:pt x="3264" y="37"/>
                      </a:cubicBezTo>
                      <a:lnTo>
                        <a:pt x="2017" y="2"/>
                      </a:lnTo>
                      <a:cubicBezTo>
                        <a:pt x="1982" y="1"/>
                        <a:pt x="1947" y="1"/>
                        <a:pt x="1914" y="1"/>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4"/>
                <p:cNvSpPr/>
                <p:nvPr/>
              </p:nvSpPr>
              <p:spPr>
                <a:xfrm>
                  <a:off x="942348" y="1840518"/>
                  <a:ext cx="916600" cy="546462"/>
                </a:xfrm>
                <a:custGeom>
                  <a:rect b="b" l="l" r="r" t="t"/>
                  <a:pathLst>
                    <a:path extrusionOk="0" h="7060" w="11842">
                      <a:moveTo>
                        <a:pt x="1447" y="0"/>
                      </a:moveTo>
                      <a:cubicBezTo>
                        <a:pt x="1090" y="0"/>
                        <a:pt x="729" y="60"/>
                        <a:pt x="377" y="184"/>
                      </a:cubicBezTo>
                      <a:lnTo>
                        <a:pt x="1" y="321"/>
                      </a:lnTo>
                      <a:cubicBezTo>
                        <a:pt x="1" y="321"/>
                        <a:pt x="889" y="2696"/>
                        <a:pt x="3247" y="5652"/>
                      </a:cubicBezTo>
                      <a:cubicBezTo>
                        <a:pt x="4082" y="6698"/>
                        <a:pt x="4931" y="7059"/>
                        <a:pt x="5708" y="7059"/>
                      </a:cubicBezTo>
                      <a:cubicBezTo>
                        <a:pt x="7127" y="7059"/>
                        <a:pt x="8306" y="5854"/>
                        <a:pt x="8715" y="5413"/>
                      </a:cubicBezTo>
                      <a:cubicBezTo>
                        <a:pt x="9347" y="4746"/>
                        <a:pt x="11842" y="1978"/>
                        <a:pt x="11842" y="1978"/>
                      </a:cubicBezTo>
                      <a:lnTo>
                        <a:pt x="9791" y="338"/>
                      </a:lnTo>
                      <a:cubicBezTo>
                        <a:pt x="8715" y="1500"/>
                        <a:pt x="7570" y="2594"/>
                        <a:pt x="6357" y="3602"/>
                      </a:cubicBezTo>
                      <a:cubicBezTo>
                        <a:pt x="6300" y="3648"/>
                        <a:pt x="6236" y="3670"/>
                        <a:pt x="6165" y="3670"/>
                      </a:cubicBezTo>
                      <a:cubicBezTo>
                        <a:pt x="5662" y="3670"/>
                        <a:pt x="4840" y="2574"/>
                        <a:pt x="4136" y="1466"/>
                      </a:cubicBezTo>
                      <a:cubicBezTo>
                        <a:pt x="3534" y="532"/>
                        <a:pt x="2511" y="0"/>
                        <a:pt x="14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4"/>
                <p:cNvSpPr/>
                <p:nvPr/>
              </p:nvSpPr>
              <p:spPr>
                <a:xfrm>
                  <a:off x="468954" y="2613846"/>
                  <a:ext cx="812030" cy="2011614"/>
                </a:xfrm>
                <a:custGeom>
                  <a:rect b="b" l="l" r="r" t="t"/>
                  <a:pathLst>
                    <a:path extrusionOk="0" h="25989" w="10491">
                      <a:moveTo>
                        <a:pt x="10423" y="1"/>
                      </a:moveTo>
                      <a:lnTo>
                        <a:pt x="2512" y="872"/>
                      </a:lnTo>
                      <a:lnTo>
                        <a:pt x="0" y="25989"/>
                      </a:lnTo>
                      <a:lnTo>
                        <a:pt x="4699" y="25989"/>
                      </a:lnTo>
                      <a:lnTo>
                        <a:pt x="6083" y="3794"/>
                      </a:lnTo>
                      <a:lnTo>
                        <a:pt x="6083" y="25750"/>
                      </a:lnTo>
                      <a:lnTo>
                        <a:pt x="10491" y="25750"/>
                      </a:lnTo>
                      <a:lnTo>
                        <a:pt x="104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4"/>
                <p:cNvSpPr/>
                <p:nvPr/>
              </p:nvSpPr>
              <p:spPr>
                <a:xfrm>
                  <a:off x="609130" y="1845316"/>
                  <a:ext cx="666590" cy="873874"/>
                </a:xfrm>
                <a:custGeom>
                  <a:rect b="b" l="l" r="r" t="t"/>
                  <a:pathLst>
                    <a:path extrusionOk="0" h="11290" w="8612">
                      <a:moveTo>
                        <a:pt x="5017" y="0"/>
                      </a:moveTo>
                      <a:cubicBezTo>
                        <a:pt x="3581" y="0"/>
                        <a:pt x="1650" y="114"/>
                        <a:pt x="1077" y="532"/>
                      </a:cubicBezTo>
                      <a:cubicBezTo>
                        <a:pt x="325" y="1335"/>
                        <a:pt x="0" y="2463"/>
                        <a:pt x="205" y="3540"/>
                      </a:cubicBezTo>
                      <a:lnTo>
                        <a:pt x="735" y="6410"/>
                      </a:lnTo>
                      <a:lnTo>
                        <a:pt x="427" y="11211"/>
                      </a:lnTo>
                      <a:cubicBezTo>
                        <a:pt x="427" y="11211"/>
                        <a:pt x="1521" y="11289"/>
                        <a:pt x="2936" y="11289"/>
                      </a:cubicBezTo>
                      <a:cubicBezTo>
                        <a:pt x="4895" y="11289"/>
                        <a:pt x="7471" y="11140"/>
                        <a:pt x="8612" y="10425"/>
                      </a:cubicBezTo>
                      <a:lnTo>
                        <a:pt x="7552" y="1199"/>
                      </a:lnTo>
                      <a:cubicBezTo>
                        <a:pt x="7518" y="737"/>
                        <a:pt x="7228" y="327"/>
                        <a:pt x="6800" y="139"/>
                      </a:cubicBezTo>
                      <a:cubicBezTo>
                        <a:pt x="6749" y="105"/>
                        <a:pt x="6681" y="88"/>
                        <a:pt x="6630" y="71"/>
                      </a:cubicBezTo>
                      <a:cubicBezTo>
                        <a:pt x="6448" y="35"/>
                        <a:pt x="5807" y="0"/>
                        <a:pt x="50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4"/>
                <p:cNvSpPr/>
                <p:nvPr/>
              </p:nvSpPr>
              <p:spPr>
                <a:xfrm>
                  <a:off x="986003" y="1618992"/>
                  <a:ext cx="86072" cy="93347"/>
                </a:xfrm>
                <a:custGeom>
                  <a:rect b="b" l="l" r="r" t="t"/>
                  <a:pathLst>
                    <a:path extrusionOk="0" h="1206" w="1112">
                      <a:moveTo>
                        <a:pt x="1043" y="39"/>
                      </a:moveTo>
                      <a:lnTo>
                        <a:pt x="1045" y="70"/>
                      </a:lnTo>
                      <a:lnTo>
                        <a:pt x="1045" y="70"/>
                      </a:lnTo>
                      <a:cubicBezTo>
                        <a:pt x="1053" y="72"/>
                        <a:pt x="1060" y="74"/>
                        <a:pt x="1068" y="77"/>
                      </a:cubicBezTo>
                      <a:lnTo>
                        <a:pt x="1068" y="77"/>
                      </a:lnTo>
                      <a:lnTo>
                        <a:pt x="1043" y="39"/>
                      </a:lnTo>
                      <a:close/>
                      <a:moveTo>
                        <a:pt x="1068" y="77"/>
                      </a:moveTo>
                      <a:lnTo>
                        <a:pt x="1111" y="142"/>
                      </a:lnTo>
                      <a:lnTo>
                        <a:pt x="1111" y="90"/>
                      </a:lnTo>
                      <a:cubicBezTo>
                        <a:pt x="1097" y="86"/>
                        <a:pt x="1082" y="81"/>
                        <a:pt x="1068" y="77"/>
                      </a:cubicBezTo>
                      <a:close/>
                      <a:moveTo>
                        <a:pt x="586" y="1"/>
                      </a:moveTo>
                      <a:cubicBezTo>
                        <a:pt x="550" y="1"/>
                        <a:pt x="514" y="2"/>
                        <a:pt x="479" y="5"/>
                      </a:cubicBezTo>
                      <a:cubicBezTo>
                        <a:pt x="257" y="22"/>
                        <a:pt x="69" y="176"/>
                        <a:pt x="18" y="398"/>
                      </a:cubicBezTo>
                      <a:cubicBezTo>
                        <a:pt x="1" y="552"/>
                        <a:pt x="69" y="723"/>
                        <a:pt x="172" y="842"/>
                      </a:cubicBezTo>
                      <a:cubicBezTo>
                        <a:pt x="257" y="979"/>
                        <a:pt x="360" y="1081"/>
                        <a:pt x="496" y="1150"/>
                      </a:cubicBezTo>
                      <a:cubicBezTo>
                        <a:pt x="558" y="1188"/>
                        <a:pt x="626" y="1206"/>
                        <a:pt x="694" y="1206"/>
                      </a:cubicBezTo>
                      <a:cubicBezTo>
                        <a:pt x="776" y="1206"/>
                        <a:pt x="858" y="1180"/>
                        <a:pt x="923" y="1133"/>
                      </a:cubicBezTo>
                      <a:cubicBezTo>
                        <a:pt x="1060" y="979"/>
                        <a:pt x="1111" y="791"/>
                        <a:pt x="1077" y="603"/>
                      </a:cubicBezTo>
                      <a:lnTo>
                        <a:pt x="1045" y="70"/>
                      </a:lnTo>
                      <a:lnTo>
                        <a:pt x="1045" y="70"/>
                      </a:lnTo>
                      <a:cubicBezTo>
                        <a:pt x="895" y="26"/>
                        <a:pt x="737" y="1"/>
                        <a:pt x="586" y="1"/>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4"/>
                <p:cNvSpPr/>
                <p:nvPr/>
              </p:nvSpPr>
              <p:spPr>
                <a:xfrm>
                  <a:off x="1020370" y="1633853"/>
                  <a:ext cx="29181" cy="48918"/>
                </a:xfrm>
                <a:custGeom>
                  <a:rect b="b" l="l" r="r" t="t"/>
                  <a:pathLst>
                    <a:path extrusionOk="0" h="632" w="377">
                      <a:moveTo>
                        <a:pt x="138" y="1"/>
                      </a:moveTo>
                      <a:cubicBezTo>
                        <a:pt x="126" y="13"/>
                        <a:pt x="155" y="65"/>
                        <a:pt x="213" y="147"/>
                      </a:cubicBezTo>
                      <a:lnTo>
                        <a:pt x="213" y="147"/>
                      </a:lnTo>
                      <a:cubicBezTo>
                        <a:pt x="161" y="150"/>
                        <a:pt x="109" y="175"/>
                        <a:pt x="69" y="223"/>
                      </a:cubicBezTo>
                      <a:cubicBezTo>
                        <a:pt x="1" y="291"/>
                        <a:pt x="1" y="394"/>
                        <a:pt x="35" y="479"/>
                      </a:cubicBezTo>
                      <a:cubicBezTo>
                        <a:pt x="69" y="548"/>
                        <a:pt x="138" y="599"/>
                        <a:pt x="206" y="616"/>
                      </a:cubicBezTo>
                      <a:cubicBezTo>
                        <a:pt x="240" y="627"/>
                        <a:pt x="271" y="631"/>
                        <a:pt x="296" y="631"/>
                      </a:cubicBezTo>
                      <a:cubicBezTo>
                        <a:pt x="346" y="631"/>
                        <a:pt x="377" y="616"/>
                        <a:pt x="377" y="616"/>
                      </a:cubicBezTo>
                      <a:cubicBezTo>
                        <a:pt x="377" y="599"/>
                        <a:pt x="309" y="616"/>
                        <a:pt x="223" y="565"/>
                      </a:cubicBezTo>
                      <a:cubicBezTo>
                        <a:pt x="172" y="531"/>
                        <a:pt x="138" y="496"/>
                        <a:pt x="121" y="445"/>
                      </a:cubicBezTo>
                      <a:cubicBezTo>
                        <a:pt x="86" y="394"/>
                        <a:pt x="103" y="326"/>
                        <a:pt x="138" y="274"/>
                      </a:cubicBezTo>
                      <a:cubicBezTo>
                        <a:pt x="166" y="246"/>
                        <a:pt x="199" y="233"/>
                        <a:pt x="232" y="233"/>
                      </a:cubicBezTo>
                      <a:cubicBezTo>
                        <a:pt x="250" y="233"/>
                        <a:pt x="269" y="237"/>
                        <a:pt x="286" y="245"/>
                      </a:cubicBezTo>
                      <a:lnTo>
                        <a:pt x="286" y="245"/>
                      </a:lnTo>
                      <a:cubicBezTo>
                        <a:pt x="293" y="254"/>
                        <a:pt x="301" y="264"/>
                        <a:pt x="309" y="274"/>
                      </a:cubicBezTo>
                      <a:lnTo>
                        <a:pt x="377" y="223"/>
                      </a:lnTo>
                      <a:cubicBezTo>
                        <a:pt x="367" y="211"/>
                        <a:pt x="357" y="201"/>
                        <a:pt x="346" y="192"/>
                      </a:cubicBezTo>
                      <a:lnTo>
                        <a:pt x="346" y="192"/>
                      </a:lnTo>
                      <a:cubicBezTo>
                        <a:pt x="227" y="74"/>
                        <a:pt x="153" y="1"/>
                        <a:pt x="138"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4"/>
                <p:cNvSpPr/>
                <p:nvPr/>
              </p:nvSpPr>
              <p:spPr>
                <a:xfrm>
                  <a:off x="1132835" y="1607459"/>
                  <a:ext cx="7972" cy="18577"/>
                </a:xfrm>
                <a:custGeom>
                  <a:rect b="b" l="l" r="r" t="t"/>
                  <a:pathLst>
                    <a:path extrusionOk="0" h="240" w="103">
                      <a:moveTo>
                        <a:pt x="52" y="0"/>
                      </a:moveTo>
                      <a:cubicBezTo>
                        <a:pt x="34" y="0"/>
                        <a:pt x="17" y="52"/>
                        <a:pt x="17" y="120"/>
                      </a:cubicBezTo>
                      <a:cubicBezTo>
                        <a:pt x="0" y="188"/>
                        <a:pt x="17" y="239"/>
                        <a:pt x="52" y="239"/>
                      </a:cubicBezTo>
                      <a:cubicBezTo>
                        <a:pt x="69" y="239"/>
                        <a:pt x="86" y="188"/>
                        <a:pt x="86" y="120"/>
                      </a:cubicBezTo>
                      <a:cubicBezTo>
                        <a:pt x="103" y="69"/>
                        <a:pt x="86" y="0"/>
                        <a:pt x="52" y="0"/>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4"/>
                <p:cNvSpPr/>
                <p:nvPr/>
              </p:nvSpPr>
              <p:spPr>
                <a:xfrm>
                  <a:off x="753254" y="2874383"/>
                  <a:ext cx="371687" cy="60606"/>
                </a:xfrm>
                <a:custGeom>
                  <a:rect b="b" l="l" r="r" t="t"/>
                  <a:pathLst>
                    <a:path extrusionOk="0" h="783" w="4802">
                      <a:moveTo>
                        <a:pt x="1" y="1"/>
                      </a:moveTo>
                      <a:cubicBezTo>
                        <a:pt x="69" y="35"/>
                        <a:pt x="120" y="52"/>
                        <a:pt x="188" y="52"/>
                      </a:cubicBezTo>
                      <a:cubicBezTo>
                        <a:pt x="308" y="86"/>
                        <a:pt x="479" y="120"/>
                        <a:pt x="701" y="172"/>
                      </a:cubicBezTo>
                      <a:cubicBezTo>
                        <a:pt x="1128" y="274"/>
                        <a:pt x="1726" y="377"/>
                        <a:pt x="2393" y="496"/>
                      </a:cubicBezTo>
                      <a:cubicBezTo>
                        <a:pt x="3059" y="599"/>
                        <a:pt x="3657" y="684"/>
                        <a:pt x="4101" y="735"/>
                      </a:cubicBezTo>
                      <a:cubicBezTo>
                        <a:pt x="4323" y="753"/>
                        <a:pt x="4494" y="770"/>
                        <a:pt x="4614" y="770"/>
                      </a:cubicBezTo>
                      <a:cubicBezTo>
                        <a:pt x="4648" y="778"/>
                        <a:pt x="4682" y="782"/>
                        <a:pt x="4714" y="782"/>
                      </a:cubicBezTo>
                      <a:cubicBezTo>
                        <a:pt x="4746" y="782"/>
                        <a:pt x="4776" y="778"/>
                        <a:pt x="4802" y="770"/>
                      </a:cubicBezTo>
                      <a:cubicBezTo>
                        <a:pt x="4751" y="753"/>
                        <a:pt x="4682" y="753"/>
                        <a:pt x="4614" y="753"/>
                      </a:cubicBezTo>
                      <a:lnTo>
                        <a:pt x="4101" y="667"/>
                      </a:lnTo>
                      <a:cubicBezTo>
                        <a:pt x="3657" y="599"/>
                        <a:pt x="3059" y="513"/>
                        <a:pt x="2410" y="411"/>
                      </a:cubicBezTo>
                      <a:cubicBezTo>
                        <a:pt x="1743" y="308"/>
                        <a:pt x="1128" y="189"/>
                        <a:pt x="701" y="120"/>
                      </a:cubicBezTo>
                      <a:lnTo>
                        <a:pt x="188" y="18"/>
                      </a:lnTo>
                      <a:cubicBezTo>
                        <a:pt x="137" y="18"/>
                        <a:pt x="69" y="1"/>
                        <a:pt x="1"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4"/>
                <p:cNvSpPr/>
                <p:nvPr/>
              </p:nvSpPr>
              <p:spPr>
                <a:xfrm>
                  <a:off x="911929" y="2906118"/>
                  <a:ext cx="13313" cy="62232"/>
                </a:xfrm>
                <a:custGeom>
                  <a:rect b="b" l="l" r="r" t="t"/>
                  <a:pathLst>
                    <a:path extrusionOk="0" h="804" w="172">
                      <a:moveTo>
                        <a:pt x="155" y="1"/>
                      </a:moveTo>
                      <a:lnTo>
                        <a:pt x="155" y="1"/>
                      </a:lnTo>
                      <a:cubicBezTo>
                        <a:pt x="86" y="120"/>
                        <a:pt x="52" y="257"/>
                        <a:pt x="52" y="394"/>
                      </a:cubicBezTo>
                      <a:cubicBezTo>
                        <a:pt x="18" y="531"/>
                        <a:pt x="1" y="667"/>
                        <a:pt x="35" y="804"/>
                      </a:cubicBezTo>
                      <a:cubicBezTo>
                        <a:pt x="86" y="684"/>
                        <a:pt x="120" y="548"/>
                        <a:pt x="138" y="411"/>
                      </a:cubicBezTo>
                      <a:cubicBezTo>
                        <a:pt x="172" y="274"/>
                        <a:pt x="172" y="138"/>
                        <a:pt x="155"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4"/>
                <p:cNvSpPr/>
                <p:nvPr/>
              </p:nvSpPr>
              <p:spPr>
                <a:xfrm>
                  <a:off x="894745" y="3030426"/>
                  <a:ext cx="11997" cy="60916"/>
                </a:xfrm>
                <a:custGeom>
                  <a:rect b="b" l="l" r="r" t="t"/>
                  <a:pathLst>
                    <a:path extrusionOk="0" h="787" w="155">
                      <a:moveTo>
                        <a:pt x="137" y="1"/>
                      </a:moveTo>
                      <a:lnTo>
                        <a:pt x="137" y="1"/>
                      </a:lnTo>
                      <a:cubicBezTo>
                        <a:pt x="69" y="121"/>
                        <a:pt x="35" y="257"/>
                        <a:pt x="35" y="394"/>
                      </a:cubicBezTo>
                      <a:cubicBezTo>
                        <a:pt x="1" y="514"/>
                        <a:pt x="1" y="650"/>
                        <a:pt x="18" y="787"/>
                      </a:cubicBezTo>
                      <a:cubicBezTo>
                        <a:pt x="86" y="667"/>
                        <a:pt x="120" y="531"/>
                        <a:pt x="120" y="394"/>
                      </a:cubicBezTo>
                      <a:cubicBezTo>
                        <a:pt x="155" y="274"/>
                        <a:pt x="155" y="138"/>
                        <a:pt x="137"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4"/>
                <p:cNvSpPr/>
                <p:nvPr/>
              </p:nvSpPr>
              <p:spPr>
                <a:xfrm>
                  <a:off x="877562" y="3153419"/>
                  <a:ext cx="11997" cy="62232"/>
                </a:xfrm>
                <a:custGeom>
                  <a:rect b="b" l="l" r="r" t="t"/>
                  <a:pathLst>
                    <a:path extrusionOk="0" h="804" w="155">
                      <a:moveTo>
                        <a:pt x="120" y="1"/>
                      </a:moveTo>
                      <a:cubicBezTo>
                        <a:pt x="69" y="138"/>
                        <a:pt x="35" y="257"/>
                        <a:pt x="35" y="394"/>
                      </a:cubicBezTo>
                      <a:cubicBezTo>
                        <a:pt x="1" y="531"/>
                        <a:pt x="1" y="667"/>
                        <a:pt x="35" y="804"/>
                      </a:cubicBezTo>
                      <a:cubicBezTo>
                        <a:pt x="86" y="684"/>
                        <a:pt x="120" y="548"/>
                        <a:pt x="120" y="411"/>
                      </a:cubicBezTo>
                      <a:cubicBezTo>
                        <a:pt x="154" y="274"/>
                        <a:pt x="154" y="138"/>
                        <a:pt x="120"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4"/>
                <p:cNvSpPr/>
                <p:nvPr/>
              </p:nvSpPr>
              <p:spPr>
                <a:xfrm>
                  <a:off x="863010" y="3277805"/>
                  <a:ext cx="11997" cy="62232"/>
                </a:xfrm>
                <a:custGeom>
                  <a:rect b="b" l="l" r="r" t="t"/>
                  <a:pathLst>
                    <a:path extrusionOk="0" h="804" w="155">
                      <a:moveTo>
                        <a:pt x="120" y="0"/>
                      </a:moveTo>
                      <a:cubicBezTo>
                        <a:pt x="69" y="120"/>
                        <a:pt x="35" y="256"/>
                        <a:pt x="35" y="393"/>
                      </a:cubicBezTo>
                      <a:cubicBezTo>
                        <a:pt x="1" y="530"/>
                        <a:pt x="1" y="666"/>
                        <a:pt x="35" y="803"/>
                      </a:cubicBezTo>
                      <a:cubicBezTo>
                        <a:pt x="86" y="683"/>
                        <a:pt x="120" y="547"/>
                        <a:pt x="120" y="410"/>
                      </a:cubicBezTo>
                      <a:cubicBezTo>
                        <a:pt x="154" y="273"/>
                        <a:pt x="154" y="137"/>
                        <a:pt x="120"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4"/>
                <p:cNvSpPr/>
                <p:nvPr/>
              </p:nvSpPr>
              <p:spPr>
                <a:xfrm>
                  <a:off x="849774" y="3402113"/>
                  <a:ext cx="11997" cy="62232"/>
                </a:xfrm>
                <a:custGeom>
                  <a:rect b="b" l="l" r="r" t="t"/>
                  <a:pathLst>
                    <a:path extrusionOk="0" h="804" w="155">
                      <a:moveTo>
                        <a:pt x="120" y="0"/>
                      </a:moveTo>
                      <a:lnTo>
                        <a:pt x="120" y="0"/>
                      </a:lnTo>
                      <a:cubicBezTo>
                        <a:pt x="69" y="137"/>
                        <a:pt x="35" y="256"/>
                        <a:pt x="35" y="410"/>
                      </a:cubicBezTo>
                      <a:cubicBezTo>
                        <a:pt x="1" y="530"/>
                        <a:pt x="1" y="666"/>
                        <a:pt x="35" y="803"/>
                      </a:cubicBezTo>
                      <a:cubicBezTo>
                        <a:pt x="120" y="547"/>
                        <a:pt x="155" y="274"/>
                        <a:pt x="120"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4"/>
                <p:cNvSpPr/>
                <p:nvPr/>
              </p:nvSpPr>
              <p:spPr>
                <a:xfrm>
                  <a:off x="837932" y="3526421"/>
                  <a:ext cx="10604" cy="63547"/>
                </a:xfrm>
                <a:custGeom>
                  <a:rect b="b" l="l" r="r" t="t"/>
                  <a:pathLst>
                    <a:path extrusionOk="0" h="821" w="137">
                      <a:moveTo>
                        <a:pt x="120" y="0"/>
                      </a:moveTo>
                      <a:cubicBezTo>
                        <a:pt x="51" y="137"/>
                        <a:pt x="34" y="274"/>
                        <a:pt x="34" y="410"/>
                      </a:cubicBezTo>
                      <a:cubicBezTo>
                        <a:pt x="0" y="547"/>
                        <a:pt x="0" y="684"/>
                        <a:pt x="34" y="820"/>
                      </a:cubicBezTo>
                      <a:cubicBezTo>
                        <a:pt x="85" y="684"/>
                        <a:pt x="120" y="547"/>
                        <a:pt x="120" y="410"/>
                      </a:cubicBezTo>
                      <a:cubicBezTo>
                        <a:pt x="137" y="274"/>
                        <a:pt x="137" y="137"/>
                        <a:pt x="120"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4"/>
                <p:cNvSpPr/>
                <p:nvPr/>
              </p:nvSpPr>
              <p:spPr>
                <a:xfrm>
                  <a:off x="827328" y="3652046"/>
                  <a:ext cx="9288" cy="62232"/>
                </a:xfrm>
                <a:custGeom>
                  <a:rect b="b" l="l" r="r" t="t"/>
                  <a:pathLst>
                    <a:path extrusionOk="0" h="804" w="120">
                      <a:moveTo>
                        <a:pt x="103" y="0"/>
                      </a:moveTo>
                      <a:cubicBezTo>
                        <a:pt x="52" y="120"/>
                        <a:pt x="17" y="257"/>
                        <a:pt x="17" y="393"/>
                      </a:cubicBezTo>
                      <a:cubicBezTo>
                        <a:pt x="0" y="530"/>
                        <a:pt x="0" y="667"/>
                        <a:pt x="17" y="803"/>
                      </a:cubicBezTo>
                      <a:cubicBezTo>
                        <a:pt x="69" y="667"/>
                        <a:pt x="103" y="530"/>
                        <a:pt x="103" y="393"/>
                      </a:cubicBezTo>
                      <a:cubicBezTo>
                        <a:pt x="120" y="257"/>
                        <a:pt x="120" y="120"/>
                        <a:pt x="103"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4"/>
                <p:cNvSpPr/>
                <p:nvPr/>
              </p:nvSpPr>
              <p:spPr>
                <a:xfrm>
                  <a:off x="816724" y="3776354"/>
                  <a:ext cx="9366" cy="62232"/>
                </a:xfrm>
                <a:custGeom>
                  <a:rect b="b" l="l" r="r" t="t"/>
                  <a:pathLst>
                    <a:path extrusionOk="0" h="804" w="121">
                      <a:moveTo>
                        <a:pt x="103" y="1"/>
                      </a:moveTo>
                      <a:cubicBezTo>
                        <a:pt x="52" y="120"/>
                        <a:pt x="18" y="257"/>
                        <a:pt x="35" y="393"/>
                      </a:cubicBezTo>
                      <a:cubicBezTo>
                        <a:pt x="1" y="530"/>
                        <a:pt x="1" y="667"/>
                        <a:pt x="35" y="804"/>
                      </a:cubicBezTo>
                      <a:cubicBezTo>
                        <a:pt x="69" y="667"/>
                        <a:pt x="103" y="530"/>
                        <a:pt x="103" y="411"/>
                      </a:cubicBezTo>
                      <a:cubicBezTo>
                        <a:pt x="120" y="274"/>
                        <a:pt x="120" y="137"/>
                        <a:pt x="103"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4"/>
                <p:cNvSpPr/>
                <p:nvPr/>
              </p:nvSpPr>
              <p:spPr>
                <a:xfrm>
                  <a:off x="806119" y="3900662"/>
                  <a:ext cx="10682" cy="62232"/>
                </a:xfrm>
                <a:custGeom>
                  <a:rect b="b" l="l" r="r" t="t"/>
                  <a:pathLst>
                    <a:path extrusionOk="0" h="804" w="138">
                      <a:moveTo>
                        <a:pt x="104" y="1"/>
                      </a:moveTo>
                      <a:cubicBezTo>
                        <a:pt x="52" y="120"/>
                        <a:pt x="35" y="257"/>
                        <a:pt x="35" y="394"/>
                      </a:cubicBezTo>
                      <a:cubicBezTo>
                        <a:pt x="1" y="530"/>
                        <a:pt x="1" y="667"/>
                        <a:pt x="35" y="804"/>
                      </a:cubicBezTo>
                      <a:cubicBezTo>
                        <a:pt x="86" y="684"/>
                        <a:pt x="104" y="547"/>
                        <a:pt x="104" y="411"/>
                      </a:cubicBezTo>
                      <a:cubicBezTo>
                        <a:pt x="138" y="274"/>
                        <a:pt x="138" y="137"/>
                        <a:pt x="104"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4"/>
                <p:cNvSpPr/>
                <p:nvPr/>
              </p:nvSpPr>
              <p:spPr>
                <a:xfrm>
                  <a:off x="796909" y="4024971"/>
                  <a:ext cx="10682" cy="62232"/>
                </a:xfrm>
                <a:custGeom>
                  <a:rect b="b" l="l" r="r" t="t"/>
                  <a:pathLst>
                    <a:path extrusionOk="0" h="804" w="138">
                      <a:moveTo>
                        <a:pt x="103" y="1"/>
                      </a:moveTo>
                      <a:cubicBezTo>
                        <a:pt x="52" y="137"/>
                        <a:pt x="17" y="274"/>
                        <a:pt x="17" y="411"/>
                      </a:cubicBezTo>
                      <a:cubicBezTo>
                        <a:pt x="0" y="547"/>
                        <a:pt x="0" y="684"/>
                        <a:pt x="35" y="804"/>
                      </a:cubicBezTo>
                      <a:cubicBezTo>
                        <a:pt x="86" y="684"/>
                        <a:pt x="103" y="547"/>
                        <a:pt x="103" y="411"/>
                      </a:cubicBezTo>
                      <a:cubicBezTo>
                        <a:pt x="137" y="274"/>
                        <a:pt x="120" y="137"/>
                        <a:pt x="103"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4"/>
                <p:cNvSpPr/>
                <p:nvPr/>
              </p:nvSpPr>
              <p:spPr>
                <a:xfrm>
                  <a:off x="787620" y="4150595"/>
                  <a:ext cx="9366" cy="62232"/>
                </a:xfrm>
                <a:custGeom>
                  <a:rect b="b" l="l" r="r" t="t"/>
                  <a:pathLst>
                    <a:path extrusionOk="0" h="804" w="121">
                      <a:moveTo>
                        <a:pt x="86" y="1"/>
                      </a:moveTo>
                      <a:cubicBezTo>
                        <a:pt x="35" y="120"/>
                        <a:pt x="18" y="257"/>
                        <a:pt x="18" y="394"/>
                      </a:cubicBezTo>
                      <a:cubicBezTo>
                        <a:pt x="1" y="531"/>
                        <a:pt x="1" y="667"/>
                        <a:pt x="35" y="804"/>
                      </a:cubicBezTo>
                      <a:cubicBezTo>
                        <a:pt x="86" y="667"/>
                        <a:pt x="103" y="531"/>
                        <a:pt x="103" y="394"/>
                      </a:cubicBezTo>
                      <a:cubicBezTo>
                        <a:pt x="120" y="257"/>
                        <a:pt x="120" y="120"/>
                        <a:pt x="86"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4"/>
                <p:cNvSpPr/>
                <p:nvPr/>
              </p:nvSpPr>
              <p:spPr>
                <a:xfrm>
                  <a:off x="777093" y="4274904"/>
                  <a:ext cx="10604" cy="62309"/>
                </a:xfrm>
                <a:custGeom>
                  <a:rect b="b" l="l" r="r" t="t"/>
                  <a:pathLst>
                    <a:path extrusionOk="0" h="805" w="137">
                      <a:moveTo>
                        <a:pt x="103" y="1"/>
                      </a:moveTo>
                      <a:cubicBezTo>
                        <a:pt x="34" y="257"/>
                        <a:pt x="0" y="531"/>
                        <a:pt x="51" y="804"/>
                      </a:cubicBezTo>
                      <a:cubicBezTo>
                        <a:pt x="86" y="684"/>
                        <a:pt x="120" y="548"/>
                        <a:pt x="120" y="411"/>
                      </a:cubicBezTo>
                      <a:cubicBezTo>
                        <a:pt x="137" y="274"/>
                        <a:pt x="137" y="138"/>
                        <a:pt x="103"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4"/>
                <p:cNvSpPr/>
                <p:nvPr/>
              </p:nvSpPr>
              <p:spPr>
                <a:xfrm>
                  <a:off x="767805" y="4399289"/>
                  <a:ext cx="10682" cy="62232"/>
                </a:xfrm>
                <a:custGeom>
                  <a:rect b="b" l="l" r="r" t="t"/>
                  <a:pathLst>
                    <a:path extrusionOk="0" h="804" w="138">
                      <a:moveTo>
                        <a:pt x="103" y="0"/>
                      </a:moveTo>
                      <a:lnTo>
                        <a:pt x="103" y="0"/>
                      </a:lnTo>
                      <a:cubicBezTo>
                        <a:pt x="18" y="256"/>
                        <a:pt x="0" y="530"/>
                        <a:pt x="35" y="803"/>
                      </a:cubicBezTo>
                      <a:cubicBezTo>
                        <a:pt x="120" y="547"/>
                        <a:pt x="137" y="273"/>
                        <a:pt x="103"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4"/>
                <p:cNvSpPr/>
                <p:nvPr/>
              </p:nvSpPr>
              <p:spPr>
                <a:xfrm>
                  <a:off x="1254512" y="2658817"/>
                  <a:ext cx="7972" cy="62232"/>
                </a:xfrm>
                <a:custGeom>
                  <a:rect b="b" l="l" r="r" t="t"/>
                  <a:pathLst>
                    <a:path extrusionOk="0" h="804" w="103">
                      <a:moveTo>
                        <a:pt x="51" y="1"/>
                      </a:moveTo>
                      <a:cubicBezTo>
                        <a:pt x="0" y="257"/>
                        <a:pt x="0" y="530"/>
                        <a:pt x="51" y="804"/>
                      </a:cubicBezTo>
                      <a:cubicBezTo>
                        <a:pt x="103" y="667"/>
                        <a:pt x="103" y="530"/>
                        <a:pt x="103" y="394"/>
                      </a:cubicBezTo>
                      <a:cubicBezTo>
                        <a:pt x="103" y="257"/>
                        <a:pt x="103" y="120"/>
                        <a:pt x="51"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4"/>
                <p:cNvSpPr/>
                <p:nvPr/>
              </p:nvSpPr>
              <p:spPr>
                <a:xfrm>
                  <a:off x="1253196" y="2783125"/>
                  <a:ext cx="7972" cy="62232"/>
                </a:xfrm>
                <a:custGeom>
                  <a:rect b="b" l="l" r="r" t="t"/>
                  <a:pathLst>
                    <a:path extrusionOk="0" h="804" w="103">
                      <a:moveTo>
                        <a:pt x="51" y="1"/>
                      </a:moveTo>
                      <a:cubicBezTo>
                        <a:pt x="0" y="257"/>
                        <a:pt x="0" y="530"/>
                        <a:pt x="51" y="804"/>
                      </a:cubicBezTo>
                      <a:cubicBezTo>
                        <a:pt x="103" y="667"/>
                        <a:pt x="103" y="530"/>
                        <a:pt x="103" y="394"/>
                      </a:cubicBezTo>
                      <a:cubicBezTo>
                        <a:pt x="103" y="257"/>
                        <a:pt x="103" y="120"/>
                        <a:pt x="51"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4"/>
                <p:cNvSpPr/>
                <p:nvPr/>
              </p:nvSpPr>
              <p:spPr>
                <a:xfrm>
                  <a:off x="1251880" y="2908827"/>
                  <a:ext cx="9288" cy="62232"/>
                </a:xfrm>
                <a:custGeom>
                  <a:rect b="b" l="l" r="r" t="t"/>
                  <a:pathLst>
                    <a:path extrusionOk="0" h="804" w="120">
                      <a:moveTo>
                        <a:pt x="68" y="0"/>
                      </a:moveTo>
                      <a:cubicBezTo>
                        <a:pt x="17" y="120"/>
                        <a:pt x="0" y="256"/>
                        <a:pt x="17" y="393"/>
                      </a:cubicBezTo>
                      <a:cubicBezTo>
                        <a:pt x="0" y="530"/>
                        <a:pt x="17" y="666"/>
                        <a:pt x="51" y="803"/>
                      </a:cubicBezTo>
                      <a:cubicBezTo>
                        <a:pt x="103" y="666"/>
                        <a:pt x="120" y="530"/>
                        <a:pt x="103" y="393"/>
                      </a:cubicBezTo>
                      <a:cubicBezTo>
                        <a:pt x="120" y="256"/>
                        <a:pt x="103" y="120"/>
                        <a:pt x="68"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4"/>
                <p:cNvSpPr/>
                <p:nvPr/>
              </p:nvSpPr>
              <p:spPr>
                <a:xfrm>
                  <a:off x="1250487" y="3033135"/>
                  <a:ext cx="8050" cy="63547"/>
                </a:xfrm>
                <a:custGeom>
                  <a:rect b="b" l="l" r="r" t="t"/>
                  <a:pathLst>
                    <a:path extrusionOk="0" h="821" w="104">
                      <a:moveTo>
                        <a:pt x="52" y="0"/>
                      </a:moveTo>
                      <a:cubicBezTo>
                        <a:pt x="1" y="273"/>
                        <a:pt x="1" y="547"/>
                        <a:pt x="52" y="820"/>
                      </a:cubicBezTo>
                      <a:cubicBezTo>
                        <a:pt x="86" y="684"/>
                        <a:pt x="103" y="547"/>
                        <a:pt x="86" y="410"/>
                      </a:cubicBezTo>
                      <a:cubicBezTo>
                        <a:pt x="103" y="273"/>
                        <a:pt x="86" y="137"/>
                        <a:pt x="52"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4"/>
                <p:cNvSpPr/>
                <p:nvPr/>
              </p:nvSpPr>
              <p:spPr>
                <a:xfrm>
                  <a:off x="1249171" y="3158760"/>
                  <a:ext cx="9366" cy="62232"/>
                </a:xfrm>
                <a:custGeom>
                  <a:rect b="b" l="l" r="r" t="t"/>
                  <a:pathLst>
                    <a:path extrusionOk="0" h="804" w="121">
                      <a:moveTo>
                        <a:pt x="69" y="0"/>
                      </a:moveTo>
                      <a:cubicBezTo>
                        <a:pt x="18" y="137"/>
                        <a:pt x="1" y="274"/>
                        <a:pt x="18" y="410"/>
                      </a:cubicBezTo>
                      <a:cubicBezTo>
                        <a:pt x="1" y="530"/>
                        <a:pt x="18" y="667"/>
                        <a:pt x="52" y="803"/>
                      </a:cubicBezTo>
                      <a:lnTo>
                        <a:pt x="69" y="803"/>
                      </a:lnTo>
                      <a:cubicBezTo>
                        <a:pt x="120" y="547"/>
                        <a:pt x="120" y="257"/>
                        <a:pt x="69"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4"/>
                <p:cNvSpPr/>
                <p:nvPr/>
              </p:nvSpPr>
              <p:spPr>
                <a:xfrm>
                  <a:off x="1247856" y="3283068"/>
                  <a:ext cx="9366" cy="63547"/>
                </a:xfrm>
                <a:custGeom>
                  <a:rect b="b" l="l" r="r" t="t"/>
                  <a:pathLst>
                    <a:path extrusionOk="0" h="821" w="121">
                      <a:moveTo>
                        <a:pt x="69" y="0"/>
                      </a:moveTo>
                      <a:cubicBezTo>
                        <a:pt x="18" y="137"/>
                        <a:pt x="1" y="274"/>
                        <a:pt x="18" y="410"/>
                      </a:cubicBezTo>
                      <a:cubicBezTo>
                        <a:pt x="1" y="547"/>
                        <a:pt x="18" y="684"/>
                        <a:pt x="52" y="821"/>
                      </a:cubicBezTo>
                      <a:lnTo>
                        <a:pt x="69" y="821"/>
                      </a:lnTo>
                      <a:cubicBezTo>
                        <a:pt x="120" y="547"/>
                        <a:pt x="120" y="274"/>
                        <a:pt x="69"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4"/>
                <p:cNvSpPr/>
                <p:nvPr/>
              </p:nvSpPr>
              <p:spPr>
                <a:xfrm>
                  <a:off x="1246540" y="3408692"/>
                  <a:ext cx="9366" cy="62232"/>
                </a:xfrm>
                <a:custGeom>
                  <a:rect b="b" l="l" r="r" t="t"/>
                  <a:pathLst>
                    <a:path extrusionOk="0" h="804" w="121">
                      <a:moveTo>
                        <a:pt x="69" y="1"/>
                      </a:moveTo>
                      <a:cubicBezTo>
                        <a:pt x="18" y="137"/>
                        <a:pt x="1" y="274"/>
                        <a:pt x="18" y="411"/>
                      </a:cubicBezTo>
                      <a:cubicBezTo>
                        <a:pt x="1" y="547"/>
                        <a:pt x="18" y="684"/>
                        <a:pt x="52" y="804"/>
                      </a:cubicBezTo>
                      <a:lnTo>
                        <a:pt x="69" y="804"/>
                      </a:lnTo>
                      <a:cubicBezTo>
                        <a:pt x="120" y="547"/>
                        <a:pt x="120" y="274"/>
                        <a:pt x="69"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4"/>
                <p:cNvSpPr/>
                <p:nvPr/>
              </p:nvSpPr>
              <p:spPr>
                <a:xfrm>
                  <a:off x="1245224" y="3534316"/>
                  <a:ext cx="8050" cy="62232"/>
                </a:xfrm>
                <a:custGeom>
                  <a:rect b="b" l="l" r="r" t="t"/>
                  <a:pathLst>
                    <a:path extrusionOk="0" h="804" w="104">
                      <a:moveTo>
                        <a:pt x="52" y="1"/>
                      </a:moveTo>
                      <a:cubicBezTo>
                        <a:pt x="1" y="257"/>
                        <a:pt x="1" y="530"/>
                        <a:pt x="52" y="804"/>
                      </a:cubicBezTo>
                      <a:cubicBezTo>
                        <a:pt x="86" y="667"/>
                        <a:pt x="103" y="530"/>
                        <a:pt x="86" y="394"/>
                      </a:cubicBezTo>
                      <a:cubicBezTo>
                        <a:pt x="103" y="257"/>
                        <a:pt x="86" y="120"/>
                        <a:pt x="52"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4"/>
                <p:cNvSpPr/>
                <p:nvPr/>
              </p:nvSpPr>
              <p:spPr>
                <a:xfrm>
                  <a:off x="1243908" y="3658625"/>
                  <a:ext cx="8050" cy="63547"/>
                </a:xfrm>
                <a:custGeom>
                  <a:rect b="b" l="l" r="r" t="t"/>
                  <a:pathLst>
                    <a:path extrusionOk="0" h="821" w="104">
                      <a:moveTo>
                        <a:pt x="52" y="1"/>
                      </a:moveTo>
                      <a:cubicBezTo>
                        <a:pt x="1" y="274"/>
                        <a:pt x="1" y="548"/>
                        <a:pt x="52" y="821"/>
                      </a:cubicBezTo>
                      <a:cubicBezTo>
                        <a:pt x="103" y="548"/>
                        <a:pt x="103" y="274"/>
                        <a:pt x="52"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4"/>
                <p:cNvSpPr/>
                <p:nvPr/>
              </p:nvSpPr>
              <p:spPr>
                <a:xfrm>
                  <a:off x="1242592" y="3784327"/>
                  <a:ext cx="9366" cy="62232"/>
                </a:xfrm>
                <a:custGeom>
                  <a:rect b="b" l="l" r="r" t="t"/>
                  <a:pathLst>
                    <a:path extrusionOk="0" h="804" w="121">
                      <a:moveTo>
                        <a:pt x="69" y="0"/>
                      </a:moveTo>
                      <a:cubicBezTo>
                        <a:pt x="18" y="120"/>
                        <a:pt x="0" y="256"/>
                        <a:pt x="18" y="393"/>
                      </a:cubicBezTo>
                      <a:cubicBezTo>
                        <a:pt x="0" y="530"/>
                        <a:pt x="18" y="666"/>
                        <a:pt x="52" y="803"/>
                      </a:cubicBezTo>
                      <a:cubicBezTo>
                        <a:pt x="103" y="666"/>
                        <a:pt x="103" y="530"/>
                        <a:pt x="103" y="393"/>
                      </a:cubicBezTo>
                      <a:cubicBezTo>
                        <a:pt x="120" y="256"/>
                        <a:pt x="103" y="120"/>
                        <a:pt x="69"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4"/>
                <p:cNvSpPr/>
                <p:nvPr/>
              </p:nvSpPr>
              <p:spPr>
                <a:xfrm>
                  <a:off x="1241276" y="3908635"/>
                  <a:ext cx="9288" cy="63547"/>
                </a:xfrm>
                <a:custGeom>
                  <a:rect b="b" l="l" r="r" t="t"/>
                  <a:pathLst>
                    <a:path extrusionOk="0" h="821" w="120">
                      <a:moveTo>
                        <a:pt x="69" y="0"/>
                      </a:moveTo>
                      <a:cubicBezTo>
                        <a:pt x="0" y="273"/>
                        <a:pt x="0" y="547"/>
                        <a:pt x="69" y="820"/>
                      </a:cubicBezTo>
                      <a:cubicBezTo>
                        <a:pt x="103" y="684"/>
                        <a:pt x="103" y="547"/>
                        <a:pt x="103" y="410"/>
                      </a:cubicBezTo>
                      <a:cubicBezTo>
                        <a:pt x="120" y="273"/>
                        <a:pt x="103" y="137"/>
                        <a:pt x="69"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4"/>
                <p:cNvSpPr/>
                <p:nvPr/>
              </p:nvSpPr>
              <p:spPr>
                <a:xfrm>
                  <a:off x="1239960" y="4034259"/>
                  <a:ext cx="9288" cy="62232"/>
                </a:xfrm>
                <a:custGeom>
                  <a:rect b="b" l="l" r="r" t="t"/>
                  <a:pathLst>
                    <a:path extrusionOk="0" h="804" w="120">
                      <a:moveTo>
                        <a:pt x="69" y="0"/>
                      </a:moveTo>
                      <a:cubicBezTo>
                        <a:pt x="17" y="120"/>
                        <a:pt x="0" y="274"/>
                        <a:pt x="17" y="410"/>
                      </a:cubicBezTo>
                      <a:cubicBezTo>
                        <a:pt x="0" y="530"/>
                        <a:pt x="17" y="667"/>
                        <a:pt x="52" y="803"/>
                      </a:cubicBezTo>
                      <a:cubicBezTo>
                        <a:pt x="103" y="684"/>
                        <a:pt x="103" y="530"/>
                        <a:pt x="103" y="410"/>
                      </a:cubicBezTo>
                      <a:cubicBezTo>
                        <a:pt x="120" y="274"/>
                        <a:pt x="103" y="137"/>
                        <a:pt x="69"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4"/>
                <p:cNvSpPr/>
                <p:nvPr/>
              </p:nvSpPr>
              <p:spPr>
                <a:xfrm>
                  <a:off x="1238645" y="4158568"/>
                  <a:ext cx="9288" cy="63547"/>
                </a:xfrm>
                <a:custGeom>
                  <a:rect b="b" l="l" r="r" t="t"/>
                  <a:pathLst>
                    <a:path extrusionOk="0" h="821" w="120">
                      <a:moveTo>
                        <a:pt x="69" y="0"/>
                      </a:moveTo>
                      <a:cubicBezTo>
                        <a:pt x="17" y="137"/>
                        <a:pt x="0" y="274"/>
                        <a:pt x="17" y="410"/>
                      </a:cubicBezTo>
                      <a:cubicBezTo>
                        <a:pt x="0" y="547"/>
                        <a:pt x="17" y="684"/>
                        <a:pt x="51" y="821"/>
                      </a:cubicBezTo>
                      <a:lnTo>
                        <a:pt x="69" y="821"/>
                      </a:lnTo>
                      <a:cubicBezTo>
                        <a:pt x="120" y="547"/>
                        <a:pt x="120" y="274"/>
                        <a:pt x="69"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4"/>
                <p:cNvSpPr/>
                <p:nvPr/>
              </p:nvSpPr>
              <p:spPr>
                <a:xfrm>
                  <a:off x="1237329" y="4284192"/>
                  <a:ext cx="9288" cy="62232"/>
                </a:xfrm>
                <a:custGeom>
                  <a:rect b="b" l="l" r="r" t="t"/>
                  <a:pathLst>
                    <a:path extrusionOk="0" h="804" w="120">
                      <a:moveTo>
                        <a:pt x="68" y="1"/>
                      </a:moveTo>
                      <a:cubicBezTo>
                        <a:pt x="17" y="137"/>
                        <a:pt x="0" y="274"/>
                        <a:pt x="17" y="411"/>
                      </a:cubicBezTo>
                      <a:cubicBezTo>
                        <a:pt x="0" y="547"/>
                        <a:pt x="17" y="684"/>
                        <a:pt x="51" y="804"/>
                      </a:cubicBezTo>
                      <a:lnTo>
                        <a:pt x="68" y="804"/>
                      </a:lnTo>
                      <a:cubicBezTo>
                        <a:pt x="120" y="547"/>
                        <a:pt x="120" y="274"/>
                        <a:pt x="68"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4"/>
                <p:cNvSpPr/>
                <p:nvPr/>
              </p:nvSpPr>
              <p:spPr>
                <a:xfrm>
                  <a:off x="1236013" y="4409816"/>
                  <a:ext cx="9288" cy="62232"/>
                </a:xfrm>
                <a:custGeom>
                  <a:rect b="b" l="l" r="r" t="t"/>
                  <a:pathLst>
                    <a:path extrusionOk="0" h="804" w="120">
                      <a:moveTo>
                        <a:pt x="68" y="1"/>
                      </a:moveTo>
                      <a:cubicBezTo>
                        <a:pt x="17" y="120"/>
                        <a:pt x="0" y="257"/>
                        <a:pt x="17" y="394"/>
                      </a:cubicBezTo>
                      <a:cubicBezTo>
                        <a:pt x="0" y="530"/>
                        <a:pt x="17" y="667"/>
                        <a:pt x="51" y="804"/>
                      </a:cubicBezTo>
                      <a:cubicBezTo>
                        <a:pt x="103" y="667"/>
                        <a:pt x="103" y="530"/>
                        <a:pt x="103" y="394"/>
                      </a:cubicBezTo>
                      <a:cubicBezTo>
                        <a:pt x="120" y="257"/>
                        <a:pt x="103" y="120"/>
                        <a:pt x="68"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4"/>
                <p:cNvSpPr/>
                <p:nvPr/>
              </p:nvSpPr>
              <p:spPr>
                <a:xfrm>
                  <a:off x="822064" y="1363099"/>
                  <a:ext cx="439104" cy="371377"/>
                </a:xfrm>
                <a:custGeom>
                  <a:rect b="b" l="l" r="r" t="t"/>
                  <a:pathLst>
                    <a:path extrusionOk="0" h="4798" w="5673">
                      <a:moveTo>
                        <a:pt x="2665" y="0"/>
                      </a:moveTo>
                      <a:cubicBezTo>
                        <a:pt x="2608" y="0"/>
                        <a:pt x="2551" y="10"/>
                        <a:pt x="2495" y="31"/>
                      </a:cubicBezTo>
                      <a:cubicBezTo>
                        <a:pt x="1589" y="184"/>
                        <a:pt x="632" y="731"/>
                        <a:pt x="308" y="1585"/>
                      </a:cubicBezTo>
                      <a:cubicBezTo>
                        <a:pt x="0" y="2457"/>
                        <a:pt x="51" y="2986"/>
                        <a:pt x="308" y="4319"/>
                      </a:cubicBezTo>
                      <a:lnTo>
                        <a:pt x="427" y="4422"/>
                      </a:lnTo>
                      <a:cubicBezTo>
                        <a:pt x="769" y="4627"/>
                        <a:pt x="1145" y="4763"/>
                        <a:pt x="1555" y="4798"/>
                      </a:cubicBezTo>
                      <a:cubicBezTo>
                        <a:pt x="1948" y="4798"/>
                        <a:pt x="2375" y="4524"/>
                        <a:pt x="2409" y="4131"/>
                      </a:cubicBezTo>
                      <a:cubicBezTo>
                        <a:pt x="2409" y="3926"/>
                        <a:pt x="2341" y="3687"/>
                        <a:pt x="2460" y="3533"/>
                      </a:cubicBezTo>
                      <a:cubicBezTo>
                        <a:pt x="2535" y="3432"/>
                        <a:pt x="2650" y="3404"/>
                        <a:pt x="2780" y="3404"/>
                      </a:cubicBezTo>
                      <a:cubicBezTo>
                        <a:pt x="2940" y="3404"/>
                        <a:pt x="3124" y="3447"/>
                        <a:pt x="3283" y="3447"/>
                      </a:cubicBezTo>
                      <a:cubicBezTo>
                        <a:pt x="3407" y="3447"/>
                        <a:pt x="3516" y="3421"/>
                        <a:pt x="3588" y="3328"/>
                      </a:cubicBezTo>
                      <a:cubicBezTo>
                        <a:pt x="3725" y="3140"/>
                        <a:pt x="3605" y="2884"/>
                        <a:pt x="3605" y="2645"/>
                      </a:cubicBezTo>
                      <a:cubicBezTo>
                        <a:pt x="3605" y="2269"/>
                        <a:pt x="3964" y="1978"/>
                        <a:pt x="4323" y="1842"/>
                      </a:cubicBezTo>
                      <a:cubicBezTo>
                        <a:pt x="4665" y="1688"/>
                        <a:pt x="5058" y="1620"/>
                        <a:pt x="5365" y="1397"/>
                      </a:cubicBezTo>
                      <a:cubicBezTo>
                        <a:pt x="5570" y="1261"/>
                        <a:pt x="5673" y="1004"/>
                        <a:pt x="5621" y="765"/>
                      </a:cubicBezTo>
                      <a:cubicBezTo>
                        <a:pt x="5543" y="542"/>
                        <a:pt x="5303" y="450"/>
                        <a:pt x="5073" y="450"/>
                      </a:cubicBezTo>
                      <a:cubicBezTo>
                        <a:pt x="5003" y="450"/>
                        <a:pt x="4933" y="459"/>
                        <a:pt x="4870" y="475"/>
                      </a:cubicBezTo>
                      <a:cubicBezTo>
                        <a:pt x="4579" y="543"/>
                        <a:pt x="4306" y="697"/>
                        <a:pt x="3998" y="697"/>
                      </a:cubicBezTo>
                      <a:cubicBezTo>
                        <a:pt x="4118" y="663"/>
                        <a:pt x="4203" y="594"/>
                        <a:pt x="4272" y="492"/>
                      </a:cubicBezTo>
                      <a:cubicBezTo>
                        <a:pt x="4340" y="406"/>
                        <a:pt x="4323" y="270"/>
                        <a:pt x="4254" y="201"/>
                      </a:cubicBezTo>
                      <a:cubicBezTo>
                        <a:pt x="4200" y="169"/>
                        <a:pt x="4139" y="157"/>
                        <a:pt x="4080" y="157"/>
                      </a:cubicBezTo>
                      <a:cubicBezTo>
                        <a:pt x="4046" y="157"/>
                        <a:pt x="4012" y="161"/>
                        <a:pt x="3981" y="167"/>
                      </a:cubicBezTo>
                      <a:cubicBezTo>
                        <a:pt x="3651" y="239"/>
                        <a:pt x="3344" y="347"/>
                        <a:pt x="3042" y="471"/>
                      </a:cubicBezTo>
                      <a:lnTo>
                        <a:pt x="3042" y="471"/>
                      </a:lnTo>
                      <a:cubicBezTo>
                        <a:pt x="3102" y="381"/>
                        <a:pt x="3108" y="234"/>
                        <a:pt x="3024" y="150"/>
                      </a:cubicBezTo>
                      <a:cubicBezTo>
                        <a:pt x="2928" y="54"/>
                        <a:pt x="2799" y="0"/>
                        <a:pt x="2665" y="0"/>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4"/>
                <p:cNvSpPr/>
                <p:nvPr/>
              </p:nvSpPr>
              <p:spPr>
                <a:xfrm>
                  <a:off x="646128" y="1983016"/>
                  <a:ext cx="62232" cy="739349"/>
                </a:xfrm>
                <a:custGeom>
                  <a:rect b="b" l="l" r="r" t="t"/>
                  <a:pathLst>
                    <a:path extrusionOk="0" h="9552" w="804">
                      <a:moveTo>
                        <a:pt x="445" y="1"/>
                      </a:moveTo>
                      <a:cubicBezTo>
                        <a:pt x="428" y="35"/>
                        <a:pt x="411" y="69"/>
                        <a:pt x="411" y="103"/>
                      </a:cubicBezTo>
                      <a:cubicBezTo>
                        <a:pt x="376" y="189"/>
                        <a:pt x="342" y="274"/>
                        <a:pt x="325" y="377"/>
                      </a:cubicBezTo>
                      <a:cubicBezTo>
                        <a:pt x="257" y="718"/>
                        <a:pt x="257" y="1060"/>
                        <a:pt x="291" y="1419"/>
                      </a:cubicBezTo>
                      <a:cubicBezTo>
                        <a:pt x="342" y="1914"/>
                        <a:pt x="428" y="2427"/>
                        <a:pt x="547" y="2940"/>
                      </a:cubicBezTo>
                      <a:cubicBezTo>
                        <a:pt x="684" y="3538"/>
                        <a:pt x="718" y="4170"/>
                        <a:pt x="667" y="4802"/>
                      </a:cubicBezTo>
                      <a:cubicBezTo>
                        <a:pt x="581" y="5417"/>
                        <a:pt x="445" y="6032"/>
                        <a:pt x="274" y="6630"/>
                      </a:cubicBezTo>
                      <a:cubicBezTo>
                        <a:pt x="137" y="7126"/>
                        <a:pt x="52" y="7638"/>
                        <a:pt x="35" y="8151"/>
                      </a:cubicBezTo>
                      <a:cubicBezTo>
                        <a:pt x="1" y="8510"/>
                        <a:pt x="35" y="8851"/>
                        <a:pt x="120" y="9193"/>
                      </a:cubicBezTo>
                      <a:cubicBezTo>
                        <a:pt x="137" y="9278"/>
                        <a:pt x="154" y="9381"/>
                        <a:pt x="189" y="9466"/>
                      </a:cubicBezTo>
                      <a:cubicBezTo>
                        <a:pt x="206" y="9501"/>
                        <a:pt x="223" y="9535"/>
                        <a:pt x="240" y="9552"/>
                      </a:cubicBezTo>
                      <a:cubicBezTo>
                        <a:pt x="240" y="9552"/>
                        <a:pt x="189" y="9432"/>
                        <a:pt x="137" y="9176"/>
                      </a:cubicBezTo>
                      <a:cubicBezTo>
                        <a:pt x="86" y="8834"/>
                        <a:pt x="52" y="8493"/>
                        <a:pt x="86" y="8151"/>
                      </a:cubicBezTo>
                      <a:cubicBezTo>
                        <a:pt x="137" y="7638"/>
                        <a:pt x="223" y="7143"/>
                        <a:pt x="359" y="6664"/>
                      </a:cubicBezTo>
                      <a:cubicBezTo>
                        <a:pt x="530" y="6049"/>
                        <a:pt x="667" y="5434"/>
                        <a:pt x="752" y="4802"/>
                      </a:cubicBezTo>
                      <a:cubicBezTo>
                        <a:pt x="804" y="4170"/>
                        <a:pt x="769" y="3538"/>
                        <a:pt x="616" y="2922"/>
                      </a:cubicBezTo>
                      <a:cubicBezTo>
                        <a:pt x="513" y="2342"/>
                        <a:pt x="394" y="1829"/>
                        <a:pt x="342" y="1402"/>
                      </a:cubicBezTo>
                      <a:cubicBezTo>
                        <a:pt x="308" y="1060"/>
                        <a:pt x="308" y="718"/>
                        <a:pt x="359" y="377"/>
                      </a:cubicBezTo>
                      <a:cubicBezTo>
                        <a:pt x="376" y="274"/>
                        <a:pt x="394" y="189"/>
                        <a:pt x="428" y="103"/>
                      </a:cubicBezTo>
                      <a:cubicBezTo>
                        <a:pt x="428" y="69"/>
                        <a:pt x="428" y="35"/>
                        <a:pt x="445"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4"/>
                <p:cNvSpPr/>
                <p:nvPr/>
              </p:nvSpPr>
              <p:spPr>
                <a:xfrm>
                  <a:off x="1012475" y="1952596"/>
                  <a:ext cx="355819" cy="428578"/>
                </a:xfrm>
                <a:custGeom>
                  <a:rect b="b" l="l" r="r" t="t"/>
                  <a:pathLst>
                    <a:path extrusionOk="0" h="5537" w="4597">
                      <a:moveTo>
                        <a:pt x="0" y="1"/>
                      </a:moveTo>
                      <a:cubicBezTo>
                        <a:pt x="0" y="1"/>
                        <a:pt x="0" y="18"/>
                        <a:pt x="18" y="69"/>
                      </a:cubicBezTo>
                      <a:cubicBezTo>
                        <a:pt x="35" y="120"/>
                        <a:pt x="52" y="206"/>
                        <a:pt x="86" y="291"/>
                      </a:cubicBezTo>
                      <a:cubicBezTo>
                        <a:pt x="137" y="479"/>
                        <a:pt x="205" y="735"/>
                        <a:pt x="325" y="1077"/>
                      </a:cubicBezTo>
                      <a:cubicBezTo>
                        <a:pt x="581" y="1931"/>
                        <a:pt x="974" y="2769"/>
                        <a:pt x="1470" y="3538"/>
                      </a:cubicBezTo>
                      <a:cubicBezTo>
                        <a:pt x="1965" y="4306"/>
                        <a:pt x="2666" y="4904"/>
                        <a:pt x="3503" y="5280"/>
                      </a:cubicBezTo>
                      <a:cubicBezTo>
                        <a:pt x="3759" y="5400"/>
                        <a:pt x="4033" y="5468"/>
                        <a:pt x="4306" y="5520"/>
                      </a:cubicBezTo>
                      <a:cubicBezTo>
                        <a:pt x="4375" y="5520"/>
                        <a:pt x="4443" y="5537"/>
                        <a:pt x="4511" y="5537"/>
                      </a:cubicBezTo>
                      <a:lnTo>
                        <a:pt x="4597" y="5537"/>
                      </a:lnTo>
                      <a:cubicBezTo>
                        <a:pt x="4221" y="5468"/>
                        <a:pt x="3862" y="5366"/>
                        <a:pt x="3520" y="5229"/>
                      </a:cubicBezTo>
                      <a:cubicBezTo>
                        <a:pt x="2717" y="4836"/>
                        <a:pt x="2017" y="4238"/>
                        <a:pt x="1521" y="3486"/>
                      </a:cubicBezTo>
                      <a:cubicBezTo>
                        <a:pt x="1043" y="2735"/>
                        <a:pt x="650" y="1914"/>
                        <a:pt x="376" y="1060"/>
                      </a:cubicBezTo>
                      <a:cubicBezTo>
                        <a:pt x="257" y="753"/>
                        <a:pt x="171" y="479"/>
                        <a:pt x="103" y="291"/>
                      </a:cubicBezTo>
                      <a:cubicBezTo>
                        <a:pt x="86" y="206"/>
                        <a:pt x="52" y="137"/>
                        <a:pt x="35" y="69"/>
                      </a:cubicBezTo>
                      <a:cubicBezTo>
                        <a:pt x="35" y="52"/>
                        <a:pt x="18" y="18"/>
                        <a:pt x="0"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4"/>
                <p:cNvSpPr/>
                <p:nvPr/>
              </p:nvSpPr>
              <p:spPr>
                <a:xfrm>
                  <a:off x="1398636" y="2131164"/>
                  <a:ext cx="14629" cy="84678"/>
                </a:xfrm>
                <a:custGeom>
                  <a:rect b="b" l="l" r="r" t="t"/>
                  <a:pathLst>
                    <a:path extrusionOk="0" h="1094" w="189">
                      <a:moveTo>
                        <a:pt x="171" y="0"/>
                      </a:moveTo>
                      <a:cubicBezTo>
                        <a:pt x="103" y="171"/>
                        <a:pt x="69" y="359"/>
                        <a:pt x="52" y="547"/>
                      </a:cubicBezTo>
                      <a:cubicBezTo>
                        <a:pt x="18" y="718"/>
                        <a:pt x="1" y="906"/>
                        <a:pt x="35" y="1094"/>
                      </a:cubicBezTo>
                      <a:cubicBezTo>
                        <a:pt x="86" y="923"/>
                        <a:pt x="120" y="735"/>
                        <a:pt x="137" y="547"/>
                      </a:cubicBezTo>
                      <a:cubicBezTo>
                        <a:pt x="171" y="376"/>
                        <a:pt x="189" y="188"/>
                        <a:pt x="171"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4"/>
                <p:cNvSpPr/>
                <p:nvPr/>
              </p:nvSpPr>
              <p:spPr>
                <a:xfrm>
                  <a:off x="658048" y="2596663"/>
                  <a:ext cx="608384" cy="62232"/>
                </a:xfrm>
                <a:custGeom>
                  <a:rect b="b" l="l" r="r" t="t"/>
                  <a:pathLst>
                    <a:path extrusionOk="0" h="804" w="7860">
                      <a:moveTo>
                        <a:pt x="7860" y="1"/>
                      </a:moveTo>
                      <a:cubicBezTo>
                        <a:pt x="7826" y="1"/>
                        <a:pt x="7809" y="18"/>
                        <a:pt x="7775" y="18"/>
                      </a:cubicBezTo>
                      <a:lnTo>
                        <a:pt x="7552" y="86"/>
                      </a:lnTo>
                      <a:lnTo>
                        <a:pt x="7792" y="35"/>
                      </a:lnTo>
                      <a:cubicBezTo>
                        <a:pt x="7809" y="18"/>
                        <a:pt x="7826" y="1"/>
                        <a:pt x="7860" y="1"/>
                      </a:cubicBezTo>
                      <a:close/>
                      <a:moveTo>
                        <a:pt x="7552" y="86"/>
                      </a:moveTo>
                      <a:lnTo>
                        <a:pt x="6698" y="223"/>
                      </a:lnTo>
                      <a:cubicBezTo>
                        <a:pt x="5998" y="359"/>
                        <a:pt x="5007" y="496"/>
                        <a:pt x="3896" y="599"/>
                      </a:cubicBezTo>
                      <a:cubicBezTo>
                        <a:pt x="2802" y="718"/>
                        <a:pt x="1811" y="752"/>
                        <a:pt x="1077" y="770"/>
                      </a:cubicBezTo>
                      <a:lnTo>
                        <a:pt x="0" y="770"/>
                      </a:lnTo>
                      <a:lnTo>
                        <a:pt x="222" y="787"/>
                      </a:lnTo>
                      <a:cubicBezTo>
                        <a:pt x="427" y="804"/>
                        <a:pt x="718" y="804"/>
                        <a:pt x="1077" y="804"/>
                      </a:cubicBezTo>
                      <a:cubicBezTo>
                        <a:pt x="1811" y="804"/>
                        <a:pt x="2820" y="770"/>
                        <a:pt x="3913" y="650"/>
                      </a:cubicBezTo>
                      <a:cubicBezTo>
                        <a:pt x="5007" y="547"/>
                        <a:pt x="5998" y="394"/>
                        <a:pt x="6715" y="257"/>
                      </a:cubicBezTo>
                      <a:cubicBezTo>
                        <a:pt x="7074" y="189"/>
                        <a:pt x="7347" y="120"/>
                        <a:pt x="7552" y="86"/>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4"/>
                <p:cNvSpPr/>
                <p:nvPr/>
              </p:nvSpPr>
              <p:spPr>
                <a:xfrm>
                  <a:off x="681811" y="2654869"/>
                  <a:ext cx="14629" cy="64863"/>
                </a:xfrm>
                <a:custGeom>
                  <a:rect b="b" l="l" r="r" t="t"/>
                  <a:pathLst>
                    <a:path extrusionOk="0" h="838" w="189">
                      <a:moveTo>
                        <a:pt x="18" y="0"/>
                      </a:moveTo>
                      <a:lnTo>
                        <a:pt x="18" y="0"/>
                      </a:lnTo>
                      <a:cubicBezTo>
                        <a:pt x="1" y="137"/>
                        <a:pt x="18" y="291"/>
                        <a:pt x="52" y="428"/>
                      </a:cubicBezTo>
                      <a:cubicBezTo>
                        <a:pt x="69" y="564"/>
                        <a:pt x="103" y="701"/>
                        <a:pt x="172" y="838"/>
                      </a:cubicBezTo>
                      <a:cubicBezTo>
                        <a:pt x="189" y="684"/>
                        <a:pt x="172" y="547"/>
                        <a:pt x="138" y="411"/>
                      </a:cubicBezTo>
                      <a:cubicBezTo>
                        <a:pt x="120" y="257"/>
                        <a:pt x="86" y="120"/>
                        <a:pt x="18"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4"/>
                <p:cNvSpPr/>
                <p:nvPr/>
              </p:nvSpPr>
              <p:spPr>
                <a:xfrm>
                  <a:off x="728098" y="2656185"/>
                  <a:ext cx="11997" cy="50312"/>
                </a:xfrm>
                <a:custGeom>
                  <a:rect b="b" l="l" r="r" t="t"/>
                  <a:pathLst>
                    <a:path extrusionOk="0" h="650" w="155">
                      <a:moveTo>
                        <a:pt x="35" y="1"/>
                      </a:moveTo>
                      <a:cubicBezTo>
                        <a:pt x="1" y="18"/>
                        <a:pt x="1" y="154"/>
                        <a:pt x="35" y="342"/>
                      </a:cubicBezTo>
                      <a:cubicBezTo>
                        <a:pt x="69" y="513"/>
                        <a:pt x="121" y="650"/>
                        <a:pt x="138" y="650"/>
                      </a:cubicBezTo>
                      <a:cubicBezTo>
                        <a:pt x="155" y="547"/>
                        <a:pt x="155" y="428"/>
                        <a:pt x="121" y="325"/>
                      </a:cubicBezTo>
                      <a:cubicBezTo>
                        <a:pt x="86" y="137"/>
                        <a:pt x="52" y="1"/>
                        <a:pt x="35"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4"/>
                <p:cNvSpPr/>
                <p:nvPr/>
              </p:nvSpPr>
              <p:spPr>
                <a:xfrm>
                  <a:off x="782357" y="2658817"/>
                  <a:ext cx="13313" cy="55652"/>
                </a:xfrm>
                <a:custGeom>
                  <a:rect b="b" l="l" r="r" t="t"/>
                  <a:pathLst>
                    <a:path extrusionOk="0" h="719" w="172">
                      <a:moveTo>
                        <a:pt x="35" y="1"/>
                      </a:moveTo>
                      <a:cubicBezTo>
                        <a:pt x="0" y="120"/>
                        <a:pt x="0" y="240"/>
                        <a:pt x="35" y="377"/>
                      </a:cubicBezTo>
                      <a:cubicBezTo>
                        <a:pt x="52" y="496"/>
                        <a:pt x="86" y="616"/>
                        <a:pt x="171" y="718"/>
                      </a:cubicBezTo>
                      <a:cubicBezTo>
                        <a:pt x="171" y="599"/>
                        <a:pt x="154" y="462"/>
                        <a:pt x="120" y="360"/>
                      </a:cubicBezTo>
                      <a:cubicBezTo>
                        <a:pt x="103" y="223"/>
                        <a:pt x="86" y="103"/>
                        <a:pt x="35"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4"/>
                <p:cNvSpPr/>
                <p:nvPr/>
              </p:nvSpPr>
              <p:spPr>
                <a:xfrm>
                  <a:off x="839248" y="2653553"/>
                  <a:ext cx="13313" cy="56968"/>
                </a:xfrm>
                <a:custGeom>
                  <a:rect b="b" l="l" r="r" t="t"/>
                  <a:pathLst>
                    <a:path extrusionOk="0" h="736" w="172">
                      <a:moveTo>
                        <a:pt x="17" y="0"/>
                      </a:moveTo>
                      <a:cubicBezTo>
                        <a:pt x="0" y="120"/>
                        <a:pt x="0" y="257"/>
                        <a:pt x="51" y="376"/>
                      </a:cubicBezTo>
                      <a:cubicBezTo>
                        <a:pt x="51" y="513"/>
                        <a:pt x="103" y="633"/>
                        <a:pt x="154" y="735"/>
                      </a:cubicBezTo>
                      <a:cubicBezTo>
                        <a:pt x="171" y="615"/>
                        <a:pt x="171" y="479"/>
                        <a:pt x="120" y="359"/>
                      </a:cubicBezTo>
                      <a:cubicBezTo>
                        <a:pt x="120" y="240"/>
                        <a:pt x="68" y="103"/>
                        <a:pt x="17"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4"/>
                <p:cNvSpPr/>
                <p:nvPr/>
              </p:nvSpPr>
              <p:spPr>
                <a:xfrm>
                  <a:off x="904034" y="2653553"/>
                  <a:ext cx="11997" cy="58284"/>
                </a:xfrm>
                <a:custGeom>
                  <a:rect b="b" l="l" r="r" t="t"/>
                  <a:pathLst>
                    <a:path extrusionOk="0" h="753" w="155">
                      <a:moveTo>
                        <a:pt x="35" y="0"/>
                      </a:moveTo>
                      <a:cubicBezTo>
                        <a:pt x="0" y="120"/>
                        <a:pt x="0" y="257"/>
                        <a:pt x="35" y="376"/>
                      </a:cubicBezTo>
                      <a:cubicBezTo>
                        <a:pt x="35" y="513"/>
                        <a:pt x="69" y="633"/>
                        <a:pt x="120" y="752"/>
                      </a:cubicBezTo>
                      <a:cubicBezTo>
                        <a:pt x="154" y="615"/>
                        <a:pt x="154" y="496"/>
                        <a:pt x="120" y="376"/>
                      </a:cubicBezTo>
                      <a:cubicBezTo>
                        <a:pt x="120" y="240"/>
                        <a:pt x="86" y="120"/>
                        <a:pt x="35"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4"/>
                <p:cNvSpPr/>
                <p:nvPr/>
              </p:nvSpPr>
              <p:spPr>
                <a:xfrm>
                  <a:off x="956900" y="2646897"/>
                  <a:ext cx="10682" cy="70204"/>
                </a:xfrm>
                <a:custGeom>
                  <a:rect b="b" l="l" r="r" t="t"/>
                  <a:pathLst>
                    <a:path extrusionOk="0" h="907" w="138">
                      <a:moveTo>
                        <a:pt x="35" y="1"/>
                      </a:moveTo>
                      <a:cubicBezTo>
                        <a:pt x="1" y="155"/>
                        <a:pt x="1" y="309"/>
                        <a:pt x="18" y="462"/>
                      </a:cubicBezTo>
                      <a:cubicBezTo>
                        <a:pt x="18" y="616"/>
                        <a:pt x="35" y="770"/>
                        <a:pt x="86" y="907"/>
                      </a:cubicBezTo>
                      <a:cubicBezTo>
                        <a:pt x="120" y="770"/>
                        <a:pt x="138" y="616"/>
                        <a:pt x="103" y="462"/>
                      </a:cubicBezTo>
                      <a:cubicBezTo>
                        <a:pt x="120" y="309"/>
                        <a:pt x="86" y="155"/>
                        <a:pt x="35"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4"/>
                <p:cNvSpPr/>
                <p:nvPr/>
              </p:nvSpPr>
              <p:spPr>
                <a:xfrm>
                  <a:off x="1024394" y="2636370"/>
                  <a:ext cx="13313" cy="80731"/>
                </a:xfrm>
                <a:custGeom>
                  <a:rect b="b" l="l" r="r" t="t"/>
                  <a:pathLst>
                    <a:path extrusionOk="0" h="1043" w="172">
                      <a:moveTo>
                        <a:pt x="0" y="0"/>
                      </a:moveTo>
                      <a:cubicBezTo>
                        <a:pt x="0" y="171"/>
                        <a:pt x="17" y="359"/>
                        <a:pt x="51" y="530"/>
                      </a:cubicBezTo>
                      <a:cubicBezTo>
                        <a:pt x="69" y="701"/>
                        <a:pt x="103" y="889"/>
                        <a:pt x="154" y="1043"/>
                      </a:cubicBezTo>
                      <a:cubicBezTo>
                        <a:pt x="171" y="872"/>
                        <a:pt x="171" y="701"/>
                        <a:pt x="137" y="513"/>
                      </a:cubicBezTo>
                      <a:cubicBezTo>
                        <a:pt x="120" y="342"/>
                        <a:pt x="86" y="171"/>
                        <a:pt x="0"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4"/>
                <p:cNvSpPr/>
                <p:nvPr/>
              </p:nvSpPr>
              <p:spPr>
                <a:xfrm>
                  <a:off x="1082601" y="2636370"/>
                  <a:ext cx="15945" cy="75467"/>
                </a:xfrm>
                <a:custGeom>
                  <a:rect b="b" l="l" r="r" t="t"/>
                  <a:pathLst>
                    <a:path extrusionOk="0" h="975" w="206">
                      <a:moveTo>
                        <a:pt x="0" y="0"/>
                      </a:moveTo>
                      <a:cubicBezTo>
                        <a:pt x="0" y="171"/>
                        <a:pt x="17" y="325"/>
                        <a:pt x="68" y="496"/>
                      </a:cubicBezTo>
                      <a:cubicBezTo>
                        <a:pt x="85" y="650"/>
                        <a:pt x="120" y="820"/>
                        <a:pt x="188" y="974"/>
                      </a:cubicBezTo>
                      <a:cubicBezTo>
                        <a:pt x="205" y="803"/>
                        <a:pt x="188" y="632"/>
                        <a:pt x="154" y="479"/>
                      </a:cubicBezTo>
                      <a:cubicBezTo>
                        <a:pt x="137" y="308"/>
                        <a:pt x="85" y="154"/>
                        <a:pt x="0"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4"/>
                <p:cNvSpPr/>
                <p:nvPr/>
              </p:nvSpPr>
              <p:spPr>
                <a:xfrm>
                  <a:off x="1139415" y="2619187"/>
                  <a:ext cx="14629" cy="66179"/>
                </a:xfrm>
                <a:custGeom>
                  <a:rect b="b" l="l" r="r" t="t"/>
                  <a:pathLst>
                    <a:path extrusionOk="0" h="855" w="189">
                      <a:moveTo>
                        <a:pt x="18" y="0"/>
                      </a:moveTo>
                      <a:cubicBezTo>
                        <a:pt x="1" y="137"/>
                        <a:pt x="1" y="291"/>
                        <a:pt x="52" y="427"/>
                      </a:cubicBezTo>
                      <a:cubicBezTo>
                        <a:pt x="52" y="564"/>
                        <a:pt x="103" y="718"/>
                        <a:pt x="172" y="854"/>
                      </a:cubicBezTo>
                      <a:cubicBezTo>
                        <a:pt x="189" y="701"/>
                        <a:pt x="172" y="564"/>
                        <a:pt x="137" y="427"/>
                      </a:cubicBezTo>
                      <a:cubicBezTo>
                        <a:pt x="120" y="274"/>
                        <a:pt x="69" y="120"/>
                        <a:pt x="18"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4"/>
                <p:cNvSpPr/>
                <p:nvPr/>
              </p:nvSpPr>
              <p:spPr>
                <a:xfrm>
                  <a:off x="1194990" y="2611214"/>
                  <a:ext cx="10682" cy="78099"/>
                </a:xfrm>
                <a:custGeom>
                  <a:rect b="b" l="l" r="r" t="t"/>
                  <a:pathLst>
                    <a:path extrusionOk="0" h="1009" w="138">
                      <a:moveTo>
                        <a:pt x="35" y="1"/>
                      </a:moveTo>
                      <a:cubicBezTo>
                        <a:pt x="0" y="171"/>
                        <a:pt x="0" y="342"/>
                        <a:pt x="35" y="513"/>
                      </a:cubicBezTo>
                      <a:cubicBezTo>
                        <a:pt x="35" y="684"/>
                        <a:pt x="52" y="855"/>
                        <a:pt x="103" y="1009"/>
                      </a:cubicBezTo>
                      <a:cubicBezTo>
                        <a:pt x="137" y="838"/>
                        <a:pt x="137" y="667"/>
                        <a:pt x="103" y="496"/>
                      </a:cubicBezTo>
                      <a:cubicBezTo>
                        <a:pt x="120" y="325"/>
                        <a:pt x="86" y="154"/>
                        <a:pt x="35"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4"/>
                <p:cNvSpPr/>
                <p:nvPr/>
              </p:nvSpPr>
              <p:spPr>
                <a:xfrm>
                  <a:off x="1238645" y="2599294"/>
                  <a:ext cx="17261" cy="59600"/>
                </a:xfrm>
                <a:custGeom>
                  <a:rect b="b" l="l" r="r" t="t"/>
                  <a:pathLst>
                    <a:path extrusionOk="0" h="770" w="223">
                      <a:moveTo>
                        <a:pt x="0" y="1"/>
                      </a:moveTo>
                      <a:lnTo>
                        <a:pt x="0" y="1"/>
                      </a:lnTo>
                      <a:cubicBezTo>
                        <a:pt x="17" y="274"/>
                        <a:pt x="103" y="531"/>
                        <a:pt x="222" y="770"/>
                      </a:cubicBezTo>
                      <a:cubicBezTo>
                        <a:pt x="205" y="496"/>
                        <a:pt x="137" y="240"/>
                        <a:pt x="0"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562" name="Google Shape;1562;p34"/>
          <p:cNvSpPr/>
          <p:nvPr/>
        </p:nvSpPr>
        <p:spPr>
          <a:xfrm>
            <a:off x="1665829" y="1904994"/>
            <a:ext cx="158753" cy="133674"/>
          </a:xfrm>
          <a:custGeom>
            <a:rect b="b" l="l" r="r" t="t"/>
            <a:pathLst>
              <a:path extrusionOk="0" h="1727" w="2051">
                <a:moveTo>
                  <a:pt x="0" y="1"/>
                </a:moveTo>
                <a:lnTo>
                  <a:pt x="0" y="1"/>
                </a:lnTo>
                <a:cubicBezTo>
                  <a:pt x="85" y="103"/>
                  <a:pt x="188" y="189"/>
                  <a:pt x="290" y="274"/>
                </a:cubicBezTo>
                <a:cubicBezTo>
                  <a:pt x="496" y="445"/>
                  <a:pt x="752" y="650"/>
                  <a:pt x="1008" y="872"/>
                </a:cubicBezTo>
                <a:lnTo>
                  <a:pt x="1743" y="1487"/>
                </a:lnTo>
                <a:cubicBezTo>
                  <a:pt x="1828" y="1573"/>
                  <a:pt x="1931" y="1658"/>
                  <a:pt x="2050" y="1726"/>
                </a:cubicBezTo>
                <a:cubicBezTo>
                  <a:pt x="1965" y="1607"/>
                  <a:pt x="1880" y="1521"/>
                  <a:pt x="1777" y="1436"/>
                </a:cubicBezTo>
                <a:cubicBezTo>
                  <a:pt x="1606" y="1265"/>
                  <a:pt x="1350" y="1043"/>
                  <a:pt x="1076" y="804"/>
                </a:cubicBezTo>
                <a:cubicBezTo>
                  <a:pt x="786" y="564"/>
                  <a:pt x="530" y="359"/>
                  <a:pt x="325" y="223"/>
                </a:cubicBezTo>
                <a:cubicBezTo>
                  <a:pt x="222" y="137"/>
                  <a:pt x="120" y="69"/>
                  <a:pt x="0"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4"/>
          <p:cNvSpPr/>
          <p:nvPr/>
        </p:nvSpPr>
        <p:spPr>
          <a:xfrm>
            <a:off x="1784797" y="1965677"/>
            <a:ext cx="45048" cy="35915"/>
          </a:xfrm>
          <a:custGeom>
            <a:rect b="b" l="l" r="r" t="t"/>
            <a:pathLst>
              <a:path extrusionOk="0" h="464" w="582">
                <a:moveTo>
                  <a:pt x="560" y="1"/>
                </a:moveTo>
                <a:cubicBezTo>
                  <a:pt x="532" y="1"/>
                  <a:pt x="418" y="113"/>
                  <a:pt x="274" y="225"/>
                </a:cubicBezTo>
                <a:cubicBezTo>
                  <a:pt x="120" y="361"/>
                  <a:pt x="1" y="447"/>
                  <a:pt x="1" y="464"/>
                </a:cubicBezTo>
                <a:cubicBezTo>
                  <a:pt x="120" y="447"/>
                  <a:pt x="240" y="379"/>
                  <a:pt x="325" y="293"/>
                </a:cubicBezTo>
                <a:cubicBezTo>
                  <a:pt x="496" y="156"/>
                  <a:pt x="582" y="20"/>
                  <a:pt x="565" y="3"/>
                </a:cubicBezTo>
                <a:cubicBezTo>
                  <a:pt x="564" y="2"/>
                  <a:pt x="562" y="1"/>
                  <a:pt x="560"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4"/>
          <p:cNvSpPr/>
          <p:nvPr/>
        </p:nvSpPr>
        <p:spPr>
          <a:xfrm>
            <a:off x="1763666" y="1944469"/>
            <a:ext cx="30497" cy="30884"/>
          </a:xfrm>
          <a:custGeom>
            <a:rect b="b" l="l" r="r" t="t"/>
            <a:pathLst>
              <a:path extrusionOk="0" h="399" w="394">
                <a:moveTo>
                  <a:pt x="368" y="1"/>
                </a:moveTo>
                <a:cubicBezTo>
                  <a:pt x="338" y="1"/>
                  <a:pt x="246" y="67"/>
                  <a:pt x="154" y="174"/>
                </a:cubicBezTo>
                <a:cubicBezTo>
                  <a:pt x="52" y="294"/>
                  <a:pt x="0" y="379"/>
                  <a:pt x="0" y="396"/>
                </a:cubicBezTo>
                <a:cubicBezTo>
                  <a:pt x="0" y="398"/>
                  <a:pt x="2" y="399"/>
                  <a:pt x="4" y="399"/>
                </a:cubicBezTo>
                <a:cubicBezTo>
                  <a:pt x="25" y="399"/>
                  <a:pt x="130" y="333"/>
                  <a:pt x="223" y="225"/>
                </a:cubicBezTo>
                <a:cubicBezTo>
                  <a:pt x="325" y="123"/>
                  <a:pt x="393" y="20"/>
                  <a:pt x="376" y="3"/>
                </a:cubicBezTo>
                <a:cubicBezTo>
                  <a:pt x="375" y="1"/>
                  <a:pt x="372" y="1"/>
                  <a:pt x="368"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4"/>
          <p:cNvSpPr/>
          <p:nvPr/>
        </p:nvSpPr>
        <p:spPr>
          <a:xfrm>
            <a:off x="1725274" y="1911496"/>
            <a:ext cx="37153" cy="40017"/>
          </a:xfrm>
          <a:custGeom>
            <a:rect b="b" l="l" r="r" t="t"/>
            <a:pathLst>
              <a:path extrusionOk="0" h="517" w="480">
                <a:moveTo>
                  <a:pt x="457" y="0"/>
                </a:moveTo>
                <a:cubicBezTo>
                  <a:pt x="430" y="0"/>
                  <a:pt x="334" y="98"/>
                  <a:pt x="223" y="224"/>
                </a:cubicBezTo>
                <a:cubicBezTo>
                  <a:pt x="103" y="361"/>
                  <a:pt x="1" y="480"/>
                  <a:pt x="35" y="515"/>
                </a:cubicBezTo>
                <a:cubicBezTo>
                  <a:pt x="36" y="516"/>
                  <a:pt x="38" y="516"/>
                  <a:pt x="39" y="516"/>
                </a:cubicBezTo>
                <a:cubicBezTo>
                  <a:pt x="65" y="516"/>
                  <a:pt x="162" y="403"/>
                  <a:pt x="274" y="275"/>
                </a:cubicBezTo>
                <a:cubicBezTo>
                  <a:pt x="411" y="139"/>
                  <a:pt x="479" y="19"/>
                  <a:pt x="462" y="2"/>
                </a:cubicBezTo>
                <a:cubicBezTo>
                  <a:pt x="461" y="1"/>
                  <a:pt x="459" y="0"/>
                  <a:pt x="457"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4"/>
          <p:cNvSpPr/>
          <p:nvPr/>
        </p:nvSpPr>
        <p:spPr>
          <a:xfrm>
            <a:off x="1692223" y="1894235"/>
            <a:ext cx="35837" cy="30884"/>
          </a:xfrm>
          <a:custGeom>
            <a:rect b="b" l="l" r="r" t="t"/>
            <a:pathLst>
              <a:path extrusionOk="0" h="399" w="463">
                <a:moveTo>
                  <a:pt x="439" y="1"/>
                </a:moveTo>
                <a:cubicBezTo>
                  <a:pt x="410" y="1"/>
                  <a:pt x="315" y="80"/>
                  <a:pt x="206" y="174"/>
                </a:cubicBezTo>
                <a:cubicBezTo>
                  <a:pt x="103" y="276"/>
                  <a:pt x="1" y="379"/>
                  <a:pt x="35" y="396"/>
                </a:cubicBezTo>
                <a:cubicBezTo>
                  <a:pt x="37" y="398"/>
                  <a:pt x="39" y="399"/>
                  <a:pt x="43" y="399"/>
                </a:cubicBezTo>
                <a:cubicBezTo>
                  <a:pt x="73" y="399"/>
                  <a:pt x="167" y="332"/>
                  <a:pt x="274" y="225"/>
                </a:cubicBezTo>
                <a:cubicBezTo>
                  <a:pt x="394" y="123"/>
                  <a:pt x="462" y="20"/>
                  <a:pt x="445" y="3"/>
                </a:cubicBezTo>
                <a:cubicBezTo>
                  <a:pt x="444" y="1"/>
                  <a:pt x="441" y="1"/>
                  <a:pt x="439"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7" name="Google Shape;1567;p34"/>
          <p:cNvGrpSpPr/>
          <p:nvPr/>
        </p:nvGrpSpPr>
        <p:grpSpPr>
          <a:xfrm>
            <a:off x="2571825" y="2672810"/>
            <a:ext cx="6114967" cy="572700"/>
            <a:chOff x="2571825" y="2672810"/>
            <a:chExt cx="6114967" cy="572700"/>
          </a:xfrm>
        </p:grpSpPr>
        <p:cxnSp>
          <p:nvCxnSpPr>
            <p:cNvPr id="1568" name="Google Shape;1568;p34"/>
            <p:cNvCxnSpPr>
              <a:stCxn id="1569" idx="1"/>
            </p:cNvCxnSpPr>
            <p:nvPr/>
          </p:nvCxnSpPr>
          <p:spPr>
            <a:xfrm rot="10800000">
              <a:off x="2571825" y="2959160"/>
              <a:ext cx="1051200" cy="0"/>
            </a:xfrm>
            <a:prstGeom prst="straightConnector1">
              <a:avLst/>
            </a:prstGeom>
            <a:noFill/>
            <a:ln cap="flat" cmpd="sng" w="19050">
              <a:solidFill>
                <a:schemeClr val="accent1"/>
              </a:solidFill>
              <a:prstDash val="dot"/>
              <a:round/>
              <a:headEnd len="med" w="med" type="none"/>
              <a:tailEnd len="med" w="med" type="diamond"/>
            </a:ln>
          </p:spPr>
        </p:cxnSp>
        <p:sp>
          <p:nvSpPr>
            <p:cNvPr id="1570" name="Google Shape;1570;p34"/>
            <p:cNvSpPr txBox="1"/>
            <p:nvPr/>
          </p:nvSpPr>
          <p:spPr>
            <a:xfrm>
              <a:off x="4282675" y="2672810"/>
              <a:ext cx="1737600" cy="57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Step 3</a:t>
              </a:r>
              <a:endParaRPr sz="2400">
                <a:solidFill>
                  <a:schemeClr val="lt1"/>
                </a:solidFill>
                <a:latin typeface="Amatic SC"/>
                <a:ea typeface="Amatic SC"/>
                <a:cs typeface="Amatic SC"/>
                <a:sym typeface="Amatic SC"/>
              </a:endParaRPr>
            </a:p>
          </p:txBody>
        </p:sp>
        <p:sp>
          <p:nvSpPr>
            <p:cNvPr id="1571" name="Google Shape;1571;p34"/>
            <p:cNvSpPr txBox="1"/>
            <p:nvPr/>
          </p:nvSpPr>
          <p:spPr>
            <a:xfrm>
              <a:off x="6111592" y="2672810"/>
              <a:ext cx="2575200" cy="572700"/>
            </a:xfrm>
            <a:prstGeom prst="rect">
              <a:avLst/>
            </a:prstGeom>
            <a:solidFill>
              <a:schemeClr val="accent5"/>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The Moon is Earth's only natural satellite and the fifth largest</a:t>
              </a:r>
              <a:endParaRPr sz="1200">
                <a:solidFill>
                  <a:schemeClr val="dk1"/>
                </a:solidFill>
                <a:latin typeface="Roboto Light"/>
                <a:ea typeface="Roboto Light"/>
                <a:cs typeface="Roboto Light"/>
                <a:sym typeface="Roboto Light"/>
              </a:endParaRPr>
            </a:p>
          </p:txBody>
        </p:sp>
        <p:sp>
          <p:nvSpPr>
            <p:cNvPr id="1569" name="Google Shape;1569;p34"/>
            <p:cNvSpPr/>
            <p:nvPr/>
          </p:nvSpPr>
          <p:spPr>
            <a:xfrm>
              <a:off x="3623025" y="2672810"/>
              <a:ext cx="572700" cy="57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2" name="Google Shape;1572;p34"/>
            <p:cNvGrpSpPr/>
            <p:nvPr/>
          </p:nvGrpSpPr>
          <p:grpSpPr>
            <a:xfrm>
              <a:off x="3725283" y="2781784"/>
              <a:ext cx="368185" cy="354753"/>
              <a:chOff x="3967213" y="3356947"/>
              <a:chExt cx="368185" cy="354753"/>
            </a:xfrm>
          </p:grpSpPr>
          <p:sp>
            <p:nvSpPr>
              <p:cNvPr id="1573" name="Google Shape;1573;p34"/>
              <p:cNvSpPr/>
              <p:nvPr/>
            </p:nvSpPr>
            <p:spPr>
              <a:xfrm>
                <a:off x="4180705" y="3356947"/>
                <a:ext cx="154693" cy="164292"/>
              </a:xfrm>
              <a:custGeom>
                <a:rect b="b" l="l" r="r" t="t"/>
                <a:pathLst>
                  <a:path extrusionOk="0" h="5186" w="4883">
                    <a:moveTo>
                      <a:pt x="2526" y="0"/>
                    </a:moveTo>
                    <a:cubicBezTo>
                      <a:pt x="1765" y="0"/>
                      <a:pt x="1017" y="368"/>
                      <a:pt x="560" y="1042"/>
                    </a:cubicBezTo>
                    <a:cubicBezTo>
                      <a:pt x="1" y="1875"/>
                      <a:pt x="24" y="2959"/>
                      <a:pt x="632" y="3768"/>
                    </a:cubicBezTo>
                    <a:lnTo>
                      <a:pt x="572" y="5006"/>
                    </a:lnTo>
                    <a:cubicBezTo>
                      <a:pt x="572" y="5066"/>
                      <a:pt x="608" y="5126"/>
                      <a:pt x="655" y="5149"/>
                    </a:cubicBezTo>
                    <a:cubicBezTo>
                      <a:pt x="679" y="5161"/>
                      <a:pt x="715" y="5185"/>
                      <a:pt x="739" y="5185"/>
                    </a:cubicBezTo>
                    <a:cubicBezTo>
                      <a:pt x="774" y="5185"/>
                      <a:pt x="786" y="5185"/>
                      <a:pt x="810" y="5161"/>
                    </a:cubicBezTo>
                    <a:lnTo>
                      <a:pt x="1929" y="4649"/>
                    </a:lnTo>
                    <a:cubicBezTo>
                      <a:pt x="2120" y="4685"/>
                      <a:pt x="2334" y="4721"/>
                      <a:pt x="2525" y="4721"/>
                    </a:cubicBezTo>
                    <a:cubicBezTo>
                      <a:pt x="3299" y="4721"/>
                      <a:pt x="4049" y="4328"/>
                      <a:pt x="4489" y="3673"/>
                    </a:cubicBezTo>
                    <a:cubicBezTo>
                      <a:pt x="4703" y="3363"/>
                      <a:pt x="4834" y="3006"/>
                      <a:pt x="4882" y="2637"/>
                    </a:cubicBezTo>
                    <a:cubicBezTo>
                      <a:pt x="4882" y="2518"/>
                      <a:pt x="4811" y="2447"/>
                      <a:pt x="4715" y="2423"/>
                    </a:cubicBezTo>
                    <a:cubicBezTo>
                      <a:pt x="4709" y="2422"/>
                      <a:pt x="4703" y="2422"/>
                      <a:pt x="4697" y="2422"/>
                    </a:cubicBezTo>
                    <a:cubicBezTo>
                      <a:pt x="4619" y="2422"/>
                      <a:pt x="4536" y="2489"/>
                      <a:pt x="4525" y="2578"/>
                    </a:cubicBezTo>
                    <a:cubicBezTo>
                      <a:pt x="4489" y="2899"/>
                      <a:pt x="4370" y="3197"/>
                      <a:pt x="4192" y="3471"/>
                    </a:cubicBezTo>
                    <a:cubicBezTo>
                      <a:pt x="3809" y="4040"/>
                      <a:pt x="3177" y="4368"/>
                      <a:pt x="2514" y="4368"/>
                    </a:cubicBezTo>
                    <a:cubicBezTo>
                      <a:pt x="2332" y="4368"/>
                      <a:pt x="2147" y="4343"/>
                      <a:pt x="1965" y="4292"/>
                    </a:cubicBezTo>
                    <a:cubicBezTo>
                      <a:pt x="1944" y="4281"/>
                      <a:pt x="1927" y="4275"/>
                      <a:pt x="1911" y="4275"/>
                    </a:cubicBezTo>
                    <a:cubicBezTo>
                      <a:pt x="1891" y="4275"/>
                      <a:pt x="1872" y="4284"/>
                      <a:pt x="1846" y="4304"/>
                    </a:cubicBezTo>
                    <a:lnTo>
                      <a:pt x="917" y="4733"/>
                    </a:lnTo>
                    <a:lnTo>
                      <a:pt x="965" y="3721"/>
                    </a:lnTo>
                    <a:cubicBezTo>
                      <a:pt x="965" y="3673"/>
                      <a:pt x="953" y="3649"/>
                      <a:pt x="929" y="3602"/>
                    </a:cubicBezTo>
                    <a:cubicBezTo>
                      <a:pt x="382" y="2923"/>
                      <a:pt x="358" y="1947"/>
                      <a:pt x="846" y="1220"/>
                    </a:cubicBezTo>
                    <a:cubicBezTo>
                      <a:pt x="1235" y="644"/>
                      <a:pt x="1873" y="327"/>
                      <a:pt x="2524" y="327"/>
                    </a:cubicBezTo>
                    <a:cubicBezTo>
                      <a:pt x="2909" y="327"/>
                      <a:pt x="3299" y="438"/>
                      <a:pt x="3644" y="673"/>
                    </a:cubicBezTo>
                    <a:cubicBezTo>
                      <a:pt x="4084" y="970"/>
                      <a:pt x="4406" y="1435"/>
                      <a:pt x="4501" y="1970"/>
                    </a:cubicBezTo>
                    <a:cubicBezTo>
                      <a:pt x="4523" y="2047"/>
                      <a:pt x="4594" y="2103"/>
                      <a:pt x="4679" y="2103"/>
                    </a:cubicBezTo>
                    <a:cubicBezTo>
                      <a:pt x="4687" y="2103"/>
                      <a:pt x="4695" y="2102"/>
                      <a:pt x="4703" y="2101"/>
                    </a:cubicBezTo>
                    <a:cubicBezTo>
                      <a:pt x="4787" y="2089"/>
                      <a:pt x="4846" y="1994"/>
                      <a:pt x="4834" y="1911"/>
                    </a:cubicBezTo>
                    <a:cubicBezTo>
                      <a:pt x="4715" y="1280"/>
                      <a:pt x="4358" y="744"/>
                      <a:pt x="3834" y="399"/>
                    </a:cubicBezTo>
                    <a:cubicBezTo>
                      <a:pt x="3432" y="129"/>
                      <a:pt x="2977" y="0"/>
                      <a:pt x="25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4"/>
              <p:cNvSpPr/>
              <p:nvPr/>
            </p:nvSpPr>
            <p:spPr>
              <a:xfrm>
                <a:off x="4093585" y="3484237"/>
                <a:ext cx="21891" cy="37002"/>
              </a:xfrm>
              <a:custGeom>
                <a:rect b="b" l="l" r="r" t="t"/>
                <a:pathLst>
                  <a:path extrusionOk="0" h="1168" w="691">
                    <a:moveTo>
                      <a:pt x="155" y="0"/>
                    </a:moveTo>
                    <a:cubicBezTo>
                      <a:pt x="72" y="0"/>
                      <a:pt x="0" y="72"/>
                      <a:pt x="0" y="167"/>
                    </a:cubicBezTo>
                    <a:lnTo>
                      <a:pt x="0" y="1000"/>
                    </a:lnTo>
                    <a:cubicBezTo>
                      <a:pt x="0" y="1084"/>
                      <a:pt x="72" y="1167"/>
                      <a:pt x="155" y="1167"/>
                    </a:cubicBezTo>
                    <a:lnTo>
                      <a:pt x="536" y="1167"/>
                    </a:lnTo>
                    <a:cubicBezTo>
                      <a:pt x="619" y="1167"/>
                      <a:pt x="691" y="1084"/>
                      <a:pt x="691" y="1000"/>
                    </a:cubicBezTo>
                    <a:cubicBezTo>
                      <a:pt x="691" y="893"/>
                      <a:pt x="619" y="822"/>
                      <a:pt x="512" y="822"/>
                    </a:cubicBezTo>
                    <a:lnTo>
                      <a:pt x="322" y="822"/>
                    </a:lnTo>
                    <a:lnTo>
                      <a:pt x="322" y="167"/>
                    </a:lnTo>
                    <a:cubicBezTo>
                      <a:pt x="322" y="72"/>
                      <a:pt x="250" y="0"/>
                      <a:pt x="1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4"/>
              <p:cNvSpPr/>
              <p:nvPr/>
            </p:nvSpPr>
            <p:spPr>
              <a:xfrm>
                <a:off x="3967213" y="3408047"/>
                <a:ext cx="275394" cy="303653"/>
              </a:xfrm>
              <a:custGeom>
                <a:rect b="b" l="l" r="r" t="t"/>
                <a:pathLst>
                  <a:path extrusionOk="0" h="9585" w="8693">
                    <a:moveTo>
                      <a:pt x="3549" y="417"/>
                    </a:moveTo>
                    <a:lnTo>
                      <a:pt x="3549" y="417"/>
                    </a:lnTo>
                    <a:cubicBezTo>
                      <a:pt x="3346" y="1024"/>
                      <a:pt x="3001" y="1322"/>
                      <a:pt x="2775" y="1465"/>
                    </a:cubicBezTo>
                    <a:cubicBezTo>
                      <a:pt x="2799" y="976"/>
                      <a:pt x="3120" y="572"/>
                      <a:pt x="3549" y="417"/>
                    </a:cubicBezTo>
                    <a:close/>
                    <a:moveTo>
                      <a:pt x="4727" y="334"/>
                    </a:moveTo>
                    <a:cubicBezTo>
                      <a:pt x="5382" y="334"/>
                      <a:pt x="5906" y="869"/>
                      <a:pt x="5906" y="1524"/>
                    </a:cubicBezTo>
                    <a:lnTo>
                      <a:pt x="5906" y="2262"/>
                    </a:lnTo>
                    <a:cubicBezTo>
                      <a:pt x="4501" y="2155"/>
                      <a:pt x="4108" y="846"/>
                      <a:pt x="4001" y="334"/>
                    </a:cubicBezTo>
                    <a:close/>
                    <a:moveTo>
                      <a:pt x="2441" y="2643"/>
                    </a:moveTo>
                    <a:lnTo>
                      <a:pt x="2441" y="2893"/>
                    </a:lnTo>
                    <a:cubicBezTo>
                      <a:pt x="2441" y="3036"/>
                      <a:pt x="2453" y="3179"/>
                      <a:pt x="2477" y="3310"/>
                    </a:cubicBezTo>
                    <a:cubicBezTo>
                      <a:pt x="2334" y="3251"/>
                      <a:pt x="2239" y="3120"/>
                      <a:pt x="2239" y="2977"/>
                    </a:cubicBezTo>
                    <a:cubicBezTo>
                      <a:pt x="2239" y="2822"/>
                      <a:pt x="2322" y="2703"/>
                      <a:pt x="2441" y="2643"/>
                    </a:cubicBezTo>
                    <a:close/>
                    <a:moveTo>
                      <a:pt x="6251" y="2655"/>
                    </a:moveTo>
                    <a:cubicBezTo>
                      <a:pt x="6359" y="2715"/>
                      <a:pt x="6442" y="2834"/>
                      <a:pt x="6442" y="2989"/>
                    </a:cubicBezTo>
                    <a:cubicBezTo>
                      <a:pt x="6442" y="3155"/>
                      <a:pt x="6335" y="3286"/>
                      <a:pt x="6204" y="3334"/>
                    </a:cubicBezTo>
                    <a:cubicBezTo>
                      <a:pt x="6228" y="3179"/>
                      <a:pt x="6251" y="3048"/>
                      <a:pt x="6251" y="2917"/>
                    </a:cubicBezTo>
                    <a:lnTo>
                      <a:pt x="6251" y="2655"/>
                    </a:lnTo>
                    <a:close/>
                    <a:moveTo>
                      <a:pt x="3775" y="786"/>
                    </a:moveTo>
                    <a:cubicBezTo>
                      <a:pt x="3846" y="1012"/>
                      <a:pt x="3953" y="1274"/>
                      <a:pt x="4120" y="1524"/>
                    </a:cubicBezTo>
                    <a:cubicBezTo>
                      <a:pt x="4537" y="2167"/>
                      <a:pt x="5144" y="2536"/>
                      <a:pt x="5906" y="2584"/>
                    </a:cubicBezTo>
                    <a:lnTo>
                      <a:pt x="5906" y="2893"/>
                    </a:lnTo>
                    <a:cubicBezTo>
                      <a:pt x="5906" y="3548"/>
                      <a:pt x="5549" y="4179"/>
                      <a:pt x="4977" y="4501"/>
                    </a:cubicBezTo>
                    <a:lnTo>
                      <a:pt x="4727" y="4656"/>
                    </a:lnTo>
                    <a:cubicBezTo>
                      <a:pt x="4608" y="4721"/>
                      <a:pt x="4474" y="4754"/>
                      <a:pt x="4340" y="4754"/>
                    </a:cubicBezTo>
                    <a:cubicBezTo>
                      <a:pt x="4206" y="4754"/>
                      <a:pt x="4073" y="4721"/>
                      <a:pt x="3953" y="4656"/>
                    </a:cubicBezTo>
                    <a:lnTo>
                      <a:pt x="3703" y="4501"/>
                    </a:lnTo>
                    <a:cubicBezTo>
                      <a:pt x="3120" y="4179"/>
                      <a:pt x="2775" y="3572"/>
                      <a:pt x="2775" y="2893"/>
                    </a:cubicBezTo>
                    <a:lnTo>
                      <a:pt x="2775" y="2417"/>
                    </a:lnTo>
                    <a:lnTo>
                      <a:pt x="2775" y="1858"/>
                    </a:lnTo>
                    <a:cubicBezTo>
                      <a:pt x="3001" y="1750"/>
                      <a:pt x="3465" y="1465"/>
                      <a:pt x="3775" y="786"/>
                    </a:cubicBezTo>
                    <a:close/>
                    <a:moveTo>
                      <a:pt x="5001" y="4906"/>
                    </a:moveTo>
                    <a:lnTo>
                      <a:pt x="5001" y="5751"/>
                    </a:lnTo>
                    <a:lnTo>
                      <a:pt x="4965" y="5775"/>
                    </a:lnTo>
                    <a:lnTo>
                      <a:pt x="4334" y="6203"/>
                    </a:lnTo>
                    <a:lnTo>
                      <a:pt x="3692" y="5751"/>
                    </a:lnTo>
                    <a:lnTo>
                      <a:pt x="3692" y="4906"/>
                    </a:lnTo>
                    <a:lnTo>
                      <a:pt x="3775" y="4953"/>
                    </a:lnTo>
                    <a:cubicBezTo>
                      <a:pt x="3953" y="5048"/>
                      <a:pt x="4144" y="5096"/>
                      <a:pt x="4346" y="5096"/>
                    </a:cubicBezTo>
                    <a:cubicBezTo>
                      <a:pt x="4537" y="5096"/>
                      <a:pt x="4727" y="5048"/>
                      <a:pt x="4906" y="4953"/>
                    </a:cubicBezTo>
                    <a:lnTo>
                      <a:pt x="5001" y="4906"/>
                    </a:lnTo>
                    <a:close/>
                    <a:moveTo>
                      <a:pt x="3680" y="6168"/>
                    </a:moveTo>
                    <a:lnTo>
                      <a:pt x="4084" y="6453"/>
                    </a:lnTo>
                    <a:lnTo>
                      <a:pt x="3680" y="6930"/>
                    </a:lnTo>
                    <a:lnTo>
                      <a:pt x="3680" y="6263"/>
                    </a:lnTo>
                    <a:lnTo>
                      <a:pt x="3680" y="6168"/>
                    </a:lnTo>
                    <a:close/>
                    <a:moveTo>
                      <a:pt x="4977" y="6168"/>
                    </a:moveTo>
                    <a:lnTo>
                      <a:pt x="4977" y="6263"/>
                    </a:lnTo>
                    <a:lnTo>
                      <a:pt x="4977" y="6930"/>
                    </a:lnTo>
                    <a:lnTo>
                      <a:pt x="4573" y="6453"/>
                    </a:lnTo>
                    <a:lnTo>
                      <a:pt x="4977" y="6168"/>
                    </a:lnTo>
                    <a:close/>
                    <a:moveTo>
                      <a:pt x="4977" y="7453"/>
                    </a:moveTo>
                    <a:lnTo>
                      <a:pt x="4977" y="8406"/>
                    </a:lnTo>
                    <a:lnTo>
                      <a:pt x="4906" y="7656"/>
                    </a:lnTo>
                    <a:lnTo>
                      <a:pt x="4977" y="7453"/>
                    </a:lnTo>
                    <a:close/>
                    <a:moveTo>
                      <a:pt x="3692" y="7453"/>
                    </a:moveTo>
                    <a:lnTo>
                      <a:pt x="3763" y="7656"/>
                    </a:lnTo>
                    <a:lnTo>
                      <a:pt x="3692" y="8418"/>
                    </a:lnTo>
                    <a:lnTo>
                      <a:pt x="3692" y="7453"/>
                    </a:lnTo>
                    <a:close/>
                    <a:moveTo>
                      <a:pt x="4311" y="6703"/>
                    </a:moveTo>
                    <a:lnTo>
                      <a:pt x="4704" y="7168"/>
                    </a:lnTo>
                    <a:lnTo>
                      <a:pt x="4537" y="7584"/>
                    </a:lnTo>
                    <a:cubicBezTo>
                      <a:pt x="4525" y="7620"/>
                      <a:pt x="4525" y="7632"/>
                      <a:pt x="4525" y="7656"/>
                    </a:cubicBezTo>
                    <a:lnTo>
                      <a:pt x="4680" y="9251"/>
                    </a:lnTo>
                    <a:lnTo>
                      <a:pt x="3942" y="9251"/>
                    </a:lnTo>
                    <a:lnTo>
                      <a:pt x="4108" y="7656"/>
                    </a:lnTo>
                    <a:cubicBezTo>
                      <a:pt x="4108" y="7632"/>
                      <a:pt x="4108" y="7596"/>
                      <a:pt x="4084" y="7584"/>
                    </a:cubicBezTo>
                    <a:lnTo>
                      <a:pt x="3930" y="7168"/>
                    </a:lnTo>
                    <a:lnTo>
                      <a:pt x="4311" y="6703"/>
                    </a:lnTo>
                    <a:close/>
                    <a:moveTo>
                      <a:pt x="3965" y="0"/>
                    </a:moveTo>
                    <a:cubicBezTo>
                      <a:pt x="3906" y="0"/>
                      <a:pt x="3846" y="0"/>
                      <a:pt x="3787" y="12"/>
                    </a:cubicBezTo>
                    <a:cubicBezTo>
                      <a:pt x="3013" y="95"/>
                      <a:pt x="2453" y="750"/>
                      <a:pt x="2441" y="1524"/>
                    </a:cubicBezTo>
                    <a:lnTo>
                      <a:pt x="2441" y="1750"/>
                    </a:lnTo>
                    <a:lnTo>
                      <a:pt x="2441" y="2286"/>
                    </a:lnTo>
                    <a:cubicBezTo>
                      <a:pt x="2120" y="2358"/>
                      <a:pt x="1894" y="2643"/>
                      <a:pt x="1894" y="2977"/>
                    </a:cubicBezTo>
                    <a:cubicBezTo>
                      <a:pt x="1894" y="3358"/>
                      <a:pt x="2191" y="3667"/>
                      <a:pt x="2584" y="3691"/>
                    </a:cubicBezTo>
                    <a:cubicBezTo>
                      <a:pt x="2739" y="4084"/>
                      <a:pt x="3001" y="4441"/>
                      <a:pt x="3358" y="4703"/>
                    </a:cubicBezTo>
                    <a:lnTo>
                      <a:pt x="3358" y="5727"/>
                    </a:lnTo>
                    <a:lnTo>
                      <a:pt x="1620" y="6275"/>
                    </a:lnTo>
                    <a:cubicBezTo>
                      <a:pt x="655" y="6584"/>
                      <a:pt x="12" y="7465"/>
                      <a:pt x="1" y="8489"/>
                    </a:cubicBezTo>
                    <a:lnTo>
                      <a:pt x="1" y="9418"/>
                    </a:lnTo>
                    <a:cubicBezTo>
                      <a:pt x="1" y="9501"/>
                      <a:pt x="72" y="9585"/>
                      <a:pt x="155" y="9585"/>
                    </a:cubicBezTo>
                    <a:lnTo>
                      <a:pt x="1822" y="9585"/>
                    </a:lnTo>
                    <a:cubicBezTo>
                      <a:pt x="1917" y="9585"/>
                      <a:pt x="1989" y="9501"/>
                      <a:pt x="1989" y="9418"/>
                    </a:cubicBezTo>
                    <a:cubicBezTo>
                      <a:pt x="1989" y="9323"/>
                      <a:pt x="1917" y="9251"/>
                      <a:pt x="1822" y="9251"/>
                    </a:cubicBezTo>
                    <a:lnTo>
                      <a:pt x="334" y="9251"/>
                    </a:lnTo>
                    <a:lnTo>
                      <a:pt x="334" y="8489"/>
                    </a:lnTo>
                    <a:cubicBezTo>
                      <a:pt x="334" y="8299"/>
                      <a:pt x="370" y="8120"/>
                      <a:pt x="417" y="7942"/>
                    </a:cubicBezTo>
                    <a:cubicBezTo>
                      <a:pt x="429" y="7894"/>
                      <a:pt x="441" y="7834"/>
                      <a:pt x="453" y="7799"/>
                    </a:cubicBezTo>
                    <a:cubicBezTo>
                      <a:pt x="477" y="7751"/>
                      <a:pt x="501" y="7704"/>
                      <a:pt x="513" y="7644"/>
                    </a:cubicBezTo>
                    <a:cubicBezTo>
                      <a:pt x="739" y="7156"/>
                      <a:pt x="1167" y="6763"/>
                      <a:pt x="1703" y="6608"/>
                    </a:cubicBezTo>
                    <a:lnTo>
                      <a:pt x="2703" y="6287"/>
                    </a:lnTo>
                    <a:lnTo>
                      <a:pt x="3358" y="6084"/>
                    </a:lnTo>
                    <a:lnTo>
                      <a:pt x="3358" y="9251"/>
                    </a:lnTo>
                    <a:lnTo>
                      <a:pt x="2513" y="9251"/>
                    </a:lnTo>
                    <a:cubicBezTo>
                      <a:pt x="2418" y="9251"/>
                      <a:pt x="2346" y="9323"/>
                      <a:pt x="2346" y="9418"/>
                    </a:cubicBezTo>
                    <a:cubicBezTo>
                      <a:pt x="2346" y="9501"/>
                      <a:pt x="2418" y="9585"/>
                      <a:pt x="2513" y="9585"/>
                    </a:cubicBezTo>
                    <a:lnTo>
                      <a:pt x="8525" y="9585"/>
                    </a:lnTo>
                    <a:cubicBezTo>
                      <a:pt x="8609" y="9585"/>
                      <a:pt x="8692" y="9501"/>
                      <a:pt x="8692" y="9418"/>
                    </a:cubicBezTo>
                    <a:lnTo>
                      <a:pt x="8692" y="8489"/>
                    </a:lnTo>
                    <a:cubicBezTo>
                      <a:pt x="8692" y="7930"/>
                      <a:pt x="8466" y="7358"/>
                      <a:pt x="8073" y="6942"/>
                    </a:cubicBezTo>
                    <a:cubicBezTo>
                      <a:pt x="8042" y="6904"/>
                      <a:pt x="8001" y="6886"/>
                      <a:pt x="7957" y="6886"/>
                    </a:cubicBezTo>
                    <a:cubicBezTo>
                      <a:pt x="7917" y="6886"/>
                      <a:pt x="7875" y="6901"/>
                      <a:pt x="7835" y="6930"/>
                    </a:cubicBezTo>
                    <a:cubicBezTo>
                      <a:pt x="7763" y="6989"/>
                      <a:pt x="7763" y="7096"/>
                      <a:pt x="7823" y="7168"/>
                    </a:cubicBezTo>
                    <a:cubicBezTo>
                      <a:pt x="8156" y="7537"/>
                      <a:pt x="8335" y="8001"/>
                      <a:pt x="8335" y="8489"/>
                    </a:cubicBezTo>
                    <a:lnTo>
                      <a:pt x="8335" y="9251"/>
                    </a:lnTo>
                    <a:lnTo>
                      <a:pt x="5311" y="9251"/>
                    </a:lnTo>
                    <a:lnTo>
                      <a:pt x="5311" y="6084"/>
                    </a:lnTo>
                    <a:lnTo>
                      <a:pt x="6942" y="6608"/>
                    </a:lnTo>
                    <a:cubicBezTo>
                      <a:pt x="7085" y="6644"/>
                      <a:pt x="7216" y="6703"/>
                      <a:pt x="7335" y="6763"/>
                    </a:cubicBezTo>
                    <a:cubicBezTo>
                      <a:pt x="7359" y="6779"/>
                      <a:pt x="7388" y="6787"/>
                      <a:pt x="7418" y="6787"/>
                    </a:cubicBezTo>
                    <a:cubicBezTo>
                      <a:pt x="7474" y="6787"/>
                      <a:pt x="7534" y="6758"/>
                      <a:pt x="7573" y="6703"/>
                    </a:cubicBezTo>
                    <a:cubicBezTo>
                      <a:pt x="7621" y="6632"/>
                      <a:pt x="7585" y="6525"/>
                      <a:pt x="7513" y="6465"/>
                    </a:cubicBezTo>
                    <a:cubicBezTo>
                      <a:pt x="7359" y="6394"/>
                      <a:pt x="7216" y="6322"/>
                      <a:pt x="7061" y="6275"/>
                    </a:cubicBezTo>
                    <a:lnTo>
                      <a:pt x="5323" y="5715"/>
                    </a:lnTo>
                    <a:lnTo>
                      <a:pt x="5323" y="4679"/>
                    </a:lnTo>
                    <a:cubicBezTo>
                      <a:pt x="5680" y="4429"/>
                      <a:pt x="5954" y="4072"/>
                      <a:pt x="6097" y="3667"/>
                    </a:cubicBezTo>
                    <a:cubicBezTo>
                      <a:pt x="6466" y="3655"/>
                      <a:pt x="6787" y="3346"/>
                      <a:pt x="6787" y="2953"/>
                    </a:cubicBezTo>
                    <a:cubicBezTo>
                      <a:pt x="6787" y="2631"/>
                      <a:pt x="6561" y="2346"/>
                      <a:pt x="6251" y="2274"/>
                    </a:cubicBezTo>
                    <a:lnTo>
                      <a:pt x="6251" y="1512"/>
                    </a:lnTo>
                    <a:cubicBezTo>
                      <a:pt x="6251" y="679"/>
                      <a:pt x="5561" y="0"/>
                      <a:pt x="47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4"/>
              <p:cNvSpPr/>
              <p:nvPr/>
            </p:nvSpPr>
            <p:spPr>
              <a:xfrm>
                <a:off x="4239154" y="3387518"/>
                <a:ext cx="44922" cy="65071"/>
              </a:xfrm>
              <a:custGeom>
                <a:rect b="b" l="l" r="r" t="t"/>
                <a:pathLst>
                  <a:path extrusionOk="0" h="2054" w="1418">
                    <a:moveTo>
                      <a:pt x="664" y="1"/>
                    </a:moveTo>
                    <a:cubicBezTo>
                      <a:pt x="396" y="1"/>
                      <a:pt x="158" y="171"/>
                      <a:pt x="49" y="422"/>
                    </a:cubicBezTo>
                    <a:cubicBezTo>
                      <a:pt x="1" y="505"/>
                      <a:pt x="49" y="612"/>
                      <a:pt x="132" y="648"/>
                    </a:cubicBezTo>
                    <a:cubicBezTo>
                      <a:pt x="156" y="657"/>
                      <a:pt x="181" y="662"/>
                      <a:pt x="204" y="662"/>
                    </a:cubicBezTo>
                    <a:cubicBezTo>
                      <a:pt x="272" y="662"/>
                      <a:pt x="332" y="624"/>
                      <a:pt x="358" y="553"/>
                    </a:cubicBezTo>
                    <a:cubicBezTo>
                      <a:pt x="412" y="436"/>
                      <a:pt x="532" y="347"/>
                      <a:pt x="668" y="347"/>
                    </a:cubicBezTo>
                    <a:cubicBezTo>
                      <a:pt x="683" y="347"/>
                      <a:pt x="699" y="348"/>
                      <a:pt x="715" y="351"/>
                    </a:cubicBezTo>
                    <a:cubicBezTo>
                      <a:pt x="894" y="362"/>
                      <a:pt x="1037" y="505"/>
                      <a:pt x="1049" y="684"/>
                    </a:cubicBezTo>
                    <a:cubicBezTo>
                      <a:pt x="1049" y="767"/>
                      <a:pt x="1037" y="851"/>
                      <a:pt x="1001" y="910"/>
                    </a:cubicBezTo>
                    <a:cubicBezTo>
                      <a:pt x="953" y="982"/>
                      <a:pt x="882" y="1029"/>
                      <a:pt x="799" y="1065"/>
                    </a:cubicBezTo>
                    <a:cubicBezTo>
                      <a:pt x="561" y="1136"/>
                      <a:pt x="406" y="1208"/>
                      <a:pt x="406" y="1374"/>
                    </a:cubicBezTo>
                    <a:lnTo>
                      <a:pt x="406" y="1898"/>
                    </a:lnTo>
                    <a:cubicBezTo>
                      <a:pt x="406" y="1982"/>
                      <a:pt x="477" y="2053"/>
                      <a:pt x="561" y="2053"/>
                    </a:cubicBezTo>
                    <a:cubicBezTo>
                      <a:pt x="656" y="2053"/>
                      <a:pt x="727" y="1982"/>
                      <a:pt x="727" y="1898"/>
                    </a:cubicBezTo>
                    <a:lnTo>
                      <a:pt x="727" y="1446"/>
                    </a:lnTo>
                    <a:cubicBezTo>
                      <a:pt x="763" y="1434"/>
                      <a:pt x="799" y="1422"/>
                      <a:pt x="882" y="1386"/>
                    </a:cubicBezTo>
                    <a:cubicBezTo>
                      <a:pt x="1037" y="1339"/>
                      <a:pt x="1180" y="1243"/>
                      <a:pt x="1263" y="1101"/>
                    </a:cubicBezTo>
                    <a:cubicBezTo>
                      <a:pt x="1370" y="958"/>
                      <a:pt x="1418" y="803"/>
                      <a:pt x="1394" y="660"/>
                    </a:cubicBezTo>
                    <a:cubicBezTo>
                      <a:pt x="1370" y="315"/>
                      <a:pt x="1096" y="29"/>
                      <a:pt x="739" y="5"/>
                    </a:cubicBezTo>
                    <a:cubicBezTo>
                      <a:pt x="714" y="2"/>
                      <a:pt x="689" y="1"/>
                      <a:pt x="6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4"/>
              <p:cNvSpPr/>
              <p:nvPr/>
            </p:nvSpPr>
            <p:spPr>
              <a:xfrm>
                <a:off x="4250876" y="3457816"/>
                <a:ext cx="14351" cy="14383"/>
              </a:xfrm>
              <a:custGeom>
                <a:rect b="b" l="l" r="r" t="t"/>
                <a:pathLst>
                  <a:path extrusionOk="0" h="454" w="453">
                    <a:moveTo>
                      <a:pt x="226" y="1"/>
                    </a:moveTo>
                    <a:cubicBezTo>
                      <a:pt x="107" y="1"/>
                      <a:pt x="0" y="108"/>
                      <a:pt x="0" y="227"/>
                    </a:cubicBezTo>
                    <a:cubicBezTo>
                      <a:pt x="0" y="346"/>
                      <a:pt x="107" y="453"/>
                      <a:pt x="226" y="453"/>
                    </a:cubicBezTo>
                    <a:cubicBezTo>
                      <a:pt x="345" y="453"/>
                      <a:pt x="453" y="346"/>
                      <a:pt x="453" y="227"/>
                    </a:cubicBezTo>
                    <a:cubicBezTo>
                      <a:pt x="453" y="108"/>
                      <a:pt x="345" y="1"/>
                      <a:pt x="2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8" name="Google Shape;1578;p34"/>
          <p:cNvGrpSpPr/>
          <p:nvPr/>
        </p:nvGrpSpPr>
        <p:grpSpPr>
          <a:xfrm>
            <a:off x="2571825" y="4113790"/>
            <a:ext cx="6114967" cy="572700"/>
            <a:chOff x="2571825" y="4113790"/>
            <a:chExt cx="6114967" cy="572700"/>
          </a:xfrm>
        </p:grpSpPr>
        <p:cxnSp>
          <p:nvCxnSpPr>
            <p:cNvPr id="1579" name="Google Shape;1579;p34"/>
            <p:cNvCxnSpPr>
              <a:stCxn id="1580" idx="1"/>
            </p:cNvCxnSpPr>
            <p:nvPr/>
          </p:nvCxnSpPr>
          <p:spPr>
            <a:xfrm rot="10800000">
              <a:off x="2571825" y="4400140"/>
              <a:ext cx="1051200" cy="0"/>
            </a:xfrm>
            <a:prstGeom prst="straightConnector1">
              <a:avLst/>
            </a:prstGeom>
            <a:noFill/>
            <a:ln cap="flat" cmpd="sng" w="19050">
              <a:solidFill>
                <a:schemeClr val="accent3"/>
              </a:solidFill>
              <a:prstDash val="dot"/>
              <a:round/>
              <a:headEnd len="med" w="med" type="none"/>
              <a:tailEnd len="med" w="med" type="diamond"/>
            </a:ln>
          </p:spPr>
        </p:cxnSp>
        <p:sp>
          <p:nvSpPr>
            <p:cNvPr id="1581" name="Google Shape;1581;p34"/>
            <p:cNvSpPr txBox="1"/>
            <p:nvPr/>
          </p:nvSpPr>
          <p:spPr>
            <a:xfrm>
              <a:off x="4282675" y="4113790"/>
              <a:ext cx="1737600" cy="57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Step 5</a:t>
              </a:r>
              <a:endParaRPr sz="2400">
                <a:solidFill>
                  <a:schemeClr val="lt1"/>
                </a:solidFill>
                <a:latin typeface="Amatic SC"/>
                <a:ea typeface="Amatic SC"/>
                <a:cs typeface="Amatic SC"/>
                <a:sym typeface="Amatic SC"/>
              </a:endParaRPr>
            </a:p>
          </p:txBody>
        </p:sp>
        <p:sp>
          <p:nvSpPr>
            <p:cNvPr id="1582" name="Google Shape;1582;p34"/>
            <p:cNvSpPr txBox="1"/>
            <p:nvPr/>
          </p:nvSpPr>
          <p:spPr>
            <a:xfrm>
              <a:off x="6111592" y="4113790"/>
              <a:ext cx="2575200" cy="572700"/>
            </a:xfrm>
            <a:prstGeom prst="rect">
              <a:avLst/>
            </a:prstGeom>
            <a:solidFill>
              <a:schemeClr val="accent5"/>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sp>
          <p:nvSpPr>
            <p:cNvPr id="1580" name="Google Shape;1580;p34"/>
            <p:cNvSpPr/>
            <p:nvPr/>
          </p:nvSpPr>
          <p:spPr>
            <a:xfrm>
              <a:off x="3623025" y="4113790"/>
              <a:ext cx="572700" cy="57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3" name="Google Shape;1583;p34"/>
            <p:cNvGrpSpPr/>
            <p:nvPr/>
          </p:nvGrpSpPr>
          <p:grpSpPr>
            <a:xfrm>
              <a:off x="3766783" y="4226629"/>
              <a:ext cx="285183" cy="347023"/>
              <a:chOff x="871254" y="3360146"/>
              <a:chExt cx="285183" cy="347023"/>
            </a:xfrm>
          </p:grpSpPr>
          <p:sp>
            <p:nvSpPr>
              <p:cNvPr id="1584" name="Google Shape;1584;p34"/>
              <p:cNvSpPr/>
              <p:nvPr/>
            </p:nvSpPr>
            <p:spPr>
              <a:xfrm>
                <a:off x="871254" y="3360146"/>
                <a:ext cx="135052" cy="164863"/>
              </a:xfrm>
              <a:custGeom>
                <a:rect b="b" l="l" r="r" t="t"/>
                <a:pathLst>
                  <a:path extrusionOk="0" h="5204" w="4263">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4"/>
              <p:cNvSpPr/>
              <p:nvPr/>
            </p:nvSpPr>
            <p:spPr>
              <a:xfrm>
                <a:off x="876132" y="3360146"/>
                <a:ext cx="280305" cy="347023"/>
              </a:xfrm>
              <a:custGeom>
                <a:rect b="b" l="l" r="r" t="t"/>
                <a:pathLst>
                  <a:path extrusionOk="0" h="10954" w="8848">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4"/>
              <p:cNvSpPr/>
              <p:nvPr/>
            </p:nvSpPr>
            <p:spPr>
              <a:xfrm>
                <a:off x="950073" y="3450656"/>
                <a:ext cx="792" cy="1172"/>
              </a:xfrm>
              <a:custGeom>
                <a:rect b="b" l="l" r="r" t="t"/>
                <a:pathLst>
                  <a:path extrusionOk="0" h="37" w="25">
                    <a:moveTo>
                      <a:pt x="24" y="1"/>
                    </a:moveTo>
                    <a:lnTo>
                      <a:pt x="12" y="24"/>
                    </a:lnTo>
                    <a:cubicBezTo>
                      <a:pt x="12" y="24"/>
                      <a:pt x="0" y="24"/>
                      <a:pt x="0" y="36"/>
                    </a:cubicBezTo>
                    <a:cubicBezTo>
                      <a:pt x="12" y="24"/>
                      <a:pt x="24" y="24"/>
                      <a:pt x="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4"/>
              <p:cNvSpPr/>
              <p:nvPr/>
            </p:nvSpPr>
            <p:spPr>
              <a:xfrm>
                <a:off x="923304" y="3434784"/>
                <a:ext cx="178042" cy="156594"/>
              </a:xfrm>
              <a:custGeom>
                <a:rect b="b" l="l" r="r" t="t"/>
                <a:pathLst>
                  <a:path extrusionOk="0" h="4943" w="562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88" name="Google Shape;1588;p34"/>
          <p:cNvGrpSpPr/>
          <p:nvPr/>
        </p:nvGrpSpPr>
        <p:grpSpPr>
          <a:xfrm>
            <a:off x="2571825" y="1952320"/>
            <a:ext cx="6114967" cy="572700"/>
            <a:chOff x="2571825" y="1952320"/>
            <a:chExt cx="6114967" cy="572700"/>
          </a:xfrm>
        </p:grpSpPr>
        <p:cxnSp>
          <p:nvCxnSpPr>
            <p:cNvPr id="1589" name="Google Shape;1589;p34"/>
            <p:cNvCxnSpPr>
              <a:stCxn id="1590" idx="1"/>
            </p:cNvCxnSpPr>
            <p:nvPr/>
          </p:nvCxnSpPr>
          <p:spPr>
            <a:xfrm rot="10800000">
              <a:off x="2571825" y="2238670"/>
              <a:ext cx="1051200" cy="0"/>
            </a:xfrm>
            <a:prstGeom prst="straightConnector1">
              <a:avLst/>
            </a:prstGeom>
            <a:noFill/>
            <a:ln cap="flat" cmpd="sng" w="19050">
              <a:solidFill>
                <a:schemeClr val="dk2"/>
              </a:solidFill>
              <a:prstDash val="dot"/>
              <a:round/>
              <a:headEnd len="med" w="med" type="none"/>
              <a:tailEnd len="med" w="med" type="diamond"/>
            </a:ln>
          </p:spPr>
        </p:cxnSp>
        <p:sp>
          <p:nvSpPr>
            <p:cNvPr id="1591" name="Google Shape;1591;p34"/>
            <p:cNvSpPr txBox="1"/>
            <p:nvPr/>
          </p:nvSpPr>
          <p:spPr>
            <a:xfrm>
              <a:off x="4282675" y="1952320"/>
              <a:ext cx="1737600" cy="572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Step 2</a:t>
              </a:r>
              <a:endParaRPr sz="2400">
                <a:solidFill>
                  <a:schemeClr val="lt1"/>
                </a:solidFill>
                <a:latin typeface="Amatic SC"/>
                <a:ea typeface="Amatic SC"/>
                <a:cs typeface="Amatic SC"/>
                <a:sym typeface="Amatic SC"/>
              </a:endParaRPr>
            </a:p>
          </p:txBody>
        </p:sp>
        <p:sp>
          <p:nvSpPr>
            <p:cNvPr id="1592" name="Google Shape;1592;p34"/>
            <p:cNvSpPr txBox="1"/>
            <p:nvPr/>
          </p:nvSpPr>
          <p:spPr>
            <a:xfrm>
              <a:off x="6111592" y="1952320"/>
              <a:ext cx="2575200" cy="572700"/>
            </a:xfrm>
            <a:prstGeom prst="rect">
              <a:avLst/>
            </a:prstGeom>
            <a:solidFill>
              <a:schemeClr val="accent5"/>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a cold place. It’s full of iron oxide dust</a:t>
              </a:r>
              <a:endParaRPr sz="1200">
                <a:solidFill>
                  <a:schemeClr val="dk1"/>
                </a:solidFill>
                <a:latin typeface="Roboto Light"/>
                <a:ea typeface="Roboto Light"/>
                <a:cs typeface="Roboto Light"/>
                <a:sym typeface="Roboto Light"/>
              </a:endParaRPr>
            </a:p>
          </p:txBody>
        </p:sp>
        <p:sp>
          <p:nvSpPr>
            <p:cNvPr id="1590" name="Google Shape;1590;p34"/>
            <p:cNvSpPr/>
            <p:nvPr/>
          </p:nvSpPr>
          <p:spPr>
            <a:xfrm>
              <a:off x="3623025" y="1952320"/>
              <a:ext cx="572700" cy="572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3" name="Google Shape;1593;p34"/>
            <p:cNvGrpSpPr/>
            <p:nvPr/>
          </p:nvGrpSpPr>
          <p:grpSpPr>
            <a:xfrm>
              <a:off x="3777333" y="2064779"/>
              <a:ext cx="264084" cy="347783"/>
              <a:chOff x="864062" y="2884503"/>
              <a:chExt cx="264084" cy="347783"/>
            </a:xfrm>
          </p:grpSpPr>
          <p:sp>
            <p:nvSpPr>
              <p:cNvPr id="1594" name="Google Shape;1594;p34"/>
              <p:cNvSpPr/>
              <p:nvPr/>
            </p:nvSpPr>
            <p:spPr>
              <a:xfrm>
                <a:off x="944783" y="2884503"/>
                <a:ext cx="102263" cy="122982"/>
              </a:xfrm>
              <a:custGeom>
                <a:rect b="b" l="l" r="r" t="t"/>
                <a:pathLst>
                  <a:path extrusionOk="0" h="3882" w="3228">
                    <a:moveTo>
                      <a:pt x="1608" y="0"/>
                    </a:moveTo>
                    <a:cubicBezTo>
                      <a:pt x="715" y="0"/>
                      <a:pt x="1" y="727"/>
                      <a:pt x="1" y="1608"/>
                    </a:cubicBezTo>
                    <a:cubicBezTo>
                      <a:pt x="1" y="2286"/>
                      <a:pt x="418" y="2882"/>
                      <a:pt x="1060" y="3120"/>
                    </a:cubicBezTo>
                    <a:lnTo>
                      <a:pt x="1477" y="3810"/>
                    </a:lnTo>
                    <a:cubicBezTo>
                      <a:pt x="1501" y="3858"/>
                      <a:pt x="1549" y="3882"/>
                      <a:pt x="1608" y="3882"/>
                    </a:cubicBezTo>
                    <a:cubicBezTo>
                      <a:pt x="1668" y="3882"/>
                      <a:pt x="1715" y="3858"/>
                      <a:pt x="1739" y="3810"/>
                    </a:cubicBezTo>
                    <a:lnTo>
                      <a:pt x="2156" y="3120"/>
                    </a:lnTo>
                    <a:cubicBezTo>
                      <a:pt x="2561" y="2977"/>
                      <a:pt x="2906" y="2667"/>
                      <a:pt x="3085" y="2263"/>
                    </a:cubicBezTo>
                    <a:cubicBezTo>
                      <a:pt x="3108" y="2191"/>
                      <a:pt x="3085" y="2084"/>
                      <a:pt x="3001" y="2060"/>
                    </a:cubicBezTo>
                    <a:cubicBezTo>
                      <a:pt x="2982" y="2051"/>
                      <a:pt x="2961" y="2046"/>
                      <a:pt x="2940" y="2046"/>
                    </a:cubicBezTo>
                    <a:cubicBezTo>
                      <a:pt x="2883" y="2046"/>
                      <a:pt x="2825" y="2079"/>
                      <a:pt x="2799" y="2132"/>
                    </a:cubicBezTo>
                    <a:cubicBezTo>
                      <a:pt x="2644" y="2465"/>
                      <a:pt x="2370" y="2727"/>
                      <a:pt x="2013" y="2834"/>
                    </a:cubicBezTo>
                    <a:cubicBezTo>
                      <a:pt x="1977" y="2846"/>
                      <a:pt x="1930" y="2858"/>
                      <a:pt x="1918" y="2905"/>
                    </a:cubicBezTo>
                    <a:lnTo>
                      <a:pt x="1608" y="3406"/>
                    </a:lnTo>
                    <a:lnTo>
                      <a:pt x="1299" y="2905"/>
                    </a:lnTo>
                    <a:cubicBezTo>
                      <a:pt x="1275" y="2870"/>
                      <a:pt x="1251" y="2846"/>
                      <a:pt x="1203" y="2834"/>
                    </a:cubicBezTo>
                    <a:cubicBezTo>
                      <a:pt x="668" y="2655"/>
                      <a:pt x="310" y="2155"/>
                      <a:pt x="310" y="1596"/>
                    </a:cubicBezTo>
                    <a:cubicBezTo>
                      <a:pt x="310" y="905"/>
                      <a:pt x="894" y="322"/>
                      <a:pt x="1608" y="322"/>
                    </a:cubicBezTo>
                    <a:cubicBezTo>
                      <a:pt x="2311" y="322"/>
                      <a:pt x="2870" y="881"/>
                      <a:pt x="2906" y="1572"/>
                    </a:cubicBezTo>
                    <a:cubicBezTo>
                      <a:pt x="2906" y="1667"/>
                      <a:pt x="2977" y="1739"/>
                      <a:pt x="3061" y="1739"/>
                    </a:cubicBezTo>
                    <a:cubicBezTo>
                      <a:pt x="3156" y="1739"/>
                      <a:pt x="3227" y="1667"/>
                      <a:pt x="3227" y="1572"/>
                    </a:cubicBezTo>
                    <a:cubicBezTo>
                      <a:pt x="3215" y="1167"/>
                      <a:pt x="3049" y="762"/>
                      <a:pt x="2739" y="465"/>
                    </a:cubicBezTo>
                    <a:cubicBezTo>
                      <a:pt x="2442" y="167"/>
                      <a:pt x="2037" y="0"/>
                      <a:pt x="16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4"/>
              <p:cNvSpPr/>
              <p:nvPr/>
            </p:nvSpPr>
            <p:spPr>
              <a:xfrm>
                <a:off x="963664" y="2903733"/>
                <a:ext cx="65261" cy="64152"/>
              </a:xfrm>
              <a:custGeom>
                <a:rect b="b" l="l" r="r" t="t"/>
                <a:pathLst>
                  <a:path extrusionOk="0" h="2025" w="2060">
                    <a:moveTo>
                      <a:pt x="1012" y="584"/>
                    </a:moveTo>
                    <a:cubicBezTo>
                      <a:pt x="1250" y="584"/>
                      <a:pt x="1441" y="774"/>
                      <a:pt x="1441" y="1013"/>
                    </a:cubicBezTo>
                    <a:cubicBezTo>
                      <a:pt x="1441" y="1251"/>
                      <a:pt x="1250" y="1453"/>
                      <a:pt x="1012" y="1453"/>
                    </a:cubicBezTo>
                    <a:cubicBezTo>
                      <a:pt x="774" y="1453"/>
                      <a:pt x="584" y="1251"/>
                      <a:pt x="584" y="1013"/>
                    </a:cubicBezTo>
                    <a:cubicBezTo>
                      <a:pt x="584" y="774"/>
                      <a:pt x="774" y="584"/>
                      <a:pt x="1012" y="584"/>
                    </a:cubicBezTo>
                    <a:close/>
                    <a:moveTo>
                      <a:pt x="1012" y="1"/>
                    </a:moveTo>
                    <a:cubicBezTo>
                      <a:pt x="929" y="1"/>
                      <a:pt x="845" y="72"/>
                      <a:pt x="845" y="167"/>
                    </a:cubicBezTo>
                    <a:lnTo>
                      <a:pt x="845" y="274"/>
                    </a:lnTo>
                    <a:cubicBezTo>
                      <a:pt x="762" y="286"/>
                      <a:pt x="667" y="334"/>
                      <a:pt x="595" y="370"/>
                    </a:cubicBezTo>
                    <a:lnTo>
                      <a:pt x="524" y="298"/>
                    </a:lnTo>
                    <a:cubicBezTo>
                      <a:pt x="494" y="268"/>
                      <a:pt x="453" y="254"/>
                      <a:pt x="411" y="254"/>
                    </a:cubicBezTo>
                    <a:cubicBezTo>
                      <a:pt x="369" y="254"/>
                      <a:pt x="328" y="268"/>
                      <a:pt x="298" y="298"/>
                    </a:cubicBezTo>
                    <a:cubicBezTo>
                      <a:pt x="238" y="358"/>
                      <a:pt x="238" y="465"/>
                      <a:pt x="298" y="524"/>
                    </a:cubicBezTo>
                    <a:lnTo>
                      <a:pt x="369" y="596"/>
                    </a:lnTo>
                    <a:cubicBezTo>
                      <a:pt x="333" y="667"/>
                      <a:pt x="286" y="763"/>
                      <a:pt x="274" y="858"/>
                    </a:cubicBezTo>
                    <a:lnTo>
                      <a:pt x="167" y="858"/>
                    </a:lnTo>
                    <a:cubicBezTo>
                      <a:pt x="72" y="858"/>
                      <a:pt x="0" y="929"/>
                      <a:pt x="0" y="1013"/>
                    </a:cubicBezTo>
                    <a:cubicBezTo>
                      <a:pt x="0" y="1108"/>
                      <a:pt x="72" y="1179"/>
                      <a:pt x="167" y="1179"/>
                    </a:cubicBezTo>
                    <a:lnTo>
                      <a:pt x="274" y="1179"/>
                    </a:lnTo>
                    <a:cubicBezTo>
                      <a:pt x="286" y="1275"/>
                      <a:pt x="333" y="1358"/>
                      <a:pt x="369" y="1429"/>
                    </a:cubicBezTo>
                    <a:lnTo>
                      <a:pt x="298" y="1513"/>
                    </a:lnTo>
                    <a:cubicBezTo>
                      <a:pt x="238" y="1572"/>
                      <a:pt x="238" y="1667"/>
                      <a:pt x="298" y="1727"/>
                    </a:cubicBezTo>
                    <a:cubicBezTo>
                      <a:pt x="333" y="1763"/>
                      <a:pt x="369" y="1775"/>
                      <a:pt x="417" y="1775"/>
                    </a:cubicBezTo>
                    <a:cubicBezTo>
                      <a:pt x="464" y="1775"/>
                      <a:pt x="512" y="1763"/>
                      <a:pt x="536" y="1727"/>
                    </a:cubicBezTo>
                    <a:lnTo>
                      <a:pt x="607" y="1656"/>
                    </a:lnTo>
                    <a:cubicBezTo>
                      <a:pt x="691" y="1703"/>
                      <a:pt x="774" y="1751"/>
                      <a:pt x="869" y="1763"/>
                    </a:cubicBezTo>
                    <a:lnTo>
                      <a:pt x="869" y="1870"/>
                    </a:lnTo>
                    <a:cubicBezTo>
                      <a:pt x="869" y="1953"/>
                      <a:pt x="941" y="2025"/>
                      <a:pt x="1024" y="2025"/>
                    </a:cubicBezTo>
                    <a:cubicBezTo>
                      <a:pt x="1119" y="2025"/>
                      <a:pt x="1191" y="1953"/>
                      <a:pt x="1191" y="1870"/>
                    </a:cubicBezTo>
                    <a:lnTo>
                      <a:pt x="1191" y="1763"/>
                    </a:lnTo>
                    <a:cubicBezTo>
                      <a:pt x="1286" y="1751"/>
                      <a:pt x="1369" y="1703"/>
                      <a:pt x="1441" y="1656"/>
                    </a:cubicBezTo>
                    <a:lnTo>
                      <a:pt x="1524" y="1727"/>
                    </a:lnTo>
                    <a:cubicBezTo>
                      <a:pt x="1548" y="1763"/>
                      <a:pt x="1596" y="1775"/>
                      <a:pt x="1643" y="1775"/>
                    </a:cubicBezTo>
                    <a:cubicBezTo>
                      <a:pt x="1679" y="1775"/>
                      <a:pt x="1727" y="1763"/>
                      <a:pt x="1762" y="1727"/>
                    </a:cubicBezTo>
                    <a:cubicBezTo>
                      <a:pt x="1822" y="1667"/>
                      <a:pt x="1822" y="1572"/>
                      <a:pt x="1762" y="1513"/>
                    </a:cubicBezTo>
                    <a:lnTo>
                      <a:pt x="1679" y="1429"/>
                    </a:lnTo>
                    <a:cubicBezTo>
                      <a:pt x="1727" y="1358"/>
                      <a:pt x="1774" y="1275"/>
                      <a:pt x="1786" y="1179"/>
                    </a:cubicBezTo>
                    <a:lnTo>
                      <a:pt x="1893" y="1179"/>
                    </a:lnTo>
                    <a:cubicBezTo>
                      <a:pt x="1977" y="1179"/>
                      <a:pt x="2060" y="1108"/>
                      <a:pt x="2060" y="1013"/>
                    </a:cubicBezTo>
                    <a:cubicBezTo>
                      <a:pt x="2012" y="929"/>
                      <a:pt x="1953" y="858"/>
                      <a:pt x="1857" y="858"/>
                    </a:cubicBezTo>
                    <a:lnTo>
                      <a:pt x="1762" y="858"/>
                    </a:lnTo>
                    <a:cubicBezTo>
                      <a:pt x="1738" y="763"/>
                      <a:pt x="1703" y="667"/>
                      <a:pt x="1655" y="596"/>
                    </a:cubicBezTo>
                    <a:lnTo>
                      <a:pt x="1727" y="524"/>
                    </a:lnTo>
                    <a:cubicBezTo>
                      <a:pt x="1786" y="465"/>
                      <a:pt x="1786" y="358"/>
                      <a:pt x="1727" y="298"/>
                    </a:cubicBezTo>
                    <a:cubicBezTo>
                      <a:pt x="1697" y="268"/>
                      <a:pt x="1655" y="254"/>
                      <a:pt x="1613" y="254"/>
                    </a:cubicBezTo>
                    <a:cubicBezTo>
                      <a:pt x="1572" y="254"/>
                      <a:pt x="1530" y="268"/>
                      <a:pt x="1500" y="298"/>
                    </a:cubicBezTo>
                    <a:lnTo>
                      <a:pt x="1429" y="370"/>
                    </a:lnTo>
                    <a:cubicBezTo>
                      <a:pt x="1357" y="334"/>
                      <a:pt x="1262" y="286"/>
                      <a:pt x="1179" y="274"/>
                    </a:cubicBezTo>
                    <a:lnTo>
                      <a:pt x="1179" y="167"/>
                    </a:lnTo>
                    <a:cubicBezTo>
                      <a:pt x="1179" y="72"/>
                      <a:pt x="1107" y="1"/>
                      <a:pt x="10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4"/>
              <p:cNvSpPr/>
              <p:nvPr/>
            </p:nvSpPr>
            <p:spPr>
              <a:xfrm>
                <a:off x="864062" y="2987843"/>
                <a:ext cx="264084" cy="244443"/>
              </a:xfrm>
              <a:custGeom>
                <a:rect b="b" l="l" r="r" t="t"/>
                <a:pathLst>
                  <a:path extrusionOk="0" h="7716" w="8336">
                    <a:moveTo>
                      <a:pt x="2513" y="1"/>
                    </a:moveTo>
                    <a:cubicBezTo>
                      <a:pt x="2477" y="1"/>
                      <a:pt x="2418" y="13"/>
                      <a:pt x="2370" y="24"/>
                    </a:cubicBezTo>
                    <a:cubicBezTo>
                      <a:pt x="1834" y="167"/>
                      <a:pt x="1442" y="667"/>
                      <a:pt x="1442" y="1263"/>
                    </a:cubicBezTo>
                    <a:lnTo>
                      <a:pt x="1442" y="1358"/>
                    </a:lnTo>
                    <a:cubicBezTo>
                      <a:pt x="953" y="1513"/>
                      <a:pt x="632" y="2013"/>
                      <a:pt x="632" y="2560"/>
                    </a:cubicBezTo>
                    <a:cubicBezTo>
                      <a:pt x="632" y="2751"/>
                      <a:pt x="680" y="2941"/>
                      <a:pt x="751" y="3120"/>
                    </a:cubicBezTo>
                    <a:cubicBezTo>
                      <a:pt x="287" y="3453"/>
                      <a:pt x="1" y="4001"/>
                      <a:pt x="1" y="4596"/>
                    </a:cubicBezTo>
                    <a:cubicBezTo>
                      <a:pt x="1" y="4966"/>
                      <a:pt x="108" y="5323"/>
                      <a:pt x="322" y="5620"/>
                    </a:cubicBezTo>
                    <a:cubicBezTo>
                      <a:pt x="346" y="5675"/>
                      <a:pt x="395" y="5699"/>
                      <a:pt x="446" y="5699"/>
                    </a:cubicBezTo>
                    <a:cubicBezTo>
                      <a:pt x="473" y="5699"/>
                      <a:pt x="500" y="5692"/>
                      <a:pt x="525" y="5680"/>
                    </a:cubicBezTo>
                    <a:cubicBezTo>
                      <a:pt x="620" y="5644"/>
                      <a:pt x="644" y="5537"/>
                      <a:pt x="584" y="5442"/>
                    </a:cubicBezTo>
                    <a:cubicBezTo>
                      <a:pt x="406" y="5192"/>
                      <a:pt x="322" y="4894"/>
                      <a:pt x="322" y="4596"/>
                    </a:cubicBezTo>
                    <a:cubicBezTo>
                      <a:pt x="322" y="4061"/>
                      <a:pt x="596" y="3573"/>
                      <a:pt x="1037" y="3311"/>
                    </a:cubicBezTo>
                    <a:cubicBezTo>
                      <a:pt x="1037" y="3311"/>
                      <a:pt x="1049" y="3311"/>
                      <a:pt x="1049" y="3299"/>
                    </a:cubicBezTo>
                    <a:cubicBezTo>
                      <a:pt x="1049" y="3299"/>
                      <a:pt x="1327" y="3093"/>
                      <a:pt x="1883" y="3093"/>
                    </a:cubicBezTo>
                    <a:cubicBezTo>
                      <a:pt x="1925" y="3093"/>
                      <a:pt x="1968" y="3094"/>
                      <a:pt x="2013" y="3096"/>
                    </a:cubicBezTo>
                    <a:cubicBezTo>
                      <a:pt x="2108" y="3096"/>
                      <a:pt x="2180" y="3037"/>
                      <a:pt x="2180" y="2941"/>
                    </a:cubicBezTo>
                    <a:cubicBezTo>
                      <a:pt x="2180" y="2858"/>
                      <a:pt x="2120" y="2775"/>
                      <a:pt x="2025" y="2775"/>
                    </a:cubicBezTo>
                    <a:cubicBezTo>
                      <a:pt x="2000" y="2774"/>
                      <a:pt x="1975" y="2774"/>
                      <a:pt x="1950" y="2774"/>
                    </a:cubicBezTo>
                    <a:cubicBezTo>
                      <a:pt x="1502" y="2774"/>
                      <a:pt x="1182" y="2874"/>
                      <a:pt x="1013" y="2953"/>
                    </a:cubicBezTo>
                    <a:cubicBezTo>
                      <a:pt x="953" y="2834"/>
                      <a:pt x="941" y="2703"/>
                      <a:pt x="941" y="2560"/>
                    </a:cubicBezTo>
                    <a:cubicBezTo>
                      <a:pt x="941" y="2108"/>
                      <a:pt x="1239" y="1727"/>
                      <a:pt x="1644" y="1632"/>
                    </a:cubicBezTo>
                    <a:cubicBezTo>
                      <a:pt x="1680" y="1632"/>
                      <a:pt x="1882" y="1632"/>
                      <a:pt x="2013" y="1763"/>
                    </a:cubicBezTo>
                    <a:cubicBezTo>
                      <a:pt x="2120" y="1870"/>
                      <a:pt x="2180" y="2025"/>
                      <a:pt x="2180" y="2239"/>
                    </a:cubicBezTo>
                    <a:cubicBezTo>
                      <a:pt x="2180" y="2334"/>
                      <a:pt x="2251" y="2406"/>
                      <a:pt x="2323" y="2406"/>
                    </a:cubicBezTo>
                    <a:cubicBezTo>
                      <a:pt x="2418" y="2406"/>
                      <a:pt x="2489" y="2334"/>
                      <a:pt x="2489" y="2239"/>
                    </a:cubicBezTo>
                    <a:cubicBezTo>
                      <a:pt x="2489" y="1929"/>
                      <a:pt x="2394" y="1691"/>
                      <a:pt x="2215" y="1525"/>
                    </a:cubicBezTo>
                    <a:cubicBezTo>
                      <a:pt x="2073" y="1394"/>
                      <a:pt x="1882" y="1334"/>
                      <a:pt x="1763" y="1322"/>
                    </a:cubicBezTo>
                    <a:lnTo>
                      <a:pt x="1763" y="1275"/>
                    </a:lnTo>
                    <a:cubicBezTo>
                      <a:pt x="1763" y="846"/>
                      <a:pt x="2037" y="453"/>
                      <a:pt x="2430" y="358"/>
                    </a:cubicBezTo>
                    <a:cubicBezTo>
                      <a:pt x="2477" y="334"/>
                      <a:pt x="2513" y="334"/>
                      <a:pt x="2561" y="322"/>
                    </a:cubicBezTo>
                    <a:lnTo>
                      <a:pt x="2846" y="322"/>
                    </a:lnTo>
                    <a:cubicBezTo>
                      <a:pt x="3370" y="322"/>
                      <a:pt x="3799" y="751"/>
                      <a:pt x="3799" y="1275"/>
                    </a:cubicBezTo>
                    <a:lnTo>
                      <a:pt x="3799" y="4608"/>
                    </a:lnTo>
                    <a:cubicBezTo>
                      <a:pt x="3311" y="4644"/>
                      <a:pt x="2858" y="4835"/>
                      <a:pt x="2513" y="5180"/>
                    </a:cubicBezTo>
                    <a:cubicBezTo>
                      <a:pt x="2477" y="5216"/>
                      <a:pt x="2454" y="5311"/>
                      <a:pt x="2489" y="5370"/>
                    </a:cubicBezTo>
                    <a:cubicBezTo>
                      <a:pt x="2513" y="5430"/>
                      <a:pt x="2573" y="5442"/>
                      <a:pt x="2620" y="5442"/>
                    </a:cubicBezTo>
                    <a:cubicBezTo>
                      <a:pt x="2668" y="5442"/>
                      <a:pt x="2715" y="5430"/>
                      <a:pt x="2739" y="5394"/>
                    </a:cubicBezTo>
                    <a:cubicBezTo>
                      <a:pt x="3037" y="5097"/>
                      <a:pt x="3454" y="4918"/>
                      <a:pt x="3894" y="4918"/>
                    </a:cubicBezTo>
                    <a:cubicBezTo>
                      <a:pt x="4168" y="5192"/>
                      <a:pt x="4335" y="5573"/>
                      <a:pt x="4335" y="5978"/>
                    </a:cubicBezTo>
                    <a:cubicBezTo>
                      <a:pt x="4335" y="6382"/>
                      <a:pt x="4168" y="6763"/>
                      <a:pt x="3894" y="7037"/>
                    </a:cubicBezTo>
                    <a:cubicBezTo>
                      <a:pt x="3656" y="7263"/>
                      <a:pt x="3335" y="7394"/>
                      <a:pt x="3013" y="7394"/>
                    </a:cubicBezTo>
                    <a:cubicBezTo>
                      <a:pt x="2358" y="7394"/>
                      <a:pt x="1811" y="6882"/>
                      <a:pt x="1703" y="6204"/>
                    </a:cubicBezTo>
                    <a:cubicBezTo>
                      <a:pt x="1763" y="6097"/>
                      <a:pt x="1942" y="5787"/>
                      <a:pt x="2215" y="5680"/>
                    </a:cubicBezTo>
                    <a:cubicBezTo>
                      <a:pt x="2299" y="5656"/>
                      <a:pt x="2358" y="5561"/>
                      <a:pt x="2323" y="5489"/>
                    </a:cubicBezTo>
                    <a:cubicBezTo>
                      <a:pt x="2304" y="5413"/>
                      <a:pt x="2239" y="5375"/>
                      <a:pt x="2171" y="5375"/>
                    </a:cubicBezTo>
                    <a:cubicBezTo>
                      <a:pt x="2154" y="5375"/>
                      <a:pt x="2137" y="5377"/>
                      <a:pt x="2120" y="5382"/>
                    </a:cubicBezTo>
                    <a:cubicBezTo>
                      <a:pt x="1775" y="5513"/>
                      <a:pt x="1549" y="5847"/>
                      <a:pt x="1442" y="6013"/>
                    </a:cubicBezTo>
                    <a:cubicBezTo>
                      <a:pt x="1287" y="5978"/>
                      <a:pt x="1132" y="5918"/>
                      <a:pt x="989" y="5835"/>
                    </a:cubicBezTo>
                    <a:cubicBezTo>
                      <a:pt x="956" y="5816"/>
                      <a:pt x="920" y="5806"/>
                      <a:pt x="887" y="5806"/>
                    </a:cubicBezTo>
                    <a:cubicBezTo>
                      <a:pt x="837" y="5806"/>
                      <a:pt x="791" y="5828"/>
                      <a:pt x="763" y="5870"/>
                    </a:cubicBezTo>
                    <a:cubicBezTo>
                      <a:pt x="715" y="5954"/>
                      <a:pt x="727" y="6049"/>
                      <a:pt x="810" y="6097"/>
                    </a:cubicBezTo>
                    <a:cubicBezTo>
                      <a:pt x="989" y="6216"/>
                      <a:pt x="1191" y="6287"/>
                      <a:pt x="1406" y="6323"/>
                    </a:cubicBezTo>
                    <a:cubicBezTo>
                      <a:pt x="1549" y="7121"/>
                      <a:pt x="2239" y="7716"/>
                      <a:pt x="3025" y="7716"/>
                    </a:cubicBezTo>
                    <a:cubicBezTo>
                      <a:pt x="3430" y="7716"/>
                      <a:pt x="3823" y="7561"/>
                      <a:pt x="4120" y="7275"/>
                    </a:cubicBezTo>
                    <a:lnTo>
                      <a:pt x="4168" y="7228"/>
                    </a:lnTo>
                    <a:lnTo>
                      <a:pt x="4216" y="7275"/>
                    </a:lnTo>
                    <a:cubicBezTo>
                      <a:pt x="4251" y="7299"/>
                      <a:pt x="4287" y="7335"/>
                      <a:pt x="4323" y="7359"/>
                    </a:cubicBezTo>
                    <a:cubicBezTo>
                      <a:pt x="4609" y="7597"/>
                      <a:pt x="4966" y="7716"/>
                      <a:pt x="5311" y="7716"/>
                    </a:cubicBezTo>
                    <a:cubicBezTo>
                      <a:pt x="6109" y="7716"/>
                      <a:pt x="6787" y="7121"/>
                      <a:pt x="6942" y="6323"/>
                    </a:cubicBezTo>
                    <a:cubicBezTo>
                      <a:pt x="7168" y="6287"/>
                      <a:pt x="7371" y="6204"/>
                      <a:pt x="7561" y="6085"/>
                    </a:cubicBezTo>
                    <a:cubicBezTo>
                      <a:pt x="7633" y="6037"/>
                      <a:pt x="7657" y="5954"/>
                      <a:pt x="7621" y="5870"/>
                    </a:cubicBezTo>
                    <a:cubicBezTo>
                      <a:pt x="7589" y="5816"/>
                      <a:pt x="7538" y="5781"/>
                      <a:pt x="7478" y="5781"/>
                    </a:cubicBezTo>
                    <a:cubicBezTo>
                      <a:pt x="7448" y="5781"/>
                      <a:pt x="7415" y="5791"/>
                      <a:pt x="7383" y="5811"/>
                    </a:cubicBezTo>
                    <a:cubicBezTo>
                      <a:pt x="7240" y="5918"/>
                      <a:pt x="7061" y="5978"/>
                      <a:pt x="6883" y="6013"/>
                    </a:cubicBezTo>
                    <a:cubicBezTo>
                      <a:pt x="6787" y="5835"/>
                      <a:pt x="6573" y="5513"/>
                      <a:pt x="6204" y="5382"/>
                    </a:cubicBezTo>
                    <a:cubicBezTo>
                      <a:pt x="6187" y="5377"/>
                      <a:pt x="6171" y="5375"/>
                      <a:pt x="6154" y="5375"/>
                    </a:cubicBezTo>
                    <a:cubicBezTo>
                      <a:pt x="6089" y="5375"/>
                      <a:pt x="6030" y="5413"/>
                      <a:pt x="6002" y="5489"/>
                    </a:cubicBezTo>
                    <a:cubicBezTo>
                      <a:pt x="5978" y="5573"/>
                      <a:pt x="6025" y="5656"/>
                      <a:pt x="6109" y="5680"/>
                    </a:cubicBezTo>
                    <a:cubicBezTo>
                      <a:pt x="6383" y="5787"/>
                      <a:pt x="6561" y="6097"/>
                      <a:pt x="6621" y="6204"/>
                    </a:cubicBezTo>
                    <a:cubicBezTo>
                      <a:pt x="6525" y="6882"/>
                      <a:pt x="5966" y="7394"/>
                      <a:pt x="5311" y="7394"/>
                    </a:cubicBezTo>
                    <a:cubicBezTo>
                      <a:pt x="5037" y="7394"/>
                      <a:pt x="4751" y="7287"/>
                      <a:pt x="4513" y="7109"/>
                    </a:cubicBezTo>
                    <a:cubicBezTo>
                      <a:pt x="4478" y="7085"/>
                      <a:pt x="4454" y="7061"/>
                      <a:pt x="4418" y="7037"/>
                    </a:cubicBezTo>
                    <a:cubicBezTo>
                      <a:pt x="4394" y="7025"/>
                      <a:pt x="4382" y="6990"/>
                      <a:pt x="4347" y="6966"/>
                    </a:cubicBezTo>
                    <a:cubicBezTo>
                      <a:pt x="4537" y="6680"/>
                      <a:pt x="4644" y="6323"/>
                      <a:pt x="4644" y="5966"/>
                    </a:cubicBezTo>
                    <a:cubicBezTo>
                      <a:pt x="4644" y="5859"/>
                      <a:pt x="4632" y="5775"/>
                      <a:pt x="4620" y="5680"/>
                    </a:cubicBezTo>
                    <a:lnTo>
                      <a:pt x="4620" y="5680"/>
                    </a:lnTo>
                    <a:cubicBezTo>
                      <a:pt x="5430" y="5859"/>
                      <a:pt x="5728" y="6251"/>
                      <a:pt x="5823" y="6430"/>
                    </a:cubicBezTo>
                    <a:cubicBezTo>
                      <a:pt x="5844" y="6482"/>
                      <a:pt x="5910" y="6516"/>
                      <a:pt x="5973" y="6516"/>
                    </a:cubicBezTo>
                    <a:cubicBezTo>
                      <a:pt x="5983" y="6516"/>
                      <a:pt x="5992" y="6515"/>
                      <a:pt x="6002" y="6513"/>
                    </a:cubicBezTo>
                    <a:cubicBezTo>
                      <a:pt x="6109" y="6501"/>
                      <a:pt x="6168" y="6382"/>
                      <a:pt x="6121" y="6275"/>
                    </a:cubicBezTo>
                    <a:cubicBezTo>
                      <a:pt x="5990" y="6025"/>
                      <a:pt x="5633" y="5561"/>
                      <a:pt x="4656" y="5370"/>
                    </a:cubicBezTo>
                    <a:cubicBezTo>
                      <a:pt x="4646" y="5367"/>
                      <a:pt x="4634" y="5365"/>
                      <a:pt x="4622" y="5365"/>
                    </a:cubicBezTo>
                    <a:cubicBezTo>
                      <a:pt x="4594" y="5365"/>
                      <a:pt x="4562" y="5374"/>
                      <a:pt x="4537" y="5382"/>
                    </a:cubicBezTo>
                    <a:cubicBezTo>
                      <a:pt x="4501" y="5239"/>
                      <a:pt x="4418" y="5097"/>
                      <a:pt x="4347" y="4977"/>
                    </a:cubicBezTo>
                    <a:cubicBezTo>
                      <a:pt x="4359" y="4954"/>
                      <a:pt x="4394" y="4942"/>
                      <a:pt x="4418" y="4906"/>
                    </a:cubicBezTo>
                    <a:cubicBezTo>
                      <a:pt x="4859" y="4906"/>
                      <a:pt x="5252" y="5073"/>
                      <a:pt x="5573" y="5382"/>
                    </a:cubicBezTo>
                    <a:cubicBezTo>
                      <a:pt x="5597" y="5418"/>
                      <a:pt x="5644" y="5430"/>
                      <a:pt x="5692" y="5430"/>
                    </a:cubicBezTo>
                    <a:cubicBezTo>
                      <a:pt x="5752" y="5430"/>
                      <a:pt x="5787" y="5394"/>
                      <a:pt x="5823" y="5358"/>
                    </a:cubicBezTo>
                    <a:cubicBezTo>
                      <a:pt x="5847" y="5299"/>
                      <a:pt x="5847" y="5204"/>
                      <a:pt x="5787" y="5156"/>
                    </a:cubicBezTo>
                    <a:cubicBezTo>
                      <a:pt x="5454" y="4823"/>
                      <a:pt x="4990" y="4608"/>
                      <a:pt x="4513" y="4596"/>
                    </a:cubicBezTo>
                    <a:lnTo>
                      <a:pt x="4513" y="1251"/>
                    </a:lnTo>
                    <a:cubicBezTo>
                      <a:pt x="4513" y="727"/>
                      <a:pt x="4942" y="298"/>
                      <a:pt x="5466" y="298"/>
                    </a:cubicBezTo>
                    <a:lnTo>
                      <a:pt x="5752" y="298"/>
                    </a:lnTo>
                    <a:cubicBezTo>
                      <a:pt x="5787" y="298"/>
                      <a:pt x="5835" y="310"/>
                      <a:pt x="5883" y="310"/>
                    </a:cubicBezTo>
                    <a:cubicBezTo>
                      <a:pt x="6287" y="417"/>
                      <a:pt x="6549" y="786"/>
                      <a:pt x="6549" y="1227"/>
                    </a:cubicBezTo>
                    <a:lnTo>
                      <a:pt x="6549" y="1275"/>
                    </a:lnTo>
                    <a:cubicBezTo>
                      <a:pt x="6418" y="1287"/>
                      <a:pt x="6240" y="1334"/>
                      <a:pt x="6085" y="1489"/>
                    </a:cubicBezTo>
                    <a:cubicBezTo>
                      <a:pt x="5906" y="1644"/>
                      <a:pt x="5823" y="1882"/>
                      <a:pt x="5823" y="2203"/>
                    </a:cubicBezTo>
                    <a:cubicBezTo>
                      <a:pt x="5823" y="2287"/>
                      <a:pt x="5883" y="2346"/>
                      <a:pt x="5954" y="2358"/>
                    </a:cubicBezTo>
                    <a:cubicBezTo>
                      <a:pt x="5967" y="2361"/>
                      <a:pt x="5979" y="2362"/>
                      <a:pt x="5990" y="2362"/>
                    </a:cubicBezTo>
                    <a:cubicBezTo>
                      <a:pt x="6077" y="2362"/>
                      <a:pt x="6133" y="2287"/>
                      <a:pt x="6133" y="2203"/>
                    </a:cubicBezTo>
                    <a:cubicBezTo>
                      <a:pt x="6133" y="1977"/>
                      <a:pt x="6192" y="1822"/>
                      <a:pt x="6299" y="1727"/>
                    </a:cubicBezTo>
                    <a:cubicBezTo>
                      <a:pt x="6430" y="1584"/>
                      <a:pt x="6621" y="1584"/>
                      <a:pt x="6668" y="1584"/>
                    </a:cubicBezTo>
                    <a:cubicBezTo>
                      <a:pt x="7073" y="1679"/>
                      <a:pt x="7371" y="2060"/>
                      <a:pt x="7371" y="2513"/>
                    </a:cubicBezTo>
                    <a:cubicBezTo>
                      <a:pt x="7371" y="2644"/>
                      <a:pt x="7335" y="2775"/>
                      <a:pt x="7299" y="2918"/>
                    </a:cubicBezTo>
                    <a:cubicBezTo>
                      <a:pt x="7138" y="2832"/>
                      <a:pt x="6840" y="2736"/>
                      <a:pt x="6424" y="2736"/>
                    </a:cubicBezTo>
                    <a:cubicBezTo>
                      <a:pt x="6380" y="2736"/>
                      <a:pt x="6334" y="2737"/>
                      <a:pt x="6287" y="2739"/>
                    </a:cubicBezTo>
                    <a:cubicBezTo>
                      <a:pt x="6192" y="2739"/>
                      <a:pt x="6133" y="2799"/>
                      <a:pt x="6121" y="2882"/>
                    </a:cubicBezTo>
                    <a:cubicBezTo>
                      <a:pt x="6109" y="2989"/>
                      <a:pt x="6192" y="3061"/>
                      <a:pt x="6287" y="3061"/>
                    </a:cubicBezTo>
                    <a:cubicBezTo>
                      <a:pt x="6317" y="3059"/>
                      <a:pt x="6346" y="3059"/>
                      <a:pt x="6374" y="3059"/>
                    </a:cubicBezTo>
                    <a:cubicBezTo>
                      <a:pt x="6937" y="3059"/>
                      <a:pt x="7240" y="3275"/>
                      <a:pt x="7252" y="3275"/>
                    </a:cubicBezTo>
                    <a:lnTo>
                      <a:pt x="7264" y="3287"/>
                    </a:lnTo>
                    <a:cubicBezTo>
                      <a:pt x="7716" y="3537"/>
                      <a:pt x="7978" y="4025"/>
                      <a:pt x="7978" y="4561"/>
                    </a:cubicBezTo>
                    <a:cubicBezTo>
                      <a:pt x="7978" y="4858"/>
                      <a:pt x="7895" y="5144"/>
                      <a:pt x="7740" y="5382"/>
                    </a:cubicBezTo>
                    <a:cubicBezTo>
                      <a:pt x="7692" y="5454"/>
                      <a:pt x="7716" y="5549"/>
                      <a:pt x="7776" y="5608"/>
                    </a:cubicBezTo>
                    <a:cubicBezTo>
                      <a:pt x="7799" y="5632"/>
                      <a:pt x="7835" y="5632"/>
                      <a:pt x="7871" y="5632"/>
                    </a:cubicBezTo>
                    <a:cubicBezTo>
                      <a:pt x="7930" y="5632"/>
                      <a:pt x="7978" y="5608"/>
                      <a:pt x="8014" y="5561"/>
                    </a:cubicBezTo>
                    <a:cubicBezTo>
                      <a:pt x="8204" y="5263"/>
                      <a:pt x="8311" y="4918"/>
                      <a:pt x="8311" y="4561"/>
                    </a:cubicBezTo>
                    <a:cubicBezTo>
                      <a:pt x="8335" y="4001"/>
                      <a:pt x="8061" y="3453"/>
                      <a:pt x="7597" y="3120"/>
                    </a:cubicBezTo>
                    <a:cubicBezTo>
                      <a:pt x="7680" y="2941"/>
                      <a:pt x="7716" y="2751"/>
                      <a:pt x="7716" y="2560"/>
                    </a:cubicBezTo>
                    <a:cubicBezTo>
                      <a:pt x="7716" y="2013"/>
                      <a:pt x="7371" y="1537"/>
                      <a:pt x="6895" y="1358"/>
                    </a:cubicBezTo>
                    <a:lnTo>
                      <a:pt x="6895" y="1263"/>
                    </a:lnTo>
                    <a:cubicBezTo>
                      <a:pt x="6895" y="679"/>
                      <a:pt x="6525" y="179"/>
                      <a:pt x="5978" y="24"/>
                    </a:cubicBezTo>
                    <a:cubicBezTo>
                      <a:pt x="5930" y="13"/>
                      <a:pt x="5871" y="13"/>
                      <a:pt x="5823" y="1"/>
                    </a:cubicBezTo>
                    <a:lnTo>
                      <a:pt x="5478" y="1"/>
                    </a:lnTo>
                    <a:cubicBezTo>
                      <a:pt x="4787" y="1"/>
                      <a:pt x="4216" y="560"/>
                      <a:pt x="4216" y="1263"/>
                    </a:cubicBezTo>
                    <a:lnTo>
                      <a:pt x="4216" y="4692"/>
                    </a:lnTo>
                    <a:lnTo>
                      <a:pt x="4168" y="4727"/>
                    </a:lnTo>
                    <a:lnTo>
                      <a:pt x="4120" y="4692"/>
                    </a:lnTo>
                    <a:lnTo>
                      <a:pt x="4120" y="1263"/>
                    </a:lnTo>
                    <a:cubicBezTo>
                      <a:pt x="4120" y="560"/>
                      <a:pt x="3561" y="1"/>
                      <a:pt x="28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4"/>
              <p:cNvSpPr/>
              <p:nvPr/>
            </p:nvSpPr>
            <p:spPr>
              <a:xfrm>
                <a:off x="1022494" y="3006724"/>
                <a:ext cx="44162" cy="22271"/>
              </a:xfrm>
              <a:custGeom>
                <a:rect b="b" l="l" r="r" t="t"/>
                <a:pathLst>
                  <a:path extrusionOk="0" h="703" w="1394">
                    <a:moveTo>
                      <a:pt x="454" y="0"/>
                    </a:moveTo>
                    <a:cubicBezTo>
                      <a:pt x="402" y="0"/>
                      <a:pt x="350" y="4"/>
                      <a:pt x="298" y="12"/>
                    </a:cubicBezTo>
                    <a:lnTo>
                      <a:pt x="155" y="24"/>
                    </a:lnTo>
                    <a:cubicBezTo>
                      <a:pt x="60" y="48"/>
                      <a:pt x="0" y="119"/>
                      <a:pt x="12" y="202"/>
                    </a:cubicBezTo>
                    <a:cubicBezTo>
                      <a:pt x="34" y="290"/>
                      <a:pt x="96" y="347"/>
                      <a:pt x="170" y="347"/>
                    </a:cubicBezTo>
                    <a:cubicBezTo>
                      <a:pt x="177" y="347"/>
                      <a:pt x="184" y="346"/>
                      <a:pt x="191" y="345"/>
                    </a:cubicBezTo>
                    <a:lnTo>
                      <a:pt x="346" y="321"/>
                    </a:lnTo>
                    <a:cubicBezTo>
                      <a:pt x="370" y="319"/>
                      <a:pt x="394" y="318"/>
                      <a:pt x="417" y="318"/>
                    </a:cubicBezTo>
                    <a:cubicBezTo>
                      <a:pt x="675" y="318"/>
                      <a:pt x="908" y="436"/>
                      <a:pt x="1072" y="643"/>
                    </a:cubicBezTo>
                    <a:cubicBezTo>
                      <a:pt x="1108" y="679"/>
                      <a:pt x="1143" y="702"/>
                      <a:pt x="1203" y="702"/>
                    </a:cubicBezTo>
                    <a:cubicBezTo>
                      <a:pt x="1239" y="702"/>
                      <a:pt x="1286" y="679"/>
                      <a:pt x="1298" y="667"/>
                    </a:cubicBezTo>
                    <a:cubicBezTo>
                      <a:pt x="1370" y="607"/>
                      <a:pt x="1394" y="524"/>
                      <a:pt x="1334" y="440"/>
                    </a:cubicBezTo>
                    <a:cubicBezTo>
                      <a:pt x="1126" y="171"/>
                      <a:pt x="802" y="0"/>
                      <a:pt x="4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4"/>
              <p:cNvSpPr/>
              <p:nvPr/>
            </p:nvSpPr>
            <p:spPr>
              <a:xfrm>
                <a:off x="1086234" y="3100244"/>
                <a:ext cx="28322" cy="37002"/>
              </a:xfrm>
              <a:custGeom>
                <a:rect b="b" l="l" r="r" t="t"/>
                <a:pathLst>
                  <a:path extrusionOk="0" h="1168" w="894">
                    <a:moveTo>
                      <a:pt x="181" y="1"/>
                    </a:moveTo>
                    <a:cubicBezTo>
                      <a:pt x="115" y="1"/>
                      <a:pt x="55" y="44"/>
                      <a:pt x="36" y="108"/>
                    </a:cubicBezTo>
                    <a:cubicBezTo>
                      <a:pt x="1" y="203"/>
                      <a:pt x="48" y="286"/>
                      <a:pt x="132" y="322"/>
                    </a:cubicBezTo>
                    <a:cubicBezTo>
                      <a:pt x="525" y="441"/>
                      <a:pt x="572" y="1025"/>
                      <a:pt x="572" y="1025"/>
                    </a:cubicBezTo>
                    <a:cubicBezTo>
                      <a:pt x="572" y="1108"/>
                      <a:pt x="644" y="1168"/>
                      <a:pt x="727" y="1168"/>
                    </a:cubicBezTo>
                    <a:lnTo>
                      <a:pt x="751" y="1168"/>
                    </a:lnTo>
                    <a:cubicBezTo>
                      <a:pt x="822" y="1168"/>
                      <a:pt x="894" y="1096"/>
                      <a:pt x="894" y="1001"/>
                    </a:cubicBezTo>
                    <a:cubicBezTo>
                      <a:pt x="894" y="977"/>
                      <a:pt x="846" y="203"/>
                      <a:pt x="239" y="13"/>
                    </a:cubicBezTo>
                    <a:cubicBezTo>
                      <a:pt x="220" y="4"/>
                      <a:pt x="200" y="1"/>
                      <a:pt x="1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4"/>
              <p:cNvSpPr/>
              <p:nvPr/>
            </p:nvSpPr>
            <p:spPr>
              <a:xfrm>
                <a:off x="1023634" y="3077941"/>
                <a:ext cx="26041" cy="49167"/>
              </a:xfrm>
              <a:custGeom>
                <a:rect b="b" l="l" r="r" t="t"/>
                <a:pathLst>
                  <a:path extrusionOk="0" h="1552" w="822">
                    <a:moveTo>
                      <a:pt x="646" y="0"/>
                    </a:moveTo>
                    <a:cubicBezTo>
                      <a:pt x="617" y="0"/>
                      <a:pt x="588" y="9"/>
                      <a:pt x="560" y="26"/>
                    </a:cubicBezTo>
                    <a:cubicBezTo>
                      <a:pt x="345" y="181"/>
                      <a:pt x="0" y="538"/>
                      <a:pt x="0" y="1383"/>
                    </a:cubicBezTo>
                    <a:cubicBezTo>
                      <a:pt x="0" y="1462"/>
                      <a:pt x="74" y="1551"/>
                      <a:pt x="163" y="1551"/>
                    </a:cubicBezTo>
                    <a:cubicBezTo>
                      <a:pt x="168" y="1551"/>
                      <a:pt x="173" y="1551"/>
                      <a:pt x="179" y="1550"/>
                    </a:cubicBezTo>
                    <a:cubicBezTo>
                      <a:pt x="250" y="1526"/>
                      <a:pt x="310" y="1455"/>
                      <a:pt x="310" y="1383"/>
                    </a:cubicBezTo>
                    <a:cubicBezTo>
                      <a:pt x="310" y="681"/>
                      <a:pt x="584" y="395"/>
                      <a:pt x="726" y="312"/>
                    </a:cubicBezTo>
                    <a:cubicBezTo>
                      <a:pt x="786" y="264"/>
                      <a:pt x="822" y="205"/>
                      <a:pt x="798" y="133"/>
                    </a:cubicBezTo>
                    <a:cubicBezTo>
                      <a:pt x="781" y="49"/>
                      <a:pt x="716" y="0"/>
                      <a:pt x="6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4"/>
              <p:cNvSpPr/>
              <p:nvPr/>
            </p:nvSpPr>
            <p:spPr>
              <a:xfrm>
                <a:off x="924413" y="3006819"/>
                <a:ext cx="44162" cy="22176"/>
              </a:xfrm>
              <a:custGeom>
                <a:rect b="b" l="l" r="r" t="t"/>
                <a:pathLst>
                  <a:path extrusionOk="0" h="700" w="1394">
                    <a:moveTo>
                      <a:pt x="963" y="1"/>
                    </a:moveTo>
                    <a:cubicBezTo>
                      <a:pt x="614" y="1"/>
                      <a:pt x="272" y="163"/>
                      <a:pt x="60" y="437"/>
                    </a:cubicBezTo>
                    <a:cubicBezTo>
                      <a:pt x="1" y="521"/>
                      <a:pt x="25" y="616"/>
                      <a:pt x="96" y="664"/>
                    </a:cubicBezTo>
                    <a:cubicBezTo>
                      <a:pt x="120" y="676"/>
                      <a:pt x="156" y="699"/>
                      <a:pt x="179" y="699"/>
                    </a:cubicBezTo>
                    <a:cubicBezTo>
                      <a:pt x="227" y="699"/>
                      <a:pt x="287" y="664"/>
                      <a:pt x="322" y="640"/>
                    </a:cubicBezTo>
                    <a:cubicBezTo>
                      <a:pt x="464" y="433"/>
                      <a:pt x="716" y="315"/>
                      <a:pt x="976" y="315"/>
                    </a:cubicBezTo>
                    <a:cubicBezTo>
                      <a:pt x="1000" y="315"/>
                      <a:pt x="1025" y="316"/>
                      <a:pt x="1049" y="318"/>
                    </a:cubicBezTo>
                    <a:lnTo>
                      <a:pt x="1191" y="342"/>
                    </a:lnTo>
                    <a:cubicBezTo>
                      <a:pt x="1200" y="343"/>
                      <a:pt x="1208" y="344"/>
                      <a:pt x="1215" y="344"/>
                    </a:cubicBezTo>
                    <a:cubicBezTo>
                      <a:pt x="1298" y="344"/>
                      <a:pt x="1359" y="287"/>
                      <a:pt x="1370" y="199"/>
                    </a:cubicBezTo>
                    <a:cubicBezTo>
                      <a:pt x="1394" y="116"/>
                      <a:pt x="1334" y="21"/>
                      <a:pt x="1239" y="21"/>
                    </a:cubicBezTo>
                    <a:lnTo>
                      <a:pt x="1096" y="9"/>
                    </a:lnTo>
                    <a:cubicBezTo>
                      <a:pt x="1052" y="3"/>
                      <a:pt x="1007" y="1"/>
                      <a:pt x="9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4"/>
              <p:cNvSpPr/>
              <p:nvPr/>
            </p:nvSpPr>
            <p:spPr>
              <a:xfrm>
                <a:off x="929703" y="3158757"/>
                <a:ext cx="56232" cy="41849"/>
              </a:xfrm>
              <a:custGeom>
                <a:rect b="b" l="l" r="r" t="t"/>
                <a:pathLst>
                  <a:path extrusionOk="0" h="1321" w="1775">
                    <a:moveTo>
                      <a:pt x="1604" y="1"/>
                    </a:moveTo>
                    <a:cubicBezTo>
                      <a:pt x="1586" y="1"/>
                      <a:pt x="1567" y="4"/>
                      <a:pt x="1548" y="11"/>
                    </a:cubicBezTo>
                    <a:cubicBezTo>
                      <a:pt x="179" y="309"/>
                      <a:pt x="36" y="1095"/>
                      <a:pt x="12" y="1118"/>
                    </a:cubicBezTo>
                    <a:cubicBezTo>
                      <a:pt x="1" y="1214"/>
                      <a:pt x="60" y="1297"/>
                      <a:pt x="155" y="1321"/>
                    </a:cubicBezTo>
                    <a:lnTo>
                      <a:pt x="179" y="1321"/>
                    </a:lnTo>
                    <a:cubicBezTo>
                      <a:pt x="251" y="1321"/>
                      <a:pt x="334" y="1261"/>
                      <a:pt x="346" y="1178"/>
                    </a:cubicBezTo>
                    <a:cubicBezTo>
                      <a:pt x="346" y="1178"/>
                      <a:pt x="477" y="571"/>
                      <a:pt x="1620" y="333"/>
                    </a:cubicBezTo>
                    <a:cubicBezTo>
                      <a:pt x="1715" y="309"/>
                      <a:pt x="1775" y="213"/>
                      <a:pt x="1739" y="130"/>
                    </a:cubicBezTo>
                    <a:cubicBezTo>
                      <a:pt x="1729" y="54"/>
                      <a:pt x="1674" y="1"/>
                      <a:pt x="16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4"/>
              <p:cNvSpPr/>
              <p:nvPr/>
            </p:nvSpPr>
            <p:spPr>
              <a:xfrm>
                <a:off x="876512" y="3100244"/>
                <a:ext cx="28322" cy="37002"/>
              </a:xfrm>
              <a:custGeom>
                <a:rect b="b" l="l" r="r" t="t"/>
                <a:pathLst>
                  <a:path extrusionOk="0" h="1168" w="894">
                    <a:moveTo>
                      <a:pt x="714" y="1"/>
                    </a:moveTo>
                    <a:cubicBezTo>
                      <a:pt x="694" y="1"/>
                      <a:pt x="675" y="4"/>
                      <a:pt x="656" y="13"/>
                    </a:cubicBezTo>
                    <a:cubicBezTo>
                      <a:pt x="60" y="203"/>
                      <a:pt x="1" y="965"/>
                      <a:pt x="1" y="1001"/>
                    </a:cubicBezTo>
                    <a:cubicBezTo>
                      <a:pt x="1" y="1096"/>
                      <a:pt x="60" y="1168"/>
                      <a:pt x="144" y="1168"/>
                    </a:cubicBezTo>
                    <a:lnTo>
                      <a:pt x="156" y="1168"/>
                    </a:lnTo>
                    <a:cubicBezTo>
                      <a:pt x="251" y="1168"/>
                      <a:pt x="322" y="1108"/>
                      <a:pt x="322" y="1025"/>
                    </a:cubicBezTo>
                    <a:cubicBezTo>
                      <a:pt x="322" y="1025"/>
                      <a:pt x="358" y="441"/>
                      <a:pt x="751" y="322"/>
                    </a:cubicBezTo>
                    <a:cubicBezTo>
                      <a:pt x="846" y="286"/>
                      <a:pt x="894" y="203"/>
                      <a:pt x="858" y="108"/>
                    </a:cubicBezTo>
                    <a:cubicBezTo>
                      <a:pt x="840" y="44"/>
                      <a:pt x="779" y="1"/>
                      <a:pt x="7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4"/>
              <p:cNvSpPr/>
              <p:nvPr/>
            </p:nvSpPr>
            <p:spPr>
              <a:xfrm>
                <a:off x="941393" y="3077941"/>
                <a:ext cx="26453" cy="49484"/>
              </a:xfrm>
              <a:custGeom>
                <a:rect b="b" l="l" r="r" t="t"/>
                <a:pathLst>
                  <a:path extrusionOk="0" h="1562" w="835">
                    <a:moveTo>
                      <a:pt x="185" y="0"/>
                    </a:moveTo>
                    <a:cubicBezTo>
                      <a:pt x="112" y="0"/>
                      <a:pt x="41" y="49"/>
                      <a:pt x="24" y="133"/>
                    </a:cubicBezTo>
                    <a:cubicBezTo>
                      <a:pt x="1" y="193"/>
                      <a:pt x="36" y="264"/>
                      <a:pt x="96" y="312"/>
                    </a:cubicBezTo>
                    <a:cubicBezTo>
                      <a:pt x="239" y="419"/>
                      <a:pt x="513" y="681"/>
                      <a:pt x="513" y="1395"/>
                    </a:cubicBezTo>
                    <a:cubicBezTo>
                      <a:pt x="513" y="1491"/>
                      <a:pt x="584" y="1562"/>
                      <a:pt x="679" y="1562"/>
                    </a:cubicBezTo>
                    <a:cubicBezTo>
                      <a:pt x="763" y="1562"/>
                      <a:pt x="834" y="1491"/>
                      <a:pt x="834" y="1395"/>
                    </a:cubicBezTo>
                    <a:cubicBezTo>
                      <a:pt x="834" y="538"/>
                      <a:pt x="513" y="181"/>
                      <a:pt x="274" y="26"/>
                    </a:cubicBezTo>
                    <a:cubicBezTo>
                      <a:pt x="247" y="9"/>
                      <a:pt x="216"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04" name="Google Shape;1604;p34"/>
          <p:cNvGrpSpPr/>
          <p:nvPr/>
        </p:nvGrpSpPr>
        <p:grpSpPr>
          <a:xfrm>
            <a:off x="2571825" y="3393300"/>
            <a:ext cx="6114967" cy="572700"/>
            <a:chOff x="2571825" y="3393300"/>
            <a:chExt cx="6114967" cy="572700"/>
          </a:xfrm>
        </p:grpSpPr>
        <p:cxnSp>
          <p:nvCxnSpPr>
            <p:cNvPr id="1605" name="Google Shape;1605;p34"/>
            <p:cNvCxnSpPr>
              <a:stCxn id="1606" idx="1"/>
            </p:cNvCxnSpPr>
            <p:nvPr/>
          </p:nvCxnSpPr>
          <p:spPr>
            <a:xfrm rot="10800000">
              <a:off x="2571825" y="3679650"/>
              <a:ext cx="1051200" cy="0"/>
            </a:xfrm>
            <a:prstGeom prst="straightConnector1">
              <a:avLst/>
            </a:prstGeom>
            <a:noFill/>
            <a:ln cap="flat" cmpd="sng" w="19050">
              <a:solidFill>
                <a:schemeClr val="accent2"/>
              </a:solidFill>
              <a:prstDash val="dot"/>
              <a:round/>
              <a:headEnd len="med" w="med" type="none"/>
              <a:tailEnd len="med" w="med" type="diamond"/>
            </a:ln>
          </p:spPr>
        </p:cxnSp>
        <p:sp>
          <p:nvSpPr>
            <p:cNvPr id="1607" name="Google Shape;1607;p34"/>
            <p:cNvSpPr txBox="1"/>
            <p:nvPr/>
          </p:nvSpPr>
          <p:spPr>
            <a:xfrm>
              <a:off x="4282675" y="3393300"/>
              <a:ext cx="1737600" cy="57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Step 4</a:t>
              </a:r>
              <a:endParaRPr sz="2400">
                <a:solidFill>
                  <a:schemeClr val="lt1"/>
                </a:solidFill>
                <a:latin typeface="Amatic SC"/>
                <a:ea typeface="Amatic SC"/>
                <a:cs typeface="Amatic SC"/>
                <a:sym typeface="Amatic SC"/>
              </a:endParaRPr>
            </a:p>
          </p:txBody>
        </p:sp>
        <p:sp>
          <p:nvSpPr>
            <p:cNvPr id="1608" name="Google Shape;1608;p34"/>
            <p:cNvSpPr txBox="1"/>
            <p:nvPr/>
          </p:nvSpPr>
          <p:spPr>
            <a:xfrm>
              <a:off x="6111592" y="3393300"/>
              <a:ext cx="2575200" cy="572700"/>
            </a:xfrm>
            <a:prstGeom prst="rect">
              <a:avLst/>
            </a:prstGeom>
            <a:solidFill>
              <a:schemeClr val="accent5"/>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Yes, this is the ringed planet. It’s a gas giant, made of hydrogen</a:t>
              </a:r>
              <a:endParaRPr sz="1200">
                <a:solidFill>
                  <a:schemeClr val="dk1"/>
                </a:solidFill>
                <a:latin typeface="Roboto Light"/>
                <a:ea typeface="Roboto Light"/>
                <a:cs typeface="Roboto Light"/>
                <a:sym typeface="Roboto Light"/>
              </a:endParaRPr>
            </a:p>
          </p:txBody>
        </p:sp>
        <p:sp>
          <p:nvSpPr>
            <p:cNvPr id="1606" name="Google Shape;1606;p34"/>
            <p:cNvSpPr/>
            <p:nvPr/>
          </p:nvSpPr>
          <p:spPr>
            <a:xfrm>
              <a:off x="3623025" y="3393300"/>
              <a:ext cx="572700" cy="57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9" name="Google Shape;1609;p34"/>
            <p:cNvGrpSpPr/>
            <p:nvPr/>
          </p:nvGrpSpPr>
          <p:grpSpPr>
            <a:xfrm>
              <a:off x="3782053" y="3505236"/>
              <a:ext cx="254644" cy="348828"/>
              <a:chOff x="1770459" y="2884503"/>
              <a:chExt cx="254644" cy="348828"/>
            </a:xfrm>
          </p:grpSpPr>
          <p:sp>
            <p:nvSpPr>
              <p:cNvPr id="1610" name="Google Shape;1610;p34"/>
              <p:cNvSpPr/>
              <p:nvPr/>
            </p:nvSpPr>
            <p:spPr>
              <a:xfrm>
                <a:off x="1832330" y="2884503"/>
                <a:ext cx="130902" cy="159572"/>
              </a:xfrm>
              <a:custGeom>
                <a:rect b="b" l="l" r="r" t="t"/>
                <a:pathLst>
                  <a:path extrusionOk="0" h="5037" w="4132">
                    <a:moveTo>
                      <a:pt x="2060" y="0"/>
                    </a:moveTo>
                    <a:cubicBezTo>
                      <a:pt x="953" y="0"/>
                      <a:pt x="36" y="869"/>
                      <a:pt x="0" y="1977"/>
                    </a:cubicBezTo>
                    <a:cubicBezTo>
                      <a:pt x="0" y="2072"/>
                      <a:pt x="60" y="2143"/>
                      <a:pt x="143" y="2143"/>
                    </a:cubicBezTo>
                    <a:cubicBezTo>
                      <a:pt x="238" y="2143"/>
                      <a:pt x="310" y="2084"/>
                      <a:pt x="310" y="2001"/>
                    </a:cubicBezTo>
                    <a:cubicBezTo>
                      <a:pt x="357" y="1060"/>
                      <a:pt x="1131" y="322"/>
                      <a:pt x="2060" y="322"/>
                    </a:cubicBezTo>
                    <a:cubicBezTo>
                      <a:pt x="3036" y="322"/>
                      <a:pt x="3822" y="1120"/>
                      <a:pt x="3822" y="2084"/>
                    </a:cubicBezTo>
                    <a:cubicBezTo>
                      <a:pt x="3822" y="2846"/>
                      <a:pt x="3334" y="3513"/>
                      <a:pt x="2596" y="3751"/>
                    </a:cubicBezTo>
                    <a:cubicBezTo>
                      <a:pt x="2572" y="3763"/>
                      <a:pt x="2524" y="3787"/>
                      <a:pt x="2512" y="3822"/>
                    </a:cubicBezTo>
                    <a:lnTo>
                      <a:pt x="2060" y="4572"/>
                    </a:lnTo>
                    <a:lnTo>
                      <a:pt x="1619" y="3822"/>
                    </a:lnTo>
                    <a:cubicBezTo>
                      <a:pt x="1608" y="3798"/>
                      <a:pt x="1572" y="3763"/>
                      <a:pt x="1524" y="3751"/>
                    </a:cubicBezTo>
                    <a:cubicBezTo>
                      <a:pt x="977" y="3572"/>
                      <a:pt x="548" y="3144"/>
                      <a:pt x="381" y="2572"/>
                    </a:cubicBezTo>
                    <a:cubicBezTo>
                      <a:pt x="362" y="2503"/>
                      <a:pt x="293" y="2459"/>
                      <a:pt x="230" y="2459"/>
                    </a:cubicBezTo>
                    <a:cubicBezTo>
                      <a:pt x="216" y="2459"/>
                      <a:pt x="203" y="2461"/>
                      <a:pt x="191" y="2465"/>
                    </a:cubicBezTo>
                    <a:cubicBezTo>
                      <a:pt x="95" y="2501"/>
                      <a:pt x="60" y="2584"/>
                      <a:pt x="84" y="2667"/>
                    </a:cubicBezTo>
                    <a:cubicBezTo>
                      <a:pt x="274" y="3298"/>
                      <a:pt x="750" y="3810"/>
                      <a:pt x="1381" y="4037"/>
                    </a:cubicBezTo>
                    <a:lnTo>
                      <a:pt x="1929" y="4953"/>
                    </a:lnTo>
                    <a:cubicBezTo>
                      <a:pt x="1965" y="5001"/>
                      <a:pt x="2000" y="5037"/>
                      <a:pt x="2060" y="5037"/>
                    </a:cubicBezTo>
                    <a:cubicBezTo>
                      <a:pt x="2120" y="5037"/>
                      <a:pt x="2167" y="5001"/>
                      <a:pt x="2191" y="4953"/>
                    </a:cubicBezTo>
                    <a:lnTo>
                      <a:pt x="2751" y="4037"/>
                    </a:lnTo>
                    <a:cubicBezTo>
                      <a:pt x="3584" y="3739"/>
                      <a:pt x="4132" y="2965"/>
                      <a:pt x="4132" y="2084"/>
                    </a:cubicBezTo>
                    <a:cubicBezTo>
                      <a:pt x="4132" y="941"/>
                      <a:pt x="3215" y="0"/>
                      <a:pt x="20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4"/>
              <p:cNvSpPr/>
              <p:nvPr/>
            </p:nvSpPr>
            <p:spPr>
              <a:xfrm>
                <a:off x="1861000" y="2912698"/>
                <a:ext cx="75842" cy="72167"/>
              </a:xfrm>
              <a:custGeom>
                <a:rect b="b" l="l" r="r" t="t"/>
                <a:pathLst>
                  <a:path extrusionOk="0" h="2278" w="2394">
                    <a:moveTo>
                      <a:pt x="1441" y="313"/>
                    </a:moveTo>
                    <a:cubicBezTo>
                      <a:pt x="1572" y="313"/>
                      <a:pt x="1715" y="360"/>
                      <a:pt x="1810" y="468"/>
                    </a:cubicBezTo>
                    <a:cubicBezTo>
                      <a:pt x="2036" y="670"/>
                      <a:pt x="2036" y="1015"/>
                      <a:pt x="1834" y="1218"/>
                    </a:cubicBezTo>
                    <a:cubicBezTo>
                      <a:pt x="1726" y="1325"/>
                      <a:pt x="1587" y="1378"/>
                      <a:pt x="1448" y="1378"/>
                    </a:cubicBezTo>
                    <a:cubicBezTo>
                      <a:pt x="1310" y="1378"/>
                      <a:pt x="1173" y="1325"/>
                      <a:pt x="1072" y="1218"/>
                    </a:cubicBezTo>
                    <a:cubicBezTo>
                      <a:pt x="857" y="1015"/>
                      <a:pt x="857" y="670"/>
                      <a:pt x="1072" y="468"/>
                    </a:cubicBezTo>
                    <a:cubicBezTo>
                      <a:pt x="1167" y="360"/>
                      <a:pt x="1310" y="313"/>
                      <a:pt x="1441" y="313"/>
                    </a:cubicBezTo>
                    <a:close/>
                    <a:moveTo>
                      <a:pt x="1451" y="0"/>
                    </a:moveTo>
                    <a:cubicBezTo>
                      <a:pt x="1232" y="0"/>
                      <a:pt x="1012" y="81"/>
                      <a:pt x="845" y="241"/>
                    </a:cubicBezTo>
                    <a:cubicBezTo>
                      <a:pt x="548" y="539"/>
                      <a:pt x="524" y="992"/>
                      <a:pt x="738" y="1325"/>
                    </a:cubicBezTo>
                    <a:lnTo>
                      <a:pt x="60" y="2015"/>
                    </a:lnTo>
                    <a:cubicBezTo>
                      <a:pt x="0" y="2075"/>
                      <a:pt x="0" y="2182"/>
                      <a:pt x="60" y="2242"/>
                    </a:cubicBezTo>
                    <a:cubicBezTo>
                      <a:pt x="83" y="2265"/>
                      <a:pt x="131" y="2277"/>
                      <a:pt x="179" y="2277"/>
                    </a:cubicBezTo>
                    <a:cubicBezTo>
                      <a:pt x="226" y="2277"/>
                      <a:pt x="262" y="2265"/>
                      <a:pt x="298" y="2242"/>
                    </a:cubicBezTo>
                    <a:lnTo>
                      <a:pt x="976" y="1551"/>
                    </a:lnTo>
                    <a:cubicBezTo>
                      <a:pt x="1131" y="1658"/>
                      <a:pt x="1298" y="1706"/>
                      <a:pt x="1453" y="1706"/>
                    </a:cubicBezTo>
                    <a:cubicBezTo>
                      <a:pt x="1679" y="1706"/>
                      <a:pt x="1881" y="1611"/>
                      <a:pt x="2072" y="1444"/>
                    </a:cubicBezTo>
                    <a:cubicBezTo>
                      <a:pt x="2393" y="1122"/>
                      <a:pt x="2393" y="575"/>
                      <a:pt x="2048" y="241"/>
                    </a:cubicBezTo>
                    <a:cubicBezTo>
                      <a:pt x="1887" y="81"/>
                      <a:pt x="1670" y="0"/>
                      <a:pt x="14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4"/>
              <p:cNvSpPr/>
              <p:nvPr/>
            </p:nvSpPr>
            <p:spPr>
              <a:xfrm>
                <a:off x="1818359" y="3060644"/>
                <a:ext cx="57753" cy="24172"/>
              </a:xfrm>
              <a:custGeom>
                <a:rect b="b" l="l" r="r" t="t"/>
                <a:pathLst>
                  <a:path extrusionOk="0" h="763" w="1823">
                    <a:moveTo>
                      <a:pt x="181" y="0"/>
                    </a:moveTo>
                    <a:cubicBezTo>
                      <a:pt x="116" y="0"/>
                      <a:pt x="55" y="43"/>
                      <a:pt x="36" y="108"/>
                    </a:cubicBezTo>
                    <a:cubicBezTo>
                      <a:pt x="1" y="203"/>
                      <a:pt x="48" y="286"/>
                      <a:pt x="144" y="322"/>
                    </a:cubicBezTo>
                    <a:lnTo>
                      <a:pt x="1584" y="763"/>
                    </a:lnTo>
                    <a:lnTo>
                      <a:pt x="1632" y="763"/>
                    </a:lnTo>
                    <a:cubicBezTo>
                      <a:pt x="1703" y="763"/>
                      <a:pt x="1763" y="727"/>
                      <a:pt x="1775" y="643"/>
                    </a:cubicBezTo>
                    <a:cubicBezTo>
                      <a:pt x="1822" y="572"/>
                      <a:pt x="1775" y="465"/>
                      <a:pt x="1691" y="453"/>
                    </a:cubicBezTo>
                    <a:lnTo>
                      <a:pt x="239" y="12"/>
                    </a:lnTo>
                    <a:cubicBezTo>
                      <a:pt x="220" y="4"/>
                      <a:pt x="200" y="0"/>
                      <a:pt x="1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4"/>
              <p:cNvSpPr/>
              <p:nvPr/>
            </p:nvSpPr>
            <p:spPr>
              <a:xfrm>
                <a:off x="1818359" y="3078384"/>
                <a:ext cx="57753" cy="24552"/>
              </a:xfrm>
              <a:custGeom>
                <a:rect b="b" l="l" r="r" t="t"/>
                <a:pathLst>
                  <a:path extrusionOk="0" h="775" w="1823">
                    <a:moveTo>
                      <a:pt x="182" y="0"/>
                    </a:moveTo>
                    <a:cubicBezTo>
                      <a:pt x="116" y="0"/>
                      <a:pt x="55" y="45"/>
                      <a:pt x="36" y="119"/>
                    </a:cubicBezTo>
                    <a:cubicBezTo>
                      <a:pt x="1" y="203"/>
                      <a:pt x="48" y="298"/>
                      <a:pt x="144" y="322"/>
                    </a:cubicBezTo>
                    <a:lnTo>
                      <a:pt x="1584" y="774"/>
                    </a:lnTo>
                    <a:lnTo>
                      <a:pt x="1632" y="774"/>
                    </a:lnTo>
                    <a:cubicBezTo>
                      <a:pt x="1703" y="774"/>
                      <a:pt x="1763" y="726"/>
                      <a:pt x="1775" y="655"/>
                    </a:cubicBezTo>
                    <a:cubicBezTo>
                      <a:pt x="1822" y="584"/>
                      <a:pt x="1775" y="488"/>
                      <a:pt x="1691" y="464"/>
                    </a:cubicBezTo>
                    <a:lnTo>
                      <a:pt x="239" y="12"/>
                    </a:lnTo>
                    <a:cubicBezTo>
                      <a:pt x="220" y="4"/>
                      <a:pt x="201" y="0"/>
                      <a:pt x="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4"/>
              <p:cNvSpPr/>
              <p:nvPr/>
            </p:nvSpPr>
            <p:spPr>
              <a:xfrm>
                <a:off x="1818359" y="3096474"/>
                <a:ext cx="57753" cy="24172"/>
              </a:xfrm>
              <a:custGeom>
                <a:rect b="b" l="l" r="r" t="t"/>
                <a:pathLst>
                  <a:path extrusionOk="0" h="763" w="1823">
                    <a:moveTo>
                      <a:pt x="181" y="1"/>
                    </a:moveTo>
                    <a:cubicBezTo>
                      <a:pt x="116" y="1"/>
                      <a:pt x="55" y="44"/>
                      <a:pt x="36" y="108"/>
                    </a:cubicBezTo>
                    <a:cubicBezTo>
                      <a:pt x="1" y="203"/>
                      <a:pt x="48" y="286"/>
                      <a:pt x="144" y="322"/>
                    </a:cubicBezTo>
                    <a:lnTo>
                      <a:pt x="1584" y="763"/>
                    </a:lnTo>
                    <a:lnTo>
                      <a:pt x="1632" y="763"/>
                    </a:lnTo>
                    <a:cubicBezTo>
                      <a:pt x="1703" y="763"/>
                      <a:pt x="1763" y="727"/>
                      <a:pt x="1775" y="644"/>
                    </a:cubicBezTo>
                    <a:cubicBezTo>
                      <a:pt x="1822" y="572"/>
                      <a:pt x="1775" y="489"/>
                      <a:pt x="1691" y="453"/>
                    </a:cubicBezTo>
                    <a:lnTo>
                      <a:pt x="239" y="13"/>
                    </a:lnTo>
                    <a:cubicBezTo>
                      <a:pt x="220" y="4"/>
                      <a:pt x="200" y="1"/>
                      <a:pt x="1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4"/>
              <p:cNvSpPr/>
              <p:nvPr/>
            </p:nvSpPr>
            <p:spPr>
              <a:xfrm>
                <a:off x="2022410" y="3029914"/>
                <a:ext cx="760" cy="570"/>
              </a:xfrm>
              <a:custGeom>
                <a:rect b="b" l="l" r="r" t="t"/>
                <a:pathLst>
                  <a:path extrusionOk="0" h="18" w="24">
                    <a:moveTo>
                      <a:pt x="3" y="0"/>
                    </a:moveTo>
                    <a:cubicBezTo>
                      <a:pt x="0" y="0"/>
                      <a:pt x="21" y="18"/>
                      <a:pt x="23" y="18"/>
                    </a:cubicBezTo>
                    <a:cubicBezTo>
                      <a:pt x="24" y="18"/>
                      <a:pt x="22" y="15"/>
                      <a:pt x="13" y="6"/>
                    </a:cubicBezTo>
                    <a:cubicBezTo>
                      <a:pt x="7" y="2"/>
                      <a:pt x="4" y="0"/>
                      <a:pt x="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4"/>
              <p:cNvSpPr/>
              <p:nvPr/>
            </p:nvSpPr>
            <p:spPr>
              <a:xfrm>
                <a:off x="1770459" y="3017337"/>
                <a:ext cx="254644" cy="215994"/>
              </a:xfrm>
              <a:custGeom>
                <a:rect b="b" l="l" r="r" t="t"/>
                <a:pathLst>
                  <a:path extrusionOk="0" h="6818" w="8038">
                    <a:moveTo>
                      <a:pt x="7275" y="391"/>
                    </a:moveTo>
                    <a:lnTo>
                      <a:pt x="7275" y="3677"/>
                    </a:lnTo>
                    <a:lnTo>
                      <a:pt x="4180" y="4677"/>
                    </a:lnTo>
                    <a:lnTo>
                      <a:pt x="4180" y="2570"/>
                    </a:lnTo>
                    <a:lnTo>
                      <a:pt x="4180" y="1760"/>
                    </a:lnTo>
                    <a:lnTo>
                      <a:pt x="4180" y="1391"/>
                    </a:lnTo>
                    <a:lnTo>
                      <a:pt x="7275" y="391"/>
                    </a:lnTo>
                    <a:close/>
                    <a:moveTo>
                      <a:pt x="310" y="748"/>
                    </a:moveTo>
                    <a:lnTo>
                      <a:pt x="429" y="796"/>
                    </a:lnTo>
                    <a:lnTo>
                      <a:pt x="429" y="3820"/>
                    </a:lnTo>
                    <a:cubicBezTo>
                      <a:pt x="429" y="3892"/>
                      <a:pt x="477" y="3951"/>
                      <a:pt x="548" y="3963"/>
                    </a:cubicBezTo>
                    <a:lnTo>
                      <a:pt x="3858" y="5023"/>
                    </a:lnTo>
                    <a:lnTo>
                      <a:pt x="3858" y="5630"/>
                    </a:lnTo>
                    <a:lnTo>
                      <a:pt x="310" y="4499"/>
                    </a:lnTo>
                    <a:lnTo>
                      <a:pt x="310" y="1332"/>
                    </a:lnTo>
                    <a:lnTo>
                      <a:pt x="310" y="748"/>
                    </a:lnTo>
                    <a:close/>
                    <a:moveTo>
                      <a:pt x="7704" y="748"/>
                    </a:moveTo>
                    <a:lnTo>
                      <a:pt x="7704" y="1332"/>
                    </a:lnTo>
                    <a:lnTo>
                      <a:pt x="7704" y="4499"/>
                    </a:lnTo>
                    <a:lnTo>
                      <a:pt x="4168" y="5630"/>
                    </a:lnTo>
                    <a:lnTo>
                      <a:pt x="4168" y="5023"/>
                    </a:lnTo>
                    <a:lnTo>
                      <a:pt x="7466" y="3963"/>
                    </a:lnTo>
                    <a:cubicBezTo>
                      <a:pt x="7525" y="3951"/>
                      <a:pt x="7585" y="3880"/>
                      <a:pt x="7585" y="3820"/>
                    </a:cubicBezTo>
                    <a:lnTo>
                      <a:pt x="7585" y="796"/>
                    </a:lnTo>
                    <a:lnTo>
                      <a:pt x="7704" y="748"/>
                    </a:lnTo>
                    <a:close/>
                    <a:moveTo>
                      <a:pt x="310" y="4844"/>
                    </a:moveTo>
                    <a:lnTo>
                      <a:pt x="3858" y="5975"/>
                    </a:lnTo>
                    <a:lnTo>
                      <a:pt x="3858" y="6440"/>
                    </a:lnTo>
                    <a:lnTo>
                      <a:pt x="310" y="5309"/>
                    </a:lnTo>
                    <a:lnTo>
                      <a:pt x="310" y="4844"/>
                    </a:lnTo>
                    <a:close/>
                    <a:moveTo>
                      <a:pt x="595" y="0"/>
                    </a:moveTo>
                    <a:cubicBezTo>
                      <a:pt x="562" y="0"/>
                      <a:pt x="522" y="17"/>
                      <a:pt x="489" y="34"/>
                    </a:cubicBezTo>
                    <a:cubicBezTo>
                      <a:pt x="441" y="70"/>
                      <a:pt x="429" y="105"/>
                      <a:pt x="429" y="165"/>
                    </a:cubicBezTo>
                    <a:lnTo>
                      <a:pt x="429" y="439"/>
                    </a:lnTo>
                    <a:lnTo>
                      <a:pt x="203" y="367"/>
                    </a:lnTo>
                    <a:cubicBezTo>
                      <a:pt x="189" y="360"/>
                      <a:pt x="175" y="358"/>
                      <a:pt x="161" y="358"/>
                    </a:cubicBezTo>
                    <a:cubicBezTo>
                      <a:pt x="127" y="358"/>
                      <a:pt x="94" y="374"/>
                      <a:pt x="60" y="391"/>
                    </a:cubicBezTo>
                    <a:cubicBezTo>
                      <a:pt x="12" y="427"/>
                      <a:pt x="1" y="463"/>
                      <a:pt x="1" y="522"/>
                    </a:cubicBezTo>
                    <a:lnTo>
                      <a:pt x="1" y="1332"/>
                    </a:lnTo>
                    <a:lnTo>
                      <a:pt x="1" y="4618"/>
                    </a:lnTo>
                    <a:lnTo>
                      <a:pt x="1" y="5428"/>
                    </a:lnTo>
                    <a:cubicBezTo>
                      <a:pt x="1" y="5499"/>
                      <a:pt x="48" y="5559"/>
                      <a:pt x="120" y="5570"/>
                    </a:cubicBezTo>
                    <a:lnTo>
                      <a:pt x="3977" y="6809"/>
                    </a:lnTo>
                    <a:cubicBezTo>
                      <a:pt x="3989" y="6815"/>
                      <a:pt x="4001" y="6818"/>
                      <a:pt x="4016" y="6818"/>
                    </a:cubicBezTo>
                    <a:cubicBezTo>
                      <a:pt x="4031" y="6818"/>
                      <a:pt x="4049" y="6815"/>
                      <a:pt x="4073" y="6809"/>
                    </a:cubicBezTo>
                    <a:lnTo>
                      <a:pt x="6061" y="6166"/>
                    </a:lnTo>
                    <a:cubicBezTo>
                      <a:pt x="6144" y="6130"/>
                      <a:pt x="6192" y="6047"/>
                      <a:pt x="6156" y="5963"/>
                    </a:cubicBezTo>
                    <a:cubicBezTo>
                      <a:pt x="6138" y="5890"/>
                      <a:pt x="6076" y="5844"/>
                      <a:pt x="6011" y="5844"/>
                    </a:cubicBezTo>
                    <a:cubicBezTo>
                      <a:pt x="5992" y="5844"/>
                      <a:pt x="5972" y="5848"/>
                      <a:pt x="5954" y="5856"/>
                    </a:cubicBezTo>
                    <a:lnTo>
                      <a:pt x="4180" y="6440"/>
                    </a:lnTo>
                    <a:lnTo>
                      <a:pt x="4180" y="5975"/>
                    </a:lnTo>
                    <a:lnTo>
                      <a:pt x="7728" y="4844"/>
                    </a:lnTo>
                    <a:lnTo>
                      <a:pt x="7728" y="5309"/>
                    </a:lnTo>
                    <a:lnTo>
                      <a:pt x="6597" y="5666"/>
                    </a:lnTo>
                    <a:cubicBezTo>
                      <a:pt x="6501" y="5690"/>
                      <a:pt x="6454" y="5773"/>
                      <a:pt x="6489" y="5868"/>
                    </a:cubicBezTo>
                    <a:cubicBezTo>
                      <a:pt x="6501" y="5940"/>
                      <a:pt x="6573" y="5987"/>
                      <a:pt x="6632" y="5987"/>
                    </a:cubicBezTo>
                    <a:cubicBezTo>
                      <a:pt x="6656" y="5987"/>
                      <a:pt x="6668" y="5987"/>
                      <a:pt x="6680" y="5975"/>
                    </a:cubicBezTo>
                    <a:lnTo>
                      <a:pt x="7918" y="5570"/>
                    </a:lnTo>
                    <a:cubicBezTo>
                      <a:pt x="7978" y="5559"/>
                      <a:pt x="8037" y="5475"/>
                      <a:pt x="8037" y="5416"/>
                    </a:cubicBezTo>
                    <a:lnTo>
                      <a:pt x="8037" y="4618"/>
                    </a:lnTo>
                    <a:lnTo>
                      <a:pt x="8037" y="1332"/>
                    </a:lnTo>
                    <a:lnTo>
                      <a:pt x="8037" y="522"/>
                    </a:lnTo>
                    <a:cubicBezTo>
                      <a:pt x="8037" y="486"/>
                      <a:pt x="8002" y="439"/>
                      <a:pt x="7966" y="403"/>
                    </a:cubicBezTo>
                    <a:cubicBezTo>
                      <a:pt x="7931" y="386"/>
                      <a:pt x="7896" y="375"/>
                      <a:pt x="7857" y="375"/>
                    </a:cubicBezTo>
                    <a:cubicBezTo>
                      <a:pt x="7842" y="375"/>
                      <a:pt x="7827" y="376"/>
                      <a:pt x="7811" y="379"/>
                    </a:cubicBezTo>
                    <a:lnTo>
                      <a:pt x="7585" y="451"/>
                    </a:lnTo>
                    <a:lnTo>
                      <a:pt x="7585" y="189"/>
                    </a:lnTo>
                    <a:cubicBezTo>
                      <a:pt x="7585" y="141"/>
                      <a:pt x="7561" y="82"/>
                      <a:pt x="7525" y="46"/>
                    </a:cubicBezTo>
                    <a:cubicBezTo>
                      <a:pt x="7499" y="29"/>
                      <a:pt x="7467" y="17"/>
                      <a:pt x="7428" y="17"/>
                    </a:cubicBezTo>
                    <a:cubicBezTo>
                      <a:pt x="7413" y="17"/>
                      <a:pt x="7398" y="19"/>
                      <a:pt x="7382" y="22"/>
                    </a:cubicBezTo>
                    <a:lnTo>
                      <a:pt x="4013" y="1094"/>
                    </a:lnTo>
                    <a:lnTo>
                      <a:pt x="1965" y="439"/>
                    </a:lnTo>
                    <a:cubicBezTo>
                      <a:pt x="1944" y="431"/>
                      <a:pt x="1923" y="427"/>
                      <a:pt x="1903" y="427"/>
                    </a:cubicBezTo>
                    <a:cubicBezTo>
                      <a:pt x="1835" y="427"/>
                      <a:pt x="1778" y="472"/>
                      <a:pt x="1751" y="546"/>
                    </a:cubicBezTo>
                    <a:cubicBezTo>
                      <a:pt x="1727" y="629"/>
                      <a:pt x="1775" y="725"/>
                      <a:pt x="1858" y="748"/>
                    </a:cubicBezTo>
                    <a:lnTo>
                      <a:pt x="3834" y="1391"/>
                    </a:lnTo>
                    <a:lnTo>
                      <a:pt x="3834" y="1760"/>
                    </a:lnTo>
                    <a:lnTo>
                      <a:pt x="3834" y="2570"/>
                    </a:lnTo>
                    <a:lnTo>
                      <a:pt x="3834" y="4677"/>
                    </a:lnTo>
                    <a:lnTo>
                      <a:pt x="739" y="3677"/>
                    </a:lnTo>
                    <a:lnTo>
                      <a:pt x="739" y="391"/>
                    </a:lnTo>
                    <a:lnTo>
                      <a:pt x="1215" y="546"/>
                    </a:lnTo>
                    <a:cubicBezTo>
                      <a:pt x="1232" y="550"/>
                      <a:pt x="1248" y="552"/>
                      <a:pt x="1264" y="552"/>
                    </a:cubicBezTo>
                    <a:cubicBezTo>
                      <a:pt x="1338" y="552"/>
                      <a:pt x="1400" y="508"/>
                      <a:pt x="1429" y="439"/>
                    </a:cubicBezTo>
                    <a:cubicBezTo>
                      <a:pt x="1453" y="344"/>
                      <a:pt x="1406" y="260"/>
                      <a:pt x="1322" y="225"/>
                    </a:cubicBezTo>
                    <a:lnTo>
                      <a:pt x="632" y="10"/>
                    </a:lnTo>
                    <a:cubicBezTo>
                      <a:pt x="621" y="3"/>
                      <a:pt x="609" y="0"/>
                      <a:pt x="5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4"/>
              <p:cNvSpPr/>
              <p:nvPr/>
            </p:nvSpPr>
            <p:spPr>
              <a:xfrm>
                <a:off x="1929271" y="3055987"/>
                <a:ext cx="38111" cy="47298"/>
              </a:xfrm>
              <a:custGeom>
                <a:rect b="b" l="l" r="r" t="t"/>
                <a:pathLst>
                  <a:path extrusionOk="0" h="1493" w="1203">
                    <a:moveTo>
                      <a:pt x="881" y="374"/>
                    </a:moveTo>
                    <a:lnTo>
                      <a:pt x="881" y="945"/>
                    </a:lnTo>
                    <a:lnTo>
                      <a:pt x="345" y="1112"/>
                    </a:lnTo>
                    <a:lnTo>
                      <a:pt x="345" y="540"/>
                    </a:lnTo>
                    <a:lnTo>
                      <a:pt x="881" y="374"/>
                    </a:lnTo>
                    <a:close/>
                    <a:moveTo>
                      <a:pt x="1029" y="0"/>
                    </a:moveTo>
                    <a:cubicBezTo>
                      <a:pt x="1017" y="0"/>
                      <a:pt x="1003" y="2"/>
                      <a:pt x="988" y="5"/>
                    </a:cubicBezTo>
                    <a:lnTo>
                      <a:pt x="119" y="279"/>
                    </a:lnTo>
                    <a:cubicBezTo>
                      <a:pt x="60" y="290"/>
                      <a:pt x="0" y="362"/>
                      <a:pt x="0" y="421"/>
                    </a:cubicBezTo>
                    <a:lnTo>
                      <a:pt x="0" y="1326"/>
                    </a:lnTo>
                    <a:cubicBezTo>
                      <a:pt x="0" y="1374"/>
                      <a:pt x="24" y="1433"/>
                      <a:pt x="60" y="1469"/>
                    </a:cubicBezTo>
                    <a:cubicBezTo>
                      <a:pt x="83" y="1481"/>
                      <a:pt x="119" y="1493"/>
                      <a:pt x="155" y="1493"/>
                    </a:cubicBezTo>
                    <a:cubicBezTo>
                      <a:pt x="167" y="1493"/>
                      <a:pt x="179" y="1493"/>
                      <a:pt x="191" y="1481"/>
                    </a:cubicBezTo>
                    <a:lnTo>
                      <a:pt x="1060" y="1207"/>
                    </a:lnTo>
                    <a:cubicBezTo>
                      <a:pt x="1119" y="1195"/>
                      <a:pt x="1179" y="1124"/>
                      <a:pt x="1179" y="1064"/>
                    </a:cubicBezTo>
                    <a:lnTo>
                      <a:pt x="1179" y="159"/>
                    </a:lnTo>
                    <a:cubicBezTo>
                      <a:pt x="1203" y="112"/>
                      <a:pt x="1179" y="64"/>
                      <a:pt x="1131" y="40"/>
                    </a:cubicBezTo>
                    <a:cubicBezTo>
                      <a:pt x="1095" y="14"/>
                      <a:pt x="1066" y="0"/>
                      <a:pt x="10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18" name="Google Shape;1618;p34"/>
          <p:cNvGrpSpPr/>
          <p:nvPr/>
        </p:nvGrpSpPr>
        <p:grpSpPr>
          <a:xfrm>
            <a:off x="2571825" y="1231856"/>
            <a:ext cx="6114967" cy="572700"/>
            <a:chOff x="2571825" y="1231831"/>
            <a:chExt cx="6114967" cy="572700"/>
          </a:xfrm>
        </p:grpSpPr>
        <p:cxnSp>
          <p:nvCxnSpPr>
            <p:cNvPr id="1619" name="Google Shape;1619;p34"/>
            <p:cNvCxnSpPr>
              <a:stCxn id="1620" idx="1"/>
            </p:cNvCxnSpPr>
            <p:nvPr/>
          </p:nvCxnSpPr>
          <p:spPr>
            <a:xfrm rot="10800000">
              <a:off x="2571825" y="1518181"/>
              <a:ext cx="1051200" cy="0"/>
            </a:xfrm>
            <a:prstGeom prst="straightConnector1">
              <a:avLst/>
            </a:prstGeom>
            <a:noFill/>
            <a:ln cap="flat" cmpd="sng" w="19050">
              <a:solidFill>
                <a:schemeClr val="lt2"/>
              </a:solidFill>
              <a:prstDash val="dot"/>
              <a:round/>
              <a:headEnd len="med" w="med" type="none"/>
              <a:tailEnd len="med" w="med" type="diamond"/>
            </a:ln>
          </p:spPr>
        </p:cxnSp>
        <p:sp>
          <p:nvSpPr>
            <p:cNvPr id="1621" name="Google Shape;1621;p34"/>
            <p:cNvSpPr txBox="1"/>
            <p:nvPr/>
          </p:nvSpPr>
          <p:spPr>
            <a:xfrm>
              <a:off x="4282675" y="1231831"/>
              <a:ext cx="1737600" cy="57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Step 1</a:t>
              </a:r>
              <a:endParaRPr sz="2400">
                <a:solidFill>
                  <a:schemeClr val="lt1"/>
                </a:solidFill>
                <a:latin typeface="Amatic SC"/>
                <a:ea typeface="Amatic SC"/>
                <a:cs typeface="Amatic SC"/>
                <a:sym typeface="Amatic SC"/>
              </a:endParaRPr>
            </a:p>
          </p:txBody>
        </p:sp>
        <p:sp>
          <p:nvSpPr>
            <p:cNvPr id="1622" name="Google Shape;1622;p34"/>
            <p:cNvSpPr txBox="1"/>
            <p:nvPr/>
          </p:nvSpPr>
          <p:spPr>
            <a:xfrm>
              <a:off x="6111592" y="1231831"/>
              <a:ext cx="2575200" cy="572700"/>
            </a:xfrm>
            <a:prstGeom prst="rect">
              <a:avLst/>
            </a:prstGeom>
            <a:solidFill>
              <a:schemeClr val="accent5"/>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The most distant planet in the Solar System is Neptune</a:t>
              </a:r>
              <a:endParaRPr sz="1200">
                <a:solidFill>
                  <a:schemeClr val="dk1"/>
                </a:solidFill>
                <a:latin typeface="Roboto Light"/>
                <a:ea typeface="Roboto Light"/>
                <a:cs typeface="Roboto Light"/>
                <a:sym typeface="Roboto Light"/>
              </a:endParaRPr>
            </a:p>
          </p:txBody>
        </p:sp>
        <p:sp>
          <p:nvSpPr>
            <p:cNvPr id="1620" name="Google Shape;1620;p34"/>
            <p:cNvSpPr/>
            <p:nvPr/>
          </p:nvSpPr>
          <p:spPr>
            <a:xfrm>
              <a:off x="3623025" y="1231831"/>
              <a:ext cx="572700" cy="57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3" name="Google Shape;1623;p34"/>
            <p:cNvGrpSpPr/>
            <p:nvPr/>
          </p:nvGrpSpPr>
          <p:grpSpPr>
            <a:xfrm>
              <a:off x="3726043" y="1334690"/>
              <a:ext cx="366664" cy="366981"/>
              <a:chOff x="2185372" y="1957799"/>
              <a:chExt cx="366664" cy="366981"/>
            </a:xfrm>
          </p:grpSpPr>
          <p:sp>
            <p:nvSpPr>
              <p:cNvPr id="1624" name="Google Shape;1624;p34"/>
              <p:cNvSpPr/>
              <p:nvPr/>
            </p:nvSpPr>
            <p:spPr>
              <a:xfrm>
                <a:off x="2228742" y="2000853"/>
                <a:ext cx="75082" cy="74226"/>
              </a:xfrm>
              <a:custGeom>
                <a:rect b="b" l="l" r="r" t="t"/>
                <a:pathLst>
                  <a:path extrusionOk="0" h="2343" w="2370">
                    <a:moveTo>
                      <a:pt x="179" y="0"/>
                    </a:moveTo>
                    <a:cubicBezTo>
                      <a:pt x="135" y="0"/>
                      <a:pt x="90" y="15"/>
                      <a:pt x="60" y="45"/>
                    </a:cubicBezTo>
                    <a:cubicBezTo>
                      <a:pt x="1" y="104"/>
                      <a:pt x="1" y="223"/>
                      <a:pt x="60" y="283"/>
                    </a:cubicBezTo>
                    <a:lnTo>
                      <a:pt x="2072" y="2295"/>
                    </a:lnTo>
                    <a:cubicBezTo>
                      <a:pt x="2096" y="2331"/>
                      <a:pt x="2144" y="2343"/>
                      <a:pt x="2191" y="2343"/>
                    </a:cubicBezTo>
                    <a:cubicBezTo>
                      <a:pt x="2227" y="2343"/>
                      <a:pt x="2275" y="2331"/>
                      <a:pt x="2310" y="2295"/>
                    </a:cubicBezTo>
                    <a:cubicBezTo>
                      <a:pt x="2370" y="2235"/>
                      <a:pt x="2370" y="2116"/>
                      <a:pt x="2310" y="2057"/>
                    </a:cubicBezTo>
                    <a:lnTo>
                      <a:pt x="298" y="45"/>
                    </a:lnTo>
                    <a:cubicBezTo>
                      <a:pt x="269" y="15"/>
                      <a:pt x="224" y="0"/>
                      <a:pt x="1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4"/>
              <p:cNvSpPr/>
              <p:nvPr/>
            </p:nvSpPr>
            <p:spPr>
              <a:xfrm>
                <a:off x="2188001" y="2067159"/>
                <a:ext cx="98873" cy="35070"/>
              </a:xfrm>
              <a:custGeom>
                <a:rect b="b" l="l" r="r" t="t"/>
                <a:pathLst>
                  <a:path extrusionOk="0" h="1107" w="3121">
                    <a:moveTo>
                      <a:pt x="188" y="1"/>
                    </a:moveTo>
                    <a:cubicBezTo>
                      <a:pt x="120" y="1"/>
                      <a:pt x="56" y="54"/>
                      <a:pt x="37" y="131"/>
                    </a:cubicBezTo>
                    <a:cubicBezTo>
                      <a:pt x="1" y="214"/>
                      <a:pt x="60" y="309"/>
                      <a:pt x="156" y="333"/>
                    </a:cubicBezTo>
                    <a:lnTo>
                      <a:pt x="2882" y="1107"/>
                    </a:lnTo>
                    <a:lnTo>
                      <a:pt x="2918" y="1107"/>
                    </a:lnTo>
                    <a:cubicBezTo>
                      <a:pt x="3001" y="1107"/>
                      <a:pt x="3073" y="1071"/>
                      <a:pt x="3085" y="988"/>
                    </a:cubicBezTo>
                    <a:cubicBezTo>
                      <a:pt x="3120" y="904"/>
                      <a:pt x="3061" y="809"/>
                      <a:pt x="2965" y="785"/>
                    </a:cubicBezTo>
                    <a:lnTo>
                      <a:pt x="239" y="11"/>
                    </a:lnTo>
                    <a:cubicBezTo>
                      <a:pt x="222" y="4"/>
                      <a:pt x="205" y="1"/>
                      <a:pt x="1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4"/>
              <p:cNvSpPr/>
              <p:nvPr/>
            </p:nvSpPr>
            <p:spPr>
              <a:xfrm>
                <a:off x="2185372" y="2119114"/>
                <a:ext cx="97733" cy="37066"/>
              </a:xfrm>
              <a:custGeom>
                <a:rect b="b" l="l" r="r" t="t"/>
                <a:pathLst>
                  <a:path extrusionOk="0" h="1170" w="3085">
                    <a:moveTo>
                      <a:pt x="2872" y="1"/>
                    </a:moveTo>
                    <a:cubicBezTo>
                      <a:pt x="2863" y="1"/>
                      <a:pt x="2855" y="1"/>
                      <a:pt x="2846" y="3"/>
                    </a:cubicBezTo>
                    <a:lnTo>
                      <a:pt x="131" y="836"/>
                    </a:lnTo>
                    <a:cubicBezTo>
                      <a:pt x="48" y="872"/>
                      <a:pt x="0" y="955"/>
                      <a:pt x="12" y="1050"/>
                    </a:cubicBezTo>
                    <a:cubicBezTo>
                      <a:pt x="48" y="1122"/>
                      <a:pt x="108" y="1169"/>
                      <a:pt x="179" y="1169"/>
                    </a:cubicBezTo>
                    <a:cubicBezTo>
                      <a:pt x="191" y="1169"/>
                      <a:pt x="203" y="1169"/>
                      <a:pt x="227" y="1158"/>
                    </a:cubicBezTo>
                    <a:lnTo>
                      <a:pt x="2929" y="324"/>
                    </a:lnTo>
                    <a:cubicBezTo>
                      <a:pt x="3037" y="300"/>
                      <a:pt x="3084" y="217"/>
                      <a:pt x="3048" y="122"/>
                    </a:cubicBezTo>
                    <a:cubicBezTo>
                      <a:pt x="3027" y="47"/>
                      <a:pt x="2948" y="1"/>
                      <a:pt x="28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4"/>
              <p:cNvSpPr/>
              <p:nvPr/>
            </p:nvSpPr>
            <p:spPr>
              <a:xfrm>
                <a:off x="2294763" y="1960587"/>
                <a:ext cx="36242" cy="97131"/>
              </a:xfrm>
              <a:custGeom>
                <a:rect b="b" l="l" r="r" t="t"/>
                <a:pathLst>
                  <a:path extrusionOk="0" h="3066" w="1144">
                    <a:moveTo>
                      <a:pt x="185" y="1"/>
                    </a:moveTo>
                    <a:cubicBezTo>
                      <a:pt x="172" y="1"/>
                      <a:pt x="158" y="2"/>
                      <a:pt x="143" y="6"/>
                    </a:cubicBezTo>
                    <a:cubicBezTo>
                      <a:pt x="60" y="42"/>
                      <a:pt x="0" y="125"/>
                      <a:pt x="24" y="220"/>
                    </a:cubicBezTo>
                    <a:lnTo>
                      <a:pt x="798" y="2947"/>
                    </a:lnTo>
                    <a:cubicBezTo>
                      <a:pt x="822" y="3018"/>
                      <a:pt x="893" y="3066"/>
                      <a:pt x="965" y="3066"/>
                    </a:cubicBezTo>
                    <a:lnTo>
                      <a:pt x="1012" y="3066"/>
                    </a:lnTo>
                    <a:cubicBezTo>
                      <a:pt x="1096" y="3030"/>
                      <a:pt x="1143" y="2947"/>
                      <a:pt x="1131" y="2852"/>
                    </a:cubicBezTo>
                    <a:lnTo>
                      <a:pt x="357" y="125"/>
                    </a:lnTo>
                    <a:cubicBezTo>
                      <a:pt x="327" y="54"/>
                      <a:pt x="262" y="1"/>
                      <a:pt x="1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4"/>
              <p:cNvSpPr/>
              <p:nvPr/>
            </p:nvSpPr>
            <p:spPr>
              <a:xfrm>
                <a:off x="2346433" y="1957799"/>
                <a:ext cx="38491" cy="96909"/>
              </a:xfrm>
              <a:custGeom>
                <a:rect b="b" l="l" r="r" t="t"/>
                <a:pathLst>
                  <a:path extrusionOk="0" h="3059" w="1215">
                    <a:moveTo>
                      <a:pt x="1021" y="0"/>
                    </a:moveTo>
                    <a:cubicBezTo>
                      <a:pt x="953" y="0"/>
                      <a:pt x="889" y="54"/>
                      <a:pt x="870" y="130"/>
                    </a:cubicBezTo>
                    <a:lnTo>
                      <a:pt x="36" y="2832"/>
                    </a:lnTo>
                    <a:cubicBezTo>
                      <a:pt x="0" y="2928"/>
                      <a:pt x="60" y="3011"/>
                      <a:pt x="155" y="3047"/>
                    </a:cubicBezTo>
                    <a:cubicBezTo>
                      <a:pt x="167" y="3047"/>
                      <a:pt x="179" y="3059"/>
                      <a:pt x="203" y="3059"/>
                    </a:cubicBezTo>
                    <a:cubicBezTo>
                      <a:pt x="274" y="3059"/>
                      <a:pt x="334" y="3011"/>
                      <a:pt x="358" y="2940"/>
                    </a:cubicBezTo>
                    <a:lnTo>
                      <a:pt x="1191" y="237"/>
                    </a:lnTo>
                    <a:cubicBezTo>
                      <a:pt x="1215" y="130"/>
                      <a:pt x="1167" y="23"/>
                      <a:pt x="1072" y="11"/>
                    </a:cubicBezTo>
                    <a:cubicBezTo>
                      <a:pt x="1055" y="4"/>
                      <a:pt x="1038" y="0"/>
                      <a:pt x="10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4"/>
              <p:cNvSpPr/>
              <p:nvPr/>
            </p:nvSpPr>
            <p:spPr>
              <a:xfrm>
                <a:off x="2290993" y="2100391"/>
                <a:ext cx="37731" cy="121778"/>
              </a:xfrm>
              <a:custGeom>
                <a:rect b="b" l="l" r="r" t="t"/>
                <a:pathLst>
                  <a:path extrusionOk="0" h="3844" w="1191">
                    <a:moveTo>
                      <a:pt x="721" y="1"/>
                    </a:moveTo>
                    <a:cubicBezTo>
                      <a:pt x="670" y="1"/>
                      <a:pt x="616" y="30"/>
                      <a:pt x="572" y="82"/>
                    </a:cubicBezTo>
                    <a:cubicBezTo>
                      <a:pt x="191" y="629"/>
                      <a:pt x="0" y="1296"/>
                      <a:pt x="60" y="1987"/>
                    </a:cubicBezTo>
                    <a:cubicBezTo>
                      <a:pt x="119" y="2665"/>
                      <a:pt x="417" y="3308"/>
                      <a:pt x="893" y="3796"/>
                    </a:cubicBezTo>
                    <a:cubicBezTo>
                      <a:pt x="917" y="3832"/>
                      <a:pt x="965" y="3844"/>
                      <a:pt x="1012" y="3844"/>
                    </a:cubicBezTo>
                    <a:cubicBezTo>
                      <a:pt x="1060" y="3844"/>
                      <a:pt x="1096" y="3832"/>
                      <a:pt x="1131" y="3796"/>
                    </a:cubicBezTo>
                    <a:cubicBezTo>
                      <a:pt x="1191" y="3725"/>
                      <a:pt x="1191" y="3618"/>
                      <a:pt x="1131" y="3546"/>
                    </a:cubicBezTo>
                    <a:cubicBezTo>
                      <a:pt x="250" y="2665"/>
                      <a:pt x="131" y="1284"/>
                      <a:pt x="857" y="272"/>
                    </a:cubicBezTo>
                    <a:cubicBezTo>
                      <a:pt x="917" y="201"/>
                      <a:pt x="893" y="94"/>
                      <a:pt x="810" y="34"/>
                    </a:cubicBezTo>
                    <a:cubicBezTo>
                      <a:pt x="783" y="12"/>
                      <a:pt x="752" y="1"/>
                      <a:pt x="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4"/>
              <p:cNvSpPr/>
              <p:nvPr/>
            </p:nvSpPr>
            <p:spPr>
              <a:xfrm>
                <a:off x="2353592" y="2091362"/>
                <a:ext cx="68302" cy="20307"/>
              </a:xfrm>
              <a:custGeom>
                <a:rect b="b" l="l" r="r" t="t"/>
                <a:pathLst>
                  <a:path extrusionOk="0" h="641" w="2156">
                    <a:moveTo>
                      <a:pt x="971" y="1"/>
                    </a:moveTo>
                    <a:cubicBezTo>
                      <a:pt x="708" y="1"/>
                      <a:pt x="417" y="59"/>
                      <a:pt x="120" y="224"/>
                    </a:cubicBezTo>
                    <a:cubicBezTo>
                      <a:pt x="24" y="271"/>
                      <a:pt x="1" y="379"/>
                      <a:pt x="60" y="462"/>
                    </a:cubicBezTo>
                    <a:cubicBezTo>
                      <a:pt x="90" y="522"/>
                      <a:pt x="144" y="554"/>
                      <a:pt x="201" y="554"/>
                    </a:cubicBezTo>
                    <a:cubicBezTo>
                      <a:pt x="234" y="554"/>
                      <a:pt x="268" y="543"/>
                      <a:pt x="298" y="521"/>
                    </a:cubicBezTo>
                    <a:cubicBezTo>
                      <a:pt x="537" y="391"/>
                      <a:pt x="771" y="345"/>
                      <a:pt x="982" y="345"/>
                    </a:cubicBezTo>
                    <a:cubicBezTo>
                      <a:pt x="1488" y="345"/>
                      <a:pt x="1869" y="608"/>
                      <a:pt x="1894" y="617"/>
                    </a:cubicBezTo>
                    <a:cubicBezTo>
                      <a:pt x="1918" y="629"/>
                      <a:pt x="1953" y="640"/>
                      <a:pt x="2001" y="640"/>
                    </a:cubicBezTo>
                    <a:cubicBezTo>
                      <a:pt x="2060" y="640"/>
                      <a:pt x="2096" y="617"/>
                      <a:pt x="2132" y="569"/>
                    </a:cubicBezTo>
                    <a:cubicBezTo>
                      <a:pt x="2156" y="498"/>
                      <a:pt x="2144" y="390"/>
                      <a:pt x="2072" y="331"/>
                    </a:cubicBezTo>
                    <a:cubicBezTo>
                      <a:pt x="2039" y="314"/>
                      <a:pt x="158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4"/>
              <p:cNvSpPr/>
              <p:nvPr/>
            </p:nvSpPr>
            <p:spPr>
              <a:xfrm>
                <a:off x="2321532" y="2064434"/>
                <a:ext cx="230504" cy="260346"/>
              </a:xfrm>
              <a:custGeom>
                <a:rect b="b" l="l" r="r" t="t"/>
                <a:pathLst>
                  <a:path extrusionOk="0" h="8218" w="7276">
                    <a:moveTo>
                      <a:pt x="3322" y="3038"/>
                    </a:moveTo>
                    <a:cubicBezTo>
                      <a:pt x="3394" y="3038"/>
                      <a:pt x="3489" y="3074"/>
                      <a:pt x="3549" y="3134"/>
                    </a:cubicBezTo>
                    <a:cubicBezTo>
                      <a:pt x="3668" y="3241"/>
                      <a:pt x="3668" y="3431"/>
                      <a:pt x="3525" y="3562"/>
                    </a:cubicBezTo>
                    <a:cubicBezTo>
                      <a:pt x="3465" y="3622"/>
                      <a:pt x="3388" y="3651"/>
                      <a:pt x="3311" y="3651"/>
                    </a:cubicBezTo>
                    <a:cubicBezTo>
                      <a:pt x="3233" y="3651"/>
                      <a:pt x="3156" y="3622"/>
                      <a:pt x="3096" y="3562"/>
                    </a:cubicBezTo>
                    <a:cubicBezTo>
                      <a:pt x="2977" y="3443"/>
                      <a:pt x="2977" y="3253"/>
                      <a:pt x="3096" y="3134"/>
                    </a:cubicBezTo>
                    <a:cubicBezTo>
                      <a:pt x="3156" y="3074"/>
                      <a:pt x="3227" y="3038"/>
                      <a:pt x="3322" y="3038"/>
                    </a:cubicBezTo>
                    <a:close/>
                    <a:moveTo>
                      <a:pt x="2441" y="3919"/>
                    </a:moveTo>
                    <a:cubicBezTo>
                      <a:pt x="2537" y="3919"/>
                      <a:pt x="2608" y="3955"/>
                      <a:pt x="2668" y="4015"/>
                    </a:cubicBezTo>
                    <a:cubicBezTo>
                      <a:pt x="2727" y="4074"/>
                      <a:pt x="2751" y="4146"/>
                      <a:pt x="2751" y="4229"/>
                    </a:cubicBezTo>
                    <a:cubicBezTo>
                      <a:pt x="2739" y="4312"/>
                      <a:pt x="2715" y="4384"/>
                      <a:pt x="2656" y="4443"/>
                    </a:cubicBezTo>
                    <a:cubicBezTo>
                      <a:pt x="2596" y="4503"/>
                      <a:pt x="2516" y="4533"/>
                      <a:pt x="2435" y="4533"/>
                    </a:cubicBezTo>
                    <a:cubicBezTo>
                      <a:pt x="2355" y="4533"/>
                      <a:pt x="2275" y="4503"/>
                      <a:pt x="2215" y="4443"/>
                    </a:cubicBezTo>
                    <a:cubicBezTo>
                      <a:pt x="2096" y="4324"/>
                      <a:pt x="2096" y="4134"/>
                      <a:pt x="2215" y="4015"/>
                    </a:cubicBezTo>
                    <a:cubicBezTo>
                      <a:pt x="2275" y="3955"/>
                      <a:pt x="2358" y="3919"/>
                      <a:pt x="2441" y="3919"/>
                    </a:cubicBezTo>
                    <a:close/>
                    <a:moveTo>
                      <a:pt x="6109" y="5062"/>
                    </a:moveTo>
                    <a:lnTo>
                      <a:pt x="6620" y="5586"/>
                    </a:lnTo>
                    <a:lnTo>
                      <a:pt x="4775" y="7432"/>
                    </a:lnTo>
                    <a:lnTo>
                      <a:pt x="4656" y="7551"/>
                    </a:lnTo>
                    <a:lnTo>
                      <a:pt x="4144" y="7027"/>
                    </a:lnTo>
                    <a:lnTo>
                      <a:pt x="4215" y="6955"/>
                    </a:lnTo>
                    <a:lnTo>
                      <a:pt x="4680" y="6491"/>
                    </a:lnTo>
                    <a:lnTo>
                      <a:pt x="5573" y="5598"/>
                    </a:lnTo>
                    <a:lnTo>
                      <a:pt x="6025" y="5146"/>
                    </a:lnTo>
                    <a:lnTo>
                      <a:pt x="6109" y="5062"/>
                    </a:lnTo>
                    <a:close/>
                    <a:moveTo>
                      <a:pt x="6644" y="6062"/>
                    </a:moveTo>
                    <a:lnTo>
                      <a:pt x="6668" y="6098"/>
                    </a:lnTo>
                    <a:cubicBezTo>
                      <a:pt x="6859" y="6289"/>
                      <a:pt x="6978" y="6551"/>
                      <a:pt x="6978" y="6836"/>
                    </a:cubicBezTo>
                    <a:cubicBezTo>
                      <a:pt x="6978" y="7122"/>
                      <a:pt x="6859" y="7384"/>
                      <a:pt x="6668" y="7586"/>
                    </a:cubicBezTo>
                    <a:cubicBezTo>
                      <a:pt x="6478" y="7777"/>
                      <a:pt x="6204" y="7896"/>
                      <a:pt x="5930" y="7896"/>
                    </a:cubicBezTo>
                    <a:cubicBezTo>
                      <a:pt x="5644" y="7896"/>
                      <a:pt x="5370" y="7789"/>
                      <a:pt x="5180" y="7586"/>
                    </a:cubicBezTo>
                    <a:lnTo>
                      <a:pt x="5156" y="7551"/>
                    </a:lnTo>
                    <a:lnTo>
                      <a:pt x="6644" y="6062"/>
                    </a:lnTo>
                    <a:close/>
                    <a:moveTo>
                      <a:pt x="1942" y="1"/>
                    </a:moveTo>
                    <a:cubicBezTo>
                      <a:pt x="1249" y="1"/>
                      <a:pt x="584" y="249"/>
                      <a:pt x="72" y="693"/>
                    </a:cubicBezTo>
                    <a:cubicBezTo>
                      <a:pt x="1" y="752"/>
                      <a:pt x="1" y="859"/>
                      <a:pt x="60" y="931"/>
                    </a:cubicBezTo>
                    <a:cubicBezTo>
                      <a:pt x="91" y="968"/>
                      <a:pt x="135" y="986"/>
                      <a:pt x="181" y="986"/>
                    </a:cubicBezTo>
                    <a:cubicBezTo>
                      <a:pt x="222" y="986"/>
                      <a:pt x="264" y="971"/>
                      <a:pt x="298" y="943"/>
                    </a:cubicBezTo>
                    <a:cubicBezTo>
                      <a:pt x="775" y="540"/>
                      <a:pt x="1365" y="340"/>
                      <a:pt x="1953" y="340"/>
                    </a:cubicBezTo>
                    <a:cubicBezTo>
                      <a:pt x="2601" y="340"/>
                      <a:pt x="3247" y="582"/>
                      <a:pt x="3739" y="1062"/>
                    </a:cubicBezTo>
                    <a:cubicBezTo>
                      <a:pt x="4144" y="1467"/>
                      <a:pt x="4406" y="1967"/>
                      <a:pt x="4477" y="2538"/>
                    </a:cubicBezTo>
                    <a:cubicBezTo>
                      <a:pt x="4620" y="3491"/>
                      <a:pt x="5013" y="4336"/>
                      <a:pt x="5668" y="5003"/>
                    </a:cubicBezTo>
                    <a:lnTo>
                      <a:pt x="5454" y="5229"/>
                    </a:lnTo>
                    <a:lnTo>
                      <a:pt x="3882" y="3669"/>
                    </a:lnTo>
                    <a:cubicBezTo>
                      <a:pt x="4037" y="3419"/>
                      <a:pt x="3989" y="3098"/>
                      <a:pt x="3787" y="2884"/>
                    </a:cubicBezTo>
                    <a:cubicBezTo>
                      <a:pt x="3656" y="2753"/>
                      <a:pt x="3486" y="2687"/>
                      <a:pt x="3318" y="2687"/>
                    </a:cubicBezTo>
                    <a:cubicBezTo>
                      <a:pt x="3150" y="2687"/>
                      <a:pt x="2983" y="2753"/>
                      <a:pt x="2858" y="2884"/>
                    </a:cubicBezTo>
                    <a:cubicBezTo>
                      <a:pt x="2656" y="3086"/>
                      <a:pt x="2608" y="3419"/>
                      <a:pt x="2751" y="3669"/>
                    </a:cubicBezTo>
                    <a:cubicBezTo>
                      <a:pt x="2656" y="3610"/>
                      <a:pt x="2549" y="3574"/>
                      <a:pt x="2429" y="3574"/>
                    </a:cubicBezTo>
                    <a:cubicBezTo>
                      <a:pt x="2251" y="3574"/>
                      <a:pt x="2084" y="3657"/>
                      <a:pt x="1965" y="3776"/>
                    </a:cubicBezTo>
                    <a:cubicBezTo>
                      <a:pt x="1715" y="4027"/>
                      <a:pt x="1715" y="4443"/>
                      <a:pt x="1965" y="4693"/>
                    </a:cubicBezTo>
                    <a:cubicBezTo>
                      <a:pt x="2096" y="4824"/>
                      <a:pt x="2263" y="4884"/>
                      <a:pt x="2429" y="4884"/>
                    </a:cubicBezTo>
                    <a:cubicBezTo>
                      <a:pt x="2537" y="4884"/>
                      <a:pt x="2656" y="4860"/>
                      <a:pt x="2739" y="4800"/>
                    </a:cubicBezTo>
                    <a:cubicBezTo>
                      <a:pt x="2834" y="4884"/>
                      <a:pt x="2906" y="4967"/>
                      <a:pt x="2989" y="5039"/>
                    </a:cubicBezTo>
                    <a:cubicBezTo>
                      <a:pt x="3025" y="5062"/>
                      <a:pt x="3072" y="5086"/>
                      <a:pt x="3108" y="5086"/>
                    </a:cubicBezTo>
                    <a:cubicBezTo>
                      <a:pt x="3156" y="5086"/>
                      <a:pt x="3203" y="5062"/>
                      <a:pt x="3227" y="5027"/>
                    </a:cubicBezTo>
                    <a:cubicBezTo>
                      <a:pt x="3287" y="4943"/>
                      <a:pt x="3287" y="4848"/>
                      <a:pt x="3215" y="4789"/>
                    </a:cubicBezTo>
                    <a:cubicBezTo>
                      <a:pt x="3144" y="4705"/>
                      <a:pt x="3049" y="4634"/>
                      <a:pt x="2977" y="4562"/>
                    </a:cubicBezTo>
                    <a:cubicBezTo>
                      <a:pt x="3037" y="4455"/>
                      <a:pt x="3072" y="4348"/>
                      <a:pt x="3072" y="4229"/>
                    </a:cubicBezTo>
                    <a:cubicBezTo>
                      <a:pt x="3072" y="4110"/>
                      <a:pt x="3037" y="3991"/>
                      <a:pt x="2977" y="3907"/>
                    </a:cubicBezTo>
                    <a:lnTo>
                      <a:pt x="2977" y="3907"/>
                    </a:lnTo>
                    <a:cubicBezTo>
                      <a:pt x="3084" y="3967"/>
                      <a:pt x="3203" y="3991"/>
                      <a:pt x="3311" y="3991"/>
                    </a:cubicBezTo>
                    <a:cubicBezTo>
                      <a:pt x="3430" y="3991"/>
                      <a:pt x="3525" y="3967"/>
                      <a:pt x="3632" y="3907"/>
                    </a:cubicBezTo>
                    <a:lnTo>
                      <a:pt x="5192" y="5467"/>
                    </a:lnTo>
                    <a:lnTo>
                      <a:pt x="4537" y="6122"/>
                    </a:lnTo>
                    <a:lnTo>
                      <a:pt x="3751" y="5336"/>
                    </a:lnTo>
                    <a:cubicBezTo>
                      <a:pt x="3721" y="5300"/>
                      <a:pt x="3677" y="5283"/>
                      <a:pt x="3632" y="5283"/>
                    </a:cubicBezTo>
                    <a:cubicBezTo>
                      <a:pt x="3587" y="5283"/>
                      <a:pt x="3543" y="5300"/>
                      <a:pt x="3513" y="5336"/>
                    </a:cubicBezTo>
                    <a:cubicBezTo>
                      <a:pt x="3442" y="5396"/>
                      <a:pt x="3442" y="5515"/>
                      <a:pt x="3513" y="5574"/>
                    </a:cubicBezTo>
                    <a:lnTo>
                      <a:pt x="4299" y="6360"/>
                    </a:lnTo>
                    <a:lnTo>
                      <a:pt x="4084" y="6586"/>
                    </a:lnTo>
                    <a:cubicBezTo>
                      <a:pt x="3394" y="5932"/>
                      <a:pt x="2537" y="5515"/>
                      <a:pt x="1620" y="5396"/>
                    </a:cubicBezTo>
                    <a:cubicBezTo>
                      <a:pt x="1286" y="5348"/>
                      <a:pt x="941" y="5229"/>
                      <a:pt x="644" y="5050"/>
                    </a:cubicBezTo>
                    <a:cubicBezTo>
                      <a:pt x="621" y="5035"/>
                      <a:pt x="595" y="5029"/>
                      <a:pt x="568" y="5029"/>
                    </a:cubicBezTo>
                    <a:cubicBezTo>
                      <a:pt x="510" y="5029"/>
                      <a:pt x="446" y="5061"/>
                      <a:pt x="405" y="5110"/>
                    </a:cubicBezTo>
                    <a:cubicBezTo>
                      <a:pt x="358" y="5181"/>
                      <a:pt x="394" y="5289"/>
                      <a:pt x="465" y="5348"/>
                    </a:cubicBezTo>
                    <a:cubicBezTo>
                      <a:pt x="810" y="5562"/>
                      <a:pt x="1179" y="5681"/>
                      <a:pt x="1560" y="5741"/>
                    </a:cubicBezTo>
                    <a:cubicBezTo>
                      <a:pt x="2394" y="5836"/>
                      <a:pt x="3191" y="6229"/>
                      <a:pt x="3823" y="6824"/>
                    </a:cubicBezTo>
                    <a:lnTo>
                      <a:pt x="3751" y="6896"/>
                    </a:lnTo>
                    <a:cubicBezTo>
                      <a:pt x="3692" y="6955"/>
                      <a:pt x="3692" y="7075"/>
                      <a:pt x="3751" y="7134"/>
                    </a:cubicBezTo>
                    <a:lnTo>
                      <a:pt x="4525" y="7908"/>
                    </a:lnTo>
                    <a:cubicBezTo>
                      <a:pt x="4561" y="7944"/>
                      <a:pt x="4596" y="7956"/>
                      <a:pt x="4644" y="7956"/>
                    </a:cubicBezTo>
                    <a:cubicBezTo>
                      <a:pt x="4692" y="7956"/>
                      <a:pt x="4739" y="7944"/>
                      <a:pt x="4763" y="7908"/>
                    </a:cubicBezTo>
                    <a:lnTo>
                      <a:pt x="4882" y="7789"/>
                    </a:lnTo>
                    <a:lnTo>
                      <a:pt x="4918" y="7825"/>
                    </a:lnTo>
                    <a:cubicBezTo>
                      <a:pt x="5180" y="8087"/>
                      <a:pt x="5525" y="8217"/>
                      <a:pt x="5894" y="8217"/>
                    </a:cubicBezTo>
                    <a:cubicBezTo>
                      <a:pt x="6263" y="8217"/>
                      <a:pt x="6620" y="8075"/>
                      <a:pt x="6882" y="7825"/>
                    </a:cubicBezTo>
                    <a:cubicBezTo>
                      <a:pt x="7144" y="7551"/>
                      <a:pt x="7275" y="7205"/>
                      <a:pt x="7275" y="6836"/>
                    </a:cubicBezTo>
                    <a:cubicBezTo>
                      <a:pt x="7275" y="6467"/>
                      <a:pt x="7180" y="6122"/>
                      <a:pt x="6906" y="5860"/>
                    </a:cubicBezTo>
                    <a:lnTo>
                      <a:pt x="6882" y="5824"/>
                    </a:lnTo>
                    <a:lnTo>
                      <a:pt x="6990" y="5705"/>
                    </a:lnTo>
                    <a:cubicBezTo>
                      <a:pt x="7049" y="5646"/>
                      <a:pt x="7049" y="5527"/>
                      <a:pt x="6990" y="5467"/>
                    </a:cubicBezTo>
                    <a:lnTo>
                      <a:pt x="6216" y="4693"/>
                    </a:lnTo>
                    <a:cubicBezTo>
                      <a:pt x="6192" y="4669"/>
                      <a:pt x="6144" y="4646"/>
                      <a:pt x="6097" y="4646"/>
                    </a:cubicBezTo>
                    <a:cubicBezTo>
                      <a:pt x="6061" y="4646"/>
                      <a:pt x="6013" y="4669"/>
                      <a:pt x="5989" y="4693"/>
                    </a:cubicBezTo>
                    <a:lnTo>
                      <a:pt x="5906" y="4765"/>
                    </a:lnTo>
                    <a:cubicBezTo>
                      <a:pt x="5311" y="4157"/>
                      <a:pt x="4942" y="3372"/>
                      <a:pt x="4823" y="2491"/>
                    </a:cubicBezTo>
                    <a:cubicBezTo>
                      <a:pt x="4739" y="1848"/>
                      <a:pt x="4454" y="1276"/>
                      <a:pt x="3977" y="824"/>
                    </a:cubicBezTo>
                    <a:cubicBezTo>
                      <a:pt x="3453" y="324"/>
                      <a:pt x="2775" y="26"/>
                      <a:pt x="2037" y="2"/>
                    </a:cubicBezTo>
                    <a:cubicBezTo>
                      <a:pt x="2005" y="1"/>
                      <a:pt x="1973" y="1"/>
                      <a:pt x="19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id="1636" name="Google Shape;1636;p35"/>
          <p:cNvSpPr/>
          <p:nvPr/>
        </p:nvSpPr>
        <p:spPr>
          <a:xfrm>
            <a:off x="457200" y="1572225"/>
            <a:ext cx="848700" cy="3571500"/>
          </a:xfrm>
          <a:prstGeom prst="rect">
            <a:avLst/>
          </a:prstGeom>
          <a:solidFill>
            <a:srgbClr val="FFE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5"/>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aphicFrame>
        <p:nvGraphicFramePr>
          <p:cNvPr id="1638" name="Google Shape;1638;p35"/>
          <p:cNvGraphicFramePr/>
          <p:nvPr/>
        </p:nvGraphicFramePr>
        <p:xfrm>
          <a:off x="2636107" y="1572234"/>
          <a:ext cx="3000000" cy="3000000"/>
        </p:xfrm>
        <a:graphic>
          <a:graphicData uri="http://schemas.openxmlformats.org/drawingml/2006/table">
            <a:tbl>
              <a:tblPr>
                <a:noFill/>
                <a:tableStyleId>{2CBCFE24-4D7E-458D-8230-191BDD0C8C40}</a:tableStyleId>
              </a:tblPr>
              <a:tblGrid>
                <a:gridCol w="1512675"/>
                <a:gridCol w="1512675"/>
                <a:gridCol w="1512675"/>
                <a:gridCol w="1512675"/>
              </a:tblGrid>
              <a:tr h="548625">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Drafting</a:t>
                      </a:r>
                      <a:endParaRPr sz="2400">
                        <a:solidFill>
                          <a:schemeClr val="lt1"/>
                        </a:solidFill>
                        <a:latin typeface="Amatic SC"/>
                        <a:ea typeface="Amatic SC"/>
                        <a:cs typeface="Amatic SC"/>
                        <a:sym typeface="Amatic SC"/>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Revising</a:t>
                      </a:r>
                      <a:endParaRPr sz="2400">
                        <a:solidFill>
                          <a:schemeClr val="lt1"/>
                        </a:solidFill>
                        <a:latin typeface="Amatic SC"/>
                        <a:ea typeface="Amatic SC"/>
                        <a:cs typeface="Amatic SC"/>
                        <a:sym typeface="Amatic SC"/>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Editing</a:t>
                      </a:r>
                      <a:endParaRPr sz="2400">
                        <a:solidFill>
                          <a:schemeClr val="lt1"/>
                        </a:solidFill>
                        <a:latin typeface="Amatic SC"/>
                        <a:ea typeface="Amatic SC"/>
                        <a:cs typeface="Amatic SC"/>
                        <a:sym typeface="Amatic SC"/>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Publishing</a:t>
                      </a:r>
                      <a:endParaRPr sz="2400">
                        <a:solidFill>
                          <a:schemeClr val="lt1"/>
                        </a:solidFill>
                        <a:latin typeface="Amatic SC"/>
                        <a:ea typeface="Amatic SC"/>
                        <a:cs typeface="Amatic SC"/>
                        <a:sym typeface="Amatic SC"/>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accent1"/>
                    </a:solidFill>
                  </a:tcPr>
                </a:tc>
              </a:tr>
              <a:tr h="444850">
                <a:tc>
                  <a:txBody>
                    <a:bodyPr/>
                    <a:lstStyle/>
                    <a:p>
                      <a:pPr indent="0" lvl="0" marL="0" rtl="0" algn="ctr">
                        <a:spcBef>
                          <a:spcPts val="0"/>
                        </a:spcBef>
                        <a:spcAft>
                          <a:spcPts val="0"/>
                        </a:spcAft>
                        <a:buNone/>
                      </a:pPr>
                      <a:r>
                        <a:rPr lang="en" sz="1200">
                          <a:latin typeface="Roboto Light"/>
                          <a:ea typeface="Roboto Light"/>
                          <a:cs typeface="Roboto Light"/>
                          <a:sym typeface="Roboto Light"/>
                        </a:rPr>
                        <a:t>Venus</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Light"/>
                          <a:ea typeface="Roboto Light"/>
                          <a:cs typeface="Roboto Light"/>
                          <a:sym typeface="Roboto Light"/>
                        </a:rPr>
                        <a:t>Jupiter</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Light"/>
                          <a:ea typeface="Roboto Light"/>
                          <a:cs typeface="Roboto Light"/>
                          <a:sym typeface="Roboto Light"/>
                        </a:rPr>
                        <a:t>Neptune</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Light"/>
                          <a:ea typeface="Roboto Light"/>
                          <a:cs typeface="Roboto Light"/>
                          <a:sym typeface="Roboto Light"/>
                        </a:rPr>
                        <a:t>Earth</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44850">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Mars</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Earth</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Neptune</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5"/>
                    </a:solidFill>
                  </a:tcPr>
                </a:tc>
              </a:tr>
              <a:tr h="444850">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Mars</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Venus</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Neptune</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44850">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Earth</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Mars</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Venus</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solidFill>
                      <a:schemeClr val="accent5"/>
                    </a:solidFill>
                  </a:tcPr>
                </a:tc>
              </a:tr>
              <a:tr h="444850">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19050">
                      <a:solidFill>
                        <a:schemeClr val="accent6"/>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Neptune</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19050">
                      <a:solidFill>
                        <a:schemeClr val="accent6"/>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Earth</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19050">
                      <a:solidFill>
                        <a:schemeClr val="accent6"/>
                      </a:solidFill>
                      <a:prstDash val="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Mars</a:t>
                      </a:r>
                      <a:endParaRPr sz="1200">
                        <a:latin typeface="Roboto Light"/>
                        <a:ea typeface="Roboto Light"/>
                        <a:cs typeface="Roboto Light"/>
                        <a:sym typeface="Roboto Light"/>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19050">
                      <a:solidFill>
                        <a:schemeClr val="accent6"/>
                      </a:solidFill>
                      <a:prstDash val="dot"/>
                      <a:round/>
                      <a:headEnd len="sm" w="sm" type="none"/>
                      <a:tailEnd len="sm" w="sm" type="none"/>
                    </a:lnB>
                  </a:tcPr>
                </a:tc>
              </a:tr>
            </a:tbl>
          </a:graphicData>
        </a:graphic>
      </p:graphicFrame>
      <p:grpSp>
        <p:nvGrpSpPr>
          <p:cNvPr id="1639" name="Google Shape;1639;p35"/>
          <p:cNvGrpSpPr/>
          <p:nvPr/>
        </p:nvGrpSpPr>
        <p:grpSpPr>
          <a:xfrm>
            <a:off x="411004" y="1231760"/>
            <a:ext cx="2551396" cy="3453807"/>
            <a:chOff x="411004" y="1231760"/>
            <a:chExt cx="2551396" cy="3453807"/>
          </a:xfrm>
        </p:grpSpPr>
        <p:grpSp>
          <p:nvGrpSpPr>
            <p:cNvPr id="1640" name="Google Shape;1640;p35"/>
            <p:cNvGrpSpPr/>
            <p:nvPr/>
          </p:nvGrpSpPr>
          <p:grpSpPr>
            <a:xfrm flipH="1">
              <a:off x="411004" y="1231760"/>
              <a:ext cx="2551396" cy="3380038"/>
              <a:chOff x="6408550" y="2947700"/>
              <a:chExt cx="976200" cy="1293250"/>
            </a:xfrm>
          </p:grpSpPr>
          <p:sp>
            <p:nvSpPr>
              <p:cNvPr id="1641" name="Google Shape;1641;p35"/>
              <p:cNvSpPr/>
              <p:nvPr/>
            </p:nvSpPr>
            <p:spPr>
              <a:xfrm>
                <a:off x="6957575" y="3546100"/>
                <a:ext cx="164275" cy="677075"/>
              </a:xfrm>
              <a:custGeom>
                <a:rect b="b" l="l" r="r" t="t"/>
                <a:pathLst>
                  <a:path extrusionOk="0" h="27083" w="6571">
                    <a:moveTo>
                      <a:pt x="1924" y="0"/>
                    </a:moveTo>
                    <a:cubicBezTo>
                      <a:pt x="1924" y="0"/>
                      <a:pt x="326" y="10548"/>
                      <a:pt x="147" y="13956"/>
                    </a:cubicBezTo>
                    <a:cubicBezTo>
                      <a:pt x="0" y="16401"/>
                      <a:pt x="1386" y="21896"/>
                      <a:pt x="2185" y="24847"/>
                    </a:cubicBezTo>
                    <a:cubicBezTo>
                      <a:pt x="2511" y="26020"/>
                      <a:pt x="2739" y="26787"/>
                      <a:pt x="2739" y="26787"/>
                    </a:cubicBezTo>
                    <a:cubicBezTo>
                      <a:pt x="2981" y="27008"/>
                      <a:pt x="3231" y="27083"/>
                      <a:pt x="3457" y="27083"/>
                    </a:cubicBezTo>
                    <a:cubicBezTo>
                      <a:pt x="3931" y="27083"/>
                      <a:pt x="4304" y="26754"/>
                      <a:pt x="4304" y="26754"/>
                    </a:cubicBezTo>
                    <a:lnTo>
                      <a:pt x="4109" y="24618"/>
                    </a:lnTo>
                    <a:lnTo>
                      <a:pt x="3163" y="14722"/>
                    </a:lnTo>
                    <a:cubicBezTo>
                      <a:pt x="3994" y="11445"/>
                      <a:pt x="5005" y="7972"/>
                      <a:pt x="5869" y="4924"/>
                    </a:cubicBezTo>
                    <a:lnTo>
                      <a:pt x="6570" y="783"/>
                    </a:lnTo>
                    <a:lnTo>
                      <a:pt x="1924" y="0"/>
                    </a:lnTo>
                    <a:close/>
                  </a:path>
                </a:pathLst>
              </a:custGeom>
              <a:solidFill>
                <a:srgbClr val="9C5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5"/>
              <p:cNvSpPr/>
              <p:nvPr/>
            </p:nvSpPr>
            <p:spPr>
              <a:xfrm>
                <a:off x="7094925" y="3553825"/>
                <a:ext cx="218900" cy="687125"/>
              </a:xfrm>
              <a:custGeom>
                <a:rect b="b" l="l" r="r" t="t"/>
                <a:pathLst>
                  <a:path extrusionOk="0" h="27485" w="8756">
                    <a:moveTo>
                      <a:pt x="4826" y="1"/>
                    </a:moveTo>
                    <a:lnTo>
                      <a:pt x="0" y="392"/>
                    </a:lnTo>
                    <a:lnTo>
                      <a:pt x="375" y="4615"/>
                    </a:lnTo>
                    <a:cubicBezTo>
                      <a:pt x="376" y="4615"/>
                      <a:pt x="376" y="4615"/>
                      <a:pt x="376" y="4615"/>
                    </a:cubicBezTo>
                    <a:cubicBezTo>
                      <a:pt x="543" y="4615"/>
                      <a:pt x="3638" y="15887"/>
                      <a:pt x="6424" y="24847"/>
                    </a:cubicBezTo>
                    <a:cubicBezTo>
                      <a:pt x="6685" y="25679"/>
                      <a:pt x="6946" y="26478"/>
                      <a:pt x="7190" y="27244"/>
                    </a:cubicBezTo>
                    <a:cubicBezTo>
                      <a:pt x="7510" y="27400"/>
                      <a:pt x="7731" y="27485"/>
                      <a:pt x="7937" y="27485"/>
                    </a:cubicBezTo>
                    <a:cubicBezTo>
                      <a:pt x="8184" y="27485"/>
                      <a:pt x="8409" y="27363"/>
                      <a:pt x="8755" y="27097"/>
                    </a:cubicBezTo>
                    <a:cubicBezTo>
                      <a:pt x="8755" y="27097"/>
                      <a:pt x="8609" y="26282"/>
                      <a:pt x="8315" y="24635"/>
                    </a:cubicBezTo>
                    <a:cubicBezTo>
                      <a:pt x="7679" y="20869"/>
                      <a:pt x="6391" y="12734"/>
                      <a:pt x="4826" y="1"/>
                    </a:cubicBezTo>
                    <a:close/>
                  </a:path>
                </a:pathLst>
              </a:custGeom>
              <a:solidFill>
                <a:srgbClr val="9C5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5"/>
              <p:cNvSpPr/>
              <p:nvPr/>
            </p:nvSpPr>
            <p:spPr>
              <a:xfrm>
                <a:off x="6954300" y="3559550"/>
                <a:ext cx="308975" cy="343600"/>
              </a:xfrm>
              <a:custGeom>
                <a:rect b="b" l="l" r="r" t="t"/>
                <a:pathLst>
                  <a:path extrusionOk="0" h="13744" w="12359">
                    <a:moveTo>
                      <a:pt x="1517" y="0"/>
                    </a:moveTo>
                    <a:cubicBezTo>
                      <a:pt x="800" y="3668"/>
                      <a:pt x="1" y="13010"/>
                      <a:pt x="1" y="13010"/>
                    </a:cubicBezTo>
                    <a:lnTo>
                      <a:pt x="3653" y="13744"/>
                    </a:lnTo>
                    <a:lnTo>
                      <a:pt x="6017" y="4516"/>
                    </a:lnTo>
                    <a:lnTo>
                      <a:pt x="8609" y="13418"/>
                    </a:lnTo>
                    <a:lnTo>
                      <a:pt x="12359" y="12505"/>
                    </a:lnTo>
                    <a:lnTo>
                      <a:pt x="10614" y="228"/>
                    </a:lnTo>
                    <a:lnTo>
                      <a:pt x="15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5"/>
              <p:cNvSpPr/>
              <p:nvPr/>
            </p:nvSpPr>
            <p:spPr>
              <a:xfrm>
                <a:off x="6950625" y="3854175"/>
                <a:ext cx="106425" cy="53475"/>
              </a:xfrm>
              <a:custGeom>
                <a:rect b="b" l="l" r="r" t="t"/>
                <a:pathLst>
                  <a:path extrusionOk="0" h="2139" w="4257">
                    <a:moveTo>
                      <a:pt x="282" y="0"/>
                    </a:moveTo>
                    <a:cubicBezTo>
                      <a:pt x="183" y="0"/>
                      <a:pt x="114" y="76"/>
                      <a:pt x="99" y="166"/>
                    </a:cubicBezTo>
                    <a:lnTo>
                      <a:pt x="1" y="1242"/>
                    </a:lnTo>
                    <a:cubicBezTo>
                      <a:pt x="1" y="1323"/>
                      <a:pt x="50" y="1405"/>
                      <a:pt x="131" y="1437"/>
                    </a:cubicBezTo>
                    <a:cubicBezTo>
                      <a:pt x="1273" y="1894"/>
                      <a:pt x="2495" y="2138"/>
                      <a:pt x="3734" y="2138"/>
                    </a:cubicBezTo>
                    <a:cubicBezTo>
                      <a:pt x="3816" y="2122"/>
                      <a:pt x="3881" y="2073"/>
                      <a:pt x="3914" y="1992"/>
                    </a:cubicBezTo>
                    <a:lnTo>
                      <a:pt x="4224" y="818"/>
                    </a:lnTo>
                    <a:cubicBezTo>
                      <a:pt x="4256" y="720"/>
                      <a:pt x="4207" y="606"/>
                      <a:pt x="4093" y="589"/>
                    </a:cubicBezTo>
                    <a:cubicBezTo>
                      <a:pt x="2854" y="247"/>
                      <a:pt x="1582" y="51"/>
                      <a:pt x="311" y="3"/>
                    </a:cubicBezTo>
                    <a:cubicBezTo>
                      <a:pt x="301" y="1"/>
                      <a:pt x="291" y="0"/>
                      <a:pt x="282"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5"/>
              <p:cNvSpPr/>
              <p:nvPr/>
            </p:nvSpPr>
            <p:spPr>
              <a:xfrm>
                <a:off x="7159725" y="3843625"/>
                <a:ext cx="106400" cy="56275"/>
              </a:xfrm>
              <a:custGeom>
                <a:rect b="b" l="l" r="r" t="t"/>
                <a:pathLst>
                  <a:path extrusionOk="0" h="2251" w="4256">
                    <a:moveTo>
                      <a:pt x="3913" y="1"/>
                    </a:moveTo>
                    <a:cubicBezTo>
                      <a:pt x="2642" y="147"/>
                      <a:pt x="1386" y="425"/>
                      <a:pt x="164" y="832"/>
                    </a:cubicBezTo>
                    <a:cubicBezTo>
                      <a:pt x="66" y="881"/>
                      <a:pt x="1" y="979"/>
                      <a:pt x="33" y="1093"/>
                    </a:cubicBezTo>
                    <a:lnTo>
                      <a:pt x="343" y="2104"/>
                    </a:lnTo>
                    <a:cubicBezTo>
                      <a:pt x="359" y="2185"/>
                      <a:pt x="441" y="2250"/>
                      <a:pt x="522" y="2250"/>
                    </a:cubicBezTo>
                    <a:cubicBezTo>
                      <a:pt x="1761" y="2250"/>
                      <a:pt x="2984" y="2022"/>
                      <a:pt x="4125" y="1582"/>
                    </a:cubicBezTo>
                    <a:cubicBezTo>
                      <a:pt x="4207" y="1549"/>
                      <a:pt x="4256" y="1468"/>
                      <a:pt x="4240" y="1386"/>
                    </a:cubicBezTo>
                    <a:lnTo>
                      <a:pt x="4125" y="180"/>
                    </a:lnTo>
                    <a:cubicBezTo>
                      <a:pt x="4109" y="66"/>
                      <a:pt x="4011" y="1"/>
                      <a:pt x="3913"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5"/>
              <p:cNvSpPr/>
              <p:nvPr/>
            </p:nvSpPr>
            <p:spPr>
              <a:xfrm>
                <a:off x="7096950" y="3574000"/>
                <a:ext cx="9200" cy="88900"/>
              </a:xfrm>
              <a:custGeom>
                <a:rect b="b" l="l" r="r" t="t"/>
                <a:pathLst>
                  <a:path extrusionOk="0" h="3556" w="368">
                    <a:moveTo>
                      <a:pt x="250" y="1"/>
                    </a:moveTo>
                    <a:cubicBezTo>
                      <a:pt x="188" y="1"/>
                      <a:pt x="123" y="42"/>
                      <a:pt x="115" y="123"/>
                    </a:cubicBezTo>
                    <a:cubicBezTo>
                      <a:pt x="1" y="1216"/>
                      <a:pt x="1" y="2340"/>
                      <a:pt x="115" y="3433"/>
                    </a:cubicBezTo>
                    <a:cubicBezTo>
                      <a:pt x="123" y="3514"/>
                      <a:pt x="188" y="3555"/>
                      <a:pt x="250" y="3555"/>
                    </a:cubicBezTo>
                    <a:cubicBezTo>
                      <a:pt x="311" y="3555"/>
                      <a:pt x="368" y="3514"/>
                      <a:pt x="360" y="3433"/>
                    </a:cubicBezTo>
                    <a:cubicBezTo>
                      <a:pt x="245" y="2340"/>
                      <a:pt x="245" y="1216"/>
                      <a:pt x="360" y="123"/>
                    </a:cubicBezTo>
                    <a:cubicBezTo>
                      <a:pt x="368" y="42"/>
                      <a:pt x="311" y="1"/>
                      <a:pt x="250"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5"/>
              <p:cNvSpPr/>
              <p:nvPr/>
            </p:nvSpPr>
            <p:spPr>
              <a:xfrm>
                <a:off x="7073325" y="3572725"/>
                <a:ext cx="21800" cy="83025"/>
              </a:xfrm>
              <a:custGeom>
                <a:rect b="b" l="l" r="r" t="t"/>
                <a:pathLst>
                  <a:path extrusionOk="0" h="3321" w="872">
                    <a:moveTo>
                      <a:pt x="396" y="1"/>
                    </a:moveTo>
                    <a:cubicBezTo>
                      <a:pt x="351" y="1"/>
                      <a:pt x="304" y="24"/>
                      <a:pt x="277" y="76"/>
                    </a:cubicBezTo>
                    <a:cubicBezTo>
                      <a:pt x="0" y="1136"/>
                      <a:pt x="114" y="2277"/>
                      <a:pt x="604" y="3256"/>
                    </a:cubicBezTo>
                    <a:cubicBezTo>
                      <a:pt x="629" y="3302"/>
                      <a:pt x="668" y="3320"/>
                      <a:pt x="706" y="3320"/>
                    </a:cubicBezTo>
                    <a:cubicBezTo>
                      <a:pt x="789" y="3320"/>
                      <a:pt x="871" y="3231"/>
                      <a:pt x="815" y="3141"/>
                    </a:cubicBezTo>
                    <a:cubicBezTo>
                      <a:pt x="359" y="2212"/>
                      <a:pt x="261" y="1152"/>
                      <a:pt x="522" y="142"/>
                    </a:cubicBezTo>
                    <a:cubicBezTo>
                      <a:pt x="532" y="54"/>
                      <a:pt x="465" y="1"/>
                      <a:pt x="396"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5"/>
              <p:cNvSpPr/>
              <p:nvPr/>
            </p:nvSpPr>
            <p:spPr>
              <a:xfrm>
                <a:off x="6735025" y="3180900"/>
                <a:ext cx="422700" cy="182200"/>
              </a:xfrm>
              <a:custGeom>
                <a:rect b="b" l="l" r="r" t="t"/>
                <a:pathLst>
                  <a:path extrusionOk="0" h="7288" w="16908">
                    <a:moveTo>
                      <a:pt x="12994" y="0"/>
                    </a:moveTo>
                    <a:cubicBezTo>
                      <a:pt x="8136" y="3766"/>
                      <a:pt x="0" y="5755"/>
                      <a:pt x="0" y="5755"/>
                    </a:cubicBezTo>
                    <a:lnTo>
                      <a:pt x="261" y="7288"/>
                    </a:lnTo>
                    <a:cubicBezTo>
                      <a:pt x="13157" y="4842"/>
                      <a:pt x="16907" y="359"/>
                      <a:pt x="16907" y="359"/>
                    </a:cubicBezTo>
                    <a:lnTo>
                      <a:pt x="12994" y="0"/>
                    </a:lnTo>
                    <a:close/>
                  </a:path>
                </a:pathLst>
              </a:custGeom>
              <a:solidFill>
                <a:srgbClr val="9C5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5"/>
              <p:cNvSpPr/>
              <p:nvPr/>
            </p:nvSpPr>
            <p:spPr>
              <a:xfrm>
                <a:off x="6660850" y="3315700"/>
                <a:ext cx="93775" cy="54200"/>
              </a:xfrm>
              <a:custGeom>
                <a:rect b="b" l="l" r="r" t="t"/>
                <a:pathLst>
                  <a:path extrusionOk="0" h="2168" w="3751">
                    <a:moveTo>
                      <a:pt x="1875" y="1"/>
                    </a:moveTo>
                    <a:cubicBezTo>
                      <a:pt x="1821" y="1"/>
                      <a:pt x="1767" y="2"/>
                      <a:pt x="1712" y="5"/>
                    </a:cubicBezTo>
                    <a:cubicBezTo>
                      <a:pt x="1614" y="5"/>
                      <a:pt x="1435" y="5"/>
                      <a:pt x="1386" y="119"/>
                    </a:cubicBezTo>
                    <a:cubicBezTo>
                      <a:pt x="1337" y="233"/>
                      <a:pt x="1402" y="363"/>
                      <a:pt x="1516" y="396"/>
                    </a:cubicBezTo>
                    <a:cubicBezTo>
                      <a:pt x="1680" y="429"/>
                      <a:pt x="1843" y="461"/>
                      <a:pt x="1989" y="494"/>
                    </a:cubicBezTo>
                    <a:lnTo>
                      <a:pt x="2152" y="526"/>
                    </a:lnTo>
                    <a:cubicBezTo>
                      <a:pt x="1894" y="594"/>
                      <a:pt x="1613" y="628"/>
                      <a:pt x="1338" y="628"/>
                    </a:cubicBezTo>
                    <a:cubicBezTo>
                      <a:pt x="1283" y="628"/>
                      <a:pt x="1228" y="627"/>
                      <a:pt x="1174" y="624"/>
                    </a:cubicBezTo>
                    <a:cubicBezTo>
                      <a:pt x="962" y="624"/>
                      <a:pt x="750" y="592"/>
                      <a:pt x="555" y="543"/>
                    </a:cubicBezTo>
                    <a:cubicBezTo>
                      <a:pt x="473" y="518"/>
                      <a:pt x="383" y="494"/>
                      <a:pt x="300" y="494"/>
                    </a:cubicBezTo>
                    <a:cubicBezTo>
                      <a:pt x="216" y="494"/>
                      <a:pt x="139" y="518"/>
                      <a:pt x="82" y="592"/>
                    </a:cubicBezTo>
                    <a:cubicBezTo>
                      <a:pt x="17" y="657"/>
                      <a:pt x="0" y="738"/>
                      <a:pt x="49" y="820"/>
                    </a:cubicBezTo>
                    <a:cubicBezTo>
                      <a:pt x="0" y="918"/>
                      <a:pt x="17" y="1016"/>
                      <a:pt x="65" y="1097"/>
                    </a:cubicBezTo>
                    <a:cubicBezTo>
                      <a:pt x="82" y="1130"/>
                      <a:pt x="98" y="1146"/>
                      <a:pt x="131" y="1162"/>
                    </a:cubicBezTo>
                    <a:cubicBezTo>
                      <a:pt x="82" y="1179"/>
                      <a:pt x="82" y="1227"/>
                      <a:pt x="98" y="1276"/>
                    </a:cubicBezTo>
                    <a:cubicBezTo>
                      <a:pt x="163" y="1407"/>
                      <a:pt x="277" y="1505"/>
                      <a:pt x="408" y="1570"/>
                    </a:cubicBezTo>
                    <a:cubicBezTo>
                      <a:pt x="392" y="1602"/>
                      <a:pt x="408" y="1635"/>
                      <a:pt x="440" y="1651"/>
                    </a:cubicBezTo>
                    <a:cubicBezTo>
                      <a:pt x="896" y="1993"/>
                      <a:pt x="1440" y="2168"/>
                      <a:pt x="1997" y="2168"/>
                    </a:cubicBezTo>
                    <a:cubicBezTo>
                      <a:pt x="2157" y="2168"/>
                      <a:pt x="2318" y="2153"/>
                      <a:pt x="2478" y="2124"/>
                    </a:cubicBezTo>
                    <a:cubicBezTo>
                      <a:pt x="2837" y="2075"/>
                      <a:pt x="3163" y="1945"/>
                      <a:pt x="3440" y="1717"/>
                    </a:cubicBezTo>
                    <a:cubicBezTo>
                      <a:pt x="3750" y="1423"/>
                      <a:pt x="3669" y="983"/>
                      <a:pt x="3571" y="624"/>
                    </a:cubicBezTo>
                    <a:cubicBezTo>
                      <a:pt x="3571" y="608"/>
                      <a:pt x="3571" y="608"/>
                      <a:pt x="3554" y="592"/>
                    </a:cubicBezTo>
                    <a:cubicBezTo>
                      <a:pt x="3587" y="559"/>
                      <a:pt x="3587" y="494"/>
                      <a:pt x="3538" y="477"/>
                    </a:cubicBezTo>
                    <a:cubicBezTo>
                      <a:pt x="3045" y="164"/>
                      <a:pt x="2470" y="1"/>
                      <a:pt x="1875" y="1"/>
                    </a:cubicBezTo>
                    <a:close/>
                  </a:path>
                </a:pathLst>
              </a:custGeom>
              <a:solidFill>
                <a:srgbClr val="9C5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5"/>
              <p:cNvSpPr/>
              <p:nvPr/>
            </p:nvSpPr>
            <p:spPr>
              <a:xfrm>
                <a:off x="6908250" y="3180475"/>
                <a:ext cx="152050" cy="132500"/>
              </a:xfrm>
              <a:custGeom>
                <a:rect b="b" l="l" r="r" t="t"/>
                <a:pathLst>
                  <a:path extrusionOk="0" h="5300" w="6082">
                    <a:moveTo>
                      <a:pt x="6082" y="1"/>
                    </a:moveTo>
                    <a:lnTo>
                      <a:pt x="6082" y="1"/>
                    </a:lnTo>
                    <a:cubicBezTo>
                      <a:pt x="6081" y="1"/>
                      <a:pt x="2038" y="2593"/>
                      <a:pt x="0" y="3278"/>
                    </a:cubicBezTo>
                    <a:lnTo>
                      <a:pt x="1370" y="5300"/>
                    </a:lnTo>
                    <a:cubicBezTo>
                      <a:pt x="1370" y="5300"/>
                      <a:pt x="4891" y="4077"/>
                      <a:pt x="5951" y="3343"/>
                    </a:cubicBezTo>
                    <a:lnTo>
                      <a:pt x="60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5"/>
              <p:cNvSpPr/>
              <p:nvPr/>
            </p:nvSpPr>
            <p:spPr>
              <a:xfrm>
                <a:off x="6890325" y="3258575"/>
                <a:ext cx="60325" cy="64200"/>
              </a:xfrm>
              <a:custGeom>
                <a:rect b="b" l="l" r="r" t="t"/>
                <a:pathLst>
                  <a:path extrusionOk="0" h="2568" w="2413">
                    <a:moveTo>
                      <a:pt x="949" y="1"/>
                    </a:moveTo>
                    <a:cubicBezTo>
                      <a:pt x="932" y="1"/>
                      <a:pt x="914" y="3"/>
                      <a:pt x="897" y="7"/>
                    </a:cubicBezTo>
                    <a:lnTo>
                      <a:pt x="147" y="284"/>
                    </a:lnTo>
                    <a:cubicBezTo>
                      <a:pt x="49" y="301"/>
                      <a:pt x="0" y="415"/>
                      <a:pt x="33" y="496"/>
                    </a:cubicBezTo>
                    <a:cubicBezTo>
                      <a:pt x="147" y="904"/>
                      <a:pt x="522" y="1931"/>
                      <a:pt x="1239" y="2518"/>
                    </a:cubicBezTo>
                    <a:cubicBezTo>
                      <a:pt x="1271" y="2550"/>
                      <a:pt x="1309" y="2568"/>
                      <a:pt x="1350" y="2568"/>
                    </a:cubicBezTo>
                    <a:cubicBezTo>
                      <a:pt x="1372" y="2568"/>
                      <a:pt x="1395" y="2562"/>
                      <a:pt x="1418" y="2551"/>
                    </a:cubicBezTo>
                    <a:lnTo>
                      <a:pt x="2266" y="2208"/>
                    </a:lnTo>
                    <a:cubicBezTo>
                      <a:pt x="2364" y="2176"/>
                      <a:pt x="2413" y="2078"/>
                      <a:pt x="2380" y="1980"/>
                    </a:cubicBezTo>
                    <a:cubicBezTo>
                      <a:pt x="2087" y="1246"/>
                      <a:pt x="1647" y="594"/>
                      <a:pt x="1076" y="40"/>
                    </a:cubicBezTo>
                    <a:cubicBezTo>
                      <a:pt x="1040" y="16"/>
                      <a:pt x="996" y="1"/>
                      <a:pt x="949"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5"/>
              <p:cNvSpPr/>
              <p:nvPr/>
            </p:nvSpPr>
            <p:spPr>
              <a:xfrm>
                <a:off x="7001575" y="3170700"/>
                <a:ext cx="234000" cy="424675"/>
              </a:xfrm>
              <a:custGeom>
                <a:rect b="b" l="l" r="r" t="t"/>
                <a:pathLst>
                  <a:path extrusionOk="0" h="16987" w="9360">
                    <a:moveTo>
                      <a:pt x="4778" y="1"/>
                    </a:moveTo>
                    <a:lnTo>
                      <a:pt x="2675" y="441"/>
                    </a:lnTo>
                    <a:cubicBezTo>
                      <a:pt x="2675" y="441"/>
                      <a:pt x="1093" y="5495"/>
                      <a:pt x="1" y="15815"/>
                    </a:cubicBezTo>
                    <a:cubicBezTo>
                      <a:pt x="2811" y="16735"/>
                      <a:pt x="4832" y="16987"/>
                      <a:pt x="6203" y="16987"/>
                    </a:cubicBezTo>
                    <a:cubicBezTo>
                      <a:pt x="7870" y="16987"/>
                      <a:pt x="8577" y="16614"/>
                      <a:pt x="8577" y="16614"/>
                    </a:cubicBezTo>
                    <a:cubicBezTo>
                      <a:pt x="8283" y="13842"/>
                      <a:pt x="9359" y="1892"/>
                      <a:pt x="8691" y="1093"/>
                    </a:cubicBezTo>
                    <a:cubicBezTo>
                      <a:pt x="8104" y="783"/>
                      <a:pt x="6751" y="213"/>
                      <a:pt x="6751" y="213"/>
                    </a:cubicBezTo>
                    <a:lnTo>
                      <a:pt x="477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5"/>
              <p:cNvSpPr/>
              <p:nvPr/>
            </p:nvSpPr>
            <p:spPr>
              <a:xfrm>
                <a:off x="7135275" y="3176000"/>
                <a:ext cx="102725" cy="431600"/>
              </a:xfrm>
              <a:custGeom>
                <a:rect b="b" l="l" r="r" t="t"/>
                <a:pathLst>
                  <a:path extrusionOk="0" h="17264" w="4109">
                    <a:moveTo>
                      <a:pt x="1419" y="1"/>
                    </a:moveTo>
                    <a:cubicBezTo>
                      <a:pt x="1419" y="1"/>
                      <a:pt x="522" y="13598"/>
                      <a:pt x="0" y="17201"/>
                    </a:cubicBezTo>
                    <a:cubicBezTo>
                      <a:pt x="357" y="17241"/>
                      <a:pt x="742" y="17264"/>
                      <a:pt x="1137" y="17264"/>
                    </a:cubicBezTo>
                    <a:cubicBezTo>
                      <a:pt x="2027" y="17264"/>
                      <a:pt x="2966" y="17147"/>
                      <a:pt x="3734" y="16842"/>
                    </a:cubicBezTo>
                    <a:cubicBezTo>
                      <a:pt x="3457" y="12424"/>
                      <a:pt x="4109" y="1452"/>
                      <a:pt x="3571" y="995"/>
                    </a:cubicBezTo>
                    <a:cubicBezTo>
                      <a:pt x="3033" y="539"/>
                      <a:pt x="1419" y="1"/>
                      <a:pt x="14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5"/>
              <p:cNvSpPr/>
              <p:nvPr/>
            </p:nvSpPr>
            <p:spPr>
              <a:xfrm>
                <a:off x="7143825" y="3573775"/>
                <a:ext cx="76925" cy="11225"/>
              </a:xfrm>
              <a:custGeom>
                <a:rect b="b" l="l" r="r" t="t"/>
                <a:pathLst>
                  <a:path extrusionOk="0" h="449" w="3077">
                    <a:moveTo>
                      <a:pt x="2918" y="1"/>
                    </a:moveTo>
                    <a:cubicBezTo>
                      <a:pt x="2913" y="1"/>
                      <a:pt x="2908" y="1"/>
                      <a:pt x="2903" y="2"/>
                    </a:cubicBezTo>
                    <a:cubicBezTo>
                      <a:pt x="2122" y="155"/>
                      <a:pt x="1328" y="237"/>
                      <a:pt x="534" y="237"/>
                    </a:cubicBezTo>
                    <a:cubicBezTo>
                      <a:pt x="400" y="237"/>
                      <a:pt x="265" y="235"/>
                      <a:pt x="131" y="230"/>
                    </a:cubicBezTo>
                    <a:cubicBezTo>
                      <a:pt x="1" y="230"/>
                      <a:pt x="1" y="442"/>
                      <a:pt x="131" y="442"/>
                    </a:cubicBezTo>
                    <a:cubicBezTo>
                      <a:pt x="266" y="447"/>
                      <a:pt x="401" y="449"/>
                      <a:pt x="536" y="449"/>
                    </a:cubicBezTo>
                    <a:cubicBezTo>
                      <a:pt x="1347" y="449"/>
                      <a:pt x="2155" y="365"/>
                      <a:pt x="2952" y="197"/>
                    </a:cubicBezTo>
                    <a:cubicBezTo>
                      <a:pt x="3077" y="182"/>
                      <a:pt x="3037" y="1"/>
                      <a:pt x="2918"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5"/>
              <p:cNvSpPr/>
              <p:nvPr/>
            </p:nvSpPr>
            <p:spPr>
              <a:xfrm>
                <a:off x="6977950" y="3170700"/>
                <a:ext cx="143075" cy="432875"/>
              </a:xfrm>
              <a:custGeom>
                <a:rect b="b" l="l" r="r" t="t"/>
                <a:pathLst>
                  <a:path extrusionOk="0" h="17315" w="5723">
                    <a:moveTo>
                      <a:pt x="5723" y="1"/>
                    </a:moveTo>
                    <a:cubicBezTo>
                      <a:pt x="5723" y="1"/>
                      <a:pt x="3799" y="213"/>
                      <a:pt x="3310" y="376"/>
                    </a:cubicBezTo>
                    <a:cubicBezTo>
                      <a:pt x="2805" y="555"/>
                      <a:pt x="180" y="14706"/>
                      <a:pt x="0" y="16125"/>
                    </a:cubicBezTo>
                    <a:cubicBezTo>
                      <a:pt x="1109" y="16826"/>
                      <a:pt x="2397" y="17233"/>
                      <a:pt x="3718" y="17315"/>
                    </a:cubicBezTo>
                    <a:cubicBezTo>
                      <a:pt x="3718" y="17315"/>
                      <a:pt x="5152" y="4093"/>
                      <a:pt x="57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5"/>
              <p:cNvSpPr/>
              <p:nvPr/>
            </p:nvSpPr>
            <p:spPr>
              <a:xfrm>
                <a:off x="6985700" y="3550225"/>
                <a:ext cx="78150" cy="28125"/>
              </a:xfrm>
              <a:custGeom>
                <a:rect b="b" l="l" r="r" t="t"/>
                <a:pathLst>
                  <a:path extrusionOk="0" h="1125" w="3126">
                    <a:moveTo>
                      <a:pt x="146" y="0"/>
                    </a:moveTo>
                    <a:cubicBezTo>
                      <a:pt x="57" y="0"/>
                      <a:pt x="1" y="138"/>
                      <a:pt x="98" y="194"/>
                    </a:cubicBezTo>
                    <a:cubicBezTo>
                      <a:pt x="995" y="650"/>
                      <a:pt x="1957" y="976"/>
                      <a:pt x="2951" y="1123"/>
                    </a:cubicBezTo>
                    <a:cubicBezTo>
                      <a:pt x="2956" y="1124"/>
                      <a:pt x="2961" y="1124"/>
                      <a:pt x="2966" y="1124"/>
                    </a:cubicBezTo>
                    <a:cubicBezTo>
                      <a:pt x="3085" y="1124"/>
                      <a:pt x="3125" y="943"/>
                      <a:pt x="3000" y="927"/>
                    </a:cubicBezTo>
                    <a:cubicBezTo>
                      <a:pt x="2022" y="781"/>
                      <a:pt x="1076" y="471"/>
                      <a:pt x="196" y="14"/>
                    </a:cubicBezTo>
                    <a:cubicBezTo>
                      <a:pt x="179" y="5"/>
                      <a:pt x="162" y="0"/>
                      <a:pt x="146"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5"/>
              <p:cNvSpPr/>
              <p:nvPr/>
            </p:nvSpPr>
            <p:spPr>
              <a:xfrm>
                <a:off x="7059050" y="3515525"/>
                <a:ext cx="13475" cy="10200"/>
              </a:xfrm>
              <a:custGeom>
                <a:rect b="b" l="l" r="r" t="t"/>
                <a:pathLst>
                  <a:path extrusionOk="0" h="408" w="539">
                    <a:moveTo>
                      <a:pt x="278" y="0"/>
                    </a:moveTo>
                    <a:cubicBezTo>
                      <a:pt x="1" y="0"/>
                      <a:pt x="1" y="408"/>
                      <a:pt x="278" y="408"/>
                    </a:cubicBezTo>
                    <a:cubicBezTo>
                      <a:pt x="539" y="408"/>
                      <a:pt x="539" y="0"/>
                      <a:pt x="278"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5"/>
              <p:cNvSpPr/>
              <p:nvPr/>
            </p:nvSpPr>
            <p:spPr>
              <a:xfrm>
                <a:off x="7063950" y="3488225"/>
                <a:ext cx="13475" cy="10200"/>
              </a:xfrm>
              <a:custGeom>
                <a:rect b="b" l="l" r="r" t="t"/>
                <a:pathLst>
                  <a:path extrusionOk="0" h="408" w="539">
                    <a:moveTo>
                      <a:pt x="261" y="0"/>
                    </a:moveTo>
                    <a:cubicBezTo>
                      <a:pt x="0" y="0"/>
                      <a:pt x="0" y="408"/>
                      <a:pt x="261" y="408"/>
                    </a:cubicBezTo>
                    <a:cubicBezTo>
                      <a:pt x="538" y="408"/>
                      <a:pt x="538" y="0"/>
                      <a:pt x="261"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5"/>
              <p:cNvSpPr/>
              <p:nvPr/>
            </p:nvSpPr>
            <p:spPr>
              <a:xfrm>
                <a:off x="7067625" y="3462950"/>
                <a:ext cx="13475" cy="10200"/>
              </a:xfrm>
              <a:custGeom>
                <a:rect b="b" l="l" r="r" t="t"/>
                <a:pathLst>
                  <a:path extrusionOk="0" h="408" w="539">
                    <a:moveTo>
                      <a:pt x="277" y="0"/>
                    </a:moveTo>
                    <a:cubicBezTo>
                      <a:pt x="0" y="0"/>
                      <a:pt x="0" y="408"/>
                      <a:pt x="277" y="408"/>
                    </a:cubicBezTo>
                    <a:cubicBezTo>
                      <a:pt x="538" y="408"/>
                      <a:pt x="538" y="0"/>
                      <a:pt x="277"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5"/>
              <p:cNvSpPr/>
              <p:nvPr/>
            </p:nvSpPr>
            <p:spPr>
              <a:xfrm>
                <a:off x="7070875" y="3440125"/>
                <a:ext cx="13475" cy="10200"/>
              </a:xfrm>
              <a:custGeom>
                <a:rect b="b" l="l" r="r" t="t"/>
                <a:pathLst>
                  <a:path extrusionOk="0" h="408" w="539">
                    <a:moveTo>
                      <a:pt x="278" y="0"/>
                    </a:moveTo>
                    <a:cubicBezTo>
                      <a:pt x="1" y="0"/>
                      <a:pt x="1" y="408"/>
                      <a:pt x="278" y="408"/>
                    </a:cubicBezTo>
                    <a:cubicBezTo>
                      <a:pt x="539" y="408"/>
                      <a:pt x="539" y="0"/>
                      <a:pt x="278"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5"/>
              <p:cNvSpPr/>
              <p:nvPr/>
            </p:nvSpPr>
            <p:spPr>
              <a:xfrm>
                <a:off x="7066800" y="2947700"/>
                <a:ext cx="161025" cy="182325"/>
              </a:xfrm>
              <a:custGeom>
                <a:rect b="b" l="l" r="r" t="t"/>
                <a:pathLst>
                  <a:path extrusionOk="0" h="7293" w="6441">
                    <a:moveTo>
                      <a:pt x="3094" y="1"/>
                    </a:moveTo>
                    <a:cubicBezTo>
                      <a:pt x="2656" y="1"/>
                      <a:pt x="2220" y="98"/>
                      <a:pt x="1826" y="280"/>
                    </a:cubicBezTo>
                    <a:cubicBezTo>
                      <a:pt x="1794" y="215"/>
                      <a:pt x="1778" y="133"/>
                      <a:pt x="1810" y="52"/>
                    </a:cubicBezTo>
                    <a:lnTo>
                      <a:pt x="1810" y="52"/>
                    </a:lnTo>
                    <a:cubicBezTo>
                      <a:pt x="816" y="247"/>
                      <a:pt x="98" y="1079"/>
                      <a:pt x="33" y="2090"/>
                    </a:cubicBezTo>
                    <a:cubicBezTo>
                      <a:pt x="0" y="2334"/>
                      <a:pt x="98" y="2595"/>
                      <a:pt x="294" y="2758"/>
                    </a:cubicBezTo>
                    <a:cubicBezTo>
                      <a:pt x="327" y="2970"/>
                      <a:pt x="392" y="3166"/>
                      <a:pt x="490" y="3361"/>
                    </a:cubicBezTo>
                    <a:cubicBezTo>
                      <a:pt x="1142" y="4714"/>
                      <a:pt x="2723" y="5285"/>
                      <a:pt x="3359" y="6622"/>
                    </a:cubicBezTo>
                    <a:cubicBezTo>
                      <a:pt x="3506" y="6915"/>
                      <a:pt x="3701" y="7258"/>
                      <a:pt x="4044" y="7290"/>
                    </a:cubicBezTo>
                    <a:cubicBezTo>
                      <a:pt x="4061" y="7292"/>
                      <a:pt x="4079" y="7293"/>
                      <a:pt x="4096" y="7293"/>
                    </a:cubicBezTo>
                    <a:cubicBezTo>
                      <a:pt x="4396" y="7293"/>
                      <a:pt x="4626" y="7033"/>
                      <a:pt x="4826" y="6801"/>
                    </a:cubicBezTo>
                    <a:cubicBezTo>
                      <a:pt x="5381" y="6149"/>
                      <a:pt x="5853" y="5432"/>
                      <a:pt x="6212" y="4649"/>
                    </a:cubicBezTo>
                    <a:cubicBezTo>
                      <a:pt x="6440" y="4176"/>
                      <a:pt x="6391" y="3573"/>
                      <a:pt x="6391" y="3051"/>
                    </a:cubicBezTo>
                    <a:cubicBezTo>
                      <a:pt x="6408" y="2709"/>
                      <a:pt x="6359" y="2350"/>
                      <a:pt x="6245" y="2024"/>
                    </a:cubicBezTo>
                    <a:cubicBezTo>
                      <a:pt x="6114" y="1698"/>
                      <a:pt x="5870" y="1421"/>
                      <a:pt x="5560" y="1258"/>
                    </a:cubicBezTo>
                    <a:cubicBezTo>
                      <a:pt x="5576" y="965"/>
                      <a:pt x="5446" y="687"/>
                      <a:pt x="5185" y="524"/>
                    </a:cubicBezTo>
                    <a:cubicBezTo>
                      <a:pt x="4940" y="361"/>
                      <a:pt x="4647" y="264"/>
                      <a:pt x="4337" y="264"/>
                    </a:cubicBezTo>
                    <a:cubicBezTo>
                      <a:pt x="4337" y="182"/>
                      <a:pt x="4386" y="133"/>
                      <a:pt x="4435" y="84"/>
                    </a:cubicBezTo>
                    <a:cubicBezTo>
                      <a:pt x="4335" y="72"/>
                      <a:pt x="4233" y="66"/>
                      <a:pt x="4131" y="66"/>
                    </a:cubicBezTo>
                    <a:cubicBezTo>
                      <a:pt x="3815" y="66"/>
                      <a:pt x="3491" y="124"/>
                      <a:pt x="3196" y="247"/>
                    </a:cubicBezTo>
                    <a:cubicBezTo>
                      <a:pt x="3163" y="166"/>
                      <a:pt x="3163" y="84"/>
                      <a:pt x="3196" y="3"/>
                    </a:cubicBezTo>
                    <a:cubicBezTo>
                      <a:pt x="3162" y="2"/>
                      <a:pt x="3128" y="1"/>
                      <a:pt x="3094"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5"/>
              <p:cNvSpPr/>
              <p:nvPr/>
            </p:nvSpPr>
            <p:spPr>
              <a:xfrm>
                <a:off x="7067200" y="2974300"/>
                <a:ext cx="135750" cy="219400"/>
              </a:xfrm>
              <a:custGeom>
                <a:rect b="b" l="l" r="r" t="t"/>
                <a:pathLst>
                  <a:path extrusionOk="0" h="8776" w="5430">
                    <a:moveTo>
                      <a:pt x="2832" y="0"/>
                    </a:moveTo>
                    <a:cubicBezTo>
                      <a:pt x="1891" y="0"/>
                      <a:pt x="995" y="375"/>
                      <a:pt x="800" y="1009"/>
                    </a:cubicBezTo>
                    <a:cubicBezTo>
                      <a:pt x="1" y="3650"/>
                      <a:pt x="278" y="4792"/>
                      <a:pt x="946" y="5509"/>
                    </a:cubicBezTo>
                    <a:cubicBezTo>
                      <a:pt x="1729" y="6340"/>
                      <a:pt x="2316" y="6308"/>
                      <a:pt x="2137" y="7857"/>
                    </a:cubicBezTo>
                    <a:cubicBezTo>
                      <a:pt x="2137" y="8500"/>
                      <a:pt x="2516" y="8776"/>
                      <a:pt x="2956" y="8776"/>
                    </a:cubicBezTo>
                    <a:cubicBezTo>
                      <a:pt x="3387" y="8776"/>
                      <a:pt x="3876" y="8512"/>
                      <a:pt x="4126" y="8069"/>
                    </a:cubicBezTo>
                    <a:cubicBezTo>
                      <a:pt x="4256" y="6830"/>
                      <a:pt x="4615" y="5639"/>
                      <a:pt x="5202" y="4547"/>
                    </a:cubicBezTo>
                    <a:cubicBezTo>
                      <a:pt x="5202" y="4547"/>
                      <a:pt x="5430" y="1971"/>
                      <a:pt x="5136" y="1254"/>
                    </a:cubicBezTo>
                    <a:cubicBezTo>
                      <a:pt x="4769" y="379"/>
                      <a:pt x="3778" y="0"/>
                      <a:pt x="2832" y="0"/>
                    </a:cubicBezTo>
                    <a:close/>
                  </a:path>
                </a:pathLst>
              </a:custGeom>
              <a:solidFill>
                <a:srgbClr val="9C5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5"/>
              <p:cNvSpPr/>
              <p:nvPr/>
            </p:nvSpPr>
            <p:spPr>
              <a:xfrm>
                <a:off x="7131375" y="3059850"/>
                <a:ext cx="4325" cy="3400"/>
              </a:xfrm>
              <a:custGeom>
                <a:rect b="b" l="l" r="r" t="t"/>
                <a:pathLst>
                  <a:path extrusionOk="0" h="136" w="173">
                    <a:moveTo>
                      <a:pt x="91" y="0"/>
                    </a:moveTo>
                    <a:cubicBezTo>
                      <a:pt x="59" y="0"/>
                      <a:pt x="10" y="16"/>
                      <a:pt x="10" y="65"/>
                    </a:cubicBezTo>
                    <a:cubicBezTo>
                      <a:pt x="1" y="110"/>
                      <a:pt x="46" y="135"/>
                      <a:pt x="88" y="135"/>
                    </a:cubicBezTo>
                    <a:cubicBezTo>
                      <a:pt x="123" y="135"/>
                      <a:pt x="156" y="118"/>
                      <a:pt x="156" y="82"/>
                    </a:cubicBezTo>
                    <a:cubicBezTo>
                      <a:pt x="173" y="49"/>
                      <a:pt x="140" y="0"/>
                      <a:pt x="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5"/>
              <p:cNvSpPr/>
              <p:nvPr/>
            </p:nvSpPr>
            <p:spPr>
              <a:xfrm>
                <a:off x="7089425" y="3054050"/>
                <a:ext cx="12050" cy="10150"/>
              </a:xfrm>
              <a:custGeom>
                <a:rect b="b" l="l" r="r" t="t"/>
                <a:pathLst>
                  <a:path extrusionOk="0" h="406" w="482">
                    <a:moveTo>
                      <a:pt x="249" y="1"/>
                    </a:moveTo>
                    <a:cubicBezTo>
                      <a:pt x="91" y="1"/>
                      <a:pt x="0" y="193"/>
                      <a:pt x="106" y="330"/>
                    </a:cubicBezTo>
                    <a:cubicBezTo>
                      <a:pt x="147" y="383"/>
                      <a:pt x="203" y="406"/>
                      <a:pt x="258" y="406"/>
                    </a:cubicBezTo>
                    <a:cubicBezTo>
                      <a:pt x="357" y="406"/>
                      <a:pt x="454" y="331"/>
                      <a:pt x="465" y="216"/>
                    </a:cubicBezTo>
                    <a:cubicBezTo>
                      <a:pt x="481" y="118"/>
                      <a:pt x="400" y="4"/>
                      <a:pt x="286" y="4"/>
                    </a:cubicBezTo>
                    <a:cubicBezTo>
                      <a:pt x="273" y="2"/>
                      <a:pt x="261" y="1"/>
                      <a:pt x="249"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5"/>
              <p:cNvSpPr/>
              <p:nvPr/>
            </p:nvSpPr>
            <p:spPr>
              <a:xfrm>
                <a:off x="7084325" y="3035975"/>
                <a:ext cx="23250" cy="9300"/>
              </a:xfrm>
              <a:custGeom>
                <a:rect b="b" l="l" r="r" t="t"/>
                <a:pathLst>
                  <a:path extrusionOk="0" h="372" w="930">
                    <a:moveTo>
                      <a:pt x="450" y="0"/>
                    </a:moveTo>
                    <a:cubicBezTo>
                      <a:pt x="314" y="0"/>
                      <a:pt x="178" y="41"/>
                      <a:pt x="66" y="124"/>
                    </a:cubicBezTo>
                    <a:cubicBezTo>
                      <a:pt x="17" y="156"/>
                      <a:pt x="1" y="221"/>
                      <a:pt x="33" y="287"/>
                    </a:cubicBezTo>
                    <a:cubicBezTo>
                      <a:pt x="44" y="318"/>
                      <a:pt x="75" y="336"/>
                      <a:pt x="113" y="336"/>
                    </a:cubicBezTo>
                    <a:cubicBezTo>
                      <a:pt x="134" y="336"/>
                      <a:pt x="157" y="331"/>
                      <a:pt x="180" y="319"/>
                    </a:cubicBezTo>
                    <a:cubicBezTo>
                      <a:pt x="261" y="265"/>
                      <a:pt x="364" y="234"/>
                      <a:pt x="472" y="234"/>
                    </a:cubicBezTo>
                    <a:cubicBezTo>
                      <a:pt x="494" y="234"/>
                      <a:pt x="516" y="235"/>
                      <a:pt x="539" y="238"/>
                    </a:cubicBezTo>
                    <a:cubicBezTo>
                      <a:pt x="587" y="254"/>
                      <a:pt x="653" y="287"/>
                      <a:pt x="702" y="319"/>
                    </a:cubicBezTo>
                    <a:cubicBezTo>
                      <a:pt x="744" y="333"/>
                      <a:pt x="786" y="372"/>
                      <a:pt x="838" y="372"/>
                    </a:cubicBezTo>
                    <a:cubicBezTo>
                      <a:pt x="847" y="372"/>
                      <a:pt x="855" y="371"/>
                      <a:pt x="865" y="368"/>
                    </a:cubicBezTo>
                    <a:cubicBezTo>
                      <a:pt x="865" y="352"/>
                      <a:pt x="881" y="352"/>
                      <a:pt x="897" y="336"/>
                    </a:cubicBezTo>
                    <a:cubicBezTo>
                      <a:pt x="930" y="287"/>
                      <a:pt x="930" y="221"/>
                      <a:pt x="897" y="173"/>
                    </a:cubicBezTo>
                    <a:cubicBezTo>
                      <a:pt x="774" y="58"/>
                      <a:pt x="612" y="0"/>
                      <a:pt x="450" y="0"/>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5"/>
              <p:cNvSpPr/>
              <p:nvPr/>
            </p:nvSpPr>
            <p:spPr>
              <a:xfrm>
                <a:off x="7124675" y="3040250"/>
                <a:ext cx="26525" cy="10750"/>
              </a:xfrm>
              <a:custGeom>
                <a:rect b="b" l="l" r="r" t="t"/>
                <a:pathLst>
                  <a:path extrusionOk="0" h="430" w="1061">
                    <a:moveTo>
                      <a:pt x="432" y="1"/>
                    </a:moveTo>
                    <a:cubicBezTo>
                      <a:pt x="307" y="1"/>
                      <a:pt x="182" y="28"/>
                      <a:pt x="66" y="83"/>
                    </a:cubicBezTo>
                    <a:cubicBezTo>
                      <a:pt x="17" y="116"/>
                      <a:pt x="1" y="181"/>
                      <a:pt x="33" y="246"/>
                    </a:cubicBezTo>
                    <a:cubicBezTo>
                      <a:pt x="33" y="262"/>
                      <a:pt x="49" y="262"/>
                      <a:pt x="66" y="279"/>
                    </a:cubicBezTo>
                    <a:cubicBezTo>
                      <a:pt x="86" y="289"/>
                      <a:pt x="106" y="293"/>
                      <a:pt x="126" y="293"/>
                    </a:cubicBezTo>
                    <a:cubicBezTo>
                      <a:pt x="170" y="293"/>
                      <a:pt x="211" y="274"/>
                      <a:pt x="245" y="262"/>
                    </a:cubicBezTo>
                    <a:cubicBezTo>
                      <a:pt x="291" y="251"/>
                      <a:pt x="345" y="239"/>
                      <a:pt x="396" y="239"/>
                    </a:cubicBezTo>
                    <a:cubicBezTo>
                      <a:pt x="417" y="239"/>
                      <a:pt x="438" y="241"/>
                      <a:pt x="457" y="246"/>
                    </a:cubicBezTo>
                    <a:cubicBezTo>
                      <a:pt x="604" y="246"/>
                      <a:pt x="734" y="295"/>
                      <a:pt x="832" y="393"/>
                    </a:cubicBezTo>
                    <a:cubicBezTo>
                      <a:pt x="856" y="417"/>
                      <a:pt x="889" y="430"/>
                      <a:pt x="922" y="430"/>
                    </a:cubicBezTo>
                    <a:cubicBezTo>
                      <a:pt x="954" y="430"/>
                      <a:pt x="987" y="417"/>
                      <a:pt x="1011" y="393"/>
                    </a:cubicBezTo>
                    <a:cubicBezTo>
                      <a:pt x="1060" y="344"/>
                      <a:pt x="1060" y="262"/>
                      <a:pt x="1011" y="230"/>
                    </a:cubicBezTo>
                    <a:cubicBezTo>
                      <a:pt x="848" y="77"/>
                      <a:pt x="641" y="1"/>
                      <a:pt x="432"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5"/>
              <p:cNvSpPr/>
              <p:nvPr/>
            </p:nvSpPr>
            <p:spPr>
              <a:xfrm>
                <a:off x="7104700" y="3067475"/>
                <a:ext cx="8800" cy="6650"/>
              </a:xfrm>
              <a:custGeom>
                <a:rect b="b" l="l" r="r" t="t"/>
                <a:pathLst>
                  <a:path extrusionOk="0" h="266" w="352">
                    <a:moveTo>
                      <a:pt x="158" y="1"/>
                    </a:moveTo>
                    <a:cubicBezTo>
                      <a:pt x="144" y="1"/>
                      <a:pt x="129" y="2"/>
                      <a:pt x="115" y="5"/>
                    </a:cubicBezTo>
                    <a:cubicBezTo>
                      <a:pt x="66" y="5"/>
                      <a:pt x="1" y="70"/>
                      <a:pt x="33" y="233"/>
                    </a:cubicBezTo>
                    <a:cubicBezTo>
                      <a:pt x="33" y="249"/>
                      <a:pt x="33" y="266"/>
                      <a:pt x="50" y="266"/>
                    </a:cubicBezTo>
                    <a:lnTo>
                      <a:pt x="66" y="266"/>
                    </a:lnTo>
                    <a:cubicBezTo>
                      <a:pt x="66" y="266"/>
                      <a:pt x="82" y="249"/>
                      <a:pt x="82" y="233"/>
                    </a:cubicBezTo>
                    <a:cubicBezTo>
                      <a:pt x="66" y="119"/>
                      <a:pt x="82" y="54"/>
                      <a:pt x="131" y="54"/>
                    </a:cubicBezTo>
                    <a:cubicBezTo>
                      <a:pt x="143" y="51"/>
                      <a:pt x="155" y="49"/>
                      <a:pt x="165" y="49"/>
                    </a:cubicBezTo>
                    <a:cubicBezTo>
                      <a:pt x="214" y="49"/>
                      <a:pt x="254" y="76"/>
                      <a:pt x="294" y="103"/>
                    </a:cubicBezTo>
                    <a:cubicBezTo>
                      <a:pt x="298" y="111"/>
                      <a:pt x="304" y="114"/>
                      <a:pt x="310" y="114"/>
                    </a:cubicBezTo>
                    <a:cubicBezTo>
                      <a:pt x="329" y="114"/>
                      <a:pt x="352" y="83"/>
                      <a:pt x="327" y="70"/>
                    </a:cubicBezTo>
                    <a:cubicBezTo>
                      <a:pt x="287" y="30"/>
                      <a:pt x="224" y="1"/>
                      <a:pt x="158"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5"/>
              <p:cNvSpPr/>
              <p:nvPr/>
            </p:nvSpPr>
            <p:spPr>
              <a:xfrm>
                <a:off x="7102900" y="3077250"/>
                <a:ext cx="21800" cy="18600"/>
              </a:xfrm>
              <a:custGeom>
                <a:rect b="b" l="l" r="r" t="t"/>
                <a:pathLst>
                  <a:path extrusionOk="0" h="744" w="872">
                    <a:moveTo>
                      <a:pt x="454" y="0"/>
                    </a:moveTo>
                    <a:cubicBezTo>
                      <a:pt x="177" y="0"/>
                      <a:pt x="1" y="316"/>
                      <a:pt x="138" y="560"/>
                    </a:cubicBezTo>
                    <a:cubicBezTo>
                      <a:pt x="215" y="682"/>
                      <a:pt x="342" y="744"/>
                      <a:pt x="467" y="744"/>
                    </a:cubicBezTo>
                    <a:cubicBezTo>
                      <a:pt x="608" y="744"/>
                      <a:pt x="746" y="666"/>
                      <a:pt x="806" y="511"/>
                    </a:cubicBezTo>
                    <a:cubicBezTo>
                      <a:pt x="872" y="282"/>
                      <a:pt x="741" y="54"/>
                      <a:pt x="513" y="5"/>
                    </a:cubicBezTo>
                    <a:cubicBezTo>
                      <a:pt x="493" y="2"/>
                      <a:pt x="473" y="0"/>
                      <a:pt x="454" y="0"/>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5"/>
              <p:cNvSpPr/>
              <p:nvPr/>
            </p:nvSpPr>
            <p:spPr>
              <a:xfrm>
                <a:off x="7075775" y="2969000"/>
                <a:ext cx="135325" cy="102275"/>
              </a:xfrm>
              <a:custGeom>
                <a:rect b="b" l="l" r="r" t="t"/>
                <a:pathLst>
                  <a:path extrusionOk="0" h="4091" w="5413">
                    <a:moveTo>
                      <a:pt x="2367" y="1"/>
                    </a:moveTo>
                    <a:cubicBezTo>
                      <a:pt x="1711" y="1"/>
                      <a:pt x="1125" y="150"/>
                      <a:pt x="815" y="488"/>
                    </a:cubicBezTo>
                    <a:cubicBezTo>
                      <a:pt x="0" y="1401"/>
                      <a:pt x="163" y="2004"/>
                      <a:pt x="163" y="2004"/>
                    </a:cubicBezTo>
                    <a:cubicBezTo>
                      <a:pt x="239" y="2009"/>
                      <a:pt x="314" y="2012"/>
                      <a:pt x="390" y="2012"/>
                    </a:cubicBezTo>
                    <a:cubicBezTo>
                      <a:pt x="753" y="2012"/>
                      <a:pt x="1113" y="1949"/>
                      <a:pt x="1451" y="1841"/>
                    </a:cubicBezTo>
                    <a:cubicBezTo>
                      <a:pt x="1842" y="1645"/>
                      <a:pt x="2234" y="1482"/>
                      <a:pt x="2658" y="1352"/>
                    </a:cubicBezTo>
                    <a:cubicBezTo>
                      <a:pt x="2786" y="1311"/>
                      <a:pt x="2920" y="1290"/>
                      <a:pt x="3053" y="1290"/>
                    </a:cubicBezTo>
                    <a:cubicBezTo>
                      <a:pt x="3343" y="1290"/>
                      <a:pt x="3635" y="1385"/>
                      <a:pt x="3880" y="1564"/>
                    </a:cubicBezTo>
                    <a:cubicBezTo>
                      <a:pt x="4223" y="1857"/>
                      <a:pt x="4304" y="2346"/>
                      <a:pt x="4353" y="2803"/>
                    </a:cubicBezTo>
                    <a:cubicBezTo>
                      <a:pt x="4418" y="3243"/>
                      <a:pt x="4484" y="3781"/>
                      <a:pt x="4793" y="4091"/>
                    </a:cubicBezTo>
                    <a:lnTo>
                      <a:pt x="5282" y="3797"/>
                    </a:lnTo>
                    <a:cubicBezTo>
                      <a:pt x="5282" y="3797"/>
                      <a:pt x="5315" y="2770"/>
                      <a:pt x="5364" y="1939"/>
                    </a:cubicBezTo>
                    <a:cubicBezTo>
                      <a:pt x="5413" y="1123"/>
                      <a:pt x="4973" y="569"/>
                      <a:pt x="3848" y="227"/>
                    </a:cubicBezTo>
                    <a:cubicBezTo>
                      <a:pt x="3371" y="82"/>
                      <a:pt x="2850" y="1"/>
                      <a:pt x="2367"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5"/>
              <p:cNvSpPr/>
              <p:nvPr/>
            </p:nvSpPr>
            <p:spPr>
              <a:xfrm>
                <a:off x="7184175" y="3063025"/>
                <a:ext cx="39150" cy="34575"/>
              </a:xfrm>
              <a:custGeom>
                <a:rect b="b" l="l" r="r" t="t"/>
                <a:pathLst>
                  <a:path extrusionOk="0" h="1383" w="1566">
                    <a:moveTo>
                      <a:pt x="945" y="1"/>
                    </a:moveTo>
                    <a:cubicBezTo>
                      <a:pt x="749" y="1"/>
                      <a:pt x="534" y="83"/>
                      <a:pt x="360" y="248"/>
                    </a:cubicBezTo>
                    <a:cubicBezTo>
                      <a:pt x="66" y="542"/>
                      <a:pt x="1" y="982"/>
                      <a:pt x="229" y="1226"/>
                    </a:cubicBezTo>
                    <a:cubicBezTo>
                      <a:pt x="335" y="1332"/>
                      <a:pt x="474" y="1383"/>
                      <a:pt x="623" y="1383"/>
                    </a:cubicBezTo>
                    <a:cubicBezTo>
                      <a:pt x="819" y="1383"/>
                      <a:pt x="1031" y="1295"/>
                      <a:pt x="1207" y="1129"/>
                    </a:cubicBezTo>
                    <a:cubicBezTo>
                      <a:pt x="1517" y="835"/>
                      <a:pt x="1566" y="395"/>
                      <a:pt x="1338" y="150"/>
                    </a:cubicBezTo>
                    <a:cubicBezTo>
                      <a:pt x="1238" y="50"/>
                      <a:pt x="1097" y="1"/>
                      <a:pt x="945" y="1"/>
                    </a:cubicBezTo>
                    <a:close/>
                  </a:path>
                </a:pathLst>
              </a:custGeom>
              <a:solidFill>
                <a:srgbClr val="9C5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5"/>
              <p:cNvSpPr/>
              <p:nvPr/>
            </p:nvSpPr>
            <p:spPr>
              <a:xfrm>
                <a:off x="6538150" y="3170300"/>
                <a:ext cx="806650" cy="338475"/>
              </a:xfrm>
              <a:custGeom>
                <a:rect b="b" l="l" r="r" t="t"/>
                <a:pathLst>
                  <a:path extrusionOk="0" h="13539" w="32266">
                    <a:moveTo>
                      <a:pt x="1240" y="0"/>
                    </a:moveTo>
                    <a:lnTo>
                      <a:pt x="1" y="3881"/>
                    </a:lnTo>
                    <a:lnTo>
                      <a:pt x="30097" y="13483"/>
                    </a:lnTo>
                    <a:cubicBezTo>
                      <a:pt x="30212" y="13521"/>
                      <a:pt x="30330" y="13538"/>
                      <a:pt x="30445" y="13538"/>
                    </a:cubicBezTo>
                    <a:cubicBezTo>
                      <a:pt x="30932" y="13538"/>
                      <a:pt x="31387" y="13221"/>
                      <a:pt x="31532" y="12733"/>
                    </a:cubicBezTo>
                    <a:lnTo>
                      <a:pt x="32086" y="11038"/>
                    </a:lnTo>
                    <a:cubicBezTo>
                      <a:pt x="32265" y="10435"/>
                      <a:pt x="31939" y="9799"/>
                      <a:pt x="31336" y="9603"/>
                    </a:cubicBezTo>
                    <a:lnTo>
                      <a:pt x="12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5"/>
              <p:cNvSpPr/>
              <p:nvPr/>
            </p:nvSpPr>
            <p:spPr>
              <a:xfrm>
                <a:off x="6539800" y="3171525"/>
                <a:ext cx="692500" cy="249050"/>
              </a:xfrm>
              <a:custGeom>
                <a:rect b="b" l="l" r="r" t="t"/>
                <a:pathLst>
                  <a:path extrusionOk="0" h="9962" w="27700">
                    <a:moveTo>
                      <a:pt x="424" y="0"/>
                    </a:moveTo>
                    <a:lnTo>
                      <a:pt x="0" y="1353"/>
                    </a:lnTo>
                    <a:lnTo>
                      <a:pt x="27276" y="9962"/>
                    </a:lnTo>
                    <a:lnTo>
                      <a:pt x="27700" y="8608"/>
                    </a:lnTo>
                    <a:lnTo>
                      <a:pt x="4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5"/>
              <p:cNvSpPr/>
              <p:nvPr/>
            </p:nvSpPr>
            <p:spPr>
              <a:xfrm>
                <a:off x="7215975" y="3385500"/>
                <a:ext cx="44450" cy="101100"/>
              </a:xfrm>
              <a:custGeom>
                <a:rect b="b" l="l" r="r" t="t"/>
                <a:pathLst>
                  <a:path extrusionOk="0" h="4044" w="1778">
                    <a:moveTo>
                      <a:pt x="1223" y="1"/>
                    </a:moveTo>
                    <a:lnTo>
                      <a:pt x="1" y="3881"/>
                    </a:lnTo>
                    <a:lnTo>
                      <a:pt x="539" y="4044"/>
                    </a:lnTo>
                    <a:lnTo>
                      <a:pt x="1778" y="164"/>
                    </a:lnTo>
                    <a:lnTo>
                      <a:pt x="12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5"/>
              <p:cNvSpPr/>
              <p:nvPr/>
            </p:nvSpPr>
            <p:spPr>
              <a:xfrm>
                <a:off x="6408550" y="3170853"/>
                <a:ext cx="161025" cy="97025"/>
              </a:xfrm>
              <a:custGeom>
                <a:rect b="b" l="l" r="r" t="t"/>
                <a:pathLst>
                  <a:path extrusionOk="0" h="3881" w="6441">
                    <a:moveTo>
                      <a:pt x="6440" y="0"/>
                    </a:moveTo>
                    <a:lnTo>
                      <a:pt x="1256" y="82"/>
                    </a:lnTo>
                    <a:lnTo>
                      <a:pt x="0" y="98"/>
                    </a:lnTo>
                    <a:lnTo>
                      <a:pt x="1028" y="848"/>
                    </a:lnTo>
                    <a:lnTo>
                      <a:pt x="5201" y="3880"/>
                    </a:lnTo>
                    <a:lnTo>
                      <a:pt x="6440" y="0"/>
                    </a:lnTo>
                    <a:close/>
                  </a:path>
                </a:pathLst>
              </a:custGeom>
              <a:solidFill>
                <a:srgbClr val="F3CA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5"/>
              <p:cNvSpPr/>
              <p:nvPr/>
            </p:nvSpPr>
            <p:spPr>
              <a:xfrm>
                <a:off x="6408550" y="3172478"/>
                <a:ext cx="31400" cy="19575"/>
              </a:xfrm>
              <a:custGeom>
                <a:rect b="b" l="l" r="r" t="t"/>
                <a:pathLst>
                  <a:path extrusionOk="0" h="783" w="1256">
                    <a:moveTo>
                      <a:pt x="1256" y="0"/>
                    </a:moveTo>
                    <a:lnTo>
                      <a:pt x="0" y="33"/>
                    </a:lnTo>
                    <a:lnTo>
                      <a:pt x="1028" y="783"/>
                    </a:lnTo>
                    <a:cubicBezTo>
                      <a:pt x="1142" y="538"/>
                      <a:pt x="1223" y="277"/>
                      <a:pt x="1256"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5"/>
              <p:cNvSpPr/>
              <p:nvPr/>
            </p:nvSpPr>
            <p:spPr>
              <a:xfrm>
                <a:off x="7140175" y="3200875"/>
                <a:ext cx="244575" cy="200775"/>
              </a:xfrm>
              <a:custGeom>
                <a:rect b="b" l="l" r="r" t="t"/>
                <a:pathLst>
                  <a:path extrusionOk="0" h="8031" w="9783">
                    <a:moveTo>
                      <a:pt x="3375" y="0"/>
                    </a:moveTo>
                    <a:cubicBezTo>
                      <a:pt x="2837" y="832"/>
                      <a:pt x="2576" y="1859"/>
                      <a:pt x="2739" y="3228"/>
                    </a:cubicBezTo>
                    <a:cubicBezTo>
                      <a:pt x="3929" y="3897"/>
                      <a:pt x="5494" y="4859"/>
                      <a:pt x="6521" y="6163"/>
                    </a:cubicBezTo>
                    <a:cubicBezTo>
                      <a:pt x="6521" y="6163"/>
                      <a:pt x="5693" y="6218"/>
                      <a:pt x="4567" y="6218"/>
                    </a:cubicBezTo>
                    <a:cubicBezTo>
                      <a:pt x="3328" y="6218"/>
                      <a:pt x="1728" y="6151"/>
                      <a:pt x="473" y="5869"/>
                    </a:cubicBezTo>
                    <a:lnTo>
                      <a:pt x="0" y="7125"/>
                    </a:lnTo>
                    <a:cubicBezTo>
                      <a:pt x="0" y="7125"/>
                      <a:pt x="3456" y="8030"/>
                      <a:pt x="6055" y="8030"/>
                    </a:cubicBezTo>
                    <a:cubicBezTo>
                      <a:pt x="7355" y="8030"/>
                      <a:pt x="8440" y="7804"/>
                      <a:pt x="8771" y="7125"/>
                    </a:cubicBezTo>
                    <a:cubicBezTo>
                      <a:pt x="9782" y="5087"/>
                      <a:pt x="3375" y="0"/>
                      <a:pt x="3375" y="0"/>
                    </a:cubicBezTo>
                    <a:close/>
                  </a:path>
                </a:pathLst>
              </a:custGeom>
              <a:solidFill>
                <a:srgbClr val="9C5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5"/>
              <p:cNvSpPr/>
              <p:nvPr/>
            </p:nvSpPr>
            <p:spPr>
              <a:xfrm>
                <a:off x="7064750" y="3317025"/>
                <a:ext cx="93775" cy="87575"/>
              </a:xfrm>
              <a:custGeom>
                <a:rect b="b" l="l" r="r" t="t"/>
                <a:pathLst>
                  <a:path extrusionOk="0" h="3503" w="3751">
                    <a:moveTo>
                      <a:pt x="2724" y="1"/>
                    </a:moveTo>
                    <a:cubicBezTo>
                      <a:pt x="2642" y="17"/>
                      <a:pt x="2577" y="50"/>
                      <a:pt x="2528" y="115"/>
                    </a:cubicBezTo>
                    <a:cubicBezTo>
                      <a:pt x="2430" y="245"/>
                      <a:pt x="2381" y="392"/>
                      <a:pt x="2398" y="539"/>
                    </a:cubicBezTo>
                    <a:cubicBezTo>
                      <a:pt x="2414" y="734"/>
                      <a:pt x="2479" y="914"/>
                      <a:pt x="2593" y="1077"/>
                    </a:cubicBezTo>
                    <a:lnTo>
                      <a:pt x="2430" y="1060"/>
                    </a:lnTo>
                    <a:cubicBezTo>
                      <a:pt x="1929" y="1005"/>
                      <a:pt x="1427" y="979"/>
                      <a:pt x="921" y="979"/>
                    </a:cubicBezTo>
                    <a:cubicBezTo>
                      <a:pt x="686" y="979"/>
                      <a:pt x="450" y="985"/>
                      <a:pt x="213" y="995"/>
                    </a:cubicBezTo>
                    <a:cubicBezTo>
                      <a:pt x="17" y="1011"/>
                      <a:pt x="1" y="1289"/>
                      <a:pt x="197" y="1337"/>
                    </a:cubicBezTo>
                    <a:lnTo>
                      <a:pt x="1044" y="1452"/>
                    </a:lnTo>
                    <a:lnTo>
                      <a:pt x="1322" y="1484"/>
                    </a:lnTo>
                    <a:lnTo>
                      <a:pt x="131" y="1990"/>
                    </a:lnTo>
                    <a:cubicBezTo>
                      <a:pt x="50" y="2022"/>
                      <a:pt x="1" y="2055"/>
                      <a:pt x="17" y="2153"/>
                    </a:cubicBezTo>
                    <a:cubicBezTo>
                      <a:pt x="34" y="2234"/>
                      <a:pt x="131" y="2267"/>
                      <a:pt x="213" y="2267"/>
                    </a:cubicBezTo>
                    <a:cubicBezTo>
                      <a:pt x="588" y="2234"/>
                      <a:pt x="947" y="2153"/>
                      <a:pt x="1289" y="2039"/>
                    </a:cubicBezTo>
                    <a:lnTo>
                      <a:pt x="1289" y="2039"/>
                    </a:lnTo>
                    <a:cubicBezTo>
                      <a:pt x="1061" y="2250"/>
                      <a:pt x="784" y="2560"/>
                      <a:pt x="555" y="2772"/>
                    </a:cubicBezTo>
                    <a:cubicBezTo>
                      <a:pt x="490" y="2837"/>
                      <a:pt x="490" y="2919"/>
                      <a:pt x="555" y="2984"/>
                    </a:cubicBezTo>
                    <a:cubicBezTo>
                      <a:pt x="575" y="3017"/>
                      <a:pt x="603" y="3029"/>
                      <a:pt x="634" y="3029"/>
                    </a:cubicBezTo>
                    <a:cubicBezTo>
                      <a:pt x="681" y="3029"/>
                      <a:pt x="735" y="3004"/>
                      <a:pt x="784" y="2984"/>
                    </a:cubicBezTo>
                    <a:cubicBezTo>
                      <a:pt x="1012" y="2837"/>
                      <a:pt x="1224" y="2658"/>
                      <a:pt x="1419" y="2479"/>
                    </a:cubicBezTo>
                    <a:lnTo>
                      <a:pt x="1419" y="2479"/>
                    </a:lnTo>
                    <a:cubicBezTo>
                      <a:pt x="1322" y="2691"/>
                      <a:pt x="1175" y="3066"/>
                      <a:pt x="1044" y="3261"/>
                    </a:cubicBezTo>
                    <a:cubicBezTo>
                      <a:pt x="1012" y="3343"/>
                      <a:pt x="1028" y="3441"/>
                      <a:pt x="1110" y="3490"/>
                    </a:cubicBezTo>
                    <a:cubicBezTo>
                      <a:pt x="1131" y="3498"/>
                      <a:pt x="1153" y="3502"/>
                      <a:pt x="1175" y="3502"/>
                    </a:cubicBezTo>
                    <a:cubicBezTo>
                      <a:pt x="1237" y="3502"/>
                      <a:pt x="1297" y="3468"/>
                      <a:pt x="1322" y="3408"/>
                    </a:cubicBezTo>
                    <a:cubicBezTo>
                      <a:pt x="1485" y="3180"/>
                      <a:pt x="1615" y="2919"/>
                      <a:pt x="1729" y="2674"/>
                    </a:cubicBezTo>
                    <a:cubicBezTo>
                      <a:pt x="2008" y="2806"/>
                      <a:pt x="2313" y="2872"/>
                      <a:pt x="2609" y="2872"/>
                    </a:cubicBezTo>
                    <a:cubicBezTo>
                      <a:pt x="2642" y="2872"/>
                      <a:pt x="2675" y="2872"/>
                      <a:pt x="2707" y="2870"/>
                    </a:cubicBezTo>
                    <a:cubicBezTo>
                      <a:pt x="2723" y="2871"/>
                      <a:pt x="2739" y="2871"/>
                      <a:pt x="2754" y="2871"/>
                    </a:cubicBezTo>
                    <a:cubicBezTo>
                      <a:pt x="3079" y="2871"/>
                      <a:pt x="3385" y="2711"/>
                      <a:pt x="3571" y="2446"/>
                    </a:cubicBezTo>
                    <a:cubicBezTo>
                      <a:pt x="3604" y="2430"/>
                      <a:pt x="3620" y="2397"/>
                      <a:pt x="3620" y="2381"/>
                    </a:cubicBezTo>
                    <a:cubicBezTo>
                      <a:pt x="3751" y="2087"/>
                      <a:pt x="3751" y="1761"/>
                      <a:pt x="3620" y="1468"/>
                    </a:cubicBezTo>
                    <a:cubicBezTo>
                      <a:pt x="3506" y="1207"/>
                      <a:pt x="3359" y="963"/>
                      <a:pt x="3164" y="751"/>
                    </a:cubicBezTo>
                    <a:cubicBezTo>
                      <a:pt x="3131" y="702"/>
                      <a:pt x="3099" y="653"/>
                      <a:pt x="3066" y="604"/>
                    </a:cubicBezTo>
                    <a:cubicBezTo>
                      <a:pt x="3033" y="555"/>
                      <a:pt x="3033" y="555"/>
                      <a:pt x="3017" y="522"/>
                    </a:cubicBezTo>
                    <a:lnTo>
                      <a:pt x="3001" y="506"/>
                    </a:lnTo>
                    <a:lnTo>
                      <a:pt x="3001" y="490"/>
                    </a:lnTo>
                    <a:lnTo>
                      <a:pt x="2968" y="392"/>
                    </a:lnTo>
                    <a:cubicBezTo>
                      <a:pt x="2968" y="376"/>
                      <a:pt x="2968" y="359"/>
                      <a:pt x="2968" y="343"/>
                    </a:cubicBezTo>
                    <a:lnTo>
                      <a:pt x="2968" y="278"/>
                    </a:lnTo>
                    <a:cubicBezTo>
                      <a:pt x="2968" y="229"/>
                      <a:pt x="2968" y="196"/>
                      <a:pt x="2952" y="164"/>
                    </a:cubicBezTo>
                    <a:cubicBezTo>
                      <a:pt x="2919" y="66"/>
                      <a:pt x="2821" y="1"/>
                      <a:pt x="2724" y="1"/>
                    </a:cubicBezTo>
                    <a:close/>
                  </a:path>
                </a:pathLst>
              </a:custGeom>
              <a:solidFill>
                <a:srgbClr val="9C5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5"/>
              <p:cNvSpPr/>
              <p:nvPr/>
            </p:nvSpPr>
            <p:spPr>
              <a:xfrm>
                <a:off x="7196825" y="3198425"/>
                <a:ext cx="167525" cy="175275"/>
              </a:xfrm>
              <a:custGeom>
                <a:rect b="b" l="l" r="r" t="t"/>
                <a:pathLst>
                  <a:path extrusionOk="0" h="7011" w="6701">
                    <a:moveTo>
                      <a:pt x="978" y="0"/>
                    </a:moveTo>
                    <a:cubicBezTo>
                      <a:pt x="0" y="897"/>
                      <a:pt x="359" y="3326"/>
                      <a:pt x="375" y="3326"/>
                    </a:cubicBezTo>
                    <a:cubicBezTo>
                      <a:pt x="3033" y="4777"/>
                      <a:pt x="4255" y="6261"/>
                      <a:pt x="4255" y="6261"/>
                    </a:cubicBezTo>
                    <a:lnTo>
                      <a:pt x="6685" y="7011"/>
                    </a:lnTo>
                    <a:cubicBezTo>
                      <a:pt x="6701" y="4141"/>
                      <a:pt x="978" y="0"/>
                      <a:pt x="9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5"/>
              <p:cNvSpPr/>
              <p:nvPr/>
            </p:nvSpPr>
            <p:spPr>
              <a:xfrm>
                <a:off x="7297075" y="3350050"/>
                <a:ext cx="71350" cy="41500"/>
              </a:xfrm>
              <a:custGeom>
                <a:rect b="b" l="l" r="r" t="t"/>
                <a:pathLst>
                  <a:path extrusionOk="0" h="1660" w="2854">
                    <a:moveTo>
                      <a:pt x="82" y="0"/>
                    </a:moveTo>
                    <a:lnTo>
                      <a:pt x="1" y="212"/>
                    </a:lnTo>
                    <a:lnTo>
                      <a:pt x="1990" y="1598"/>
                    </a:lnTo>
                    <a:cubicBezTo>
                      <a:pt x="2039" y="1639"/>
                      <a:pt x="2104" y="1659"/>
                      <a:pt x="2169" y="1659"/>
                    </a:cubicBezTo>
                    <a:cubicBezTo>
                      <a:pt x="2234" y="1659"/>
                      <a:pt x="2300" y="1639"/>
                      <a:pt x="2349" y="1598"/>
                    </a:cubicBezTo>
                    <a:cubicBezTo>
                      <a:pt x="2707" y="1337"/>
                      <a:pt x="2854" y="881"/>
                      <a:pt x="2740" y="457"/>
                    </a:cubicBezTo>
                    <a:cubicBezTo>
                      <a:pt x="2707" y="326"/>
                      <a:pt x="2593" y="228"/>
                      <a:pt x="2463" y="212"/>
                    </a:cubicBezTo>
                    <a:lnTo>
                      <a:pt x="82" y="0"/>
                    </a:ln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5"/>
              <p:cNvSpPr/>
              <p:nvPr/>
            </p:nvSpPr>
            <p:spPr>
              <a:xfrm>
                <a:off x="7128450" y="3058200"/>
                <a:ext cx="12150" cy="10200"/>
              </a:xfrm>
              <a:custGeom>
                <a:rect b="b" l="l" r="r" t="t"/>
                <a:pathLst>
                  <a:path extrusionOk="0" h="408" w="486">
                    <a:moveTo>
                      <a:pt x="270" y="0"/>
                    </a:moveTo>
                    <a:cubicBezTo>
                      <a:pt x="102" y="0"/>
                      <a:pt x="0" y="201"/>
                      <a:pt x="110" y="327"/>
                    </a:cubicBezTo>
                    <a:cubicBezTo>
                      <a:pt x="154" y="383"/>
                      <a:pt x="213" y="408"/>
                      <a:pt x="272" y="408"/>
                    </a:cubicBezTo>
                    <a:cubicBezTo>
                      <a:pt x="367" y="408"/>
                      <a:pt x="459" y="340"/>
                      <a:pt x="469" y="229"/>
                    </a:cubicBezTo>
                    <a:cubicBezTo>
                      <a:pt x="485" y="115"/>
                      <a:pt x="404" y="17"/>
                      <a:pt x="290" y="1"/>
                    </a:cubicBezTo>
                    <a:cubicBezTo>
                      <a:pt x="283" y="0"/>
                      <a:pt x="277" y="0"/>
                      <a:pt x="270" y="0"/>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1" name="Google Shape;1681;p35"/>
            <p:cNvGrpSpPr/>
            <p:nvPr/>
          </p:nvGrpSpPr>
          <p:grpSpPr>
            <a:xfrm flipH="1">
              <a:off x="544167" y="4542734"/>
              <a:ext cx="1053608" cy="142833"/>
              <a:chOff x="6930675" y="4214525"/>
              <a:chExt cx="403125" cy="54650"/>
            </a:xfrm>
          </p:grpSpPr>
          <p:sp>
            <p:nvSpPr>
              <p:cNvPr id="1682" name="Google Shape;1682;p35"/>
              <p:cNvSpPr/>
              <p:nvPr/>
            </p:nvSpPr>
            <p:spPr>
              <a:xfrm>
                <a:off x="6930675" y="4214525"/>
                <a:ext cx="139400" cy="50625"/>
              </a:xfrm>
              <a:custGeom>
                <a:rect b="b" l="l" r="r" t="t"/>
                <a:pathLst>
                  <a:path extrusionOk="0" h="2025" w="5576">
                    <a:moveTo>
                      <a:pt x="5380" y="1"/>
                    </a:moveTo>
                    <a:lnTo>
                      <a:pt x="3864" y="17"/>
                    </a:lnTo>
                    <a:cubicBezTo>
                      <a:pt x="2527" y="995"/>
                      <a:pt x="0" y="734"/>
                      <a:pt x="16" y="1941"/>
                    </a:cubicBezTo>
                    <a:cubicBezTo>
                      <a:pt x="556" y="2000"/>
                      <a:pt x="1046" y="2024"/>
                      <a:pt x="1488" y="2024"/>
                    </a:cubicBezTo>
                    <a:cubicBezTo>
                      <a:pt x="3474" y="2024"/>
                      <a:pt x="4467" y="1533"/>
                      <a:pt x="4467" y="1533"/>
                    </a:cubicBezTo>
                    <a:lnTo>
                      <a:pt x="4467" y="1925"/>
                    </a:lnTo>
                    <a:lnTo>
                      <a:pt x="5494" y="1794"/>
                    </a:lnTo>
                    <a:cubicBezTo>
                      <a:pt x="5576" y="1191"/>
                      <a:pt x="5543" y="588"/>
                      <a:pt x="5380"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5"/>
              <p:cNvSpPr/>
              <p:nvPr/>
            </p:nvSpPr>
            <p:spPr>
              <a:xfrm>
                <a:off x="7262450" y="4225400"/>
                <a:ext cx="71350" cy="43775"/>
              </a:xfrm>
              <a:custGeom>
                <a:rect b="b" l="l" r="r" t="t"/>
                <a:pathLst>
                  <a:path extrusionOk="0" h="1751" w="2854">
                    <a:moveTo>
                      <a:pt x="1330" y="1"/>
                    </a:moveTo>
                    <a:cubicBezTo>
                      <a:pt x="1101" y="1"/>
                      <a:pt x="876" y="44"/>
                      <a:pt x="669" y="136"/>
                    </a:cubicBezTo>
                    <a:cubicBezTo>
                      <a:pt x="538" y="185"/>
                      <a:pt x="424" y="267"/>
                      <a:pt x="342" y="381"/>
                    </a:cubicBezTo>
                    <a:cubicBezTo>
                      <a:pt x="228" y="642"/>
                      <a:pt x="0" y="886"/>
                      <a:pt x="33" y="1245"/>
                    </a:cubicBezTo>
                    <a:cubicBezTo>
                      <a:pt x="82" y="1604"/>
                      <a:pt x="897" y="1750"/>
                      <a:pt x="1370" y="1750"/>
                    </a:cubicBezTo>
                    <a:cubicBezTo>
                      <a:pt x="1842" y="1750"/>
                      <a:pt x="2788" y="1490"/>
                      <a:pt x="2821" y="1115"/>
                    </a:cubicBezTo>
                    <a:cubicBezTo>
                      <a:pt x="2853" y="756"/>
                      <a:pt x="2462" y="234"/>
                      <a:pt x="2120" y="104"/>
                    </a:cubicBezTo>
                    <a:cubicBezTo>
                      <a:pt x="1957" y="55"/>
                      <a:pt x="1777" y="22"/>
                      <a:pt x="1614" y="22"/>
                    </a:cubicBezTo>
                    <a:cubicBezTo>
                      <a:pt x="1519" y="8"/>
                      <a:pt x="1424" y="1"/>
                      <a:pt x="1330"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1087350" y="1129432"/>
            <a:ext cx="696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a:t>
            </a:r>
            <a:r>
              <a:rPr lang="en"/>
              <a:t>Creative Writing Workshop Infographics</a:t>
            </a:r>
            <a:endParaRPr/>
          </a:p>
        </p:txBody>
      </p:sp>
      <p:sp>
        <p:nvSpPr>
          <p:cNvPr id="124" name="Google Shape;124;p18"/>
          <p:cNvSpPr txBox="1"/>
          <p:nvPr>
            <p:ph idx="1" type="body"/>
          </p:nvPr>
        </p:nvSpPr>
        <p:spPr>
          <a:xfrm>
            <a:off x="1948350" y="1921057"/>
            <a:ext cx="5247300" cy="2082000"/>
          </a:xfrm>
          <a:prstGeom prst="rect">
            <a:avLst/>
          </a:prstGeom>
        </p:spPr>
        <p:txBody>
          <a:bodyPr anchorCtr="0" anchor="ctr" bIns="91425" lIns="91425" spcFirstLastPara="1" rIns="91425" wrap="square" tIns="91425">
            <a:noAutofit/>
          </a:bodyPr>
          <a:lstStyle/>
          <a:p>
            <a:pPr indent="-304800" lvl="0" marL="320040" rtl="0" algn="l">
              <a:spcBef>
                <a:spcPts val="0"/>
              </a:spcBef>
              <a:spcAft>
                <a:spcPts val="0"/>
              </a:spcAft>
              <a:buSzPts val="1200"/>
              <a:buChar char="●"/>
            </a:pPr>
            <a:r>
              <a:rPr lang="en"/>
              <a:t>This template contains an assortment of complementary infographic resources for the</a:t>
            </a:r>
            <a:r>
              <a:rPr lang="en">
                <a:solidFill>
                  <a:schemeClr val="dk1"/>
                </a:solidFill>
              </a:rPr>
              <a:t> </a:t>
            </a:r>
            <a:r>
              <a:rPr b="1" lang="en">
                <a:solidFill>
                  <a:schemeClr val="dk1"/>
                </a:solidFill>
                <a:uFill>
                  <a:noFill/>
                </a:uFill>
                <a:latin typeface="Roboto"/>
                <a:ea typeface="Roboto"/>
                <a:cs typeface="Roboto"/>
                <a:sym typeface="Roboto"/>
                <a:hlinkClick r:id="rId3">
                  <a:extLst>
                    <a:ext uri="{A12FA001-AC4F-418D-AE19-62706E023703}">
                      <ahyp:hlinkClr val="tx"/>
                    </a:ext>
                  </a:extLst>
                </a:hlinkClick>
              </a:rPr>
              <a:t>Creative Writing Workshop</a:t>
            </a:r>
            <a:r>
              <a:rPr lang="en">
                <a:solidFill>
                  <a:schemeClr val="dk1"/>
                </a:solidFill>
              </a:rPr>
              <a:t> p</a:t>
            </a:r>
            <a:r>
              <a:rPr lang="en"/>
              <a:t>resentation.</a:t>
            </a:r>
            <a:endParaRPr/>
          </a:p>
          <a:p>
            <a:pPr indent="-304800" lvl="0" marL="320040" rtl="0" algn="l">
              <a:spcBef>
                <a:spcPts val="0"/>
              </a:spcBef>
              <a:spcAft>
                <a:spcPts val="0"/>
              </a:spcAft>
              <a:buSzPts val="1200"/>
              <a:buChar char="●"/>
            </a:pPr>
            <a:r>
              <a:rPr lang="en"/>
              <a:t>These infographics are adapted to the style of the aforementioned presentation, so you can insert them easily and have them completely integrated at once. You just need to do the following:</a:t>
            </a:r>
            <a:endParaRPr/>
          </a:p>
          <a:p>
            <a:pPr indent="-304800" lvl="1" marL="914400" rtl="0" algn="l">
              <a:spcBef>
                <a:spcPts val="0"/>
              </a:spcBef>
              <a:spcAft>
                <a:spcPts val="0"/>
              </a:spcAft>
              <a:buSzPts val="1200"/>
              <a:buChar char="○"/>
            </a:pPr>
            <a:r>
              <a:rPr lang="en"/>
              <a:t>Select the element that you want to copy</a:t>
            </a:r>
            <a:endParaRPr/>
          </a:p>
          <a:p>
            <a:pPr indent="-304800" lvl="1" marL="914400" rtl="0" algn="l">
              <a:spcBef>
                <a:spcPts val="0"/>
              </a:spcBef>
              <a:spcAft>
                <a:spcPts val="0"/>
              </a:spcAft>
              <a:buSzPts val="1200"/>
              <a:buChar char="○"/>
            </a:pPr>
            <a:r>
              <a:rPr lang="en"/>
              <a:t>Right-click and choose “Copy”</a:t>
            </a:r>
            <a:endParaRPr/>
          </a:p>
          <a:p>
            <a:pPr indent="-304800" lvl="1" marL="914400" rtl="0" algn="l">
              <a:spcBef>
                <a:spcPts val="0"/>
              </a:spcBef>
              <a:spcAft>
                <a:spcPts val="0"/>
              </a:spcAft>
              <a:buSzPts val="1200"/>
              <a:buChar char="○"/>
            </a:pPr>
            <a:r>
              <a:rPr lang="en"/>
              <a:t>Go to the slide where you want the element to appear</a:t>
            </a:r>
            <a:endParaRPr/>
          </a:p>
          <a:p>
            <a:pPr indent="-304800" lvl="1" marL="914400" rtl="0" algn="l">
              <a:spcBef>
                <a:spcPts val="0"/>
              </a:spcBef>
              <a:spcAft>
                <a:spcPts val="0"/>
              </a:spcAft>
              <a:buSzPts val="1200"/>
              <a:buChar char="○"/>
            </a:pPr>
            <a:r>
              <a:rPr lang="en"/>
              <a:t>Right-click and choose “Paste”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grpSp>
        <p:nvGrpSpPr>
          <p:cNvPr id="1688" name="Google Shape;1688;p36"/>
          <p:cNvGrpSpPr/>
          <p:nvPr/>
        </p:nvGrpSpPr>
        <p:grpSpPr>
          <a:xfrm>
            <a:off x="455475" y="2844800"/>
            <a:ext cx="8233050" cy="219000"/>
            <a:chOff x="455475" y="2844800"/>
            <a:chExt cx="8233050" cy="219000"/>
          </a:xfrm>
        </p:grpSpPr>
        <p:sp>
          <p:nvSpPr>
            <p:cNvPr id="1689" name="Google Shape;1689;p36"/>
            <p:cNvSpPr/>
            <p:nvPr/>
          </p:nvSpPr>
          <p:spPr>
            <a:xfrm>
              <a:off x="7959825" y="2844800"/>
              <a:ext cx="728700" cy="2190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6"/>
            <p:cNvSpPr/>
            <p:nvPr/>
          </p:nvSpPr>
          <p:spPr>
            <a:xfrm>
              <a:off x="455475" y="2844800"/>
              <a:ext cx="728700" cy="2190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6"/>
            <p:cNvSpPr/>
            <p:nvPr/>
          </p:nvSpPr>
          <p:spPr>
            <a:xfrm>
              <a:off x="3022695" y="2844800"/>
              <a:ext cx="1452900" cy="2190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6"/>
            <p:cNvSpPr/>
            <p:nvPr/>
          </p:nvSpPr>
          <p:spPr>
            <a:xfrm>
              <a:off x="4668405" y="2844800"/>
              <a:ext cx="1452900" cy="2190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6"/>
            <p:cNvSpPr/>
            <p:nvPr/>
          </p:nvSpPr>
          <p:spPr>
            <a:xfrm>
              <a:off x="6314115" y="2844800"/>
              <a:ext cx="1452900" cy="219000"/>
            </a:xfrm>
            <a:prstGeom prst="rect">
              <a:avLst/>
            </a:prstGeom>
            <a:solidFill>
              <a:srgbClr val="595959">
                <a:alpha val="11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6"/>
            <p:cNvSpPr/>
            <p:nvPr/>
          </p:nvSpPr>
          <p:spPr>
            <a:xfrm>
              <a:off x="1376985" y="2844800"/>
              <a:ext cx="1452900" cy="219000"/>
            </a:xfrm>
            <a:prstGeom prst="rect">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5" name="Google Shape;1695;p36"/>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1696" name="Google Shape;1696;p36"/>
          <p:cNvGrpSpPr/>
          <p:nvPr/>
        </p:nvGrpSpPr>
        <p:grpSpPr>
          <a:xfrm>
            <a:off x="453668" y="1866058"/>
            <a:ext cx="1656900" cy="2276937"/>
            <a:chOff x="453668" y="1866058"/>
            <a:chExt cx="1656900" cy="2276937"/>
          </a:xfrm>
        </p:grpSpPr>
        <p:cxnSp>
          <p:nvCxnSpPr>
            <p:cNvPr id="1697" name="Google Shape;1697;p36"/>
            <p:cNvCxnSpPr/>
            <p:nvPr/>
          </p:nvCxnSpPr>
          <p:spPr>
            <a:xfrm>
              <a:off x="1282024" y="2530186"/>
              <a:ext cx="0" cy="424500"/>
            </a:xfrm>
            <a:prstGeom prst="straightConnector1">
              <a:avLst/>
            </a:prstGeom>
            <a:noFill/>
            <a:ln cap="flat" cmpd="sng" w="19050">
              <a:solidFill>
                <a:schemeClr val="lt2"/>
              </a:solidFill>
              <a:prstDash val="dot"/>
              <a:round/>
              <a:headEnd len="med" w="med" type="none"/>
              <a:tailEnd len="med" w="med" type="none"/>
            </a:ln>
          </p:spPr>
        </p:cxnSp>
        <p:sp>
          <p:nvSpPr>
            <p:cNvPr id="1698" name="Google Shape;1698;p36"/>
            <p:cNvSpPr txBox="1"/>
            <p:nvPr/>
          </p:nvSpPr>
          <p:spPr>
            <a:xfrm>
              <a:off x="453668" y="3151276"/>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1699" name="Google Shape;1699;p36"/>
            <p:cNvSpPr txBox="1"/>
            <p:nvPr/>
          </p:nvSpPr>
          <p:spPr>
            <a:xfrm>
              <a:off x="453668" y="3467695"/>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 of all</a:t>
              </a:r>
              <a:endParaRPr sz="1200">
                <a:solidFill>
                  <a:schemeClr val="dk1"/>
                </a:solidFill>
                <a:latin typeface="Roboto Light"/>
                <a:ea typeface="Roboto Light"/>
                <a:cs typeface="Roboto Light"/>
                <a:sym typeface="Roboto Light"/>
              </a:endParaRPr>
            </a:p>
          </p:txBody>
        </p:sp>
        <p:sp>
          <p:nvSpPr>
            <p:cNvPr id="1700" name="Google Shape;1700;p36"/>
            <p:cNvSpPr/>
            <p:nvPr/>
          </p:nvSpPr>
          <p:spPr>
            <a:xfrm>
              <a:off x="1172618" y="2844793"/>
              <a:ext cx="2190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1" name="Google Shape;1701;p36"/>
            <p:cNvGrpSpPr/>
            <p:nvPr/>
          </p:nvGrpSpPr>
          <p:grpSpPr>
            <a:xfrm>
              <a:off x="950030" y="1866058"/>
              <a:ext cx="664200" cy="664200"/>
              <a:chOff x="457205" y="1463092"/>
              <a:chExt cx="664200" cy="664200"/>
            </a:xfrm>
          </p:grpSpPr>
          <p:sp>
            <p:nvSpPr>
              <p:cNvPr id="1702" name="Google Shape;1702;p36"/>
              <p:cNvSpPr/>
              <p:nvPr/>
            </p:nvSpPr>
            <p:spPr>
              <a:xfrm flipH="1">
                <a:off x="457205" y="1463092"/>
                <a:ext cx="664200" cy="66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6"/>
              <p:cNvSpPr txBox="1"/>
              <p:nvPr/>
            </p:nvSpPr>
            <p:spPr>
              <a:xfrm flipH="1">
                <a:off x="514805" y="1624942"/>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01</a:t>
                </a:r>
                <a:endParaRPr sz="2400">
                  <a:solidFill>
                    <a:schemeClr val="lt1"/>
                  </a:solidFill>
                  <a:latin typeface="Amatic SC"/>
                  <a:ea typeface="Amatic SC"/>
                  <a:cs typeface="Amatic SC"/>
                  <a:sym typeface="Amatic SC"/>
                </a:endParaRPr>
              </a:p>
            </p:txBody>
          </p:sp>
        </p:grpSp>
      </p:grpSp>
      <p:grpSp>
        <p:nvGrpSpPr>
          <p:cNvPr id="1704" name="Google Shape;1704;p36"/>
          <p:cNvGrpSpPr/>
          <p:nvPr/>
        </p:nvGrpSpPr>
        <p:grpSpPr>
          <a:xfrm>
            <a:off x="3743641" y="1866058"/>
            <a:ext cx="1656900" cy="2276937"/>
            <a:chOff x="3743641" y="1866058"/>
            <a:chExt cx="1656900" cy="2276937"/>
          </a:xfrm>
        </p:grpSpPr>
        <p:cxnSp>
          <p:nvCxnSpPr>
            <p:cNvPr id="1705" name="Google Shape;1705;p36"/>
            <p:cNvCxnSpPr/>
            <p:nvPr/>
          </p:nvCxnSpPr>
          <p:spPr>
            <a:xfrm>
              <a:off x="4571998" y="2530186"/>
              <a:ext cx="0" cy="424500"/>
            </a:xfrm>
            <a:prstGeom prst="straightConnector1">
              <a:avLst/>
            </a:prstGeom>
            <a:noFill/>
            <a:ln cap="flat" cmpd="sng" w="19050">
              <a:solidFill>
                <a:schemeClr val="accent3"/>
              </a:solidFill>
              <a:prstDash val="dot"/>
              <a:round/>
              <a:headEnd len="med" w="med" type="none"/>
              <a:tailEnd len="med" w="med" type="none"/>
            </a:ln>
          </p:spPr>
        </p:cxnSp>
        <p:sp>
          <p:nvSpPr>
            <p:cNvPr id="1706" name="Google Shape;1706;p36"/>
            <p:cNvSpPr/>
            <p:nvPr/>
          </p:nvSpPr>
          <p:spPr>
            <a:xfrm>
              <a:off x="4462594" y="2844793"/>
              <a:ext cx="219000" cy="21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6"/>
            <p:cNvSpPr txBox="1"/>
            <p:nvPr/>
          </p:nvSpPr>
          <p:spPr>
            <a:xfrm>
              <a:off x="3743641" y="3151276"/>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Venus</a:t>
              </a:r>
              <a:endParaRPr sz="2400">
                <a:solidFill>
                  <a:schemeClr val="dk1"/>
                </a:solidFill>
                <a:latin typeface="Amatic SC"/>
                <a:ea typeface="Amatic SC"/>
                <a:cs typeface="Amatic SC"/>
                <a:sym typeface="Amatic SC"/>
              </a:endParaRPr>
            </a:p>
          </p:txBody>
        </p:sp>
        <p:sp>
          <p:nvSpPr>
            <p:cNvPr id="1708" name="Google Shape;1708;p36"/>
            <p:cNvSpPr txBox="1"/>
            <p:nvPr/>
          </p:nvSpPr>
          <p:spPr>
            <a:xfrm>
              <a:off x="3743641" y="3467695"/>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Venus is the second planet from the Sun and the sixth largest</a:t>
              </a:r>
              <a:endParaRPr sz="1200">
                <a:solidFill>
                  <a:schemeClr val="dk1"/>
                </a:solidFill>
                <a:latin typeface="Roboto Light"/>
                <a:ea typeface="Roboto Light"/>
                <a:cs typeface="Roboto Light"/>
                <a:sym typeface="Roboto Light"/>
              </a:endParaRPr>
            </a:p>
          </p:txBody>
        </p:sp>
        <p:grpSp>
          <p:nvGrpSpPr>
            <p:cNvPr id="1709" name="Google Shape;1709;p36"/>
            <p:cNvGrpSpPr/>
            <p:nvPr/>
          </p:nvGrpSpPr>
          <p:grpSpPr>
            <a:xfrm>
              <a:off x="4240005" y="1866058"/>
              <a:ext cx="664200" cy="664200"/>
              <a:chOff x="457205" y="1463092"/>
              <a:chExt cx="664200" cy="664200"/>
            </a:xfrm>
          </p:grpSpPr>
          <p:sp>
            <p:nvSpPr>
              <p:cNvPr id="1710" name="Google Shape;1710;p36"/>
              <p:cNvSpPr/>
              <p:nvPr/>
            </p:nvSpPr>
            <p:spPr>
              <a:xfrm flipH="1">
                <a:off x="457205" y="1463092"/>
                <a:ext cx="664200" cy="664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6"/>
              <p:cNvSpPr txBox="1"/>
              <p:nvPr/>
            </p:nvSpPr>
            <p:spPr>
              <a:xfrm flipH="1">
                <a:off x="514805" y="1624942"/>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03</a:t>
                </a:r>
                <a:endParaRPr sz="2400">
                  <a:solidFill>
                    <a:schemeClr val="lt1"/>
                  </a:solidFill>
                  <a:latin typeface="Amatic SC"/>
                  <a:ea typeface="Amatic SC"/>
                  <a:cs typeface="Amatic SC"/>
                  <a:sym typeface="Amatic SC"/>
                </a:endParaRPr>
              </a:p>
            </p:txBody>
          </p:sp>
        </p:grpSp>
      </p:grpSp>
      <p:grpSp>
        <p:nvGrpSpPr>
          <p:cNvPr id="1712" name="Google Shape;1712;p36"/>
          <p:cNvGrpSpPr/>
          <p:nvPr/>
        </p:nvGrpSpPr>
        <p:grpSpPr>
          <a:xfrm>
            <a:off x="5388628" y="1789644"/>
            <a:ext cx="1656900" cy="2252896"/>
            <a:chOff x="5388628" y="1789644"/>
            <a:chExt cx="1656900" cy="2252896"/>
          </a:xfrm>
        </p:grpSpPr>
        <p:sp>
          <p:nvSpPr>
            <p:cNvPr id="1713" name="Google Shape;1713;p36"/>
            <p:cNvSpPr txBox="1"/>
            <p:nvPr/>
          </p:nvSpPr>
          <p:spPr>
            <a:xfrm>
              <a:off x="5388628" y="1789644"/>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1714" name="Google Shape;1714;p36"/>
            <p:cNvSpPr txBox="1"/>
            <p:nvPr/>
          </p:nvSpPr>
          <p:spPr>
            <a:xfrm>
              <a:off x="5388628" y="2106063"/>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cxnSp>
          <p:nvCxnSpPr>
            <p:cNvPr id="1715" name="Google Shape;1715;p36"/>
            <p:cNvCxnSpPr/>
            <p:nvPr/>
          </p:nvCxnSpPr>
          <p:spPr>
            <a:xfrm>
              <a:off x="6216975" y="2953779"/>
              <a:ext cx="0" cy="424500"/>
            </a:xfrm>
            <a:prstGeom prst="straightConnector1">
              <a:avLst/>
            </a:prstGeom>
            <a:noFill/>
            <a:ln cap="flat" cmpd="sng" w="19050">
              <a:solidFill>
                <a:schemeClr val="accent2"/>
              </a:solidFill>
              <a:prstDash val="dot"/>
              <a:round/>
              <a:headEnd len="med" w="med" type="none"/>
              <a:tailEnd len="med" w="med" type="none"/>
            </a:ln>
          </p:spPr>
        </p:cxnSp>
        <p:sp>
          <p:nvSpPr>
            <p:cNvPr id="1716" name="Google Shape;1716;p36"/>
            <p:cNvSpPr/>
            <p:nvPr/>
          </p:nvSpPr>
          <p:spPr>
            <a:xfrm>
              <a:off x="6107582" y="2844793"/>
              <a:ext cx="219000" cy="219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7" name="Google Shape;1717;p36"/>
            <p:cNvGrpSpPr/>
            <p:nvPr/>
          </p:nvGrpSpPr>
          <p:grpSpPr>
            <a:xfrm>
              <a:off x="5884992" y="3378340"/>
              <a:ext cx="664200" cy="664200"/>
              <a:chOff x="457205" y="1463092"/>
              <a:chExt cx="664200" cy="664200"/>
            </a:xfrm>
          </p:grpSpPr>
          <p:sp>
            <p:nvSpPr>
              <p:cNvPr id="1718" name="Google Shape;1718;p36"/>
              <p:cNvSpPr/>
              <p:nvPr/>
            </p:nvSpPr>
            <p:spPr>
              <a:xfrm flipH="1">
                <a:off x="457205" y="1463092"/>
                <a:ext cx="664200" cy="664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6"/>
              <p:cNvSpPr txBox="1"/>
              <p:nvPr/>
            </p:nvSpPr>
            <p:spPr>
              <a:xfrm flipH="1">
                <a:off x="514805" y="1624942"/>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04</a:t>
                </a:r>
                <a:endParaRPr sz="2400">
                  <a:solidFill>
                    <a:schemeClr val="lt1"/>
                  </a:solidFill>
                  <a:latin typeface="Amatic SC"/>
                  <a:ea typeface="Amatic SC"/>
                  <a:cs typeface="Amatic SC"/>
                  <a:sym typeface="Amatic SC"/>
                </a:endParaRPr>
              </a:p>
            </p:txBody>
          </p:sp>
        </p:grpSp>
      </p:grpSp>
      <p:grpSp>
        <p:nvGrpSpPr>
          <p:cNvPr id="1720" name="Google Shape;1720;p36"/>
          <p:cNvGrpSpPr/>
          <p:nvPr/>
        </p:nvGrpSpPr>
        <p:grpSpPr>
          <a:xfrm>
            <a:off x="7033614" y="1866058"/>
            <a:ext cx="1656900" cy="2276937"/>
            <a:chOff x="7033614" y="1866058"/>
            <a:chExt cx="1656900" cy="2276937"/>
          </a:xfrm>
        </p:grpSpPr>
        <p:sp>
          <p:nvSpPr>
            <p:cNvPr id="1721" name="Google Shape;1721;p36"/>
            <p:cNvSpPr txBox="1"/>
            <p:nvPr/>
          </p:nvSpPr>
          <p:spPr>
            <a:xfrm>
              <a:off x="7033614" y="3151276"/>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1722" name="Google Shape;1722;p36"/>
            <p:cNvSpPr txBox="1"/>
            <p:nvPr/>
          </p:nvSpPr>
          <p:spPr>
            <a:xfrm>
              <a:off x="7033614" y="3467695"/>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Yes, this is the ringed planet. It’s a gas giant, made of hydrogen</a:t>
              </a:r>
              <a:endParaRPr sz="1200">
                <a:solidFill>
                  <a:schemeClr val="dk1"/>
                </a:solidFill>
                <a:latin typeface="Roboto Light"/>
                <a:ea typeface="Roboto Light"/>
                <a:cs typeface="Roboto Light"/>
                <a:sym typeface="Roboto Light"/>
              </a:endParaRPr>
            </a:p>
          </p:txBody>
        </p:sp>
        <p:cxnSp>
          <p:nvCxnSpPr>
            <p:cNvPr id="1723" name="Google Shape;1723;p36"/>
            <p:cNvCxnSpPr/>
            <p:nvPr/>
          </p:nvCxnSpPr>
          <p:spPr>
            <a:xfrm>
              <a:off x="7861971" y="2530186"/>
              <a:ext cx="0" cy="424500"/>
            </a:xfrm>
            <a:prstGeom prst="straightConnector1">
              <a:avLst/>
            </a:prstGeom>
            <a:noFill/>
            <a:ln cap="flat" cmpd="sng" w="19050">
              <a:solidFill>
                <a:schemeClr val="accent6"/>
              </a:solidFill>
              <a:prstDash val="dot"/>
              <a:round/>
              <a:headEnd len="med" w="med" type="none"/>
              <a:tailEnd len="med" w="med" type="none"/>
            </a:ln>
          </p:spPr>
        </p:cxnSp>
        <p:sp>
          <p:nvSpPr>
            <p:cNvPr id="1724" name="Google Shape;1724;p36"/>
            <p:cNvSpPr/>
            <p:nvPr/>
          </p:nvSpPr>
          <p:spPr>
            <a:xfrm>
              <a:off x="7752569" y="2844793"/>
              <a:ext cx="219000" cy="219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5" name="Google Shape;1725;p36"/>
            <p:cNvGrpSpPr/>
            <p:nvPr/>
          </p:nvGrpSpPr>
          <p:grpSpPr>
            <a:xfrm>
              <a:off x="7529980" y="1866058"/>
              <a:ext cx="664200" cy="664200"/>
              <a:chOff x="457205" y="1463092"/>
              <a:chExt cx="664200" cy="664200"/>
            </a:xfrm>
          </p:grpSpPr>
          <p:sp>
            <p:nvSpPr>
              <p:cNvPr id="1726" name="Google Shape;1726;p36"/>
              <p:cNvSpPr/>
              <p:nvPr/>
            </p:nvSpPr>
            <p:spPr>
              <a:xfrm flipH="1">
                <a:off x="457205" y="1463092"/>
                <a:ext cx="664200" cy="664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6"/>
              <p:cNvSpPr txBox="1"/>
              <p:nvPr/>
            </p:nvSpPr>
            <p:spPr>
              <a:xfrm flipH="1">
                <a:off x="514805" y="1624942"/>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05</a:t>
                </a:r>
                <a:endParaRPr sz="2400">
                  <a:solidFill>
                    <a:schemeClr val="lt1"/>
                  </a:solidFill>
                  <a:latin typeface="Amatic SC"/>
                  <a:ea typeface="Amatic SC"/>
                  <a:cs typeface="Amatic SC"/>
                  <a:sym typeface="Amatic SC"/>
                </a:endParaRPr>
              </a:p>
            </p:txBody>
          </p:sp>
        </p:grpSp>
      </p:grpSp>
      <p:grpSp>
        <p:nvGrpSpPr>
          <p:cNvPr id="1728" name="Google Shape;1728;p36"/>
          <p:cNvGrpSpPr/>
          <p:nvPr/>
        </p:nvGrpSpPr>
        <p:grpSpPr>
          <a:xfrm>
            <a:off x="2098655" y="1789644"/>
            <a:ext cx="1656900" cy="2252896"/>
            <a:chOff x="2098655" y="1789644"/>
            <a:chExt cx="1656900" cy="2252896"/>
          </a:xfrm>
        </p:grpSpPr>
        <p:sp>
          <p:nvSpPr>
            <p:cNvPr id="1729" name="Google Shape;1729;p36"/>
            <p:cNvSpPr txBox="1"/>
            <p:nvPr/>
          </p:nvSpPr>
          <p:spPr>
            <a:xfrm>
              <a:off x="2098655" y="1789644"/>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1730" name="Google Shape;1730;p36"/>
            <p:cNvSpPr txBox="1"/>
            <p:nvPr/>
          </p:nvSpPr>
          <p:spPr>
            <a:xfrm>
              <a:off x="2098655" y="2106063"/>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a cold place. It’s full of iron oxide</a:t>
              </a:r>
              <a:endParaRPr sz="1200">
                <a:solidFill>
                  <a:schemeClr val="dk1"/>
                </a:solidFill>
                <a:latin typeface="Roboto Light"/>
                <a:ea typeface="Roboto Light"/>
                <a:cs typeface="Roboto Light"/>
                <a:sym typeface="Roboto Light"/>
              </a:endParaRPr>
            </a:p>
          </p:txBody>
        </p:sp>
        <p:sp>
          <p:nvSpPr>
            <p:cNvPr id="1731" name="Google Shape;1731;p36"/>
            <p:cNvSpPr/>
            <p:nvPr/>
          </p:nvSpPr>
          <p:spPr>
            <a:xfrm>
              <a:off x="2817606" y="2844793"/>
              <a:ext cx="219000" cy="21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2" name="Google Shape;1732;p36"/>
            <p:cNvGrpSpPr/>
            <p:nvPr/>
          </p:nvGrpSpPr>
          <p:grpSpPr>
            <a:xfrm>
              <a:off x="2595017" y="3378340"/>
              <a:ext cx="664200" cy="664200"/>
              <a:chOff x="457205" y="1463092"/>
              <a:chExt cx="664200" cy="664200"/>
            </a:xfrm>
          </p:grpSpPr>
          <p:sp>
            <p:nvSpPr>
              <p:cNvPr id="1733" name="Google Shape;1733;p36"/>
              <p:cNvSpPr/>
              <p:nvPr/>
            </p:nvSpPr>
            <p:spPr>
              <a:xfrm flipH="1">
                <a:off x="457205" y="1463092"/>
                <a:ext cx="664200" cy="66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6"/>
              <p:cNvSpPr txBox="1"/>
              <p:nvPr/>
            </p:nvSpPr>
            <p:spPr>
              <a:xfrm flipH="1">
                <a:off x="514805" y="1624942"/>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02</a:t>
                </a:r>
                <a:endParaRPr sz="2400">
                  <a:solidFill>
                    <a:schemeClr val="lt1"/>
                  </a:solidFill>
                  <a:latin typeface="Amatic SC"/>
                  <a:ea typeface="Amatic SC"/>
                  <a:cs typeface="Amatic SC"/>
                  <a:sym typeface="Amatic SC"/>
                </a:endParaRPr>
              </a:p>
            </p:txBody>
          </p:sp>
        </p:grpSp>
        <p:cxnSp>
          <p:nvCxnSpPr>
            <p:cNvPr id="1735" name="Google Shape;1735;p36"/>
            <p:cNvCxnSpPr/>
            <p:nvPr/>
          </p:nvCxnSpPr>
          <p:spPr>
            <a:xfrm>
              <a:off x="2927000" y="2953779"/>
              <a:ext cx="0" cy="424500"/>
            </a:xfrm>
            <a:prstGeom prst="straightConnector1">
              <a:avLst/>
            </a:prstGeom>
            <a:noFill/>
            <a:ln cap="flat" cmpd="sng" w="19050">
              <a:solidFill>
                <a:schemeClr val="accent1"/>
              </a:solidFill>
              <a:prstDash val="dot"/>
              <a:round/>
              <a:headEnd len="med" w="med" type="none"/>
              <a:tailEnd len="med" w="med" type="none"/>
            </a:ln>
          </p:spPr>
        </p:cxn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sp>
        <p:nvSpPr>
          <p:cNvPr id="1740" name="Google Shape;1740;p37"/>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1741" name="Google Shape;1741;p37"/>
          <p:cNvGrpSpPr/>
          <p:nvPr/>
        </p:nvGrpSpPr>
        <p:grpSpPr>
          <a:xfrm>
            <a:off x="453675" y="1533674"/>
            <a:ext cx="1577100" cy="2894186"/>
            <a:chOff x="453675" y="1533674"/>
            <a:chExt cx="1577100" cy="2894186"/>
          </a:xfrm>
        </p:grpSpPr>
        <p:sp>
          <p:nvSpPr>
            <p:cNvPr id="1742" name="Google Shape;1742;p37"/>
            <p:cNvSpPr txBox="1"/>
            <p:nvPr/>
          </p:nvSpPr>
          <p:spPr>
            <a:xfrm>
              <a:off x="453675" y="3436139"/>
              <a:ext cx="1577100" cy="340500"/>
            </a:xfrm>
            <a:prstGeom prst="rect">
              <a:avLst/>
            </a:prstGeom>
            <a:no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1743" name="Google Shape;1743;p37"/>
            <p:cNvSpPr txBox="1"/>
            <p:nvPr/>
          </p:nvSpPr>
          <p:spPr>
            <a:xfrm>
              <a:off x="453675" y="3752560"/>
              <a:ext cx="1577100" cy="675300"/>
            </a:xfrm>
            <a:prstGeom prst="rect">
              <a:avLst/>
            </a:prstGeom>
            <a:no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grpSp>
          <p:nvGrpSpPr>
            <p:cNvPr id="1744" name="Google Shape;1744;p37"/>
            <p:cNvGrpSpPr/>
            <p:nvPr/>
          </p:nvGrpSpPr>
          <p:grpSpPr>
            <a:xfrm>
              <a:off x="614740" y="2097767"/>
              <a:ext cx="1254969" cy="1254969"/>
              <a:chOff x="669075" y="1998613"/>
              <a:chExt cx="1146300" cy="1146300"/>
            </a:xfrm>
          </p:grpSpPr>
          <p:sp>
            <p:nvSpPr>
              <p:cNvPr id="1745" name="Google Shape;1745;p37"/>
              <p:cNvSpPr/>
              <p:nvPr/>
            </p:nvSpPr>
            <p:spPr>
              <a:xfrm>
                <a:off x="669075" y="1998613"/>
                <a:ext cx="1146300" cy="1146300"/>
              </a:xfrm>
              <a:prstGeom prst="donut">
                <a:avLst>
                  <a:gd fmla="val 21113" name="adj"/>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7"/>
              <p:cNvSpPr/>
              <p:nvPr/>
            </p:nvSpPr>
            <p:spPr>
              <a:xfrm rot="-5400000">
                <a:off x="707325" y="2036863"/>
                <a:ext cx="1069800" cy="1069800"/>
              </a:xfrm>
              <a:prstGeom prst="blockArc">
                <a:avLst>
                  <a:gd fmla="val 13690285" name="adj1"/>
                  <a:gd fmla="val 21581763" name="adj2"/>
                  <a:gd fmla="val 15375" name="adj3"/>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7" name="Google Shape;1747;p37"/>
            <p:cNvSpPr txBox="1"/>
            <p:nvPr/>
          </p:nvSpPr>
          <p:spPr>
            <a:xfrm>
              <a:off x="658275" y="1533674"/>
              <a:ext cx="11679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2"/>
                  </a:solidFill>
                  <a:latin typeface="Amatic SC"/>
                  <a:ea typeface="Amatic SC"/>
                  <a:cs typeface="Amatic SC"/>
                  <a:sym typeface="Amatic SC"/>
                </a:rPr>
                <a:t>35%</a:t>
              </a:r>
              <a:endParaRPr sz="3000">
                <a:solidFill>
                  <a:schemeClr val="lt2"/>
                </a:solidFill>
                <a:latin typeface="Amatic SC"/>
                <a:ea typeface="Amatic SC"/>
                <a:cs typeface="Amatic SC"/>
                <a:sym typeface="Amatic SC"/>
              </a:endParaRPr>
            </a:p>
          </p:txBody>
        </p:sp>
      </p:grpSp>
      <p:grpSp>
        <p:nvGrpSpPr>
          <p:cNvPr id="1748" name="Google Shape;1748;p37"/>
          <p:cNvGrpSpPr/>
          <p:nvPr/>
        </p:nvGrpSpPr>
        <p:grpSpPr>
          <a:xfrm>
            <a:off x="1034452" y="2547726"/>
            <a:ext cx="415546" cy="355053"/>
            <a:chOff x="866243" y="2291587"/>
            <a:chExt cx="415546" cy="355053"/>
          </a:xfrm>
        </p:grpSpPr>
        <p:sp>
          <p:nvSpPr>
            <p:cNvPr id="1749" name="Google Shape;1749;p37"/>
            <p:cNvSpPr/>
            <p:nvPr/>
          </p:nvSpPr>
          <p:spPr>
            <a:xfrm>
              <a:off x="1053756" y="2523748"/>
              <a:ext cx="103998" cy="81706"/>
            </a:xfrm>
            <a:custGeom>
              <a:rect b="b" l="l" r="r" t="t"/>
              <a:pathLst>
                <a:path extrusionOk="0" h="2573" w="3275">
                  <a:moveTo>
                    <a:pt x="2358" y="393"/>
                  </a:moveTo>
                  <a:cubicBezTo>
                    <a:pt x="2418" y="393"/>
                    <a:pt x="2465" y="429"/>
                    <a:pt x="2489" y="488"/>
                  </a:cubicBezTo>
                  <a:lnTo>
                    <a:pt x="2823" y="1262"/>
                  </a:lnTo>
                  <a:cubicBezTo>
                    <a:pt x="2846" y="1322"/>
                    <a:pt x="2823" y="1405"/>
                    <a:pt x="2739" y="1441"/>
                  </a:cubicBezTo>
                  <a:lnTo>
                    <a:pt x="989" y="2179"/>
                  </a:lnTo>
                  <a:cubicBezTo>
                    <a:pt x="977" y="2179"/>
                    <a:pt x="953" y="2203"/>
                    <a:pt x="929" y="2203"/>
                  </a:cubicBezTo>
                  <a:cubicBezTo>
                    <a:pt x="870" y="2203"/>
                    <a:pt x="822" y="2167"/>
                    <a:pt x="787" y="2108"/>
                  </a:cubicBezTo>
                  <a:lnTo>
                    <a:pt x="465" y="1334"/>
                  </a:lnTo>
                  <a:cubicBezTo>
                    <a:pt x="441" y="1262"/>
                    <a:pt x="465" y="1191"/>
                    <a:pt x="537" y="1155"/>
                  </a:cubicBezTo>
                  <a:lnTo>
                    <a:pt x="2299" y="417"/>
                  </a:lnTo>
                  <a:cubicBezTo>
                    <a:pt x="2311" y="417"/>
                    <a:pt x="2322" y="393"/>
                    <a:pt x="2358" y="393"/>
                  </a:cubicBezTo>
                  <a:close/>
                  <a:moveTo>
                    <a:pt x="2358" y="0"/>
                  </a:moveTo>
                  <a:cubicBezTo>
                    <a:pt x="2287" y="0"/>
                    <a:pt x="2227" y="12"/>
                    <a:pt x="2144" y="36"/>
                  </a:cubicBezTo>
                  <a:lnTo>
                    <a:pt x="394" y="786"/>
                  </a:lnTo>
                  <a:cubicBezTo>
                    <a:pt x="120" y="905"/>
                    <a:pt x="1" y="1203"/>
                    <a:pt x="108" y="1465"/>
                  </a:cubicBezTo>
                  <a:lnTo>
                    <a:pt x="429" y="2239"/>
                  </a:lnTo>
                  <a:cubicBezTo>
                    <a:pt x="525" y="2441"/>
                    <a:pt x="703" y="2572"/>
                    <a:pt x="929" y="2572"/>
                  </a:cubicBezTo>
                  <a:cubicBezTo>
                    <a:pt x="1001" y="2572"/>
                    <a:pt x="1060" y="2560"/>
                    <a:pt x="1132" y="2524"/>
                  </a:cubicBezTo>
                  <a:lnTo>
                    <a:pt x="2894" y="1786"/>
                  </a:lnTo>
                  <a:cubicBezTo>
                    <a:pt x="3156" y="1679"/>
                    <a:pt x="3275" y="1370"/>
                    <a:pt x="3180" y="1096"/>
                  </a:cubicBezTo>
                  <a:lnTo>
                    <a:pt x="2846" y="322"/>
                  </a:lnTo>
                  <a:cubicBezTo>
                    <a:pt x="2763" y="131"/>
                    <a:pt x="2584" y="0"/>
                    <a:pt x="2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7"/>
            <p:cNvSpPr/>
            <p:nvPr/>
          </p:nvSpPr>
          <p:spPr>
            <a:xfrm>
              <a:off x="1076461" y="2409176"/>
              <a:ext cx="79419" cy="60525"/>
            </a:xfrm>
            <a:custGeom>
              <a:rect b="b" l="l" r="r" t="t"/>
              <a:pathLst>
                <a:path extrusionOk="0" h="1906" w="2501">
                  <a:moveTo>
                    <a:pt x="1250" y="370"/>
                  </a:moveTo>
                  <a:cubicBezTo>
                    <a:pt x="1715" y="370"/>
                    <a:pt x="2119" y="620"/>
                    <a:pt x="2119" y="941"/>
                  </a:cubicBezTo>
                  <a:cubicBezTo>
                    <a:pt x="2119" y="1251"/>
                    <a:pt x="1715" y="1501"/>
                    <a:pt x="1250" y="1501"/>
                  </a:cubicBezTo>
                  <a:cubicBezTo>
                    <a:pt x="798" y="1501"/>
                    <a:pt x="393" y="1251"/>
                    <a:pt x="393" y="941"/>
                  </a:cubicBezTo>
                  <a:cubicBezTo>
                    <a:pt x="393" y="620"/>
                    <a:pt x="786" y="370"/>
                    <a:pt x="1250" y="370"/>
                  </a:cubicBezTo>
                  <a:close/>
                  <a:moveTo>
                    <a:pt x="1250" y="1"/>
                  </a:moveTo>
                  <a:cubicBezTo>
                    <a:pt x="929" y="1"/>
                    <a:pt x="631" y="96"/>
                    <a:pt x="393" y="251"/>
                  </a:cubicBezTo>
                  <a:cubicBezTo>
                    <a:pt x="143" y="429"/>
                    <a:pt x="0" y="691"/>
                    <a:pt x="0" y="953"/>
                  </a:cubicBezTo>
                  <a:cubicBezTo>
                    <a:pt x="0" y="1227"/>
                    <a:pt x="143" y="1465"/>
                    <a:pt x="393" y="1656"/>
                  </a:cubicBezTo>
                  <a:cubicBezTo>
                    <a:pt x="631" y="1822"/>
                    <a:pt x="929" y="1906"/>
                    <a:pt x="1250" y="1906"/>
                  </a:cubicBezTo>
                  <a:cubicBezTo>
                    <a:pt x="1584" y="1906"/>
                    <a:pt x="1881" y="1810"/>
                    <a:pt x="2119" y="1656"/>
                  </a:cubicBezTo>
                  <a:cubicBezTo>
                    <a:pt x="2369" y="1477"/>
                    <a:pt x="2500" y="1227"/>
                    <a:pt x="2500" y="953"/>
                  </a:cubicBezTo>
                  <a:cubicBezTo>
                    <a:pt x="2500" y="691"/>
                    <a:pt x="2358" y="429"/>
                    <a:pt x="2119" y="251"/>
                  </a:cubicBezTo>
                  <a:cubicBezTo>
                    <a:pt x="1881" y="96"/>
                    <a:pt x="1584" y="1"/>
                    <a:pt x="12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7"/>
            <p:cNvSpPr/>
            <p:nvPr/>
          </p:nvSpPr>
          <p:spPr>
            <a:xfrm>
              <a:off x="985324" y="2448488"/>
              <a:ext cx="86628" cy="94185"/>
            </a:xfrm>
            <a:custGeom>
              <a:rect b="b" l="l" r="r" t="t"/>
              <a:pathLst>
                <a:path extrusionOk="0" h="2966" w="2728">
                  <a:moveTo>
                    <a:pt x="977" y="370"/>
                  </a:moveTo>
                  <a:lnTo>
                    <a:pt x="1537" y="430"/>
                  </a:lnTo>
                  <a:cubicBezTo>
                    <a:pt x="1608" y="442"/>
                    <a:pt x="1680" y="489"/>
                    <a:pt x="1715" y="561"/>
                  </a:cubicBezTo>
                  <a:lnTo>
                    <a:pt x="2287" y="1858"/>
                  </a:lnTo>
                  <a:cubicBezTo>
                    <a:pt x="2322" y="1918"/>
                    <a:pt x="2322" y="1977"/>
                    <a:pt x="2311" y="2037"/>
                  </a:cubicBezTo>
                  <a:cubicBezTo>
                    <a:pt x="2299" y="2096"/>
                    <a:pt x="2251" y="2144"/>
                    <a:pt x="2191" y="2156"/>
                  </a:cubicBezTo>
                  <a:lnTo>
                    <a:pt x="1310" y="2549"/>
                  </a:lnTo>
                  <a:cubicBezTo>
                    <a:pt x="1287" y="2561"/>
                    <a:pt x="1251" y="2561"/>
                    <a:pt x="1227" y="2561"/>
                  </a:cubicBezTo>
                  <a:cubicBezTo>
                    <a:pt x="1132" y="2561"/>
                    <a:pt x="1060" y="2513"/>
                    <a:pt x="1013" y="2430"/>
                  </a:cubicBezTo>
                  <a:lnTo>
                    <a:pt x="429" y="1132"/>
                  </a:lnTo>
                  <a:cubicBezTo>
                    <a:pt x="406" y="1061"/>
                    <a:pt x="406" y="977"/>
                    <a:pt x="465" y="906"/>
                  </a:cubicBezTo>
                  <a:lnTo>
                    <a:pt x="787" y="465"/>
                  </a:lnTo>
                  <a:cubicBezTo>
                    <a:pt x="834" y="406"/>
                    <a:pt x="906" y="370"/>
                    <a:pt x="977" y="370"/>
                  </a:cubicBezTo>
                  <a:close/>
                  <a:moveTo>
                    <a:pt x="965" y="1"/>
                  </a:moveTo>
                  <a:cubicBezTo>
                    <a:pt x="775" y="1"/>
                    <a:pt x="596" y="84"/>
                    <a:pt x="477" y="251"/>
                  </a:cubicBezTo>
                  <a:lnTo>
                    <a:pt x="156" y="703"/>
                  </a:lnTo>
                  <a:cubicBezTo>
                    <a:pt x="13" y="882"/>
                    <a:pt x="1" y="1096"/>
                    <a:pt x="84" y="1311"/>
                  </a:cubicBezTo>
                  <a:lnTo>
                    <a:pt x="667" y="2608"/>
                  </a:lnTo>
                  <a:cubicBezTo>
                    <a:pt x="775" y="2823"/>
                    <a:pt x="977" y="2966"/>
                    <a:pt x="1215" y="2966"/>
                  </a:cubicBezTo>
                  <a:cubicBezTo>
                    <a:pt x="1310" y="2966"/>
                    <a:pt x="1382" y="2942"/>
                    <a:pt x="1453" y="2906"/>
                  </a:cubicBezTo>
                  <a:lnTo>
                    <a:pt x="2334" y="2513"/>
                  </a:lnTo>
                  <a:cubicBezTo>
                    <a:pt x="2489" y="2454"/>
                    <a:pt x="2608" y="2335"/>
                    <a:pt x="2644" y="2168"/>
                  </a:cubicBezTo>
                  <a:cubicBezTo>
                    <a:pt x="2727" y="2025"/>
                    <a:pt x="2727" y="1858"/>
                    <a:pt x="2656" y="1715"/>
                  </a:cubicBezTo>
                  <a:lnTo>
                    <a:pt x="2072" y="418"/>
                  </a:lnTo>
                  <a:cubicBezTo>
                    <a:pt x="1977" y="227"/>
                    <a:pt x="1787" y="84"/>
                    <a:pt x="1572" y="61"/>
                  </a:cubicBezTo>
                  <a:cubicBezTo>
                    <a:pt x="1370" y="49"/>
                    <a:pt x="1156"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7"/>
            <p:cNvSpPr/>
            <p:nvPr/>
          </p:nvSpPr>
          <p:spPr>
            <a:xfrm>
              <a:off x="1014062" y="2472336"/>
              <a:ext cx="15147" cy="15147"/>
            </a:xfrm>
            <a:custGeom>
              <a:rect b="b" l="l" r="r" t="t"/>
              <a:pathLst>
                <a:path extrusionOk="0" h="477" w="477">
                  <a:moveTo>
                    <a:pt x="239" y="0"/>
                  </a:moveTo>
                  <a:cubicBezTo>
                    <a:pt x="108" y="0"/>
                    <a:pt x="1" y="107"/>
                    <a:pt x="1" y="238"/>
                  </a:cubicBezTo>
                  <a:cubicBezTo>
                    <a:pt x="1" y="381"/>
                    <a:pt x="108" y="476"/>
                    <a:pt x="239" y="476"/>
                  </a:cubicBezTo>
                  <a:cubicBezTo>
                    <a:pt x="370" y="476"/>
                    <a:pt x="477" y="381"/>
                    <a:pt x="477" y="238"/>
                  </a:cubicBezTo>
                  <a:cubicBezTo>
                    <a:pt x="477" y="107"/>
                    <a:pt x="370" y="0"/>
                    <a:pt x="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7"/>
            <p:cNvSpPr/>
            <p:nvPr/>
          </p:nvSpPr>
          <p:spPr>
            <a:xfrm>
              <a:off x="866243" y="2291587"/>
              <a:ext cx="415546" cy="355053"/>
            </a:xfrm>
            <a:custGeom>
              <a:rect b="b" l="l" r="r" t="t"/>
              <a:pathLst>
                <a:path extrusionOk="0" h="11181" w="13086">
                  <a:moveTo>
                    <a:pt x="7620" y="1430"/>
                  </a:moveTo>
                  <a:lnTo>
                    <a:pt x="7620" y="1989"/>
                  </a:lnTo>
                  <a:lnTo>
                    <a:pt x="5453" y="1989"/>
                  </a:lnTo>
                  <a:lnTo>
                    <a:pt x="5453" y="1430"/>
                  </a:lnTo>
                  <a:close/>
                  <a:moveTo>
                    <a:pt x="7608" y="406"/>
                  </a:moveTo>
                  <a:cubicBezTo>
                    <a:pt x="8168" y="406"/>
                    <a:pt x="8632" y="858"/>
                    <a:pt x="8632" y="1430"/>
                  </a:cubicBezTo>
                  <a:lnTo>
                    <a:pt x="8632" y="1989"/>
                  </a:lnTo>
                  <a:lnTo>
                    <a:pt x="7989" y="1989"/>
                  </a:lnTo>
                  <a:lnTo>
                    <a:pt x="7989" y="1430"/>
                  </a:lnTo>
                  <a:cubicBezTo>
                    <a:pt x="7989" y="1215"/>
                    <a:pt x="7811" y="1037"/>
                    <a:pt x="7608" y="1037"/>
                  </a:cubicBezTo>
                  <a:lnTo>
                    <a:pt x="5453" y="1037"/>
                  </a:lnTo>
                  <a:cubicBezTo>
                    <a:pt x="5239" y="1037"/>
                    <a:pt x="5060" y="1215"/>
                    <a:pt x="5060" y="1430"/>
                  </a:cubicBezTo>
                  <a:lnTo>
                    <a:pt x="5060" y="1989"/>
                  </a:lnTo>
                  <a:lnTo>
                    <a:pt x="4417" y="1989"/>
                  </a:lnTo>
                  <a:lnTo>
                    <a:pt x="4417" y="1430"/>
                  </a:lnTo>
                  <a:cubicBezTo>
                    <a:pt x="4417" y="858"/>
                    <a:pt x="4882" y="406"/>
                    <a:pt x="5453" y="406"/>
                  </a:cubicBezTo>
                  <a:close/>
                  <a:moveTo>
                    <a:pt x="2929" y="2096"/>
                  </a:moveTo>
                  <a:cubicBezTo>
                    <a:pt x="3013" y="2096"/>
                    <a:pt x="3072" y="2156"/>
                    <a:pt x="3072" y="2227"/>
                  </a:cubicBezTo>
                  <a:lnTo>
                    <a:pt x="3072" y="3299"/>
                  </a:lnTo>
                  <a:cubicBezTo>
                    <a:pt x="3072" y="3382"/>
                    <a:pt x="3132" y="3454"/>
                    <a:pt x="3203" y="3478"/>
                  </a:cubicBezTo>
                  <a:cubicBezTo>
                    <a:pt x="3224" y="3486"/>
                    <a:pt x="3246" y="3490"/>
                    <a:pt x="3267" y="3490"/>
                  </a:cubicBezTo>
                  <a:cubicBezTo>
                    <a:pt x="3365" y="3490"/>
                    <a:pt x="3453" y="3406"/>
                    <a:pt x="3453" y="3299"/>
                  </a:cubicBezTo>
                  <a:lnTo>
                    <a:pt x="3453" y="2358"/>
                  </a:lnTo>
                  <a:lnTo>
                    <a:pt x="9632" y="2358"/>
                  </a:lnTo>
                  <a:lnTo>
                    <a:pt x="9632" y="10502"/>
                  </a:lnTo>
                  <a:lnTo>
                    <a:pt x="3453" y="10502"/>
                  </a:lnTo>
                  <a:lnTo>
                    <a:pt x="3453" y="4073"/>
                  </a:lnTo>
                  <a:cubicBezTo>
                    <a:pt x="3453" y="3978"/>
                    <a:pt x="3370" y="3882"/>
                    <a:pt x="3263" y="3882"/>
                  </a:cubicBezTo>
                  <a:cubicBezTo>
                    <a:pt x="3155" y="3882"/>
                    <a:pt x="3072" y="3978"/>
                    <a:pt x="3072" y="4073"/>
                  </a:cubicBezTo>
                  <a:lnTo>
                    <a:pt x="3072" y="10657"/>
                  </a:lnTo>
                  <a:cubicBezTo>
                    <a:pt x="3072" y="10728"/>
                    <a:pt x="3013" y="10788"/>
                    <a:pt x="2929" y="10788"/>
                  </a:cubicBezTo>
                  <a:lnTo>
                    <a:pt x="2310" y="10788"/>
                  </a:lnTo>
                  <a:cubicBezTo>
                    <a:pt x="2239" y="10788"/>
                    <a:pt x="2179" y="10728"/>
                    <a:pt x="2179" y="10657"/>
                  </a:cubicBezTo>
                  <a:lnTo>
                    <a:pt x="2179" y="2227"/>
                  </a:lnTo>
                  <a:cubicBezTo>
                    <a:pt x="2179" y="2156"/>
                    <a:pt x="2239" y="2096"/>
                    <a:pt x="2310" y="2096"/>
                  </a:cubicBezTo>
                  <a:close/>
                  <a:moveTo>
                    <a:pt x="10775" y="2096"/>
                  </a:moveTo>
                  <a:cubicBezTo>
                    <a:pt x="10847" y="2096"/>
                    <a:pt x="10906" y="2156"/>
                    <a:pt x="10906" y="2227"/>
                  </a:cubicBezTo>
                  <a:lnTo>
                    <a:pt x="10906" y="10657"/>
                  </a:lnTo>
                  <a:cubicBezTo>
                    <a:pt x="10906" y="10728"/>
                    <a:pt x="10847" y="10788"/>
                    <a:pt x="10775" y="10788"/>
                  </a:cubicBezTo>
                  <a:lnTo>
                    <a:pt x="10156" y="10788"/>
                  </a:lnTo>
                  <a:cubicBezTo>
                    <a:pt x="10073" y="10788"/>
                    <a:pt x="10013" y="10728"/>
                    <a:pt x="10013" y="10657"/>
                  </a:cubicBezTo>
                  <a:lnTo>
                    <a:pt x="10013" y="2227"/>
                  </a:lnTo>
                  <a:cubicBezTo>
                    <a:pt x="10013" y="2156"/>
                    <a:pt x="10073" y="2096"/>
                    <a:pt x="10156" y="2096"/>
                  </a:cubicBezTo>
                  <a:close/>
                  <a:moveTo>
                    <a:pt x="5465" y="1"/>
                  </a:moveTo>
                  <a:cubicBezTo>
                    <a:pt x="4691" y="1"/>
                    <a:pt x="4048" y="644"/>
                    <a:pt x="4048" y="1418"/>
                  </a:cubicBezTo>
                  <a:lnTo>
                    <a:pt x="4048" y="1977"/>
                  </a:lnTo>
                  <a:lnTo>
                    <a:pt x="3394" y="1977"/>
                  </a:lnTo>
                  <a:cubicBezTo>
                    <a:pt x="3310" y="1811"/>
                    <a:pt x="3132" y="1692"/>
                    <a:pt x="2929" y="1692"/>
                  </a:cubicBezTo>
                  <a:lnTo>
                    <a:pt x="2310" y="1692"/>
                  </a:lnTo>
                  <a:cubicBezTo>
                    <a:pt x="2096" y="1692"/>
                    <a:pt x="1941" y="1811"/>
                    <a:pt x="1846" y="1977"/>
                  </a:cubicBezTo>
                  <a:lnTo>
                    <a:pt x="1310" y="1977"/>
                  </a:lnTo>
                  <a:cubicBezTo>
                    <a:pt x="596" y="1977"/>
                    <a:pt x="0" y="2561"/>
                    <a:pt x="0" y="3287"/>
                  </a:cubicBezTo>
                  <a:lnTo>
                    <a:pt x="0" y="7990"/>
                  </a:lnTo>
                  <a:cubicBezTo>
                    <a:pt x="0" y="8097"/>
                    <a:pt x="96" y="8180"/>
                    <a:pt x="191" y="8180"/>
                  </a:cubicBezTo>
                  <a:cubicBezTo>
                    <a:pt x="298" y="8180"/>
                    <a:pt x="393" y="8097"/>
                    <a:pt x="393" y="7990"/>
                  </a:cubicBezTo>
                  <a:lnTo>
                    <a:pt x="393" y="3287"/>
                  </a:lnTo>
                  <a:cubicBezTo>
                    <a:pt x="393" y="2787"/>
                    <a:pt x="810" y="2370"/>
                    <a:pt x="1310" y="2370"/>
                  </a:cubicBezTo>
                  <a:lnTo>
                    <a:pt x="1786" y="2370"/>
                  </a:lnTo>
                  <a:lnTo>
                    <a:pt x="1786" y="10502"/>
                  </a:lnTo>
                  <a:lnTo>
                    <a:pt x="1310" y="10502"/>
                  </a:lnTo>
                  <a:cubicBezTo>
                    <a:pt x="810" y="10502"/>
                    <a:pt x="393" y="10085"/>
                    <a:pt x="393" y="9585"/>
                  </a:cubicBezTo>
                  <a:lnTo>
                    <a:pt x="393" y="8764"/>
                  </a:lnTo>
                  <a:cubicBezTo>
                    <a:pt x="393" y="8657"/>
                    <a:pt x="298" y="8573"/>
                    <a:pt x="191" y="8573"/>
                  </a:cubicBezTo>
                  <a:cubicBezTo>
                    <a:pt x="96" y="8573"/>
                    <a:pt x="0" y="8657"/>
                    <a:pt x="0" y="8764"/>
                  </a:cubicBezTo>
                  <a:lnTo>
                    <a:pt x="0" y="9585"/>
                  </a:lnTo>
                  <a:cubicBezTo>
                    <a:pt x="0" y="10300"/>
                    <a:pt x="584" y="10895"/>
                    <a:pt x="1310" y="10895"/>
                  </a:cubicBezTo>
                  <a:lnTo>
                    <a:pt x="1846" y="10895"/>
                  </a:lnTo>
                  <a:cubicBezTo>
                    <a:pt x="1941" y="11062"/>
                    <a:pt x="2120" y="11181"/>
                    <a:pt x="2310" y="11181"/>
                  </a:cubicBezTo>
                  <a:lnTo>
                    <a:pt x="2929" y="11181"/>
                  </a:lnTo>
                  <a:cubicBezTo>
                    <a:pt x="3144" y="11181"/>
                    <a:pt x="3310" y="11062"/>
                    <a:pt x="3394" y="10895"/>
                  </a:cubicBezTo>
                  <a:lnTo>
                    <a:pt x="9692" y="10895"/>
                  </a:lnTo>
                  <a:cubicBezTo>
                    <a:pt x="9775" y="11062"/>
                    <a:pt x="9954" y="11181"/>
                    <a:pt x="10156" y="11181"/>
                  </a:cubicBezTo>
                  <a:lnTo>
                    <a:pt x="10775" y="11181"/>
                  </a:lnTo>
                  <a:cubicBezTo>
                    <a:pt x="10978" y="11181"/>
                    <a:pt x="11145" y="11062"/>
                    <a:pt x="11240" y="10895"/>
                  </a:cubicBezTo>
                  <a:lnTo>
                    <a:pt x="11776" y="10895"/>
                  </a:lnTo>
                  <a:cubicBezTo>
                    <a:pt x="12490" y="10895"/>
                    <a:pt x="13085" y="10312"/>
                    <a:pt x="13085" y="9585"/>
                  </a:cubicBezTo>
                  <a:lnTo>
                    <a:pt x="13085" y="4894"/>
                  </a:lnTo>
                  <a:cubicBezTo>
                    <a:pt x="13085" y="4787"/>
                    <a:pt x="12990" y="4704"/>
                    <a:pt x="12883" y="4704"/>
                  </a:cubicBezTo>
                  <a:cubicBezTo>
                    <a:pt x="12788" y="4704"/>
                    <a:pt x="12692" y="4787"/>
                    <a:pt x="12692" y="4894"/>
                  </a:cubicBezTo>
                  <a:lnTo>
                    <a:pt x="12692" y="9585"/>
                  </a:lnTo>
                  <a:cubicBezTo>
                    <a:pt x="12692" y="10085"/>
                    <a:pt x="12276" y="10502"/>
                    <a:pt x="11776" y="10502"/>
                  </a:cubicBezTo>
                  <a:lnTo>
                    <a:pt x="11299" y="10502"/>
                  </a:lnTo>
                  <a:lnTo>
                    <a:pt x="11299" y="2370"/>
                  </a:lnTo>
                  <a:lnTo>
                    <a:pt x="11776" y="2370"/>
                  </a:lnTo>
                  <a:cubicBezTo>
                    <a:pt x="12276" y="2370"/>
                    <a:pt x="12692" y="2787"/>
                    <a:pt x="12692" y="3287"/>
                  </a:cubicBezTo>
                  <a:lnTo>
                    <a:pt x="12692" y="4120"/>
                  </a:lnTo>
                  <a:cubicBezTo>
                    <a:pt x="12692" y="4240"/>
                    <a:pt x="12788" y="4311"/>
                    <a:pt x="12895" y="4311"/>
                  </a:cubicBezTo>
                  <a:cubicBezTo>
                    <a:pt x="12990" y="4311"/>
                    <a:pt x="13085" y="4228"/>
                    <a:pt x="13085" y="4120"/>
                  </a:cubicBezTo>
                  <a:lnTo>
                    <a:pt x="13085" y="3287"/>
                  </a:lnTo>
                  <a:cubicBezTo>
                    <a:pt x="13085" y="2573"/>
                    <a:pt x="12502" y="1977"/>
                    <a:pt x="11776" y="1977"/>
                  </a:cubicBezTo>
                  <a:lnTo>
                    <a:pt x="11240" y="1977"/>
                  </a:lnTo>
                  <a:cubicBezTo>
                    <a:pt x="11145" y="1811"/>
                    <a:pt x="10966" y="1692"/>
                    <a:pt x="10775" y="1692"/>
                  </a:cubicBezTo>
                  <a:lnTo>
                    <a:pt x="10156" y="1692"/>
                  </a:lnTo>
                  <a:cubicBezTo>
                    <a:pt x="9942" y="1692"/>
                    <a:pt x="9775" y="1811"/>
                    <a:pt x="9692" y="1977"/>
                  </a:cubicBezTo>
                  <a:lnTo>
                    <a:pt x="9037" y="1977"/>
                  </a:lnTo>
                  <a:lnTo>
                    <a:pt x="9037" y="1418"/>
                  </a:lnTo>
                  <a:cubicBezTo>
                    <a:pt x="9037" y="644"/>
                    <a:pt x="8394" y="1"/>
                    <a:pt x="76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4" name="Google Shape;1754;p37"/>
          <p:cNvGrpSpPr/>
          <p:nvPr/>
        </p:nvGrpSpPr>
        <p:grpSpPr>
          <a:xfrm>
            <a:off x="2117681" y="1533674"/>
            <a:ext cx="1577100" cy="2894186"/>
            <a:chOff x="2117681" y="1533674"/>
            <a:chExt cx="1577100" cy="2894186"/>
          </a:xfrm>
        </p:grpSpPr>
        <p:sp>
          <p:nvSpPr>
            <p:cNvPr id="1755" name="Google Shape;1755;p37"/>
            <p:cNvSpPr txBox="1"/>
            <p:nvPr/>
          </p:nvSpPr>
          <p:spPr>
            <a:xfrm>
              <a:off x="2117681" y="3436139"/>
              <a:ext cx="1577100" cy="340500"/>
            </a:xfrm>
            <a:prstGeom prst="rect">
              <a:avLst/>
            </a:prstGeom>
            <a:no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1756" name="Google Shape;1756;p37"/>
            <p:cNvSpPr txBox="1"/>
            <p:nvPr/>
          </p:nvSpPr>
          <p:spPr>
            <a:xfrm>
              <a:off x="2117681" y="3752560"/>
              <a:ext cx="1577100" cy="675300"/>
            </a:xfrm>
            <a:prstGeom prst="rect">
              <a:avLst/>
            </a:prstGeom>
            <a:no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a:t>
              </a:r>
              <a:endParaRPr sz="1200">
                <a:solidFill>
                  <a:schemeClr val="dk1"/>
                </a:solidFill>
                <a:latin typeface="Roboto Light"/>
                <a:ea typeface="Roboto Light"/>
                <a:cs typeface="Roboto Light"/>
                <a:sym typeface="Roboto Light"/>
              </a:endParaRPr>
            </a:p>
          </p:txBody>
        </p:sp>
        <p:grpSp>
          <p:nvGrpSpPr>
            <p:cNvPr id="1757" name="Google Shape;1757;p37"/>
            <p:cNvGrpSpPr/>
            <p:nvPr/>
          </p:nvGrpSpPr>
          <p:grpSpPr>
            <a:xfrm>
              <a:off x="2278746" y="2097767"/>
              <a:ext cx="1254969" cy="1254969"/>
              <a:chOff x="669075" y="1998613"/>
              <a:chExt cx="1146300" cy="1146300"/>
            </a:xfrm>
          </p:grpSpPr>
          <p:sp>
            <p:nvSpPr>
              <p:cNvPr id="1758" name="Google Shape;1758;p37"/>
              <p:cNvSpPr/>
              <p:nvPr/>
            </p:nvSpPr>
            <p:spPr>
              <a:xfrm>
                <a:off x="669075" y="1998613"/>
                <a:ext cx="1146300" cy="1146300"/>
              </a:xfrm>
              <a:prstGeom prst="donut">
                <a:avLst>
                  <a:gd fmla="val 21113" name="adj"/>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7"/>
              <p:cNvSpPr/>
              <p:nvPr/>
            </p:nvSpPr>
            <p:spPr>
              <a:xfrm rot="-5400000">
                <a:off x="707325" y="2036863"/>
                <a:ext cx="1069800" cy="1069800"/>
              </a:xfrm>
              <a:prstGeom prst="blockArc">
                <a:avLst>
                  <a:gd fmla="val 10800000" name="adj1"/>
                  <a:gd fmla="val 21581763" name="adj2"/>
                  <a:gd fmla="val 15375" name="adj3"/>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0" name="Google Shape;1760;p37"/>
            <p:cNvSpPr txBox="1"/>
            <p:nvPr/>
          </p:nvSpPr>
          <p:spPr>
            <a:xfrm>
              <a:off x="2322281" y="1533674"/>
              <a:ext cx="11679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Amatic SC"/>
                  <a:ea typeface="Amatic SC"/>
                  <a:cs typeface="Amatic SC"/>
                  <a:sym typeface="Amatic SC"/>
                </a:rPr>
                <a:t>5</a:t>
              </a:r>
              <a:r>
                <a:rPr lang="en" sz="3000">
                  <a:solidFill>
                    <a:schemeClr val="dk2"/>
                  </a:solidFill>
                  <a:latin typeface="Amatic SC"/>
                  <a:ea typeface="Amatic SC"/>
                  <a:cs typeface="Amatic SC"/>
                  <a:sym typeface="Amatic SC"/>
                </a:rPr>
                <a:t>0%</a:t>
              </a:r>
              <a:endParaRPr sz="3000">
                <a:solidFill>
                  <a:schemeClr val="dk2"/>
                </a:solidFill>
                <a:latin typeface="Amatic SC"/>
                <a:ea typeface="Amatic SC"/>
                <a:cs typeface="Amatic SC"/>
                <a:sym typeface="Amatic SC"/>
              </a:endParaRPr>
            </a:p>
          </p:txBody>
        </p:sp>
      </p:grpSp>
      <p:grpSp>
        <p:nvGrpSpPr>
          <p:cNvPr id="1761" name="Google Shape;1761;p37"/>
          <p:cNvGrpSpPr/>
          <p:nvPr/>
        </p:nvGrpSpPr>
        <p:grpSpPr>
          <a:xfrm>
            <a:off x="2720766" y="2539977"/>
            <a:ext cx="370930" cy="370549"/>
            <a:chOff x="2497275" y="2744159"/>
            <a:chExt cx="370930" cy="370549"/>
          </a:xfrm>
        </p:grpSpPr>
        <p:sp>
          <p:nvSpPr>
            <p:cNvPr id="1762" name="Google Shape;1762;p37"/>
            <p:cNvSpPr/>
            <p:nvPr/>
          </p:nvSpPr>
          <p:spPr>
            <a:xfrm>
              <a:off x="2497275" y="2744159"/>
              <a:ext cx="284366" cy="284747"/>
            </a:xfrm>
            <a:custGeom>
              <a:rect b="b" l="l" r="r" t="t"/>
              <a:pathLst>
                <a:path extrusionOk="0" h="8967" w="8955">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7"/>
            <p:cNvSpPr/>
            <p:nvPr/>
          </p:nvSpPr>
          <p:spPr>
            <a:xfrm>
              <a:off x="2592191" y="2821673"/>
              <a:ext cx="113461" cy="98345"/>
            </a:xfrm>
            <a:custGeom>
              <a:rect b="b" l="l" r="r" t="t"/>
              <a:pathLst>
                <a:path extrusionOk="0" h="3097" w="3573">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7"/>
            <p:cNvSpPr/>
            <p:nvPr/>
          </p:nvSpPr>
          <p:spPr>
            <a:xfrm>
              <a:off x="2574408" y="2862129"/>
              <a:ext cx="106665" cy="90756"/>
            </a:xfrm>
            <a:custGeom>
              <a:rect b="b" l="l" r="r" t="t"/>
              <a:pathLst>
                <a:path extrusionOk="0" h="2858" w="3359">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7"/>
            <p:cNvSpPr/>
            <p:nvPr/>
          </p:nvSpPr>
          <p:spPr>
            <a:xfrm>
              <a:off x="2676881" y="2923385"/>
              <a:ext cx="191324" cy="191324"/>
            </a:xfrm>
            <a:custGeom>
              <a:rect b="b" l="l" r="r" t="t"/>
              <a:pathLst>
                <a:path extrusionOk="0" h="6025" w="6025">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7"/>
            <p:cNvSpPr/>
            <p:nvPr/>
          </p:nvSpPr>
          <p:spPr>
            <a:xfrm>
              <a:off x="2738867" y="2986895"/>
              <a:ext cx="65066" cy="65066"/>
            </a:xfrm>
            <a:custGeom>
              <a:rect b="b" l="l" r="r" t="t"/>
              <a:pathLst>
                <a:path extrusionOk="0" h="2049" w="2049">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7"/>
            <p:cNvSpPr/>
            <p:nvPr/>
          </p:nvSpPr>
          <p:spPr>
            <a:xfrm>
              <a:off x="2604670" y="2851904"/>
              <a:ext cx="70718" cy="71131"/>
            </a:xfrm>
            <a:custGeom>
              <a:rect b="b" l="l" r="r" t="t"/>
              <a:pathLst>
                <a:path extrusionOk="0" h="2240" w="2227">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8" name="Google Shape;1768;p37"/>
          <p:cNvGrpSpPr/>
          <p:nvPr/>
        </p:nvGrpSpPr>
        <p:grpSpPr>
          <a:xfrm>
            <a:off x="5445694" y="1533674"/>
            <a:ext cx="1577100" cy="2894186"/>
            <a:chOff x="5445694" y="1533674"/>
            <a:chExt cx="1577100" cy="2894186"/>
          </a:xfrm>
        </p:grpSpPr>
        <p:sp>
          <p:nvSpPr>
            <p:cNvPr id="1769" name="Google Shape;1769;p37"/>
            <p:cNvSpPr txBox="1"/>
            <p:nvPr/>
          </p:nvSpPr>
          <p:spPr>
            <a:xfrm>
              <a:off x="5445694" y="3436139"/>
              <a:ext cx="1577100" cy="340500"/>
            </a:xfrm>
            <a:prstGeom prst="rect">
              <a:avLst/>
            </a:prstGeom>
            <a:no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1770" name="Google Shape;1770;p37"/>
            <p:cNvSpPr txBox="1"/>
            <p:nvPr/>
          </p:nvSpPr>
          <p:spPr>
            <a:xfrm>
              <a:off x="5445694" y="3752560"/>
              <a:ext cx="1577100" cy="675300"/>
            </a:xfrm>
            <a:prstGeom prst="rect">
              <a:avLst/>
            </a:prstGeom>
            <a:no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a:t>
              </a:r>
              <a:endParaRPr sz="1200">
                <a:solidFill>
                  <a:schemeClr val="dk1"/>
                </a:solidFill>
                <a:latin typeface="Roboto Light"/>
                <a:ea typeface="Roboto Light"/>
                <a:cs typeface="Roboto Light"/>
                <a:sym typeface="Roboto Light"/>
              </a:endParaRPr>
            </a:p>
          </p:txBody>
        </p:sp>
        <p:grpSp>
          <p:nvGrpSpPr>
            <p:cNvPr id="1771" name="Google Shape;1771;p37"/>
            <p:cNvGrpSpPr/>
            <p:nvPr/>
          </p:nvGrpSpPr>
          <p:grpSpPr>
            <a:xfrm>
              <a:off x="5606759" y="2097767"/>
              <a:ext cx="1254969" cy="1254969"/>
              <a:chOff x="669075" y="1998613"/>
              <a:chExt cx="1146300" cy="1146300"/>
            </a:xfrm>
          </p:grpSpPr>
          <p:sp>
            <p:nvSpPr>
              <p:cNvPr id="1772" name="Google Shape;1772;p37"/>
              <p:cNvSpPr/>
              <p:nvPr/>
            </p:nvSpPr>
            <p:spPr>
              <a:xfrm>
                <a:off x="669075" y="1998613"/>
                <a:ext cx="1146300" cy="1146300"/>
              </a:xfrm>
              <a:prstGeom prst="donut">
                <a:avLst>
                  <a:gd fmla="val 21113" name="adj"/>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7"/>
              <p:cNvSpPr/>
              <p:nvPr/>
            </p:nvSpPr>
            <p:spPr>
              <a:xfrm rot="-5400000">
                <a:off x="707325" y="2036863"/>
                <a:ext cx="1069800" cy="1069800"/>
              </a:xfrm>
              <a:prstGeom prst="blockArc">
                <a:avLst>
                  <a:gd fmla="val 4068809" name="adj1"/>
                  <a:gd fmla="val 21581763" name="adj2"/>
                  <a:gd fmla="val 15375" name="adj3"/>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4" name="Google Shape;1774;p37"/>
            <p:cNvSpPr txBox="1"/>
            <p:nvPr/>
          </p:nvSpPr>
          <p:spPr>
            <a:xfrm>
              <a:off x="5650294" y="1533674"/>
              <a:ext cx="11679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2"/>
                  </a:solidFill>
                  <a:latin typeface="Amatic SC"/>
                  <a:ea typeface="Amatic SC"/>
                  <a:cs typeface="Amatic SC"/>
                  <a:sym typeface="Amatic SC"/>
                </a:rPr>
                <a:t>80</a:t>
              </a:r>
              <a:r>
                <a:rPr lang="en" sz="3000">
                  <a:solidFill>
                    <a:schemeClr val="accent2"/>
                  </a:solidFill>
                  <a:latin typeface="Amatic SC"/>
                  <a:ea typeface="Amatic SC"/>
                  <a:cs typeface="Amatic SC"/>
                  <a:sym typeface="Amatic SC"/>
                </a:rPr>
                <a:t>%</a:t>
              </a:r>
              <a:endParaRPr sz="3000">
                <a:solidFill>
                  <a:schemeClr val="accent2"/>
                </a:solidFill>
                <a:latin typeface="Amatic SC"/>
                <a:ea typeface="Amatic SC"/>
                <a:cs typeface="Amatic SC"/>
                <a:sym typeface="Amatic SC"/>
              </a:endParaRPr>
            </a:p>
          </p:txBody>
        </p:sp>
      </p:grpSp>
      <p:grpSp>
        <p:nvGrpSpPr>
          <p:cNvPr id="1775" name="Google Shape;1775;p37"/>
          <p:cNvGrpSpPr/>
          <p:nvPr/>
        </p:nvGrpSpPr>
        <p:grpSpPr>
          <a:xfrm>
            <a:off x="6048302" y="2542407"/>
            <a:ext cx="371883" cy="365691"/>
            <a:chOff x="860940" y="2746477"/>
            <a:chExt cx="371883" cy="365691"/>
          </a:xfrm>
        </p:grpSpPr>
        <p:sp>
          <p:nvSpPr>
            <p:cNvPr id="1776" name="Google Shape;1776;p37"/>
            <p:cNvSpPr/>
            <p:nvPr/>
          </p:nvSpPr>
          <p:spPr>
            <a:xfrm>
              <a:off x="908191" y="3026302"/>
              <a:ext cx="30294" cy="28961"/>
            </a:xfrm>
            <a:custGeom>
              <a:rect b="b" l="l" r="r" t="t"/>
              <a:pathLst>
                <a:path extrusionOk="0" h="912" w="954">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7"/>
            <p:cNvSpPr/>
            <p:nvPr/>
          </p:nvSpPr>
          <p:spPr>
            <a:xfrm>
              <a:off x="943757" y="3061836"/>
              <a:ext cx="30263" cy="28961"/>
            </a:xfrm>
            <a:custGeom>
              <a:rect b="b" l="l" r="r" t="t"/>
              <a:pathLst>
                <a:path extrusionOk="0" h="912" w="953">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7"/>
            <p:cNvSpPr/>
            <p:nvPr/>
          </p:nvSpPr>
          <p:spPr>
            <a:xfrm>
              <a:off x="926355" y="3044085"/>
              <a:ext cx="29881" cy="28579"/>
            </a:xfrm>
            <a:custGeom>
              <a:rect b="b" l="l" r="r" t="t"/>
              <a:pathLst>
                <a:path extrusionOk="0" h="900" w="941">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7"/>
            <p:cNvSpPr/>
            <p:nvPr/>
          </p:nvSpPr>
          <p:spPr>
            <a:xfrm>
              <a:off x="860940" y="2746477"/>
              <a:ext cx="371883" cy="365691"/>
            </a:xfrm>
            <a:custGeom>
              <a:rect b="b" l="l" r="r" t="t"/>
              <a:pathLst>
                <a:path extrusionOk="0" h="11516" w="11711">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7"/>
            <p:cNvSpPr/>
            <p:nvPr/>
          </p:nvSpPr>
          <p:spPr>
            <a:xfrm>
              <a:off x="1070396" y="2832057"/>
              <a:ext cx="90406" cy="69035"/>
            </a:xfrm>
            <a:custGeom>
              <a:rect b="b" l="l" r="r" t="t"/>
              <a:pathLst>
                <a:path extrusionOk="0" h="2174" w="2847">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1" name="Google Shape;1781;p37"/>
          <p:cNvGrpSpPr/>
          <p:nvPr/>
        </p:nvGrpSpPr>
        <p:grpSpPr>
          <a:xfrm>
            <a:off x="3781687" y="1533674"/>
            <a:ext cx="1577100" cy="2894186"/>
            <a:chOff x="3781687" y="1533674"/>
            <a:chExt cx="1577100" cy="2894186"/>
          </a:xfrm>
        </p:grpSpPr>
        <p:sp>
          <p:nvSpPr>
            <p:cNvPr id="1782" name="Google Shape;1782;p37"/>
            <p:cNvSpPr txBox="1"/>
            <p:nvPr/>
          </p:nvSpPr>
          <p:spPr>
            <a:xfrm>
              <a:off x="3781687" y="3436139"/>
              <a:ext cx="1577100" cy="340500"/>
            </a:xfrm>
            <a:prstGeom prst="rect">
              <a:avLst/>
            </a:prstGeom>
            <a:no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Venus</a:t>
              </a:r>
              <a:endParaRPr sz="2400">
                <a:solidFill>
                  <a:schemeClr val="dk1"/>
                </a:solidFill>
                <a:latin typeface="Amatic SC"/>
                <a:ea typeface="Amatic SC"/>
                <a:cs typeface="Amatic SC"/>
                <a:sym typeface="Amatic SC"/>
              </a:endParaRPr>
            </a:p>
          </p:txBody>
        </p:sp>
        <p:sp>
          <p:nvSpPr>
            <p:cNvPr id="1783" name="Google Shape;1783;p37"/>
            <p:cNvSpPr txBox="1"/>
            <p:nvPr/>
          </p:nvSpPr>
          <p:spPr>
            <a:xfrm>
              <a:off x="3781687" y="3752560"/>
              <a:ext cx="1577100" cy="675300"/>
            </a:xfrm>
            <a:prstGeom prst="rect">
              <a:avLst/>
            </a:prstGeom>
            <a:no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Venus is the second planet from the Sun</a:t>
              </a:r>
              <a:endParaRPr sz="1200">
                <a:solidFill>
                  <a:schemeClr val="dk1"/>
                </a:solidFill>
                <a:latin typeface="Roboto Light"/>
                <a:ea typeface="Roboto Light"/>
                <a:cs typeface="Roboto Light"/>
                <a:sym typeface="Roboto Light"/>
              </a:endParaRPr>
            </a:p>
          </p:txBody>
        </p:sp>
        <p:grpSp>
          <p:nvGrpSpPr>
            <p:cNvPr id="1784" name="Google Shape;1784;p37"/>
            <p:cNvGrpSpPr/>
            <p:nvPr/>
          </p:nvGrpSpPr>
          <p:grpSpPr>
            <a:xfrm>
              <a:off x="3942753" y="2097767"/>
              <a:ext cx="1254969" cy="1254969"/>
              <a:chOff x="669075" y="1998613"/>
              <a:chExt cx="1146300" cy="1146300"/>
            </a:xfrm>
          </p:grpSpPr>
          <p:sp>
            <p:nvSpPr>
              <p:cNvPr id="1785" name="Google Shape;1785;p37"/>
              <p:cNvSpPr/>
              <p:nvPr/>
            </p:nvSpPr>
            <p:spPr>
              <a:xfrm>
                <a:off x="669075" y="1998613"/>
                <a:ext cx="1146300" cy="1146300"/>
              </a:xfrm>
              <a:prstGeom prst="donut">
                <a:avLst>
                  <a:gd fmla="val 21113" name="adj"/>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7"/>
              <p:cNvSpPr/>
              <p:nvPr/>
            </p:nvSpPr>
            <p:spPr>
              <a:xfrm rot="-5400000">
                <a:off x="707325" y="2036863"/>
                <a:ext cx="1069800" cy="1069800"/>
              </a:xfrm>
              <a:prstGeom prst="blockArc">
                <a:avLst>
                  <a:gd fmla="val 7323863" name="adj1"/>
                  <a:gd fmla="val 21581763" name="adj2"/>
                  <a:gd fmla="val 15375"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7" name="Google Shape;1787;p37"/>
            <p:cNvSpPr txBox="1"/>
            <p:nvPr/>
          </p:nvSpPr>
          <p:spPr>
            <a:xfrm>
              <a:off x="3986287" y="1533674"/>
              <a:ext cx="11679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Amatic SC"/>
                  <a:ea typeface="Amatic SC"/>
                  <a:cs typeface="Amatic SC"/>
                  <a:sym typeface="Amatic SC"/>
                </a:rPr>
                <a:t>65</a:t>
              </a:r>
              <a:r>
                <a:rPr lang="en" sz="3000">
                  <a:solidFill>
                    <a:schemeClr val="accent1"/>
                  </a:solidFill>
                  <a:latin typeface="Amatic SC"/>
                  <a:ea typeface="Amatic SC"/>
                  <a:cs typeface="Amatic SC"/>
                  <a:sym typeface="Amatic SC"/>
                </a:rPr>
                <a:t>%</a:t>
              </a:r>
              <a:endParaRPr sz="3000">
                <a:solidFill>
                  <a:schemeClr val="accent1"/>
                </a:solidFill>
                <a:latin typeface="Amatic SC"/>
                <a:ea typeface="Amatic SC"/>
                <a:cs typeface="Amatic SC"/>
                <a:sym typeface="Amatic SC"/>
              </a:endParaRPr>
            </a:p>
          </p:txBody>
        </p:sp>
      </p:grpSp>
      <p:grpSp>
        <p:nvGrpSpPr>
          <p:cNvPr id="1788" name="Google Shape;1788;p37"/>
          <p:cNvGrpSpPr/>
          <p:nvPr/>
        </p:nvGrpSpPr>
        <p:grpSpPr>
          <a:xfrm>
            <a:off x="4401793" y="2547456"/>
            <a:ext cx="336889" cy="355592"/>
            <a:chOff x="3620576" y="2745525"/>
            <a:chExt cx="336889" cy="355592"/>
          </a:xfrm>
        </p:grpSpPr>
        <p:sp>
          <p:nvSpPr>
            <p:cNvPr id="1789" name="Google Shape;1789;p37"/>
            <p:cNvSpPr/>
            <p:nvPr/>
          </p:nvSpPr>
          <p:spPr>
            <a:xfrm>
              <a:off x="3620576" y="2745525"/>
              <a:ext cx="336889" cy="355592"/>
            </a:xfrm>
            <a:custGeom>
              <a:rect b="b" l="l" r="r" t="t"/>
              <a:pathLst>
                <a:path extrusionOk="0" h="11198" w="10609">
                  <a:moveTo>
                    <a:pt x="9856" y="0"/>
                  </a:moveTo>
                  <a:cubicBezTo>
                    <a:pt x="9825" y="0"/>
                    <a:pt x="9794" y="2"/>
                    <a:pt x="9763" y="5"/>
                  </a:cubicBezTo>
                  <a:lnTo>
                    <a:pt x="3310" y="1148"/>
                  </a:lnTo>
                  <a:cubicBezTo>
                    <a:pt x="2965" y="1208"/>
                    <a:pt x="2691" y="1505"/>
                    <a:pt x="2691" y="1863"/>
                  </a:cubicBezTo>
                  <a:lnTo>
                    <a:pt x="2691" y="7161"/>
                  </a:lnTo>
                  <a:cubicBezTo>
                    <a:pt x="2512" y="7101"/>
                    <a:pt x="2324" y="7075"/>
                    <a:pt x="2134" y="7075"/>
                  </a:cubicBezTo>
                  <a:cubicBezTo>
                    <a:pt x="2098" y="7075"/>
                    <a:pt x="2061" y="7076"/>
                    <a:pt x="2024" y="7078"/>
                  </a:cubicBezTo>
                  <a:cubicBezTo>
                    <a:pt x="1489" y="7089"/>
                    <a:pt x="1000" y="7304"/>
                    <a:pt x="608" y="7685"/>
                  </a:cubicBezTo>
                  <a:cubicBezTo>
                    <a:pt x="238" y="8078"/>
                    <a:pt x="12" y="8566"/>
                    <a:pt x="12" y="9102"/>
                  </a:cubicBezTo>
                  <a:cubicBezTo>
                    <a:pt x="0" y="9661"/>
                    <a:pt x="227" y="10185"/>
                    <a:pt x="608" y="10590"/>
                  </a:cubicBezTo>
                  <a:cubicBezTo>
                    <a:pt x="1000" y="10971"/>
                    <a:pt x="1524" y="11197"/>
                    <a:pt x="2072" y="11197"/>
                  </a:cubicBezTo>
                  <a:lnTo>
                    <a:pt x="2096" y="11197"/>
                  </a:lnTo>
                  <a:cubicBezTo>
                    <a:pt x="3215" y="11185"/>
                    <a:pt x="4120" y="10245"/>
                    <a:pt x="4120" y="9114"/>
                  </a:cubicBezTo>
                  <a:lnTo>
                    <a:pt x="4120" y="4934"/>
                  </a:lnTo>
                  <a:cubicBezTo>
                    <a:pt x="4120" y="4827"/>
                    <a:pt x="4037" y="4744"/>
                    <a:pt x="3929" y="4744"/>
                  </a:cubicBezTo>
                  <a:cubicBezTo>
                    <a:pt x="3822" y="4744"/>
                    <a:pt x="3739" y="4827"/>
                    <a:pt x="3739" y="4934"/>
                  </a:cubicBezTo>
                  <a:lnTo>
                    <a:pt x="3739" y="9114"/>
                  </a:lnTo>
                  <a:cubicBezTo>
                    <a:pt x="3739" y="10042"/>
                    <a:pt x="3013" y="10780"/>
                    <a:pt x="2096" y="10792"/>
                  </a:cubicBezTo>
                  <a:lnTo>
                    <a:pt x="2072" y="10792"/>
                  </a:lnTo>
                  <a:cubicBezTo>
                    <a:pt x="1620" y="10792"/>
                    <a:pt x="1203" y="10614"/>
                    <a:pt x="893" y="10304"/>
                  </a:cubicBezTo>
                  <a:cubicBezTo>
                    <a:pt x="572" y="9983"/>
                    <a:pt x="405" y="9566"/>
                    <a:pt x="405" y="9102"/>
                  </a:cubicBezTo>
                  <a:cubicBezTo>
                    <a:pt x="417" y="8221"/>
                    <a:pt x="1143" y="7494"/>
                    <a:pt x="2024" y="7482"/>
                  </a:cubicBezTo>
                  <a:cubicBezTo>
                    <a:pt x="2298" y="7482"/>
                    <a:pt x="2560" y="7518"/>
                    <a:pt x="2798" y="7637"/>
                  </a:cubicBezTo>
                  <a:cubicBezTo>
                    <a:pt x="2826" y="7654"/>
                    <a:pt x="2856" y="7663"/>
                    <a:pt x="2886" y="7663"/>
                  </a:cubicBezTo>
                  <a:cubicBezTo>
                    <a:pt x="2922" y="7663"/>
                    <a:pt x="2957" y="7651"/>
                    <a:pt x="2989" y="7625"/>
                  </a:cubicBezTo>
                  <a:cubicBezTo>
                    <a:pt x="3048" y="7601"/>
                    <a:pt x="3084" y="7518"/>
                    <a:pt x="3084" y="7459"/>
                  </a:cubicBezTo>
                  <a:lnTo>
                    <a:pt x="3084" y="1863"/>
                  </a:lnTo>
                  <a:cubicBezTo>
                    <a:pt x="3084" y="1708"/>
                    <a:pt x="3203" y="1565"/>
                    <a:pt x="3346" y="1541"/>
                  </a:cubicBezTo>
                  <a:lnTo>
                    <a:pt x="9811" y="398"/>
                  </a:lnTo>
                  <a:cubicBezTo>
                    <a:pt x="9834" y="393"/>
                    <a:pt x="9856" y="391"/>
                    <a:pt x="9877" y="391"/>
                  </a:cubicBezTo>
                  <a:cubicBezTo>
                    <a:pt x="9953" y="391"/>
                    <a:pt x="10017" y="423"/>
                    <a:pt x="10073" y="470"/>
                  </a:cubicBezTo>
                  <a:cubicBezTo>
                    <a:pt x="10156" y="529"/>
                    <a:pt x="10192" y="612"/>
                    <a:pt x="10192" y="720"/>
                  </a:cubicBezTo>
                  <a:lnTo>
                    <a:pt x="10192" y="2910"/>
                  </a:lnTo>
                  <a:cubicBezTo>
                    <a:pt x="10192" y="3018"/>
                    <a:pt x="10287" y="3101"/>
                    <a:pt x="10394" y="3101"/>
                  </a:cubicBezTo>
                  <a:cubicBezTo>
                    <a:pt x="10490" y="3101"/>
                    <a:pt x="10585" y="3018"/>
                    <a:pt x="10585" y="2910"/>
                  </a:cubicBezTo>
                  <a:lnTo>
                    <a:pt x="10585" y="720"/>
                  </a:lnTo>
                  <a:cubicBezTo>
                    <a:pt x="10609" y="529"/>
                    <a:pt x="10525" y="315"/>
                    <a:pt x="10359" y="172"/>
                  </a:cubicBezTo>
                  <a:cubicBezTo>
                    <a:pt x="10216" y="60"/>
                    <a:pt x="10039" y="0"/>
                    <a:pt x="98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7"/>
            <p:cNvSpPr/>
            <p:nvPr/>
          </p:nvSpPr>
          <p:spPr>
            <a:xfrm>
              <a:off x="3738896" y="2800747"/>
              <a:ext cx="218570" cy="258771"/>
            </a:xfrm>
            <a:custGeom>
              <a:rect b="b" l="l" r="r" t="t"/>
              <a:pathLst>
                <a:path extrusionOk="0" h="8149" w="6883">
                  <a:moveTo>
                    <a:pt x="5651" y="0"/>
                  </a:moveTo>
                  <a:cubicBezTo>
                    <a:pt x="5637" y="0"/>
                    <a:pt x="5623" y="2"/>
                    <a:pt x="5609" y="5"/>
                  </a:cubicBezTo>
                  <a:lnTo>
                    <a:pt x="156" y="981"/>
                  </a:lnTo>
                  <a:cubicBezTo>
                    <a:pt x="72" y="993"/>
                    <a:pt x="1" y="1076"/>
                    <a:pt x="1" y="1171"/>
                  </a:cubicBezTo>
                  <a:lnTo>
                    <a:pt x="1" y="2267"/>
                  </a:lnTo>
                  <a:cubicBezTo>
                    <a:pt x="1" y="2374"/>
                    <a:pt x="84" y="2469"/>
                    <a:pt x="191" y="2469"/>
                  </a:cubicBezTo>
                  <a:cubicBezTo>
                    <a:pt x="287" y="2469"/>
                    <a:pt x="382" y="2374"/>
                    <a:pt x="382" y="2267"/>
                  </a:cubicBezTo>
                  <a:lnTo>
                    <a:pt x="382" y="1338"/>
                  </a:lnTo>
                  <a:lnTo>
                    <a:pt x="5430" y="445"/>
                  </a:lnTo>
                  <a:lnTo>
                    <a:pt x="5430" y="4112"/>
                  </a:lnTo>
                  <a:cubicBezTo>
                    <a:pt x="5241" y="4052"/>
                    <a:pt x="5051" y="4026"/>
                    <a:pt x="4862" y="4026"/>
                  </a:cubicBezTo>
                  <a:cubicBezTo>
                    <a:pt x="4825" y="4026"/>
                    <a:pt x="4788" y="4027"/>
                    <a:pt x="4752" y="4029"/>
                  </a:cubicBezTo>
                  <a:cubicBezTo>
                    <a:pt x="4216" y="4041"/>
                    <a:pt x="3728" y="4243"/>
                    <a:pt x="3347" y="4636"/>
                  </a:cubicBezTo>
                  <a:cubicBezTo>
                    <a:pt x="2966" y="5029"/>
                    <a:pt x="2751" y="5517"/>
                    <a:pt x="2751" y="6053"/>
                  </a:cubicBezTo>
                  <a:cubicBezTo>
                    <a:pt x="2727" y="6613"/>
                    <a:pt x="2954" y="7136"/>
                    <a:pt x="3347" y="7541"/>
                  </a:cubicBezTo>
                  <a:cubicBezTo>
                    <a:pt x="3728" y="7922"/>
                    <a:pt x="4251" y="8148"/>
                    <a:pt x="4799" y="8148"/>
                  </a:cubicBezTo>
                  <a:lnTo>
                    <a:pt x="4835" y="8148"/>
                  </a:lnTo>
                  <a:cubicBezTo>
                    <a:pt x="5942" y="8137"/>
                    <a:pt x="6859" y="7196"/>
                    <a:pt x="6859" y="6065"/>
                  </a:cubicBezTo>
                  <a:lnTo>
                    <a:pt x="6859" y="2148"/>
                  </a:lnTo>
                  <a:cubicBezTo>
                    <a:pt x="6883" y="2017"/>
                    <a:pt x="6799" y="1933"/>
                    <a:pt x="6692" y="1933"/>
                  </a:cubicBezTo>
                  <a:cubicBezTo>
                    <a:pt x="6585" y="1933"/>
                    <a:pt x="6502" y="2017"/>
                    <a:pt x="6502" y="2124"/>
                  </a:cubicBezTo>
                  <a:lnTo>
                    <a:pt x="6502" y="6041"/>
                  </a:lnTo>
                  <a:cubicBezTo>
                    <a:pt x="6502" y="6958"/>
                    <a:pt x="5775" y="7708"/>
                    <a:pt x="4859" y="7720"/>
                  </a:cubicBezTo>
                  <a:lnTo>
                    <a:pt x="4835" y="7720"/>
                  </a:lnTo>
                  <a:cubicBezTo>
                    <a:pt x="4382" y="7720"/>
                    <a:pt x="3966" y="7541"/>
                    <a:pt x="3656" y="7232"/>
                  </a:cubicBezTo>
                  <a:cubicBezTo>
                    <a:pt x="3335" y="6898"/>
                    <a:pt x="3168" y="6482"/>
                    <a:pt x="3168" y="6017"/>
                  </a:cubicBezTo>
                  <a:cubicBezTo>
                    <a:pt x="3180" y="5148"/>
                    <a:pt x="3906" y="4410"/>
                    <a:pt x="4787" y="4398"/>
                  </a:cubicBezTo>
                  <a:cubicBezTo>
                    <a:pt x="5061" y="4398"/>
                    <a:pt x="5323" y="4446"/>
                    <a:pt x="5561" y="4565"/>
                  </a:cubicBezTo>
                  <a:cubicBezTo>
                    <a:pt x="5588" y="4575"/>
                    <a:pt x="5617" y="4581"/>
                    <a:pt x="5646" y="4581"/>
                  </a:cubicBezTo>
                  <a:cubicBezTo>
                    <a:pt x="5683" y="4581"/>
                    <a:pt x="5719" y="4572"/>
                    <a:pt x="5752" y="4553"/>
                  </a:cubicBezTo>
                  <a:cubicBezTo>
                    <a:pt x="5811" y="4517"/>
                    <a:pt x="5847" y="4446"/>
                    <a:pt x="5847" y="4386"/>
                  </a:cubicBezTo>
                  <a:lnTo>
                    <a:pt x="5847" y="207"/>
                  </a:lnTo>
                  <a:cubicBezTo>
                    <a:pt x="5847" y="147"/>
                    <a:pt x="5811" y="88"/>
                    <a:pt x="5775" y="52"/>
                  </a:cubicBezTo>
                  <a:cubicBezTo>
                    <a:pt x="5739" y="16"/>
                    <a:pt x="5696" y="0"/>
                    <a:pt x="56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1" name="Google Shape;1791;p37"/>
          <p:cNvGrpSpPr/>
          <p:nvPr/>
        </p:nvGrpSpPr>
        <p:grpSpPr>
          <a:xfrm>
            <a:off x="7109700" y="1533674"/>
            <a:ext cx="1577100" cy="2894186"/>
            <a:chOff x="7109700" y="1533674"/>
            <a:chExt cx="1577100" cy="2894186"/>
          </a:xfrm>
        </p:grpSpPr>
        <p:sp>
          <p:nvSpPr>
            <p:cNvPr id="1792" name="Google Shape;1792;p37"/>
            <p:cNvSpPr txBox="1"/>
            <p:nvPr/>
          </p:nvSpPr>
          <p:spPr>
            <a:xfrm>
              <a:off x="7109700" y="3436139"/>
              <a:ext cx="1577100" cy="340500"/>
            </a:xfrm>
            <a:prstGeom prst="rect">
              <a:avLst/>
            </a:prstGeom>
            <a:no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1793" name="Google Shape;1793;p37"/>
            <p:cNvSpPr txBox="1"/>
            <p:nvPr/>
          </p:nvSpPr>
          <p:spPr>
            <a:xfrm>
              <a:off x="7109700" y="3752560"/>
              <a:ext cx="1577100" cy="675300"/>
            </a:xfrm>
            <a:prstGeom prst="rect">
              <a:avLst/>
            </a:prstGeom>
            <a:no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Yes, Saturn is the ringed planet. It’s also a gas giant</a:t>
              </a:r>
              <a:endParaRPr sz="1200">
                <a:solidFill>
                  <a:schemeClr val="dk1"/>
                </a:solidFill>
                <a:latin typeface="Roboto Light"/>
                <a:ea typeface="Roboto Light"/>
                <a:cs typeface="Roboto Light"/>
                <a:sym typeface="Roboto Light"/>
              </a:endParaRPr>
            </a:p>
          </p:txBody>
        </p:sp>
        <p:grpSp>
          <p:nvGrpSpPr>
            <p:cNvPr id="1794" name="Google Shape;1794;p37"/>
            <p:cNvGrpSpPr/>
            <p:nvPr/>
          </p:nvGrpSpPr>
          <p:grpSpPr>
            <a:xfrm>
              <a:off x="7270765" y="2097767"/>
              <a:ext cx="1254969" cy="1254969"/>
              <a:chOff x="669075" y="1998613"/>
              <a:chExt cx="1146300" cy="1146300"/>
            </a:xfrm>
          </p:grpSpPr>
          <p:sp>
            <p:nvSpPr>
              <p:cNvPr id="1795" name="Google Shape;1795;p37"/>
              <p:cNvSpPr/>
              <p:nvPr/>
            </p:nvSpPr>
            <p:spPr>
              <a:xfrm>
                <a:off x="669075" y="1998613"/>
                <a:ext cx="1146300" cy="1146300"/>
              </a:xfrm>
              <a:prstGeom prst="donut">
                <a:avLst>
                  <a:gd fmla="val 21113" name="adj"/>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7"/>
              <p:cNvSpPr/>
              <p:nvPr/>
            </p:nvSpPr>
            <p:spPr>
              <a:xfrm rot="-5400000">
                <a:off x="707325" y="2036863"/>
                <a:ext cx="1069800" cy="1069800"/>
              </a:xfrm>
              <a:prstGeom prst="blockArc">
                <a:avLst>
                  <a:gd fmla="val 21587944" name="adj1"/>
                  <a:gd fmla="val 21581763" name="adj2"/>
                  <a:gd fmla="val 15375" name="adj3"/>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7" name="Google Shape;1797;p37"/>
            <p:cNvSpPr txBox="1"/>
            <p:nvPr/>
          </p:nvSpPr>
          <p:spPr>
            <a:xfrm>
              <a:off x="7314300" y="1533674"/>
              <a:ext cx="11679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4"/>
                  </a:solidFill>
                  <a:latin typeface="Amatic SC"/>
                  <a:ea typeface="Amatic SC"/>
                  <a:cs typeface="Amatic SC"/>
                  <a:sym typeface="Amatic SC"/>
                </a:rPr>
                <a:t>10</a:t>
              </a:r>
              <a:r>
                <a:rPr lang="en" sz="3000">
                  <a:solidFill>
                    <a:schemeClr val="accent4"/>
                  </a:solidFill>
                  <a:latin typeface="Amatic SC"/>
                  <a:ea typeface="Amatic SC"/>
                  <a:cs typeface="Amatic SC"/>
                  <a:sym typeface="Amatic SC"/>
                </a:rPr>
                <a:t>0%</a:t>
              </a:r>
              <a:endParaRPr sz="3000">
                <a:solidFill>
                  <a:schemeClr val="accent4"/>
                </a:solidFill>
                <a:latin typeface="Amatic SC"/>
                <a:ea typeface="Amatic SC"/>
                <a:cs typeface="Amatic SC"/>
                <a:sym typeface="Amatic SC"/>
              </a:endParaRPr>
            </a:p>
          </p:txBody>
        </p:sp>
      </p:grpSp>
      <p:grpSp>
        <p:nvGrpSpPr>
          <p:cNvPr id="1798" name="Google Shape;1798;p37"/>
          <p:cNvGrpSpPr/>
          <p:nvPr/>
        </p:nvGrpSpPr>
        <p:grpSpPr>
          <a:xfrm>
            <a:off x="7708053" y="2543693"/>
            <a:ext cx="380393" cy="363118"/>
            <a:chOff x="4126815" y="2760704"/>
            <a:chExt cx="380393" cy="363118"/>
          </a:xfrm>
        </p:grpSpPr>
        <p:sp>
          <p:nvSpPr>
            <p:cNvPr id="1799" name="Google Shape;1799;p37"/>
            <p:cNvSpPr/>
            <p:nvPr/>
          </p:nvSpPr>
          <p:spPr>
            <a:xfrm>
              <a:off x="4219825" y="2822435"/>
              <a:ext cx="103267" cy="29056"/>
            </a:xfrm>
            <a:custGeom>
              <a:rect b="b" l="l" r="r" t="t"/>
              <a:pathLst>
                <a:path extrusionOk="0" h="915" w="3252">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7"/>
            <p:cNvSpPr/>
            <p:nvPr/>
          </p:nvSpPr>
          <p:spPr>
            <a:xfrm>
              <a:off x="4126815" y="2760704"/>
              <a:ext cx="380393" cy="363118"/>
            </a:xfrm>
            <a:custGeom>
              <a:rect b="b" l="l" r="r" t="t"/>
              <a:pathLst>
                <a:path extrusionOk="0" h="11435" w="11979">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7"/>
            <p:cNvSpPr/>
            <p:nvPr/>
          </p:nvSpPr>
          <p:spPr>
            <a:xfrm>
              <a:off x="4278826" y="2791379"/>
              <a:ext cx="103998" cy="201962"/>
            </a:xfrm>
            <a:custGeom>
              <a:rect b="b" l="l" r="r" t="t"/>
              <a:pathLst>
                <a:path extrusionOk="0" h="6360" w="3275">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7"/>
            <p:cNvSpPr/>
            <p:nvPr/>
          </p:nvSpPr>
          <p:spPr>
            <a:xfrm>
              <a:off x="4159332" y="2791379"/>
              <a:ext cx="105903" cy="201962"/>
            </a:xfrm>
            <a:custGeom>
              <a:rect b="b" l="l" r="r" t="t"/>
              <a:pathLst>
                <a:path extrusionOk="0" h="6360" w="3335">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sp>
        <p:nvSpPr>
          <p:cNvPr id="1807" name="Google Shape;1807;p38"/>
          <p:cNvSpPr/>
          <p:nvPr/>
        </p:nvSpPr>
        <p:spPr>
          <a:xfrm>
            <a:off x="2897850" y="1401900"/>
            <a:ext cx="3348300" cy="3348300"/>
          </a:xfrm>
          <a:prstGeom prst="arc">
            <a:avLst>
              <a:gd fmla="val 8273408" name="adj1"/>
              <a:gd fmla="val 2499559"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8"/>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1809" name="Google Shape;1809;p38"/>
          <p:cNvGrpSpPr/>
          <p:nvPr/>
        </p:nvGrpSpPr>
        <p:grpSpPr>
          <a:xfrm>
            <a:off x="3219117" y="2223593"/>
            <a:ext cx="2705766" cy="2462831"/>
            <a:chOff x="3186860" y="2014279"/>
            <a:chExt cx="2935626" cy="2672053"/>
          </a:xfrm>
        </p:grpSpPr>
        <p:sp>
          <p:nvSpPr>
            <p:cNvPr id="1810" name="Google Shape;1810;p38"/>
            <p:cNvSpPr/>
            <p:nvPr/>
          </p:nvSpPr>
          <p:spPr>
            <a:xfrm>
              <a:off x="5192851" y="4528003"/>
              <a:ext cx="405844" cy="126747"/>
            </a:xfrm>
            <a:custGeom>
              <a:rect b="b" l="l" r="r" t="t"/>
              <a:pathLst>
                <a:path extrusionOk="0" h="1505" w="4819">
                  <a:moveTo>
                    <a:pt x="257" y="0"/>
                  </a:moveTo>
                  <a:lnTo>
                    <a:pt x="1" y="1504"/>
                  </a:lnTo>
                  <a:lnTo>
                    <a:pt x="4204" y="1504"/>
                  </a:lnTo>
                  <a:cubicBezTo>
                    <a:pt x="4819" y="1504"/>
                    <a:pt x="3691" y="923"/>
                    <a:pt x="3691" y="923"/>
                  </a:cubicBezTo>
                  <a:lnTo>
                    <a:pt x="3896" y="0"/>
                  </a:ln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8"/>
            <p:cNvSpPr/>
            <p:nvPr/>
          </p:nvSpPr>
          <p:spPr>
            <a:xfrm>
              <a:off x="5200010" y="4641697"/>
              <a:ext cx="356998" cy="2948"/>
            </a:xfrm>
            <a:custGeom>
              <a:rect b="b" l="l" r="r" t="t"/>
              <a:pathLst>
                <a:path extrusionOk="0" h="35" w="4239">
                  <a:moveTo>
                    <a:pt x="2120" y="0"/>
                  </a:moveTo>
                  <a:cubicBezTo>
                    <a:pt x="941" y="0"/>
                    <a:pt x="1" y="0"/>
                    <a:pt x="1" y="17"/>
                  </a:cubicBezTo>
                  <a:cubicBezTo>
                    <a:pt x="1" y="34"/>
                    <a:pt x="941" y="34"/>
                    <a:pt x="2120" y="34"/>
                  </a:cubicBezTo>
                  <a:cubicBezTo>
                    <a:pt x="3281" y="34"/>
                    <a:pt x="4238" y="17"/>
                    <a:pt x="4238" y="17"/>
                  </a:cubicBezTo>
                  <a:cubicBezTo>
                    <a:pt x="4238" y="17"/>
                    <a:pt x="3281" y="0"/>
                    <a:pt x="21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8"/>
            <p:cNvSpPr/>
            <p:nvPr/>
          </p:nvSpPr>
          <p:spPr>
            <a:xfrm>
              <a:off x="5487865" y="4612894"/>
              <a:ext cx="30234" cy="11622"/>
            </a:xfrm>
            <a:custGeom>
              <a:rect b="b" l="l" r="r" t="t"/>
              <a:pathLst>
                <a:path extrusionOk="0" h="138" w="359">
                  <a:moveTo>
                    <a:pt x="359" y="1"/>
                  </a:moveTo>
                  <a:cubicBezTo>
                    <a:pt x="239" y="1"/>
                    <a:pt x="103" y="52"/>
                    <a:pt x="0" y="137"/>
                  </a:cubicBezTo>
                  <a:cubicBezTo>
                    <a:pt x="69" y="120"/>
                    <a:pt x="137" y="103"/>
                    <a:pt x="188" y="69"/>
                  </a:cubicBezTo>
                  <a:cubicBezTo>
                    <a:pt x="256" y="52"/>
                    <a:pt x="308" y="35"/>
                    <a:pt x="3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8"/>
            <p:cNvSpPr/>
            <p:nvPr/>
          </p:nvSpPr>
          <p:spPr>
            <a:xfrm>
              <a:off x="5474896" y="4607168"/>
              <a:ext cx="31750" cy="10106"/>
            </a:xfrm>
            <a:custGeom>
              <a:rect b="b" l="l" r="r" t="t"/>
              <a:pathLst>
                <a:path extrusionOk="0" h="120" w="377">
                  <a:moveTo>
                    <a:pt x="376" y="0"/>
                  </a:moveTo>
                  <a:cubicBezTo>
                    <a:pt x="308" y="0"/>
                    <a:pt x="240" y="0"/>
                    <a:pt x="171" y="34"/>
                  </a:cubicBezTo>
                  <a:cubicBezTo>
                    <a:pt x="120" y="51"/>
                    <a:pt x="52" y="69"/>
                    <a:pt x="0" y="120"/>
                  </a:cubicBezTo>
                  <a:cubicBezTo>
                    <a:pt x="69" y="103"/>
                    <a:pt x="120" y="86"/>
                    <a:pt x="188" y="69"/>
                  </a:cubicBezTo>
                  <a:cubicBezTo>
                    <a:pt x="257" y="51"/>
                    <a:pt x="308" y="34"/>
                    <a:pt x="37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8"/>
            <p:cNvSpPr/>
            <p:nvPr/>
          </p:nvSpPr>
          <p:spPr>
            <a:xfrm>
              <a:off x="5198578" y="4600851"/>
              <a:ext cx="102240" cy="39498"/>
            </a:xfrm>
            <a:custGeom>
              <a:rect b="b" l="l" r="r" t="t"/>
              <a:pathLst>
                <a:path extrusionOk="0" h="469" w="1214">
                  <a:moveTo>
                    <a:pt x="350" y="0"/>
                  </a:moveTo>
                  <a:cubicBezTo>
                    <a:pt x="307" y="0"/>
                    <a:pt x="264" y="2"/>
                    <a:pt x="223" y="7"/>
                  </a:cubicBezTo>
                  <a:cubicBezTo>
                    <a:pt x="138" y="7"/>
                    <a:pt x="69" y="24"/>
                    <a:pt x="1" y="41"/>
                  </a:cubicBezTo>
                  <a:lnTo>
                    <a:pt x="223" y="41"/>
                  </a:lnTo>
                  <a:cubicBezTo>
                    <a:pt x="264" y="36"/>
                    <a:pt x="305" y="34"/>
                    <a:pt x="347" y="34"/>
                  </a:cubicBezTo>
                  <a:cubicBezTo>
                    <a:pt x="459" y="34"/>
                    <a:pt x="572" y="50"/>
                    <a:pt x="684" y="75"/>
                  </a:cubicBezTo>
                  <a:cubicBezTo>
                    <a:pt x="855" y="109"/>
                    <a:pt x="992" y="178"/>
                    <a:pt x="1111" y="297"/>
                  </a:cubicBezTo>
                  <a:cubicBezTo>
                    <a:pt x="1146" y="349"/>
                    <a:pt x="1180" y="417"/>
                    <a:pt x="1214" y="468"/>
                  </a:cubicBezTo>
                  <a:cubicBezTo>
                    <a:pt x="1214" y="451"/>
                    <a:pt x="1214" y="434"/>
                    <a:pt x="1214" y="417"/>
                  </a:cubicBezTo>
                  <a:cubicBezTo>
                    <a:pt x="1197" y="383"/>
                    <a:pt x="1163" y="331"/>
                    <a:pt x="1129" y="297"/>
                  </a:cubicBezTo>
                  <a:cubicBezTo>
                    <a:pt x="1026" y="161"/>
                    <a:pt x="872" y="75"/>
                    <a:pt x="701" y="41"/>
                  </a:cubicBezTo>
                  <a:cubicBezTo>
                    <a:pt x="589" y="16"/>
                    <a:pt x="467" y="0"/>
                    <a:pt x="3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8"/>
            <p:cNvSpPr/>
            <p:nvPr/>
          </p:nvSpPr>
          <p:spPr>
            <a:xfrm>
              <a:off x="5502267" y="4620053"/>
              <a:ext cx="24507" cy="23160"/>
            </a:xfrm>
            <a:custGeom>
              <a:rect b="b" l="l" r="r" t="t"/>
              <a:pathLst>
                <a:path extrusionOk="0" h="275" w="291">
                  <a:moveTo>
                    <a:pt x="291" y="1"/>
                  </a:moveTo>
                  <a:cubicBezTo>
                    <a:pt x="137" y="1"/>
                    <a:pt x="0" y="121"/>
                    <a:pt x="17" y="274"/>
                  </a:cubicBezTo>
                  <a:cubicBezTo>
                    <a:pt x="34" y="223"/>
                    <a:pt x="68" y="155"/>
                    <a:pt x="120" y="103"/>
                  </a:cubicBezTo>
                  <a:cubicBezTo>
                    <a:pt x="171" y="69"/>
                    <a:pt x="239" y="35"/>
                    <a:pt x="2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8"/>
            <p:cNvSpPr/>
            <p:nvPr/>
          </p:nvSpPr>
          <p:spPr>
            <a:xfrm>
              <a:off x="5338211" y="4626706"/>
              <a:ext cx="72006" cy="3537"/>
            </a:xfrm>
            <a:custGeom>
              <a:rect b="b" l="l" r="r" t="t"/>
              <a:pathLst>
                <a:path extrusionOk="0" h="42" w="855">
                  <a:moveTo>
                    <a:pt x="559" y="0"/>
                  </a:moveTo>
                  <a:cubicBezTo>
                    <a:pt x="516" y="0"/>
                    <a:pt x="472" y="2"/>
                    <a:pt x="427" y="7"/>
                  </a:cubicBezTo>
                  <a:cubicBezTo>
                    <a:pt x="291" y="7"/>
                    <a:pt x="154" y="7"/>
                    <a:pt x="0" y="24"/>
                  </a:cubicBezTo>
                  <a:cubicBezTo>
                    <a:pt x="154" y="42"/>
                    <a:pt x="291" y="42"/>
                    <a:pt x="427" y="42"/>
                  </a:cubicBezTo>
                  <a:cubicBezTo>
                    <a:pt x="581" y="42"/>
                    <a:pt x="718" y="42"/>
                    <a:pt x="855" y="24"/>
                  </a:cubicBezTo>
                  <a:cubicBezTo>
                    <a:pt x="758" y="12"/>
                    <a:pt x="661" y="0"/>
                    <a:pt x="55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8"/>
            <p:cNvSpPr/>
            <p:nvPr/>
          </p:nvSpPr>
          <p:spPr>
            <a:xfrm>
              <a:off x="5007236" y="4528003"/>
              <a:ext cx="405844" cy="126747"/>
            </a:xfrm>
            <a:custGeom>
              <a:rect b="b" l="l" r="r" t="t"/>
              <a:pathLst>
                <a:path extrusionOk="0" h="1505" w="4819">
                  <a:moveTo>
                    <a:pt x="274" y="0"/>
                  </a:moveTo>
                  <a:lnTo>
                    <a:pt x="0" y="1487"/>
                  </a:lnTo>
                  <a:lnTo>
                    <a:pt x="4204" y="1504"/>
                  </a:lnTo>
                  <a:cubicBezTo>
                    <a:pt x="4819" y="1504"/>
                    <a:pt x="3691" y="923"/>
                    <a:pt x="3691" y="923"/>
                  </a:cubicBezTo>
                  <a:lnTo>
                    <a:pt x="3896"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8"/>
            <p:cNvSpPr/>
            <p:nvPr/>
          </p:nvSpPr>
          <p:spPr>
            <a:xfrm>
              <a:off x="5014395" y="4641697"/>
              <a:ext cx="356998" cy="2948"/>
            </a:xfrm>
            <a:custGeom>
              <a:rect b="b" l="l" r="r" t="t"/>
              <a:pathLst>
                <a:path extrusionOk="0" h="35" w="4239">
                  <a:moveTo>
                    <a:pt x="2120" y="0"/>
                  </a:moveTo>
                  <a:cubicBezTo>
                    <a:pt x="958" y="0"/>
                    <a:pt x="1" y="0"/>
                    <a:pt x="1" y="17"/>
                  </a:cubicBezTo>
                  <a:cubicBezTo>
                    <a:pt x="1" y="34"/>
                    <a:pt x="958" y="34"/>
                    <a:pt x="2120" y="34"/>
                  </a:cubicBezTo>
                  <a:cubicBezTo>
                    <a:pt x="3298" y="34"/>
                    <a:pt x="4238" y="17"/>
                    <a:pt x="4238" y="17"/>
                  </a:cubicBezTo>
                  <a:cubicBezTo>
                    <a:pt x="4238" y="0"/>
                    <a:pt x="3298" y="0"/>
                    <a:pt x="21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8"/>
            <p:cNvSpPr/>
            <p:nvPr/>
          </p:nvSpPr>
          <p:spPr>
            <a:xfrm>
              <a:off x="5303682" y="4612894"/>
              <a:ext cx="30234" cy="11622"/>
            </a:xfrm>
            <a:custGeom>
              <a:rect b="b" l="l" r="r" t="t"/>
              <a:pathLst>
                <a:path extrusionOk="0" h="138" w="359">
                  <a:moveTo>
                    <a:pt x="359" y="1"/>
                  </a:moveTo>
                  <a:cubicBezTo>
                    <a:pt x="291" y="1"/>
                    <a:pt x="222" y="1"/>
                    <a:pt x="171" y="35"/>
                  </a:cubicBezTo>
                  <a:cubicBezTo>
                    <a:pt x="103" y="52"/>
                    <a:pt x="51" y="86"/>
                    <a:pt x="0" y="137"/>
                  </a:cubicBezTo>
                  <a:cubicBezTo>
                    <a:pt x="51" y="120"/>
                    <a:pt x="120" y="103"/>
                    <a:pt x="171" y="69"/>
                  </a:cubicBezTo>
                  <a:cubicBezTo>
                    <a:pt x="239" y="52"/>
                    <a:pt x="291" y="18"/>
                    <a:pt x="3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8"/>
            <p:cNvSpPr/>
            <p:nvPr/>
          </p:nvSpPr>
          <p:spPr>
            <a:xfrm>
              <a:off x="5290712" y="4607168"/>
              <a:ext cx="30318" cy="10106"/>
            </a:xfrm>
            <a:custGeom>
              <a:rect b="b" l="l" r="r" t="t"/>
              <a:pathLst>
                <a:path extrusionOk="0" h="120" w="360">
                  <a:moveTo>
                    <a:pt x="359" y="0"/>
                  </a:moveTo>
                  <a:cubicBezTo>
                    <a:pt x="291" y="0"/>
                    <a:pt x="222" y="0"/>
                    <a:pt x="171" y="34"/>
                  </a:cubicBezTo>
                  <a:cubicBezTo>
                    <a:pt x="103" y="51"/>
                    <a:pt x="35" y="69"/>
                    <a:pt x="0" y="120"/>
                  </a:cubicBezTo>
                  <a:cubicBezTo>
                    <a:pt x="52" y="103"/>
                    <a:pt x="120" y="86"/>
                    <a:pt x="171" y="69"/>
                  </a:cubicBezTo>
                  <a:cubicBezTo>
                    <a:pt x="240" y="51"/>
                    <a:pt x="308" y="34"/>
                    <a:pt x="35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8"/>
            <p:cNvSpPr/>
            <p:nvPr/>
          </p:nvSpPr>
          <p:spPr>
            <a:xfrm>
              <a:off x="5012963" y="4600430"/>
              <a:ext cx="102240" cy="39919"/>
            </a:xfrm>
            <a:custGeom>
              <a:rect b="b" l="l" r="r" t="t"/>
              <a:pathLst>
                <a:path extrusionOk="0" h="474" w="1214">
                  <a:moveTo>
                    <a:pt x="417" y="1"/>
                  </a:moveTo>
                  <a:cubicBezTo>
                    <a:pt x="347" y="1"/>
                    <a:pt x="277" y="5"/>
                    <a:pt x="206" y="12"/>
                  </a:cubicBezTo>
                  <a:cubicBezTo>
                    <a:pt x="137" y="12"/>
                    <a:pt x="69" y="12"/>
                    <a:pt x="1" y="29"/>
                  </a:cubicBezTo>
                  <a:lnTo>
                    <a:pt x="206" y="29"/>
                  </a:lnTo>
                  <a:cubicBezTo>
                    <a:pt x="377" y="29"/>
                    <a:pt x="530" y="46"/>
                    <a:pt x="701" y="80"/>
                  </a:cubicBezTo>
                  <a:cubicBezTo>
                    <a:pt x="855" y="114"/>
                    <a:pt x="992" y="183"/>
                    <a:pt x="1111" y="302"/>
                  </a:cubicBezTo>
                  <a:cubicBezTo>
                    <a:pt x="1146" y="354"/>
                    <a:pt x="1197" y="422"/>
                    <a:pt x="1214" y="473"/>
                  </a:cubicBezTo>
                  <a:cubicBezTo>
                    <a:pt x="1214" y="456"/>
                    <a:pt x="1214" y="439"/>
                    <a:pt x="1214" y="422"/>
                  </a:cubicBezTo>
                  <a:cubicBezTo>
                    <a:pt x="1197" y="371"/>
                    <a:pt x="1163" y="319"/>
                    <a:pt x="1128" y="285"/>
                  </a:cubicBezTo>
                  <a:cubicBezTo>
                    <a:pt x="1026" y="166"/>
                    <a:pt x="872" y="63"/>
                    <a:pt x="701" y="29"/>
                  </a:cubicBezTo>
                  <a:cubicBezTo>
                    <a:pt x="611" y="9"/>
                    <a:pt x="515" y="1"/>
                    <a:pt x="4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8"/>
            <p:cNvSpPr/>
            <p:nvPr/>
          </p:nvSpPr>
          <p:spPr>
            <a:xfrm>
              <a:off x="5318083" y="4620053"/>
              <a:ext cx="24507" cy="23160"/>
            </a:xfrm>
            <a:custGeom>
              <a:rect b="b" l="l" r="r" t="t"/>
              <a:pathLst>
                <a:path extrusionOk="0" h="275" w="291">
                  <a:moveTo>
                    <a:pt x="290" y="1"/>
                  </a:moveTo>
                  <a:cubicBezTo>
                    <a:pt x="137" y="1"/>
                    <a:pt x="0" y="121"/>
                    <a:pt x="0" y="274"/>
                  </a:cubicBezTo>
                  <a:cubicBezTo>
                    <a:pt x="17" y="223"/>
                    <a:pt x="68" y="155"/>
                    <a:pt x="103" y="103"/>
                  </a:cubicBezTo>
                  <a:cubicBezTo>
                    <a:pt x="154" y="52"/>
                    <a:pt x="222" y="35"/>
                    <a:pt x="29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8"/>
            <p:cNvSpPr/>
            <p:nvPr/>
          </p:nvSpPr>
          <p:spPr>
            <a:xfrm>
              <a:off x="5154027" y="4626201"/>
              <a:ext cx="72006" cy="4042"/>
            </a:xfrm>
            <a:custGeom>
              <a:rect b="b" l="l" r="r" t="t"/>
              <a:pathLst>
                <a:path extrusionOk="0" h="48" w="855">
                  <a:moveTo>
                    <a:pt x="635" y="1"/>
                  </a:moveTo>
                  <a:cubicBezTo>
                    <a:pt x="564" y="1"/>
                    <a:pt x="496" y="5"/>
                    <a:pt x="427" y="13"/>
                  </a:cubicBezTo>
                  <a:cubicBezTo>
                    <a:pt x="382" y="8"/>
                    <a:pt x="339" y="6"/>
                    <a:pt x="296" y="6"/>
                  </a:cubicBezTo>
                  <a:cubicBezTo>
                    <a:pt x="193" y="6"/>
                    <a:pt x="97" y="18"/>
                    <a:pt x="0" y="30"/>
                  </a:cubicBezTo>
                  <a:cubicBezTo>
                    <a:pt x="137" y="48"/>
                    <a:pt x="274" y="48"/>
                    <a:pt x="427" y="48"/>
                  </a:cubicBezTo>
                  <a:cubicBezTo>
                    <a:pt x="564" y="48"/>
                    <a:pt x="701" y="30"/>
                    <a:pt x="854" y="13"/>
                  </a:cubicBezTo>
                  <a:cubicBezTo>
                    <a:pt x="778" y="5"/>
                    <a:pt x="705" y="1"/>
                    <a:pt x="6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8"/>
            <p:cNvSpPr/>
            <p:nvPr/>
          </p:nvSpPr>
          <p:spPr>
            <a:xfrm>
              <a:off x="4254668" y="2053019"/>
              <a:ext cx="379989" cy="485009"/>
            </a:xfrm>
            <a:custGeom>
              <a:rect b="b" l="l" r="r" t="t"/>
              <a:pathLst>
                <a:path extrusionOk="0" h="5759" w="4512">
                  <a:moveTo>
                    <a:pt x="2409" y="0"/>
                  </a:moveTo>
                  <a:cubicBezTo>
                    <a:pt x="2222" y="0"/>
                    <a:pt x="2051" y="0"/>
                    <a:pt x="1880" y="34"/>
                  </a:cubicBezTo>
                  <a:cubicBezTo>
                    <a:pt x="1470" y="103"/>
                    <a:pt x="1162" y="462"/>
                    <a:pt x="1162" y="889"/>
                  </a:cubicBezTo>
                  <a:lnTo>
                    <a:pt x="1162" y="1436"/>
                  </a:lnTo>
                  <a:cubicBezTo>
                    <a:pt x="1162" y="1436"/>
                    <a:pt x="868" y="1220"/>
                    <a:pt x="582" y="1220"/>
                  </a:cubicBezTo>
                  <a:cubicBezTo>
                    <a:pt x="371" y="1220"/>
                    <a:pt x="165" y="1337"/>
                    <a:pt x="86" y="1743"/>
                  </a:cubicBezTo>
                  <a:cubicBezTo>
                    <a:pt x="0" y="2136"/>
                    <a:pt x="274" y="2546"/>
                    <a:pt x="667" y="2615"/>
                  </a:cubicBezTo>
                  <a:lnTo>
                    <a:pt x="496" y="4750"/>
                  </a:lnTo>
                  <a:cubicBezTo>
                    <a:pt x="479" y="5041"/>
                    <a:pt x="564" y="5314"/>
                    <a:pt x="769" y="5519"/>
                  </a:cubicBezTo>
                  <a:cubicBezTo>
                    <a:pt x="951" y="5695"/>
                    <a:pt x="1158" y="5758"/>
                    <a:pt x="1362" y="5758"/>
                  </a:cubicBezTo>
                  <a:cubicBezTo>
                    <a:pt x="1676" y="5758"/>
                    <a:pt x="1987" y="5609"/>
                    <a:pt x="2204" y="5485"/>
                  </a:cubicBezTo>
                  <a:cubicBezTo>
                    <a:pt x="2375" y="5382"/>
                    <a:pt x="2461" y="5195"/>
                    <a:pt x="2461" y="5007"/>
                  </a:cubicBezTo>
                  <a:lnTo>
                    <a:pt x="2461" y="4443"/>
                  </a:lnTo>
                  <a:lnTo>
                    <a:pt x="3247" y="4443"/>
                  </a:lnTo>
                  <a:cubicBezTo>
                    <a:pt x="4511" y="4374"/>
                    <a:pt x="4289" y="359"/>
                    <a:pt x="4289" y="359"/>
                  </a:cubicBezTo>
                  <a:cubicBezTo>
                    <a:pt x="4289" y="17"/>
                    <a:pt x="3588" y="17"/>
                    <a:pt x="3588" y="17"/>
                  </a:cubicBezTo>
                  <a:lnTo>
                    <a:pt x="2409" y="0"/>
                  </a:lnTo>
                  <a:close/>
                </a:path>
              </a:pathLst>
            </a:custGeom>
            <a:solidFill>
              <a:srgbClr val="9C5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8"/>
            <p:cNvSpPr/>
            <p:nvPr/>
          </p:nvSpPr>
          <p:spPr>
            <a:xfrm>
              <a:off x="4535281" y="2212696"/>
              <a:ext cx="21644" cy="99377"/>
            </a:xfrm>
            <a:custGeom>
              <a:rect b="b" l="l" r="r" t="t"/>
              <a:pathLst>
                <a:path extrusionOk="0" h="1180" w="257">
                  <a:moveTo>
                    <a:pt x="188" y="1"/>
                  </a:moveTo>
                  <a:cubicBezTo>
                    <a:pt x="154" y="206"/>
                    <a:pt x="137" y="428"/>
                    <a:pt x="154" y="633"/>
                  </a:cubicBezTo>
                  <a:cubicBezTo>
                    <a:pt x="171" y="787"/>
                    <a:pt x="171" y="941"/>
                    <a:pt x="137" y="1077"/>
                  </a:cubicBezTo>
                  <a:cubicBezTo>
                    <a:pt x="120" y="1111"/>
                    <a:pt x="86" y="1146"/>
                    <a:pt x="51" y="1163"/>
                  </a:cubicBezTo>
                  <a:cubicBezTo>
                    <a:pt x="29" y="1163"/>
                    <a:pt x="13" y="1155"/>
                    <a:pt x="6" y="1155"/>
                  </a:cubicBezTo>
                  <a:cubicBezTo>
                    <a:pt x="2" y="1155"/>
                    <a:pt x="0" y="1157"/>
                    <a:pt x="0" y="1163"/>
                  </a:cubicBezTo>
                  <a:cubicBezTo>
                    <a:pt x="0" y="1163"/>
                    <a:pt x="17" y="1180"/>
                    <a:pt x="51" y="1180"/>
                  </a:cubicBezTo>
                  <a:cubicBezTo>
                    <a:pt x="103" y="1180"/>
                    <a:pt x="154" y="1146"/>
                    <a:pt x="188" y="1111"/>
                  </a:cubicBezTo>
                  <a:cubicBezTo>
                    <a:pt x="222" y="1043"/>
                    <a:pt x="239" y="958"/>
                    <a:pt x="239" y="889"/>
                  </a:cubicBezTo>
                  <a:lnTo>
                    <a:pt x="239" y="633"/>
                  </a:lnTo>
                  <a:cubicBezTo>
                    <a:pt x="256" y="411"/>
                    <a:pt x="239" y="206"/>
                    <a:pt x="188"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8"/>
            <p:cNvSpPr/>
            <p:nvPr/>
          </p:nvSpPr>
          <p:spPr>
            <a:xfrm>
              <a:off x="4476245" y="2214127"/>
              <a:ext cx="7243" cy="24592"/>
            </a:xfrm>
            <a:custGeom>
              <a:rect b="b" l="l" r="r" t="t"/>
              <a:pathLst>
                <a:path extrusionOk="0" h="292" w="86">
                  <a:moveTo>
                    <a:pt x="35" y="1"/>
                  </a:moveTo>
                  <a:cubicBezTo>
                    <a:pt x="18" y="1"/>
                    <a:pt x="1" y="69"/>
                    <a:pt x="1" y="155"/>
                  </a:cubicBezTo>
                  <a:cubicBezTo>
                    <a:pt x="1" y="223"/>
                    <a:pt x="18" y="291"/>
                    <a:pt x="52" y="291"/>
                  </a:cubicBezTo>
                  <a:cubicBezTo>
                    <a:pt x="86" y="291"/>
                    <a:pt x="86" y="223"/>
                    <a:pt x="86" y="138"/>
                  </a:cubicBezTo>
                  <a:cubicBezTo>
                    <a:pt x="86" y="69"/>
                    <a:pt x="52" y="1"/>
                    <a:pt x="35"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8"/>
            <p:cNvSpPr/>
            <p:nvPr/>
          </p:nvSpPr>
          <p:spPr>
            <a:xfrm>
              <a:off x="4585643" y="2212696"/>
              <a:ext cx="7243" cy="24592"/>
            </a:xfrm>
            <a:custGeom>
              <a:rect b="b" l="l" r="r" t="t"/>
              <a:pathLst>
                <a:path extrusionOk="0" h="292" w="86">
                  <a:moveTo>
                    <a:pt x="34" y="1"/>
                  </a:moveTo>
                  <a:cubicBezTo>
                    <a:pt x="17" y="1"/>
                    <a:pt x="0" y="52"/>
                    <a:pt x="0" y="138"/>
                  </a:cubicBezTo>
                  <a:cubicBezTo>
                    <a:pt x="0" y="223"/>
                    <a:pt x="17" y="291"/>
                    <a:pt x="51" y="291"/>
                  </a:cubicBezTo>
                  <a:cubicBezTo>
                    <a:pt x="68" y="291"/>
                    <a:pt x="86" y="223"/>
                    <a:pt x="86" y="138"/>
                  </a:cubicBezTo>
                  <a:cubicBezTo>
                    <a:pt x="86" y="52"/>
                    <a:pt x="51" y="1"/>
                    <a:pt x="34"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8"/>
            <p:cNvSpPr/>
            <p:nvPr/>
          </p:nvSpPr>
          <p:spPr>
            <a:xfrm>
              <a:off x="4473381" y="2320662"/>
              <a:ext cx="36045" cy="19875"/>
            </a:xfrm>
            <a:custGeom>
              <a:rect b="b" l="l" r="r" t="t"/>
              <a:pathLst>
                <a:path extrusionOk="0" h="236" w="428">
                  <a:moveTo>
                    <a:pt x="17" y="0"/>
                  </a:moveTo>
                  <a:cubicBezTo>
                    <a:pt x="0" y="0"/>
                    <a:pt x="0" y="35"/>
                    <a:pt x="17" y="86"/>
                  </a:cubicBezTo>
                  <a:cubicBezTo>
                    <a:pt x="52" y="137"/>
                    <a:pt x="103" y="188"/>
                    <a:pt x="171" y="222"/>
                  </a:cubicBezTo>
                  <a:cubicBezTo>
                    <a:pt x="205" y="231"/>
                    <a:pt x="240" y="235"/>
                    <a:pt x="274" y="235"/>
                  </a:cubicBezTo>
                  <a:cubicBezTo>
                    <a:pt x="308" y="235"/>
                    <a:pt x="342" y="231"/>
                    <a:pt x="376" y="222"/>
                  </a:cubicBezTo>
                  <a:cubicBezTo>
                    <a:pt x="410" y="205"/>
                    <a:pt x="428" y="171"/>
                    <a:pt x="428" y="171"/>
                  </a:cubicBezTo>
                  <a:cubicBezTo>
                    <a:pt x="428" y="161"/>
                    <a:pt x="419" y="158"/>
                    <a:pt x="403" y="158"/>
                  </a:cubicBezTo>
                  <a:cubicBezTo>
                    <a:pt x="386" y="158"/>
                    <a:pt x="361" y="161"/>
                    <a:pt x="332" y="161"/>
                  </a:cubicBezTo>
                  <a:cubicBezTo>
                    <a:pt x="296" y="161"/>
                    <a:pt x="252" y="157"/>
                    <a:pt x="205" y="137"/>
                  </a:cubicBezTo>
                  <a:cubicBezTo>
                    <a:pt x="86" y="103"/>
                    <a:pt x="35" y="0"/>
                    <a:pt x="17" y="0"/>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8"/>
            <p:cNvSpPr/>
            <p:nvPr/>
          </p:nvSpPr>
          <p:spPr>
            <a:xfrm>
              <a:off x="4461844" y="2294723"/>
              <a:ext cx="77143" cy="50446"/>
            </a:xfrm>
            <a:custGeom>
              <a:rect b="b" l="l" r="r" t="t"/>
              <a:pathLst>
                <a:path extrusionOk="0" h="599" w="916">
                  <a:moveTo>
                    <a:pt x="18" y="1"/>
                  </a:moveTo>
                  <a:cubicBezTo>
                    <a:pt x="1" y="35"/>
                    <a:pt x="1" y="69"/>
                    <a:pt x="1" y="86"/>
                  </a:cubicBezTo>
                  <a:cubicBezTo>
                    <a:pt x="18" y="120"/>
                    <a:pt x="35" y="137"/>
                    <a:pt x="69" y="155"/>
                  </a:cubicBezTo>
                  <a:cubicBezTo>
                    <a:pt x="257" y="308"/>
                    <a:pt x="445" y="445"/>
                    <a:pt x="667" y="548"/>
                  </a:cubicBezTo>
                  <a:cubicBezTo>
                    <a:pt x="701" y="565"/>
                    <a:pt x="753" y="582"/>
                    <a:pt x="804" y="599"/>
                  </a:cubicBezTo>
                  <a:cubicBezTo>
                    <a:pt x="838" y="599"/>
                    <a:pt x="889" y="582"/>
                    <a:pt x="906" y="530"/>
                  </a:cubicBezTo>
                  <a:cubicBezTo>
                    <a:pt x="916" y="512"/>
                    <a:pt x="915" y="483"/>
                    <a:pt x="904" y="460"/>
                  </a:cubicBezTo>
                  <a:lnTo>
                    <a:pt x="904" y="460"/>
                  </a:lnTo>
                  <a:lnTo>
                    <a:pt x="906" y="462"/>
                  </a:lnTo>
                  <a:cubicBezTo>
                    <a:pt x="905" y="460"/>
                    <a:pt x="903" y="459"/>
                    <a:pt x="902" y="457"/>
                  </a:cubicBezTo>
                  <a:lnTo>
                    <a:pt x="902" y="457"/>
                  </a:lnTo>
                  <a:cubicBezTo>
                    <a:pt x="897" y="449"/>
                    <a:pt x="891" y="442"/>
                    <a:pt x="884" y="437"/>
                  </a:cubicBezTo>
                  <a:lnTo>
                    <a:pt x="884" y="437"/>
                  </a:lnTo>
                  <a:cubicBezTo>
                    <a:pt x="681" y="212"/>
                    <a:pt x="400" y="67"/>
                    <a:pt x="103"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8"/>
            <p:cNvSpPr/>
            <p:nvPr/>
          </p:nvSpPr>
          <p:spPr>
            <a:xfrm>
              <a:off x="4428746" y="4125107"/>
              <a:ext cx="54741" cy="297962"/>
            </a:xfrm>
            <a:custGeom>
              <a:rect b="b" l="l" r="r" t="t"/>
              <a:pathLst>
                <a:path extrusionOk="0" h="3538" w="650">
                  <a:moveTo>
                    <a:pt x="650" y="0"/>
                  </a:moveTo>
                  <a:lnTo>
                    <a:pt x="1" y="513"/>
                  </a:lnTo>
                  <a:lnTo>
                    <a:pt x="1" y="3537"/>
                  </a:lnTo>
                  <a:lnTo>
                    <a:pt x="650" y="3537"/>
                  </a:lnTo>
                  <a:lnTo>
                    <a:pt x="650" y="0"/>
                  </a:ln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8"/>
            <p:cNvSpPr/>
            <p:nvPr/>
          </p:nvSpPr>
          <p:spPr>
            <a:xfrm>
              <a:off x="4340991" y="3991285"/>
              <a:ext cx="240357" cy="184268"/>
            </a:xfrm>
            <a:custGeom>
              <a:rect b="b" l="l" r="r" t="t"/>
              <a:pathLst>
                <a:path extrusionOk="0" h="2188" w="2854">
                  <a:moveTo>
                    <a:pt x="0" y="0"/>
                  </a:moveTo>
                  <a:lnTo>
                    <a:pt x="0" y="0"/>
                  </a:lnTo>
                  <a:cubicBezTo>
                    <a:pt x="1197" y="427"/>
                    <a:pt x="991" y="2187"/>
                    <a:pt x="991" y="2187"/>
                  </a:cubicBezTo>
                  <a:lnTo>
                    <a:pt x="1743" y="2187"/>
                  </a:lnTo>
                  <a:cubicBezTo>
                    <a:pt x="1743" y="615"/>
                    <a:pt x="2803" y="86"/>
                    <a:pt x="2854" y="86"/>
                  </a:cubicBezTo>
                  <a:lnTo>
                    <a:pt x="0" y="0"/>
                  </a:ln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8"/>
            <p:cNvSpPr/>
            <p:nvPr/>
          </p:nvSpPr>
          <p:spPr>
            <a:xfrm>
              <a:off x="3999995" y="3759603"/>
              <a:ext cx="912328" cy="248947"/>
            </a:xfrm>
            <a:custGeom>
              <a:rect b="b" l="l" r="r" t="t"/>
              <a:pathLst>
                <a:path extrusionOk="0" h="2956" w="10833">
                  <a:moveTo>
                    <a:pt x="0" y="0"/>
                  </a:moveTo>
                  <a:cubicBezTo>
                    <a:pt x="0" y="1"/>
                    <a:pt x="2185" y="2956"/>
                    <a:pt x="5590" y="2956"/>
                  </a:cubicBezTo>
                  <a:cubicBezTo>
                    <a:pt x="5735" y="2956"/>
                    <a:pt x="5882" y="2950"/>
                    <a:pt x="6031" y="2939"/>
                  </a:cubicBezTo>
                  <a:cubicBezTo>
                    <a:pt x="9415" y="2700"/>
                    <a:pt x="10833" y="701"/>
                    <a:pt x="10833" y="701"/>
                  </a:cubicBezTo>
                  <a:lnTo>
                    <a:pt x="0" y="0"/>
                  </a:ln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8"/>
            <p:cNvSpPr/>
            <p:nvPr/>
          </p:nvSpPr>
          <p:spPr>
            <a:xfrm>
              <a:off x="3823896" y="2547797"/>
              <a:ext cx="1587753" cy="1324068"/>
            </a:xfrm>
            <a:custGeom>
              <a:rect b="b" l="l" r="r" t="t"/>
              <a:pathLst>
                <a:path extrusionOk="0" h="15722" w="18853">
                  <a:moveTo>
                    <a:pt x="5917" y="0"/>
                  </a:moveTo>
                  <a:cubicBezTo>
                    <a:pt x="1928" y="0"/>
                    <a:pt x="0" y="6761"/>
                    <a:pt x="348" y="11434"/>
                  </a:cubicBezTo>
                  <a:cubicBezTo>
                    <a:pt x="613" y="15038"/>
                    <a:pt x="4917" y="15722"/>
                    <a:pt x="8145" y="15722"/>
                  </a:cubicBezTo>
                  <a:cubicBezTo>
                    <a:pt x="10121" y="15722"/>
                    <a:pt x="11693" y="15466"/>
                    <a:pt x="11693" y="15466"/>
                  </a:cubicBezTo>
                  <a:cubicBezTo>
                    <a:pt x="18853" y="14031"/>
                    <a:pt x="11881" y="4667"/>
                    <a:pt x="9729" y="2002"/>
                  </a:cubicBezTo>
                  <a:cubicBezTo>
                    <a:pt x="9165" y="1301"/>
                    <a:pt x="8413" y="738"/>
                    <a:pt x="7576" y="362"/>
                  </a:cubicBezTo>
                  <a:cubicBezTo>
                    <a:pt x="6988" y="114"/>
                    <a:pt x="6436" y="0"/>
                    <a:pt x="59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8"/>
            <p:cNvSpPr/>
            <p:nvPr/>
          </p:nvSpPr>
          <p:spPr>
            <a:xfrm>
              <a:off x="4178367" y="3586957"/>
              <a:ext cx="650496" cy="87839"/>
            </a:xfrm>
            <a:custGeom>
              <a:rect b="b" l="l" r="r" t="t"/>
              <a:pathLst>
                <a:path extrusionOk="0" h="1043" w="7724">
                  <a:moveTo>
                    <a:pt x="3862" y="0"/>
                  </a:moveTo>
                  <a:cubicBezTo>
                    <a:pt x="3572" y="0"/>
                    <a:pt x="3298" y="17"/>
                    <a:pt x="3042" y="51"/>
                  </a:cubicBezTo>
                  <a:lnTo>
                    <a:pt x="2854" y="68"/>
                  </a:lnTo>
                  <a:lnTo>
                    <a:pt x="2649" y="86"/>
                  </a:lnTo>
                  <a:cubicBezTo>
                    <a:pt x="2598" y="86"/>
                    <a:pt x="2529" y="120"/>
                    <a:pt x="2478" y="120"/>
                  </a:cubicBezTo>
                  <a:lnTo>
                    <a:pt x="2290" y="154"/>
                  </a:lnTo>
                  <a:lnTo>
                    <a:pt x="2119" y="188"/>
                  </a:lnTo>
                  <a:lnTo>
                    <a:pt x="1949" y="222"/>
                  </a:lnTo>
                  <a:lnTo>
                    <a:pt x="1863" y="239"/>
                  </a:lnTo>
                  <a:lnTo>
                    <a:pt x="1778" y="274"/>
                  </a:lnTo>
                  <a:lnTo>
                    <a:pt x="1624" y="308"/>
                  </a:lnTo>
                  <a:lnTo>
                    <a:pt x="1470" y="359"/>
                  </a:lnTo>
                  <a:lnTo>
                    <a:pt x="1316" y="393"/>
                  </a:lnTo>
                  <a:cubicBezTo>
                    <a:pt x="1231" y="427"/>
                    <a:pt x="1145" y="461"/>
                    <a:pt x="1060" y="496"/>
                  </a:cubicBezTo>
                  <a:cubicBezTo>
                    <a:pt x="975" y="530"/>
                    <a:pt x="889" y="564"/>
                    <a:pt x="804" y="581"/>
                  </a:cubicBezTo>
                  <a:cubicBezTo>
                    <a:pt x="735" y="615"/>
                    <a:pt x="667" y="649"/>
                    <a:pt x="599" y="684"/>
                  </a:cubicBezTo>
                  <a:lnTo>
                    <a:pt x="411" y="769"/>
                  </a:lnTo>
                  <a:lnTo>
                    <a:pt x="257" y="854"/>
                  </a:lnTo>
                  <a:lnTo>
                    <a:pt x="137" y="923"/>
                  </a:lnTo>
                  <a:cubicBezTo>
                    <a:pt x="120" y="923"/>
                    <a:pt x="86" y="957"/>
                    <a:pt x="69" y="974"/>
                  </a:cubicBezTo>
                  <a:cubicBezTo>
                    <a:pt x="35" y="1008"/>
                    <a:pt x="1" y="1025"/>
                    <a:pt x="18" y="1025"/>
                  </a:cubicBezTo>
                  <a:cubicBezTo>
                    <a:pt x="18" y="1025"/>
                    <a:pt x="52" y="1025"/>
                    <a:pt x="103" y="1008"/>
                  </a:cubicBezTo>
                  <a:cubicBezTo>
                    <a:pt x="154" y="1008"/>
                    <a:pt x="154" y="991"/>
                    <a:pt x="189" y="991"/>
                  </a:cubicBezTo>
                  <a:lnTo>
                    <a:pt x="308" y="940"/>
                  </a:lnTo>
                  <a:lnTo>
                    <a:pt x="479" y="889"/>
                  </a:lnTo>
                  <a:lnTo>
                    <a:pt x="650" y="820"/>
                  </a:lnTo>
                  <a:lnTo>
                    <a:pt x="872" y="735"/>
                  </a:lnTo>
                  <a:lnTo>
                    <a:pt x="1111" y="666"/>
                  </a:lnTo>
                  <a:lnTo>
                    <a:pt x="1385" y="581"/>
                  </a:lnTo>
                  <a:lnTo>
                    <a:pt x="1521" y="547"/>
                  </a:lnTo>
                  <a:lnTo>
                    <a:pt x="1675" y="513"/>
                  </a:lnTo>
                  <a:lnTo>
                    <a:pt x="1829" y="479"/>
                  </a:lnTo>
                  <a:lnTo>
                    <a:pt x="1914" y="461"/>
                  </a:lnTo>
                  <a:lnTo>
                    <a:pt x="2000" y="444"/>
                  </a:lnTo>
                  <a:lnTo>
                    <a:pt x="2171" y="410"/>
                  </a:lnTo>
                  <a:lnTo>
                    <a:pt x="2342" y="393"/>
                  </a:lnTo>
                  <a:lnTo>
                    <a:pt x="2512" y="359"/>
                  </a:lnTo>
                  <a:lnTo>
                    <a:pt x="2700" y="342"/>
                  </a:lnTo>
                  <a:lnTo>
                    <a:pt x="2871" y="308"/>
                  </a:lnTo>
                  <a:lnTo>
                    <a:pt x="3059" y="291"/>
                  </a:lnTo>
                  <a:cubicBezTo>
                    <a:pt x="3315" y="274"/>
                    <a:pt x="3589" y="256"/>
                    <a:pt x="3862" y="256"/>
                  </a:cubicBezTo>
                  <a:cubicBezTo>
                    <a:pt x="4136" y="256"/>
                    <a:pt x="4392" y="274"/>
                    <a:pt x="4648" y="291"/>
                  </a:cubicBezTo>
                  <a:lnTo>
                    <a:pt x="4836" y="308"/>
                  </a:lnTo>
                  <a:lnTo>
                    <a:pt x="5024" y="342"/>
                  </a:lnTo>
                  <a:lnTo>
                    <a:pt x="5212" y="359"/>
                  </a:lnTo>
                  <a:cubicBezTo>
                    <a:pt x="5263" y="359"/>
                    <a:pt x="5332" y="376"/>
                    <a:pt x="5383" y="393"/>
                  </a:cubicBezTo>
                  <a:lnTo>
                    <a:pt x="5554" y="410"/>
                  </a:lnTo>
                  <a:lnTo>
                    <a:pt x="5725" y="444"/>
                  </a:lnTo>
                  <a:lnTo>
                    <a:pt x="5810" y="461"/>
                  </a:lnTo>
                  <a:lnTo>
                    <a:pt x="5878" y="479"/>
                  </a:lnTo>
                  <a:lnTo>
                    <a:pt x="6049" y="513"/>
                  </a:lnTo>
                  <a:lnTo>
                    <a:pt x="6186" y="564"/>
                  </a:lnTo>
                  <a:lnTo>
                    <a:pt x="6340" y="598"/>
                  </a:lnTo>
                  <a:cubicBezTo>
                    <a:pt x="6425" y="615"/>
                    <a:pt x="6528" y="649"/>
                    <a:pt x="6596" y="666"/>
                  </a:cubicBezTo>
                  <a:cubicBezTo>
                    <a:pt x="6681" y="701"/>
                    <a:pt x="6767" y="718"/>
                    <a:pt x="6852" y="752"/>
                  </a:cubicBezTo>
                  <a:cubicBezTo>
                    <a:pt x="6921" y="769"/>
                    <a:pt x="7006" y="803"/>
                    <a:pt x="7057" y="820"/>
                  </a:cubicBezTo>
                  <a:lnTo>
                    <a:pt x="7245" y="889"/>
                  </a:lnTo>
                  <a:lnTo>
                    <a:pt x="7416" y="940"/>
                  </a:lnTo>
                  <a:lnTo>
                    <a:pt x="7536" y="991"/>
                  </a:lnTo>
                  <a:cubicBezTo>
                    <a:pt x="7570" y="1008"/>
                    <a:pt x="7587" y="1008"/>
                    <a:pt x="7621" y="1025"/>
                  </a:cubicBezTo>
                  <a:cubicBezTo>
                    <a:pt x="7672" y="1042"/>
                    <a:pt x="7707" y="1042"/>
                    <a:pt x="7707" y="1042"/>
                  </a:cubicBezTo>
                  <a:cubicBezTo>
                    <a:pt x="7724" y="1025"/>
                    <a:pt x="7690" y="1008"/>
                    <a:pt x="7655" y="974"/>
                  </a:cubicBezTo>
                  <a:lnTo>
                    <a:pt x="7570" y="923"/>
                  </a:lnTo>
                  <a:lnTo>
                    <a:pt x="7450" y="854"/>
                  </a:lnTo>
                  <a:lnTo>
                    <a:pt x="7297" y="769"/>
                  </a:lnTo>
                  <a:lnTo>
                    <a:pt x="7109" y="684"/>
                  </a:lnTo>
                  <a:cubicBezTo>
                    <a:pt x="7057" y="649"/>
                    <a:pt x="6972" y="632"/>
                    <a:pt x="6904" y="598"/>
                  </a:cubicBezTo>
                  <a:cubicBezTo>
                    <a:pt x="6818" y="564"/>
                    <a:pt x="6750" y="530"/>
                    <a:pt x="6664" y="496"/>
                  </a:cubicBezTo>
                  <a:cubicBezTo>
                    <a:pt x="6579" y="479"/>
                    <a:pt x="6476" y="444"/>
                    <a:pt x="6391" y="410"/>
                  </a:cubicBezTo>
                  <a:cubicBezTo>
                    <a:pt x="6340" y="393"/>
                    <a:pt x="6288" y="376"/>
                    <a:pt x="6237" y="359"/>
                  </a:cubicBezTo>
                  <a:lnTo>
                    <a:pt x="6101" y="308"/>
                  </a:lnTo>
                  <a:lnTo>
                    <a:pt x="5930" y="274"/>
                  </a:lnTo>
                  <a:lnTo>
                    <a:pt x="5844" y="256"/>
                  </a:lnTo>
                  <a:lnTo>
                    <a:pt x="5759" y="239"/>
                  </a:lnTo>
                  <a:lnTo>
                    <a:pt x="5605" y="188"/>
                  </a:lnTo>
                  <a:lnTo>
                    <a:pt x="5417" y="154"/>
                  </a:lnTo>
                  <a:cubicBezTo>
                    <a:pt x="5366" y="137"/>
                    <a:pt x="5297" y="137"/>
                    <a:pt x="5246" y="120"/>
                  </a:cubicBezTo>
                  <a:lnTo>
                    <a:pt x="5058" y="86"/>
                  </a:lnTo>
                  <a:lnTo>
                    <a:pt x="4870" y="68"/>
                  </a:lnTo>
                  <a:lnTo>
                    <a:pt x="4665" y="51"/>
                  </a:lnTo>
                  <a:cubicBezTo>
                    <a:pt x="4409" y="17"/>
                    <a:pt x="4136" y="0"/>
                    <a:pt x="3862" y="0"/>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8"/>
            <p:cNvSpPr/>
            <p:nvPr/>
          </p:nvSpPr>
          <p:spPr>
            <a:xfrm>
              <a:off x="3987025" y="4407151"/>
              <a:ext cx="441805" cy="142496"/>
            </a:xfrm>
            <a:custGeom>
              <a:rect b="b" l="l" r="r" t="t"/>
              <a:pathLst>
                <a:path extrusionOk="0" h="1692" w="5246">
                  <a:moveTo>
                    <a:pt x="5246" y="0"/>
                  </a:moveTo>
                  <a:lnTo>
                    <a:pt x="0" y="1401"/>
                  </a:lnTo>
                  <a:lnTo>
                    <a:pt x="0" y="1692"/>
                  </a:lnTo>
                  <a:lnTo>
                    <a:pt x="530" y="1692"/>
                  </a:lnTo>
                  <a:lnTo>
                    <a:pt x="5246" y="547"/>
                  </a:lnTo>
                  <a:lnTo>
                    <a:pt x="5246" y="0"/>
                  </a:ln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8"/>
            <p:cNvSpPr/>
            <p:nvPr/>
          </p:nvSpPr>
          <p:spPr>
            <a:xfrm>
              <a:off x="4461844" y="4415741"/>
              <a:ext cx="434647" cy="155550"/>
            </a:xfrm>
            <a:custGeom>
              <a:rect b="b" l="l" r="r" t="t"/>
              <a:pathLst>
                <a:path extrusionOk="0" h="1847" w="5161">
                  <a:moveTo>
                    <a:pt x="257" y="1"/>
                  </a:moveTo>
                  <a:lnTo>
                    <a:pt x="1" y="18"/>
                  </a:lnTo>
                  <a:lnTo>
                    <a:pt x="1" y="496"/>
                  </a:lnTo>
                  <a:lnTo>
                    <a:pt x="5161" y="1846"/>
                  </a:lnTo>
                  <a:lnTo>
                    <a:pt x="5161" y="1436"/>
                  </a:lnTo>
                  <a:cubicBezTo>
                    <a:pt x="5092" y="1419"/>
                    <a:pt x="257" y="1"/>
                    <a:pt x="257" y="1"/>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8"/>
            <p:cNvSpPr/>
            <p:nvPr/>
          </p:nvSpPr>
          <p:spPr>
            <a:xfrm>
              <a:off x="4237404" y="4417173"/>
              <a:ext cx="214502" cy="144012"/>
            </a:xfrm>
            <a:custGeom>
              <a:rect b="b" l="l" r="r" t="t"/>
              <a:pathLst>
                <a:path extrusionOk="0" h="1710" w="2547">
                  <a:moveTo>
                    <a:pt x="2324" y="1"/>
                  </a:moveTo>
                  <a:lnTo>
                    <a:pt x="0" y="1539"/>
                  </a:lnTo>
                  <a:lnTo>
                    <a:pt x="0" y="1709"/>
                  </a:lnTo>
                  <a:lnTo>
                    <a:pt x="427" y="1709"/>
                  </a:lnTo>
                  <a:lnTo>
                    <a:pt x="2546" y="496"/>
                  </a:lnTo>
                  <a:lnTo>
                    <a:pt x="2546" y="1"/>
                  </a:ln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8"/>
            <p:cNvSpPr/>
            <p:nvPr/>
          </p:nvSpPr>
          <p:spPr>
            <a:xfrm>
              <a:off x="4860445" y="4549563"/>
              <a:ext cx="77817" cy="66532"/>
            </a:xfrm>
            <a:custGeom>
              <a:rect b="b" l="l" r="r" t="t"/>
              <a:pathLst>
                <a:path extrusionOk="0" h="790" w="924">
                  <a:moveTo>
                    <a:pt x="394" y="1"/>
                  </a:moveTo>
                  <a:cubicBezTo>
                    <a:pt x="189" y="1"/>
                    <a:pt x="1" y="189"/>
                    <a:pt x="18" y="394"/>
                  </a:cubicBezTo>
                  <a:cubicBezTo>
                    <a:pt x="18" y="634"/>
                    <a:pt x="201" y="790"/>
                    <a:pt x="400" y="790"/>
                  </a:cubicBezTo>
                  <a:cubicBezTo>
                    <a:pt x="498" y="790"/>
                    <a:pt x="599" y="752"/>
                    <a:pt x="684" y="667"/>
                  </a:cubicBezTo>
                  <a:cubicBezTo>
                    <a:pt x="923" y="428"/>
                    <a:pt x="752" y="1"/>
                    <a:pt x="394" y="1"/>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8"/>
            <p:cNvSpPr/>
            <p:nvPr/>
          </p:nvSpPr>
          <p:spPr>
            <a:xfrm>
              <a:off x="4211549" y="4550910"/>
              <a:ext cx="77733" cy="65690"/>
            </a:xfrm>
            <a:custGeom>
              <a:rect b="b" l="l" r="r" t="t"/>
              <a:pathLst>
                <a:path extrusionOk="0" h="780" w="923">
                  <a:moveTo>
                    <a:pt x="382" y="1"/>
                  </a:moveTo>
                  <a:cubicBezTo>
                    <a:pt x="172" y="1"/>
                    <a:pt x="0" y="181"/>
                    <a:pt x="17" y="378"/>
                  </a:cubicBezTo>
                  <a:cubicBezTo>
                    <a:pt x="17" y="622"/>
                    <a:pt x="207" y="779"/>
                    <a:pt x="409" y="779"/>
                  </a:cubicBezTo>
                  <a:cubicBezTo>
                    <a:pt x="504" y="779"/>
                    <a:pt x="601" y="745"/>
                    <a:pt x="683" y="668"/>
                  </a:cubicBezTo>
                  <a:cubicBezTo>
                    <a:pt x="922" y="412"/>
                    <a:pt x="751" y="2"/>
                    <a:pt x="410" y="2"/>
                  </a:cubicBezTo>
                  <a:cubicBezTo>
                    <a:pt x="400" y="1"/>
                    <a:pt x="391" y="1"/>
                    <a:pt x="382" y="1"/>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8"/>
            <p:cNvSpPr/>
            <p:nvPr/>
          </p:nvSpPr>
          <p:spPr>
            <a:xfrm>
              <a:off x="3968329" y="4538109"/>
              <a:ext cx="76301" cy="65521"/>
            </a:xfrm>
            <a:custGeom>
              <a:rect b="b" l="l" r="r" t="t"/>
              <a:pathLst>
                <a:path extrusionOk="0" h="778" w="906">
                  <a:moveTo>
                    <a:pt x="376" y="0"/>
                  </a:moveTo>
                  <a:cubicBezTo>
                    <a:pt x="171" y="0"/>
                    <a:pt x="0" y="171"/>
                    <a:pt x="0" y="393"/>
                  </a:cubicBezTo>
                  <a:cubicBezTo>
                    <a:pt x="0" y="625"/>
                    <a:pt x="189" y="778"/>
                    <a:pt x="390" y="778"/>
                  </a:cubicBezTo>
                  <a:cubicBezTo>
                    <a:pt x="486" y="778"/>
                    <a:pt x="584" y="743"/>
                    <a:pt x="666" y="666"/>
                  </a:cubicBezTo>
                  <a:cubicBezTo>
                    <a:pt x="906" y="410"/>
                    <a:pt x="735" y="0"/>
                    <a:pt x="376" y="0"/>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8"/>
            <p:cNvSpPr/>
            <p:nvPr/>
          </p:nvSpPr>
          <p:spPr>
            <a:xfrm>
              <a:off x="4143850" y="3280400"/>
              <a:ext cx="1395905" cy="1299476"/>
            </a:xfrm>
            <a:custGeom>
              <a:rect b="b" l="l" r="r" t="t"/>
              <a:pathLst>
                <a:path extrusionOk="0" h="15430" w="16575">
                  <a:moveTo>
                    <a:pt x="14500" y="1"/>
                  </a:moveTo>
                  <a:cubicBezTo>
                    <a:pt x="14497" y="1"/>
                    <a:pt x="14493" y="1"/>
                    <a:pt x="14490" y="1"/>
                  </a:cubicBezTo>
                  <a:cubicBezTo>
                    <a:pt x="12525" y="35"/>
                    <a:pt x="889" y="667"/>
                    <a:pt x="889" y="667"/>
                  </a:cubicBezTo>
                  <a:cubicBezTo>
                    <a:pt x="889" y="667"/>
                    <a:pt x="1" y="4170"/>
                    <a:pt x="3435" y="4853"/>
                  </a:cubicBezTo>
                  <a:cubicBezTo>
                    <a:pt x="4118" y="4993"/>
                    <a:pt x="4880" y="5045"/>
                    <a:pt x="5663" y="5045"/>
                  </a:cubicBezTo>
                  <a:cubicBezTo>
                    <a:pt x="7928" y="5045"/>
                    <a:pt x="10368" y="4610"/>
                    <a:pt x="11554" y="4610"/>
                  </a:cubicBezTo>
                  <a:cubicBezTo>
                    <a:pt x="12011" y="4610"/>
                    <a:pt x="12282" y="4675"/>
                    <a:pt x="12286" y="4853"/>
                  </a:cubicBezTo>
                  <a:cubicBezTo>
                    <a:pt x="12320" y="5656"/>
                    <a:pt x="12525" y="15430"/>
                    <a:pt x="12525" y="15430"/>
                  </a:cubicBezTo>
                  <a:lnTo>
                    <a:pt x="16523" y="15430"/>
                  </a:lnTo>
                  <a:cubicBezTo>
                    <a:pt x="16523" y="15430"/>
                    <a:pt x="16540" y="14609"/>
                    <a:pt x="16540" y="13362"/>
                  </a:cubicBezTo>
                  <a:lnTo>
                    <a:pt x="16540" y="13379"/>
                  </a:lnTo>
                  <a:cubicBezTo>
                    <a:pt x="16574" y="9167"/>
                    <a:pt x="16421" y="1"/>
                    <a:pt x="14500"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8"/>
            <p:cNvSpPr/>
            <p:nvPr/>
          </p:nvSpPr>
          <p:spPr>
            <a:xfrm>
              <a:off x="3948117" y="3281465"/>
              <a:ext cx="1430350" cy="1299476"/>
            </a:xfrm>
            <a:custGeom>
              <a:rect b="b" l="l" r="r" t="t"/>
              <a:pathLst>
                <a:path extrusionOk="0" h="15430" w="16984">
                  <a:moveTo>
                    <a:pt x="14502" y="1"/>
                  </a:moveTo>
                  <a:cubicBezTo>
                    <a:pt x="14498" y="1"/>
                    <a:pt x="14494" y="1"/>
                    <a:pt x="14490" y="1"/>
                  </a:cubicBezTo>
                  <a:cubicBezTo>
                    <a:pt x="12542" y="35"/>
                    <a:pt x="889" y="684"/>
                    <a:pt x="889" y="684"/>
                  </a:cubicBezTo>
                  <a:cubicBezTo>
                    <a:pt x="889" y="684"/>
                    <a:pt x="1" y="4187"/>
                    <a:pt x="3435" y="4870"/>
                  </a:cubicBezTo>
                  <a:cubicBezTo>
                    <a:pt x="4114" y="5005"/>
                    <a:pt x="4869" y="5056"/>
                    <a:pt x="5645" y="5056"/>
                  </a:cubicBezTo>
                  <a:cubicBezTo>
                    <a:pt x="7913" y="5056"/>
                    <a:pt x="10352" y="4625"/>
                    <a:pt x="11544" y="4625"/>
                  </a:cubicBezTo>
                  <a:cubicBezTo>
                    <a:pt x="12007" y="4625"/>
                    <a:pt x="12282" y="4690"/>
                    <a:pt x="12286" y="4870"/>
                  </a:cubicBezTo>
                  <a:cubicBezTo>
                    <a:pt x="12320" y="5673"/>
                    <a:pt x="12525" y="15429"/>
                    <a:pt x="12525" y="15429"/>
                  </a:cubicBezTo>
                  <a:lnTo>
                    <a:pt x="16523" y="15429"/>
                  </a:lnTo>
                  <a:cubicBezTo>
                    <a:pt x="16523" y="15429"/>
                    <a:pt x="16983" y="1"/>
                    <a:pt x="145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8"/>
            <p:cNvSpPr/>
            <p:nvPr/>
          </p:nvSpPr>
          <p:spPr>
            <a:xfrm>
              <a:off x="3572591" y="2397721"/>
              <a:ext cx="1921085" cy="1068383"/>
            </a:xfrm>
            <a:custGeom>
              <a:rect b="b" l="l" r="r" t="t"/>
              <a:pathLst>
                <a:path extrusionOk="0" h="12686" w="22811">
                  <a:moveTo>
                    <a:pt x="21341" y="2503"/>
                  </a:moveTo>
                  <a:lnTo>
                    <a:pt x="21341" y="2503"/>
                  </a:lnTo>
                  <a:lnTo>
                    <a:pt x="21341" y="2503"/>
                  </a:lnTo>
                  <a:cubicBezTo>
                    <a:pt x="21341" y="2503"/>
                    <a:pt x="21341" y="2503"/>
                    <a:pt x="21341" y="2503"/>
                  </a:cubicBezTo>
                  <a:close/>
                  <a:moveTo>
                    <a:pt x="5468" y="6296"/>
                  </a:moveTo>
                  <a:cubicBezTo>
                    <a:pt x="5519" y="6689"/>
                    <a:pt x="5553" y="6928"/>
                    <a:pt x="5553" y="6928"/>
                  </a:cubicBezTo>
                  <a:lnTo>
                    <a:pt x="5605" y="8551"/>
                  </a:lnTo>
                  <a:cubicBezTo>
                    <a:pt x="5331" y="8397"/>
                    <a:pt x="5075" y="8209"/>
                    <a:pt x="4802" y="8038"/>
                  </a:cubicBezTo>
                  <a:cubicBezTo>
                    <a:pt x="4477" y="7799"/>
                    <a:pt x="4853" y="7099"/>
                    <a:pt x="5468" y="6296"/>
                  </a:cubicBezTo>
                  <a:close/>
                  <a:moveTo>
                    <a:pt x="8793" y="1"/>
                  </a:moveTo>
                  <a:cubicBezTo>
                    <a:pt x="8703" y="1"/>
                    <a:pt x="8646" y="8"/>
                    <a:pt x="8646" y="8"/>
                  </a:cubicBezTo>
                  <a:lnTo>
                    <a:pt x="8646" y="657"/>
                  </a:lnTo>
                  <a:cubicBezTo>
                    <a:pt x="7792" y="709"/>
                    <a:pt x="6937" y="845"/>
                    <a:pt x="6544" y="1136"/>
                  </a:cubicBezTo>
                  <a:cubicBezTo>
                    <a:pt x="6425" y="1187"/>
                    <a:pt x="6305" y="1255"/>
                    <a:pt x="6203" y="1358"/>
                  </a:cubicBezTo>
                  <a:lnTo>
                    <a:pt x="6186" y="1341"/>
                  </a:lnTo>
                  <a:cubicBezTo>
                    <a:pt x="6186" y="1341"/>
                    <a:pt x="4238" y="2742"/>
                    <a:pt x="2119" y="5715"/>
                  </a:cubicBezTo>
                  <a:cubicBezTo>
                    <a:pt x="0" y="8671"/>
                    <a:pt x="2956" y="10277"/>
                    <a:pt x="3759" y="10687"/>
                  </a:cubicBezTo>
                  <a:cubicBezTo>
                    <a:pt x="4545" y="11097"/>
                    <a:pt x="7740" y="12686"/>
                    <a:pt x="7740" y="12686"/>
                  </a:cubicBezTo>
                  <a:lnTo>
                    <a:pt x="8082" y="11883"/>
                  </a:lnTo>
                  <a:cubicBezTo>
                    <a:pt x="8421" y="11934"/>
                    <a:pt x="8793" y="11965"/>
                    <a:pt x="9197" y="11965"/>
                  </a:cubicBezTo>
                  <a:cubicBezTo>
                    <a:pt x="10421" y="11965"/>
                    <a:pt x="11930" y="11680"/>
                    <a:pt x="13652" y="10806"/>
                  </a:cubicBezTo>
                  <a:lnTo>
                    <a:pt x="12627" y="6877"/>
                  </a:lnTo>
                  <a:lnTo>
                    <a:pt x="12576" y="5612"/>
                  </a:lnTo>
                  <a:lnTo>
                    <a:pt x="12576" y="5612"/>
                  </a:lnTo>
                  <a:cubicBezTo>
                    <a:pt x="13635" y="6569"/>
                    <a:pt x="15139" y="7833"/>
                    <a:pt x="16147" y="8380"/>
                  </a:cubicBezTo>
                  <a:cubicBezTo>
                    <a:pt x="16310" y="8466"/>
                    <a:pt x="16500" y="8505"/>
                    <a:pt x="16712" y="8505"/>
                  </a:cubicBezTo>
                  <a:cubicBezTo>
                    <a:pt x="18766" y="8505"/>
                    <a:pt x="22811" y="4826"/>
                    <a:pt x="22811" y="4826"/>
                  </a:cubicBezTo>
                  <a:lnTo>
                    <a:pt x="21341" y="2503"/>
                  </a:lnTo>
                  <a:lnTo>
                    <a:pt x="21341" y="2503"/>
                  </a:lnTo>
                  <a:cubicBezTo>
                    <a:pt x="21336" y="2521"/>
                    <a:pt x="18414" y="5016"/>
                    <a:pt x="16916" y="5424"/>
                  </a:cubicBezTo>
                  <a:cubicBezTo>
                    <a:pt x="16893" y="5431"/>
                    <a:pt x="16868" y="5434"/>
                    <a:pt x="16841" y="5434"/>
                  </a:cubicBezTo>
                  <a:cubicBezTo>
                    <a:pt x="15976" y="5434"/>
                    <a:pt x="13022" y="2349"/>
                    <a:pt x="11978" y="1255"/>
                  </a:cubicBezTo>
                  <a:cubicBezTo>
                    <a:pt x="11910" y="1153"/>
                    <a:pt x="11824" y="1067"/>
                    <a:pt x="11722" y="982"/>
                  </a:cubicBezTo>
                  <a:lnTo>
                    <a:pt x="11619" y="862"/>
                  </a:lnTo>
                  <a:lnTo>
                    <a:pt x="11619" y="896"/>
                  </a:lnTo>
                  <a:cubicBezTo>
                    <a:pt x="11414" y="760"/>
                    <a:pt x="11175" y="674"/>
                    <a:pt x="10936" y="640"/>
                  </a:cubicBezTo>
                  <a:lnTo>
                    <a:pt x="10884" y="333"/>
                  </a:lnTo>
                  <a:cubicBezTo>
                    <a:pt x="10852" y="328"/>
                    <a:pt x="10820" y="326"/>
                    <a:pt x="10788" y="326"/>
                  </a:cubicBezTo>
                  <a:cubicBezTo>
                    <a:pt x="10569" y="326"/>
                    <a:pt x="10369" y="427"/>
                    <a:pt x="10235" y="606"/>
                  </a:cubicBezTo>
                  <a:lnTo>
                    <a:pt x="9876" y="606"/>
                  </a:lnTo>
                  <a:cubicBezTo>
                    <a:pt x="9633" y="68"/>
                    <a:pt x="9063" y="1"/>
                    <a:pt x="87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8"/>
            <p:cNvSpPr/>
            <p:nvPr/>
          </p:nvSpPr>
          <p:spPr>
            <a:xfrm>
              <a:off x="5356907" y="2539375"/>
              <a:ext cx="220734" cy="271012"/>
            </a:xfrm>
            <a:custGeom>
              <a:rect b="b" l="l" r="r" t="t"/>
              <a:pathLst>
                <a:path extrusionOk="0" h="3218" w="2621">
                  <a:moveTo>
                    <a:pt x="682" y="0"/>
                  </a:moveTo>
                  <a:cubicBezTo>
                    <a:pt x="558" y="0"/>
                    <a:pt x="0" y="1419"/>
                    <a:pt x="0" y="1419"/>
                  </a:cubicBezTo>
                  <a:cubicBezTo>
                    <a:pt x="0" y="1419"/>
                    <a:pt x="877" y="3218"/>
                    <a:pt x="1266" y="3218"/>
                  </a:cubicBezTo>
                  <a:cubicBezTo>
                    <a:pt x="1290" y="3218"/>
                    <a:pt x="1313" y="3211"/>
                    <a:pt x="1333" y="3196"/>
                  </a:cubicBezTo>
                  <a:cubicBezTo>
                    <a:pt x="1333" y="3196"/>
                    <a:pt x="2529" y="2034"/>
                    <a:pt x="2580" y="1846"/>
                  </a:cubicBezTo>
                  <a:cubicBezTo>
                    <a:pt x="2587" y="1810"/>
                    <a:pt x="2563" y="1796"/>
                    <a:pt x="2519" y="1796"/>
                  </a:cubicBezTo>
                  <a:cubicBezTo>
                    <a:pt x="2353" y="1796"/>
                    <a:pt x="1914" y="2000"/>
                    <a:pt x="1914" y="2000"/>
                  </a:cubicBezTo>
                  <a:cubicBezTo>
                    <a:pt x="1914" y="2000"/>
                    <a:pt x="2580" y="1572"/>
                    <a:pt x="2615" y="1384"/>
                  </a:cubicBezTo>
                  <a:cubicBezTo>
                    <a:pt x="2621" y="1351"/>
                    <a:pt x="2592" y="1337"/>
                    <a:pt x="2540" y="1337"/>
                  </a:cubicBezTo>
                  <a:cubicBezTo>
                    <a:pt x="2307" y="1337"/>
                    <a:pt x="1606" y="1624"/>
                    <a:pt x="1606" y="1624"/>
                  </a:cubicBezTo>
                  <a:cubicBezTo>
                    <a:pt x="1606" y="1624"/>
                    <a:pt x="2615" y="1145"/>
                    <a:pt x="2512" y="923"/>
                  </a:cubicBezTo>
                  <a:cubicBezTo>
                    <a:pt x="2493" y="885"/>
                    <a:pt x="2438" y="869"/>
                    <a:pt x="2360" y="869"/>
                  </a:cubicBezTo>
                  <a:cubicBezTo>
                    <a:pt x="2026" y="869"/>
                    <a:pt x="1282" y="1162"/>
                    <a:pt x="1282" y="1162"/>
                  </a:cubicBezTo>
                  <a:cubicBezTo>
                    <a:pt x="1282" y="1162"/>
                    <a:pt x="2427" y="598"/>
                    <a:pt x="2341" y="342"/>
                  </a:cubicBezTo>
                  <a:cubicBezTo>
                    <a:pt x="2332" y="309"/>
                    <a:pt x="2295" y="295"/>
                    <a:pt x="2239" y="295"/>
                  </a:cubicBezTo>
                  <a:cubicBezTo>
                    <a:pt x="1888" y="295"/>
                    <a:pt x="769" y="855"/>
                    <a:pt x="769" y="855"/>
                  </a:cubicBezTo>
                  <a:cubicBezTo>
                    <a:pt x="974" y="393"/>
                    <a:pt x="820" y="0"/>
                    <a:pt x="684" y="0"/>
                  </a:cubicBezTo>
                  <a:cubicBezTo>
                    <a:pt x="683" y="0"/>
                    <a:pt x="682" y="0"/>
                    <a:pt x="682" y="0"/>
                  </a:cubicBezTo>
                  <a:close/>
                </a:path>
              </a:pathLst>
            </a:custGeom>
            <a:solidFill>
              <a:srgbClr val="9C59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8"/>
            <p:cNvSpPr/>
            <p:nvPr/>
          </p:nvSpPr>
          <p:spPr>
            <a:xfrm>
              <a:off x="4589938" y="2726422"/>
              <a:ext cx="23076" cy="272023"/>
            </a:xfrm>
            <a:custGeom>
              <a:rect b="b" l="l" r="r" t="t"/>
              <a:pathLst>
                <a:path extrusionOk="0" h="3230" w="274">
                  <a:moveTo>
                    <a:pt x="0" y="1"/>
                  </a:moveTo>
                  <a:cubicBezTo>
                    <a:pt x="0" y="547"/>
                    <a:pt x="35" y="1077"/>
                    <a:pt x="86" y="1624"/>
                  </a:cubicBezTo>
                  <a:cubicBezTo>
                    <a:pt x="120" y="2153"/>
                    <a:pt x="171" y="2700"/>
                    <a:pt x="274" y="3230"/>
                  </a:cubicBezTo>
                  <a:cubicBezTo>
                    <a:pt x="257" y="2683"/>
                    <a:pt x="240" y="2153"/>
                    <a:pt x="171" y="1607"/>
                  </a:cubicBezTo>
                  <a:cubicBezTo>
                    <a:pt x="137" y="1077"/>
                    <a:pt x="86" y="530"/>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8"/>
            <p:cNvSpPr/>
            <p:nvPr/>
          </p:nvSpPr>
          <p:spPr>
            <a:xfrm>
              <a:off x="4010017" y="2489013"/>
              <a:ext cx="207343" cy="441805"/>
            </a:xfrm>
            <a:custGeom>
              <a:rect b="b" l="l" r="r" t="t"/>
              <a:pathLst>
                <a:path extrusionOk="0" h="5246" w="2462">
                  <a:moveTo>
                    <a:pt x="1248" y="0"/>
                  </a:moveTo>
                  <a:cubicBezTo>
                    <a:pt x="1299" y="69"/>
                    <a:pt x="1368" y="120"/>
                    <a:pt x="1436" y="171"/>
                  </a:cubicBezTo>
                  <a:cubicBezTo>
                    <a:pt x="1607" y="325"/>
                    <a:pt x="1761" y="496"/>
                    <a:pt x="1914" y="684"/>
                  </a:cubicBezTo>
                  <a:cubicBezTo>
                    <a:pt x="2119" y="940"/>
                    <a:pt x="2273" y="1248"/>
                    <a:pt x="2341" y="1589"/>
                  </a:cubicBezTo>
                  <a:cubicBezTo>
                    <a:pt x="2376" y="1777"/>
                    <a:pt x="2376" y="1982"/>
                    <a:pt x="2341" y="2170"/>
                  </a:cubicBezTo>
                  <a:cubicBezTo>
                    <a:pt x="2290" y="2375"/>
                    <a:pt x="2188" y="2580"/>
                    <a:pt x="2068" y="2751"/>
                  </a:cubicBezTo>
                  <a:cubicBezTo>
                    <a:pt x="1948" y="2939"/>
                    <a:pt x="1829" y="3110"/>
                    <a:pt x="1692" y="3281"/>
                  </a:cubicBezTo>
                  <a:lnTo>
                    <a:pt x="1299" y="3759"/>
                  </a:lnTo>
                  <a:cubicBezTo>
                    <a:pt x="1060" y="4050"/>
                    <a:pt x="821" y="4323"/>
                    <a:pt x="633" y="4528"/>
                  </a:cubicBezTo>
                  <a:lnTo>
                    <a:pt x="154" y="5041"/>
                  </a:lnTo>
                  <a:cubicBezTo>
                    <a:pt x="103" y="5109"/>
                    <a:pt x="52" y="5178"/>
                    <a:pt x="1" y="5246"/>
                  </a:cubicBezTo>
                  <a:cubicBezTo>
                    <a:pt x="69" y="5195"/>
                    <a:pt x="120" y="5126"/>
                    <a:pt x="189" y="5075"/>
                  </a:cubicBezTo>
                  <a:cubicBezTo>
                    <a:pt x="308" y="4955"/>
                    <a:pt x="462" y="4785"/>
                    <a:pt x="667" y="4580"/>
                  </a:cubicBezTo>
                  <a:cubicBezTo>
                    <a:pt x="872" y="4357"/>
                    <a:pt x="1111" y="4101"/>
                    <a:pt x="1368" y="3794"/>
                  </a:cubicBezTo>
                  <a:cubicBezTo>
                    <a:pt x="1487" y="3657"/>
                    <a:pt x="1624" y="3503"/>
                    <a:pt x="1761" y="3332"/>
                  </a:cubicBezTo>
                  <a:cubicBezTo>
                    <a:pt x="1897" y="3161"/>
                    <a:pt x="2017" y="2990"/>
                    <a:pt x="2153" y="2803"/>
                  </a:cubicBezTo>
                  <a:cubicBezTo>
                    <a:pt x="2273" y="2615"/>
                    <a:pt x="2359" y="2410"/>
                    <a:pt x="2410" y="2187"/>
                  </a:cubicBezTo>
                  <a:cubicBezTo>
                    <a:pt x="2461" y="1982"/>
                    <a:pt x="2461" y="1777"/>
                    <a:pt x="2410" y="1572"/>
                  </a:cubicBezTo>
                  <a:cubicBezTo>
                    <a:pt x="2341" y="1231"/>
                    <a:pt x="2188" y="906"/>
                    <a:pt x="1948" y="633"/>
                  </a:cubicBezTo>
                  <a:cubicBezTo>
                    <a:pt x="1812" y="462"/>
                    <a:pt x="1641" y="291"/>
                    <a:pt x="1453" y="154"/>
                  </a:cubicBezTo>
                  <a:cubicBezTo>
                    <a:pt x="1385" y="86"/>
                    <a:pt x="1316" y="52"/>
                    <a:pt x="12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8"/>
            <p:cNvSpPr/>
            <p:nvPr/>
          </p:nvSpPr>
          <p:spPr>
            <a:xfrm>
              <a:off x="4959737" y="2870350"/>
              <a:ext cx="24507" cy="105103"/>
            </a:xfrm>
            <a:custGeom>
              <a:rect b="b" l="l" r="r" t="t"/>
              <a:pathLst>
                <a:path extrusionOk="0" h="1248" w="291">
                  <a:moveTo>
                    <a:pt x="1" y="0"/>
                  </a:moveTo>
                  <a:cubicBezTo>
                    <a:pt x="1" y="205"/>
                    <a:pt x="35" y="427"/>
                    <a:pt x="103" y="632"/>
                  </a:cubicBezTo>
                  <a:cubicBezTo>
                    <a:pt x="137" y="855"/>
                    <a:pt x="188" y="1060"/>
                    <a:pt x="291" y="1248"/>
                  </a:cubicBezTo>
                  <a:cubicBezTo>
                    <a:pt x="274" y="1042"/>
                    <a:pt x="240" y="820"/>
                    <a:pt x="188" y="615"/>
                  </a:cubicBezTo>
                  <a:cubicBezTo>
                    <a:pt x="154" y="393"/>
                    <a:pt x="86" y="188"/>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8"/>
            <p:cNvSpPr/>
            <p:nvPr/>
          </p:nvSpPr>
          <p:spPr>
            <a:xfrm>
              <a:off x="4955442" y="2867487"/>
              <a:ext cx="10106" cy="107967"/>
            </a:xfrm>
            <a:custGeom>
              <a:rect b="b" l="l" r="r" t="t"/>
              <a:pathLst>
                <a:path extrusionOk="0" h="1282" w="120">
                  <a:moveTo>
                    <a:pt x="69" y="0"/>
                  </a:moveTo>
                  <a:cubicBezTo>
                    <a:pt x="34" y="222"/>
                    <a:pt x="17" y="427"/>
                    <a:pt x="17" y="649"/>
                  </a:cubicBezTo>
                  <a:cubicBezTo>
                    <a:pt x="0" y="854"/>
                    <a:pt x="17" y="1076"/>
                    <a:pt x="52" y="1282"/>
                  </a:cubicBezTo>
                  <a:cubicBezTo>
                    <a:pt x="103" y="1076"/>
                    <a:pt x="120" y="854"/>
                    <a:pt x="103" y="649"/>
                  </a:cubicBezTo>
                  <a:cubicBezTo>
                    <a:pt x="120" y="427"/>
                    <a:pt x="120" y="222"/>
                    <a:pt x="6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8"/>
            <p:cNvSpPr/>
            <p:nvPr/>
          </p:nvSpPr>
          <p:spPr>
            <a:xfrm>
              <a:off x="4404323" y="2504846"/>
              <a:ext cx="113778" cy="800150"/>
            </a:xfrm>
            <a:custGeom>
              <a:rect b="b" l="l" r="r" t="t"/>
              <a:pathLst>
                <a:path extrusionOk="0" h="9501" w="1351">
                  <a:moveTo>
                    <a:pt x="0" y="0"/>
                  </a:moveTo>
                  <a:cubicBezTo>
                    <a:pt x="0" y="35"/>
                    <a:pt x="0" y="52"/>
                    <a:pt x="0" y="86"/>
                  </a:cubicBezTo>
                  <a:cubicBezTo>
                    <a:pt x="17" y="52"/>
                    <a:pt x="17" y="35"/>
                    <a:pt x="0" y="0"/>
                  </a:cubicBezTo>
                  <a:close/>
                  <a:moveTo>
                    <a:pt x="0" y="377"/>
                  </a:moveTo>
                  <a:cubicBezTo>
                    <a:pt x="0" y="616"/>
                    <a:pt x="0" y="974"/>
                    <a:pt x="17" y="1401"/>
                  </a:cubicBezTo>
                  <a:cubicBezTo>
                    <a:pt x="69" y="2546"/>
                    <a:pt x="154" y="3674"/>
                    <a:pt x="308" y="4802"/>
                  </a:cubicBezTo>
                  <a:cubicBezTo>
                    <a:pt x="462" y="5929"/>
                    <a:pt x="684" y="7040"/>
                    <a:pt x="957" y="8150"/>
                  </a:cubicBezTo>
                  <a:cubicBezTo>
                    <a:pt x="1060" y="8561"/>
                    <a:pt x="1162" y="8902"/>
                    <a:pt x="1230" y="9141"/>
                  </a:cubicBezTo>
                  <a:cubicBezTo>
                    <a:pt x="1239" y="9166"/>
                    <a:pt x="1247" y="9191"/>
                    <a:pt x="1255" y="9215"/>
                  </a:cubicBezTo>
                  <a:lnTo>
                    <a:pt x="1255" y="9215"/>
                  </a:lnTo>
                  <a:cubicBezTo>
                    <a:pt x="1248" y="9187"/>
                    <a:pt x="1240" y="9157"/>
                    <a:pt x="1230" y="9124"/>
                  </a:cubicBezTo>
                  <a:cubicBezTo>
                    <a:pt x="1162" y="8902"/>
                    <a:pt x="1077" y="8561"/>
                    <a:pt x="991" y="8133"/>
                  </a:cubicBezTo>
                  <a:cubicBezTo>
                    <a:pt x="786" y="7279"/>
                    <a:pt x="547" y="6100"/>
                    <a:pt x="359" y="4784"/>
                  </a:cubicBezTo>
                  <a:cubicBezTo>
                    <a:pt x="188" y="3469"/>
                    <a:pt x="86" y="2273"/>
                    <a:pt x="52" y="1401"/>
                  </a:cubicBezTo>
                  <a:cubicBezTo>
                    <a:pt x="34" y="974"/>
                    <a:pt x="0" y="616"/>
                    <a:pt x="0" y="377"/>
                  </a:cubicBezTo>
                  <a:close/>
                  <a:moveTo>
                    <a:pt x="1255" y="9215"/>
                  </a:moveTo>
                  <a:lnTo>
                    <a:pt x="1255" y="9215"/>
                  </a:lnTo>
                  <a:cubicBezTo>
                    <a:pt x="1274" y="9289"/>
                    <a:pt x="1286" y="9348"/>
                    <a:pt x="1299" y="9398"/>
                  </a:cubicBezTo>
                  <a:cubicBezTo>
                    <a:pt x="1316" y="9432"/>
                    <a:pt x="1333" y="9466"/>
                    <a:pt x="1350" y="9500"/>
                  </a:cubicBezTo>
                  <a:cubicBezTo>
                    <a:pt x="1350" y="9500"/>
                    <a:pt x="1333" y="9466"/>
                    <a:pt x="1316" y="9398"/>
                  </a:cubicBezTo>
                  <a:cubicBezTo>
                    <a:pt x="1303" y="9359"/>
                    <a:pt x="1280" y="9290"/>
                    <a:pt x="1255" y="921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8"/>
            <p:cNvSpPr/>
            <p:nvPr/>
          </p:nvSpPr>
          <p:spPr>
            <a:xfrm>
              <a:off x="4420156" y="2461643"/>
              <a:ext cx="72006" cy="88428"/>
            </a:xfrm>
            <a:custGeom>
              <a:rect b="b" l="l" r="r" t="t"/>
              <a:pathLst>
                <a:path extrusionOk="0" h="1050" w="855">
                  <a:moveTo>
                    <a:pt x="855" y="1"/>
                  </a:moveTo>
                  <a:lnTo>
                    <a:pt x="855" y="1"/>
                  </a:lnTo>
                  <a:cubicBezTo>
                    <a:pt x="701" y="240"/>
                    <a:pt x="564" y="479"/>
                    <a:pt x="462" y="753"/>
                  </a:cubicBezTo>
                  <a:cubicBezTo>
                    <a:pt x="410" y="838"/>
                    <a:pt x="342" y="975"/>
                    <a:pt x="325" y="975"/>
                  </a:cubicBezTo>
                  <a:cubicBezTo>
                    <a:pt x="308" y="975"/>
                    <a:pt x="274" y="941"/>
                    <a:pt x="257" y="906"/>
                  </a:cubicBezTo>
                  <a:lnTo>
                    <a:pt x="171" y="804"/>
                  </a:lnTo>
                  <a:cubicBezTo>
                    <a:pt x="86" y="684"/>
                    <a:pt x="0" y="616"/>
                    <a:pt x="0" y="616"/>
                  </a:cubicBezTo>
                  <a:lnTo>
                    <a:pt x="0" y="616"/>
                  </a:lnTo>
                  <a:cubicBezTo>
                    <a:pt x="34" y="701"/>
                    <a:pt x="69" y="770"/>
                    <a:pt x="120" y="838"/>
                  </a:cubicBezTo>
                  <a:lnTo>
                    <a:pt x="188" y="941"/>
                  </a:lnTo>
                  <a:cubicBezTo>
                    <a:pt x="222" y="975"/>
                    <a:pt x="239" y="1026"/>
                    <a:pt x="308" y="1043"/>
                  </a:cubicBezTo>
                  <a:cubicBezTo>
                    <a:pt x="321" y="1048"/>
                    <a:pt x="334" y="1050"/>
                    <a:pt x="346" y="1050"/>
                  </a:cubicBezTo>
                  <a:cubicBezTo>
                    <a:pt x="377" y="1050"/>
                    <a:pt x="402" y="1034"/>
                    <a:pt x="427" y="1009"/>
                  </a:cubicBezTo>
                  <a:cubicBezTo>
                    <a:pt x="444" y="992"/>
                    <a:pt x="462" y="958"/>
                    <a:pt x="462" y="941"/>
                  </a:cubicBezTo>
                  <a:cubicBezTo>
                    <a:pt x="496" y="889"/>
                    <a:pt x="513" y="838"/>
                    <a:pt x="547" y="787"/>
                  </a:cubicBezTo>
                  <a:cubicBezTo>
                    <a:pt x="667" y="530"/>
                    <a:pt x="769" y="274"/>
                    <a:pt x="8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8"/>
            <p:cNvSpPr/>
            <p:nvPr/>
          </p:nvSpPr>
          <p:spPr>
            <a:xfrm>
              <a:off x="4292061" y="2454484"/>
              <a:ext cx="105103" cy="106535"/>
            </a:xfrm>
            <a:custGeom>
              <a:rect b="b" l="l" r="r" t="t"/>
              <a:pathLst>
                <a:path extrusionOk="0" h="1265" w="1248">
                  <a:moveTo>
                    <a:pt x="18" y="0"/>
                  </a:moveTo>
                  <a:cubicBezTo>
                    <a:pt x="1" y="17"/>
                    <a:pt x="325" y="376"/>
                    <a:pt x="616" y="889"/>
                  </a:cubicBezTo>
                  <a:cubicBezTo>
                    <a:pt x="684" y="991"/>
                    <a:pt x="752" y="1094"/>
                    <a:pt x="804" y="1196"/>
                  </a:cubicBezTo>
                  <a:lnTo>
                    <a:pt x="838" y="1265"/>
                  </a:lnTo>
                  <a:lnTo>
                    <a:pt x="872" y="1213"/>
                  </a:lnTo>
                  <a:cubicBezTo>
                    <a:pt x="1009" y="1026"/>
                    <a:pt x="1128" y="820"/>
                    <a:pt x="1248" y="615"/>
                  </a:cubicBezTo>
                  <a:lnTo>
                    <a:pt x="1248" y="615"/>
                  </a:lnTo>
                  <a:cubicBezTo>
                    <a:pt x="1091" y="773"/>
                    <a:pt x="962" y="944"/>
                    <a:pt x="850" y="1117"/>
                  </a:cubicBezTo>
                  <a:lnTo>
                    <a:pt x="850" y="1117"/>
                  </a:lnTo>
                  <a:cubicBezTo>
                    <a:pt x="806" y="1026"/>
                    <a:pt x="760" y="925"/>
                    <a:pt x="701" y="838"/>
                  </a:cubicBezTo>
                  <a:cubicBezTo>
                    <a:pt x="513" y="513"/>
                    <a:pt x="291" y="240"/>
                    <a:pt x="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8"/>
            <p:cNvSpPr/>
            <p:nvPr/>
          </p:nvSpPr>
          <p:spPr>
            <a:xfrm>
              <a:off x="4010017" y="3125024"/>
              <a:ext cx="272023" cy="154034"/>
            </a:xfrm>
            <a:custGeom>
              <a:rect b="b" l="l" r="r" t="t"/>
              <a:pathLst>
                <a:path extrusionOk="0" h="1829" w="3230">
                  <a:moveTo>
                    <a:pt x="1" y="0"/>
                  </a:moveTo>
                  <a:cubicBezTo>
                    <a:pt x="154" y="86"/>
                    <a:pt x="325" y="171"/>
                    <a:pt x="479" y="240"/>
                  </a:cubicBezTo>
                  <a:cubicBezTo>
                    <a:pt x="787" y="376"/>
                    <a:pt x="1197" y="581"/>
                    <a:pt x="1641" y="838"/>
                  </a:cubicBezTo>
                  <a:cubicBezTo>
                    <a:pt x="2102" y="1111"/>
                    <a:pt x="2478" y="1350"/>
                    <a:pt x="2769" y="1538"/>
                  </a:cubicBezTo>
                  <a:cubicBezTo>
                    <a:pt x="2905" y="1641"/>
                    <a:pt x="3059" y="1743"/>
                    <a:pt x="3230" y="1829"/>
                  </a:cubicBezTo>
                  <a:cubicBezTo>
                    <a:pt x="3230" y="1829"/>
                    <a:pt x="3179" y="1795"/>
                    <a:pt x="3110" y="1726"/>
                  </a:cubicBezTo>
                  <a:cubicBezTo>
                    <a:pt x="3042" y="1675"/>
                    <a:pt x="2939" y="1589"/>
                    <a:pt x="2803" y="1487"/>
                  </a:cubicBezTo>
                  <a:cubicBezTo>
                    <a:pt x="2085" y="974"/>
                    <a:pt x="1316" y="530"/>
                    <a:pt x="513" y="188"/>
                  </a:cubicBezTo>
                  <a:cubicBezTo>
                    <a:pt x="359" y="120"/>
                    <a:pt x="223" y="69"/>
                    <a:pt x="137" y="35"/>
                  </a:cubicBezTo>
                  <a:cubicBezTo>
                    <a:pt x="103" y="18"/>
                    <a:pt x="52" y="0"/>
                    <a:pt x="1" y="0"/>
                  </a:cubicBezTo>
                  <a:close/>
                </a:path>
              </a:pathLst>
            </a:custGeom>
            <a:solidFill>
              <a:srgbClr val="C1A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8"/>
            <p:cNvSpPr/>
            <p:nvPr/>
          </p:nvSpPr>
          <p:spPr>
            <a:xfrm>
              <a:off x="4112172" y="3237286"/>
              <a:ext cx="110914" cy="191426"/>
            </a:xfrm>
            <a:custGeom>
              <a:rect b="b" l="l" r="r" t="t"/>
              <a:pathLst>
                <a:path extrusionOk="0" h="2273" w="1317">
                  <a:moveTo>
                    <a:pt x="1316" y="0"/>
                  </a:moveTo>
                  <a:lnTo>
                    <a:pt x="1316" y="0"/>
                  </a:lnTo>
                  <a:cubicBezTo>
                    <a:pt x="1060" y="359"/>
                    <a:pt x="821" y="735"/>
                    <a:pt x="616" y="1111"/>
                  </a:cubicBezTo>
                  <a:cubicBezTo>
                    <a:pt x="394" y="1487"/>
                    <a:pt x="172" y="1880"/>
                    <a:pt x="1" y="2273"/>
                  </a:cubicBezTo>
                  <a:cubicBezTo>
                    <a:pt x="257" y="1914"/>
                    <a:pt x="479" y="1538"/>
                    <a:pt x="684" y="1162"/>
                  </a:cubicBezTo>
                  <a:cubicBezTo>
                    <a:pt x="923" y="786"/>
                    <a:pt x="1128" y="393"/>
                    <a:pt x="131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8"/>
            <p:cNvSpPr/>
            <p:nvPr/>
          </p:nvSpPr>
          <p:spPr>
            <a:xfrm>
              <a:off x="4153944" y="3392667"/>
              <a:ext cx="43204" cy="39330"/>
            </a:xfrm>
            <a:custGeom>
              <a:rect b="b" l="l" r="r" t="t"/>
              <a:pathLst>
                <a:path extrusionOk="0" h="467" w="513">
                  <a:moveTo>
                    <a:pt x="274" y="1"/>
                  </a:moveTo>
                  <a:cubicBezTo>
                    <a:pt x="154" y="1"/>
                    <a:pt x="120" y="86"/>
                    <a:pt x="120" y="86"/>
                  </a:cubicBezTo>
                  <a:cubicBezTo>
                    <a:pt x="156" y="74"/>
                    <a:pt x="192" y="62"/>
                    <a:pt x="229" y="62"/>
                  </a:cubicBezTo>
                  <a:cubicBezTo>
                    <a:pt x="244" y="62"/>
                    <a:pt x="259" y="64"/>
                    <a:pt x="274" y="69"/>
                  </a:cubicBezTo>
                  <a:cubicBezTo>
                    <a:pt x="325" y="69"/>
                    <a:pt x="359" y="103"/>
                    <a:pt x="393" y="154"/>
                  </a:cubicBezTo>
                  <a:cubicBezTo>
                    <a:pt x="427" y="206"/>
                    <a:pt x="427" y="274"/>
                    <a:pt x="376" y="325"/>
                  </a:cubicBezTo>
                  <a:cubicBezTo>
                    <a:pt x="342" y="376"/>
                    <a:pt x="291" y="393"/>
                    <a:pt x="222" y="393"/>
                  </a:cubicBezTo>
                  <a:cubicBezTo>
                    <a:pt x="171" y="376"/>
                    <a:pt x="137" y="342"/>
                    <a:pt x="103" y="291"/>
                  </a:cubicBezTo>
                  <a:cubicBezTo>
                    <a:pt x="52" y="206"/>
                    <a:pt x="69" y="154"/>
                    <a:pt x="69" y="137"/>
                  </a:cubicBezTo>
                  <a:lnTo>
                    <a:pt x="69" y="137"/>
                  </a:lnTo>
                  <a:cubicBezTo>
                    <a:pt x="69" y="137"/>
                    <a:pt x="0" y="206"/>
                    <a:pt x="52" y="325"/>
                  </a:cubicBezTo>
                  <a:cubicBezTo>
                    <a:pt x="86" y="393"/>
                    <a:pt x="137" y="445"/>
                    <a:pt x="205" y="462"/>
                  </a:cubicBezTo>
                  <a:cubicBezTo>
                    <a:pt x="223" y="465"/>
                    <a:pt x="240" y="466"/>
                    <a:pt x="256" y="466"/>
                  </a:cubicBezTo>
                  <a:cubicBezTo>
                    <a:pt x="336" y="466"/>
                    <a:pt x="402" y="433"/>
                    <a:pt x="444" y="376"/>
                  </a:cubicBezTo>
                  <a:cubicBezTo>
                    <a:pt x="513" y="291"/>
                    <a:pt x="513" y="188"/>
                    <a:pt x="462" y="103"/>
                  </a:cubicBezTo>
                  <a:cubicBezTo>
                    <a:pt x="427" y="52"/>
                    <a:pt x="342" y="1"/>
                    <a:pt x="27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8"/>
            <p:cNvSpPr/>
            <p:nvPr/>
          </p:nvSpPr>
          <p:spPr>
            <a:xfrm>
              <a:off x="5273448" y="2687598"/>
              <a:ext cx="123800" cy="188563"/>
            </a:xfrm>
            <a:custGeom>
              <a:rect b="b" l="l" r="r" t="t"/>
              <a:pathLst>
                <a:path extrusionOk="0" h="2239" w="1470">
                  <a:moveTo>
                    <a:pt x="0" y="0"/>
                  </a:moveTo>
                  <a:lnTo>
                    <a:pt x="0" y="0"/>
                  </a:lnTo>
                  <a:cubicBezTo>
                    <a:pt x="52" y="120"/>
                    <a:pt x="103" y="240"/>
                    <a:pt x="171" y="359"/>
                  </a:cubicBezTo>
                  <a:cubicBezTo>
                    <a:pt x="291" y="564"/>
                    <a:pt x="479" y="855"/>
                    <a:pt x="667" y="1162"/>
                  </a:cubicBezTo>
                  <a:cubicBezTo>
                    <a:pt x="872" y="1470"/>
                    <a:pt x="1060" y="1743"/>
                    <a:pt x="1213" y="1931"/>
                  </a:cubicBezTo>
                  <a:cubicBezTo>
                    <a:pt x="1282" y="2051"/>
                    <a:pt x="1367" y="2136"/>
                    <a:pt x="1470" y="2239"/>
                  </a:cubicBezTo>
                  <a:cubicBezTo>
                    <a:pt x="1401" y="2119"/>
                    <a:pt x="1333" y="1999"/>
                    <a:pt x="1265" y="1897"/>
                  </a:cubicBezTo>
                  <a:lnTo>
                    <a:pt x="735" y="1111"/>
                  </a:lnTo>
                  <a:cubicBezTo>
                    <a:pt x="547" y="820"/>
                    <a:pt x="376" y="547"/>
                    <a:pt x="222" y="325"/>
                  </a:cubicBezTo>
                  <a:cubicBezTo>
                    <a:pt x="154" y="205"/>
                    <a:pt x="86" y="103"/>
                    <a:pt x="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8"/>
            <p:cNvSpPr/>
            <p:nvPr/>
          </p:nvSpPr>
          <p:spPr>
            <a:xfrm>
              <a:off x="5310840" y="2671765"/>
              <a:ext cx="43288" cy="42361"/>
            </a:xfrm>
            <a:custGeom>
              <a:rect b="b" l="l" r="r" t="t"/>
              <a:pathLst>
                <a:path extrusionOk="0" h="503" w="514">
                  <a:moveTo>
                    <a:pt x="193" y="35"/>
                  </a:moveTo>
                  <a:lnTo>
                    <a:pt x="193" y="35"/>
                  </a:lnTo>
                  <a:cubicBezTo>
                    <a:pt x="241" y="39"/>
                    <a:pt x="300" y="56"/>
                    <a:pt x="359" y="86"/>
                  </a:cubicBezTo>
                  <a:cubicBezTo>
                    <a:pt x="411" y="120"/>
                    <a:pt x="445" y="188"/>
                    <a:pt x="445" y="257"/>
                  </a:cubicBezTo>
                  <a:cubicBezTo>
                    <a:pt x="434" y="356"/>
                    <a:pt x="344" y="420"/>
                    <a:pt x="249" y="420"/>
                  </a:cubicBezTo>
                  <a:cubicBezTo>
                    <a:pt x="198" y="420"/>
                    <a:pt x="145" y="401"/>
                    <a:pt x="103" y="359"/>
                  </a:cubicBezTo>
                  <a:cubicBezTo>
                    <a:pt x="69" y="291"/>
                    <a:pt x="69" y="222"/>
                    <a:pt x="103" y="171"/>
                  </a:cubicBezTo>
                  <a:cubicBezTo>
                    <a:pt x="124" y="98"/>
                    <a:pt x="165" y="56"/>
                    <a:pt x="193" y="35"/>
                  </a:cubicBezTo>
                  <a:close/>
                  <a:moveTo>
                    <a:pt x="223" y="0"/>
                  </a:moveTo>
                  <a:cubicBezTo>
                    <a:pt x="205" y="6"/>
                    <a:pt x="193" y="12"/>
                    <a:pt x="186" y="17"/>
                  </a:cubicBezTo>
                  <a:lnTo>
                    <a:pt x="154" y="17"/>
                  </a:lnTo>
                  <a:cubicBezTo>
                    <a:pt x="103" y="52"/>
                    <a:pt x="69" y="86"/>
                    <a:pt x="35" y="137"/>
                  </a:cubicBezTo>
                  <a:cubicBezTo>
                    <a:pt x="1" y="222"/>
                    <a:pt x="1" y="308"/>
                    <a:pt x="35" y="393"/>
                  </a:cubicBezTo>
                  <a:cubicBezTo>
                    <a:pt x="91" y="469"/>
                    <a:pt x="171" y="502"/>
                    <a:pt x="249" y="502"/>
                  </a:cubicBezTo>
                  <a:cubicBezTo>
                    <a:pt x="383" y="502"/>
                    <a:pt x="513" y="402"/>
                    <a:pt x="513" y="240"/>
                  </a:cubicBezTo>
                  <a:cubicBezTo>
                    <a:pt x="513" y="154"/>
                    <a:pt x="462" y="69"/>
                    <a:pt x="376" y="35"/>
                  </a:cubicBezTo>
                  <a:cubicBezTo>
                    <a:pt x="325" y="0"/>
                    <a:pt x="274" y="0"/>
                    <a:pt x="22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8"/>
            <p:cNvSpPr/>
            <p:nvPr/>
          </p:nvSpPr>
          <p:spPr>
            <a:xfrm flipH="1">
              <a:off x="4685382" y="2504846"/>
              <a:ext cx="869209" cy="598702"/>
            </a:xfrm>
            <a:custGeom>
              <a:rect b="b" l="l" r="r" t="t"/>
              <a:pathLst>
                <a:path extrusionOk="0" h="7109" w="10321">
                  <a:moveTo>
                    <a:pt x="9158" y="0"/>
                  </a:moveTo>
                  <a:lnTo>
                    <a:pt x="0" y="1145"/>
                  </a:lnTo>
                  <a:lnTo>
                    <a:pt x="1350" y="7108"/>
                  </a:lnTo>
                  <a:lnTo>
                    <a:pt x="10320" y="7108"/>
                  </a:lnTo>
                  <a:lnTo>
                    <a:pt x="91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8"/>
            <p:cNvSpPr/>
            <p:nvPr/>
          </p:nvSpPr>
          <p:spPr>
            <a:xfrm flipH="1">
              <a:off x="4224965" y="3090495"/>
              <a:ext cx="1216016" cy="40340"/>
            </a:xfrm>
            <a:custGeom>
              <a:rect b="b" l="l" r="r" t="t"/>
              <a:pathLst>
                <a:path extrusionOk="0" h="479" w="14439">
                  <a:moveTo>
                    <a:pt x="8954" y="0"/>
                  </a:moveTo>
                  <a:lnTo>
                    <a:pt x="1" y="154"/>
                  </a:lnTo>
                  <a:lnTo>
                    <a:pt x="52" y="479"/>
                  </a:lnTo>
                  <a:lnTo>
                    <a:pt x="14439" y="325"/>
                  </a:lnTo>
                  <a:lnTo>
                    <a:pt x="14405" y="137"/>
                  </a:lnTo>
                  <a:lnTo>
                    <a:pt x="8954" y="0"/>
                  </a:lnTo>
                  <a:close/>
                </a:path>
              </a:pathLst>
            </a:custGeom>
            <a:solidFill>
              <a:srgbClr val="4D51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8"/>
            <p:cNvSpPr/>
            <p:nvPr/>
          </p:nvSpPr>
          <p:spPr>
            <a:xfrm flipH="1">
              <a:off x="5089795" y="2728444"/>
              <a:ext cx="135338" cy="187216"/>
            </a:xfrm>
            <a:custGeom>
              <a:rect b="b" l="l" r="r" t="t"/>
              <a:pathLst>
                <a:path extrusionOk="0" h="2223" w="1607">
                  <a:moveTo>
                    <a:pt x="693" y="0"/>
                  </a:moveTo>
                  <a:cubicBezTo>
                    <a:pt x="662" y="0"/>
                    <a:pt x="630" y="4"/>
                    <a:pt x="599" y="11"/>
                  </a:cubicBezTo>
                  <a:cubicBezTo>
                    <a:pt x="223" y="79"/>
                    <a:pt x="1" y="626"/>
                    <a:pt x="120" y="1241"/>
                  </a:cubicBezTo>
                  <a:cubicBezTo>
                    <a:pt x="232" y="1813"/>
                    <a:pt x="579" y="2222"/>
                    <a:pt x="943" y="2222"/>
                  </a:cubicBezTo>
                  <a:cubicBezTo>
                    <a:pt x="971" y="2222"/>
                    <a:pt x="998" y="2220"/>
                    <a:pt x="1026" y="2215"/>
                  </a:cubicBezTo>
                  <a:cubicBezTo>
                    <a:pt x="1402" y="2147"/>
                    <a:pt x="1607" y="1583"/>
                    <a:pt x="1487" y="985"/>
                  </a:cubicBezTo>
                  <a:cubicBezTo>
                    <a:pt x="1393" y="421"/>
                    <a:pt x="1041" y="0"/>
                    <a:pt x="6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8"/>
            <p:cNvSpPr/>
            <p:nvPr/>
          </p:nvSpPr>
          <p:spPr>
            <a:xfrm>
              <a:off x="3286733" y="3113479"/>
              <a:ext cx="2735881" cy="148311"/>
            </a:xfrm>
            <a:custGeom>
              <a:rect b="b" l="l" r="r" t="t"/>
              <a:pathLst>
                <a:path extrusionOk="0" h="1761" w="38428">
                  <a:moveTo>
                    <a:pt x="0" y="1"/>
                  </a:moveTo>
                  <a:lnTo>
                    <a:pt x="0" y="1761"/>
                  </a:lnTo>
                  <a:lnTo>
                    <a:pt x="38427" y="1761"/>
                  </a:lnTo>
                  <a:lnTo>
                    <a:pt x="3842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8"/>
            <p:cNvSpPr/>
            <p:nvPr/>
          </p:nvSpPr>
          <p:spPr>
            <a:xfrm>
              <a:off x="3322841" y="3257397"/>
              <a:ext cx="2664865" cy="107952"/>
            </a:xfrm>
            <a:custGeom>
              <a:rect b="b" l="l" r="r" t="t"/>
              <a:pathLst>
                <a:path extrusionOk="0" h="1129" w="36515">
                  <a:moveTo>
                    <a:pt x="1" y="1"/>
                  </a:moveTo>
                  <a:lnTo>
                    <a:pt x="1" y="1128"/>
                  </a:lnTo>
                  <a:lnTo>
                    <a:pt x="36514" y="1128"/>
                  </a:lnTo>
                  <a:lnTo>
                    <a:pt x="365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8"/>
            <p:cNvSpPr/>
            <p:nvPr/>
          </p:nvSpPr>
          <p:spPr>
            <a:xfrm>
              <a:off x="3473200" y="3358138"/>
              <a:ext cx="538234" cy="1328194"/>
            </a:xfrm>
            <a:custGeom>
              <a:rect b="b" l="l" r="r" t="t"/>
              <a:pathLst>
                <a:path extrusionOk="0" h="15771" w="6391">
                  <a:moveTo>
                    <a:pt x="0" y="0"/>
                  </a:moveTo>
                  <a:lnTo>
                    <a:pt x="4938" y="15771"/>
                  </a:lnTo>
                  <a:lnTo>
                    <a:pt x="6390" y="15771"/>
                  </a:lnTo>
                  <a:lnTo>
                    <a:pt x="4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8"/>
            <p:cNvSpPr/>
            <p:nvPr/>
          </p:nvSpPr>
          <p:spPr>
            <a:xfrm>
              <a:off x="3186860" y="3358138"/>
              <a:ext cx="538234" cy="1328194"/>
            </a:xfrm>
            <a:custGeom>
              <a:rect b="b" l="l" r="r" t="t"/>
              <a:pathLst>
                <a:path extrusionOk="0" h="15771" w="6391">
                  <a:moveTo>
                    <a:pt x="5895" y="0"/>
                  </a:moveTo>
                  <a:lnTo>
                    <a:pt x="0" y="15771"/>
                  </a:lnTo>
                  <a:lnTo>
                    <a:pt x="1452" y="15771"/>
                  </a:lnTo>
                  <a:lnTo>
                    <a:pt x="639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8"/>
            <p:cNvSpPr/>
            <p:nvPr/>
          </p:nvSpPr>
          <p:spPr>
            <a:xfrm>
              <a:off x="3322114" y="4479073"/>
              <a:ext cx="519538" cy="56173"/>
            </a:xfrm>
            <a:custGeom>
              <a:rect b="b" l="l" r="r" t="t"/>
              <a:pathLst>
                <a:path extrusionOk="0" h="667" w="6169">
                  <a:moveTo>
                    <a:pt x="0" y="1"/>
                  </a:moveTo>
                  <a:lnTo>
                    <a:pt x="410" y="667"/>
                  </a:lnTo>
                  <a:lnTo>
                    <a:pt x="6168" y="667"/>
                  </a:lnTo>
                  <a:lnTo>
                    <a:pt x="61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8"/>
            <p:cNvSpPr/>
            <p:nvPr/>
          </p:nvSpPr>
          <p:spPr>
            <a:xfrm>
              <a:off x="5584252" y="3358138"/>
              <a:ext cx="538234" cy="1328194"/>
            </a:xfrm>
            <a:custGeom>
              <a:rect b="b" l="l" r="r" t="t"/>
              <a:pathLst>
                <a:path extrusionOk="0" h="15771" w="6391">
                  <a:moveTo>
                    <a:pt x="1" y="0"/>
                  </a:moveTo>
                  <a:lnTo>
                    <a:pt x="4939" y="15771"/>
                  </a:lnTo>
                  <a:lnTo>
                    <a:pt x="6391" y="15771"/>
                  </a:lnTo>
                  <a:lnTo>
                    <a:pt x="4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8"/>
            <p:cNvSpPr/>
            <p:nvPr/>
          </p:nvSpPr>
          <p:spPr>
            <a:xfrm>
              <a:off x="5296481" y="3358138"/>
              <a:ext cx="539666" cy="1328194"/>
            </a:xfrm>
            <a:custGeom>
              <a:rect b="b" l="l" r="r" t="t"/>
              <a:pathLst>
                <a:path extrusionOk="0" h="15771" w="6408">
                  <a:moveTo>
                    <a:pt x="5912" y="0"/>
                  </a:moveTo>
                  <a:lnTo>
                    <a:pt x="0" y="15771"/>
                  </a:lnTo>
                  <a:lnTo>
                    <a:pt x="1470" y="15771"/>
                  </a:lnTo>
                  <a:lnTo>
                    <a:pt x="64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8"/>
            <p:cNvSpPr/>
            <p:nvPr/>
          </p:nvSpPr>
          <p:spPr>
            <a:xfrm>
              <a:off x="5433166" y="4479073"/>
              <a:ext cx="519538" cy="56173"/>
            </a:xfrm>
            <a:custGeom>
              <a:rect b="b" l="l" r="r" t="t"/>
              <a:pathLst>
                <a:path extrusionOk="0" h="667" w="6169">
                  <a:moveTo>
                    <a:pt x="1" y="1"/>
                  </a:moveTo>
                  <a:lnTo>
                    <a:pt x="411" y="667"/>
                  </a:lnTo>
                  <a:lnTo>
                    <a:pt x="6169" y="667"/>
                  </a:lnTo>
                  <a:lnTo>
                    <a:pt x="61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8"/>
            <p:cNvSpPr/>
            <p:nvPr/>
          </p:nvSpPr>
          <p:spPr>
            <a:xfrm>
              <a:off x="4318000" y="2014279"/>
              <a:ext cx="328111" cy="163971"/>
            </a:xfrm>
            <a:custGeom>
              <a:rect b="b" l="l" r="r" t="t"/>
              <a:pathLst>
                <a:path extrusionOk="0" h="1947" w="3896">
                  <a:moveTo>
                    <a:pt x="2266" y="0"/>
                  </a:moveTo>
                  <a:cubicBezTo>
                    <a:pt x="1933" y="0"/>
                    <a:pt x="1603" y="30"/>
                    <a:pt x="1282" y="102"/>
                  </a:cubicBezTo>
                  <a:cubicBezTo>
                    <a:pt x="923" y="153"/>
                    <a:pt x="615" y="307"/>
                    <a:pt x="359" y="546"/>
                  </a:cubicBezTo>
                  <a:cubicBezTo>
                    <a:pt x="103" y="905"/>
                    <a:pt x="0" y="1332"/>
                    <a:pt x="86" y="1759"/>
                  </a:cubicBezTo>
                  <a:lnTo>
                    <a:pt x="359" y="1947"/>
                  </a:lnTo>
                  <a:cubicBezTo>
                    <a:pt x="1077" y="1913"/>
                    <a:pt x="1709" y="1451"/>
                    <a:pt x="1948" y="768"/>
                  </a:cubicBezTo>
                  <a:lnTo>
                    <a:pt x="1948" y="768"/>
                  </a:lnTo>
                  <a:cubicBezTo>
                    <a:pt x="1914" y="922"/>
                    <a:pt x="1914" y="1075"/>
                    <a:pt x="1965" y="1212"/>
                  </a:cubicBezTo>
                  <a:cubicBezTo>
                    <a:pt x="2013" y="1355"/>
                    <a:pt x="2133" y="1453"/>
                    <a:pt x="2273" y="1453"/>
                  </a:cubicBezTo>
                  <a:cubicBezTo>
                    <a:pt x="2284" y="1453"/>
                    <a:pt x="2296" y="1453"/>
                    <a:pt x="2307" y="1451"/>
                  </a:cubicBezTo>
                  <a:cubicBezTo>
                    <a:pt x="2426" y="1434"/>
                    <a:pt x="2512" y="1349"/>
                    <a:pt x="2563" y="1229"/>
                  </a:cubicBezTo>
                  <a:cubicBezTo>
                    <a:pt x="2597" y="1127"/>
                    <a:pt x="2597" y="1007"/>
                    <a:pt x="2597" y="887"/>
                  </a:cubicBezTo>
                  <a:cubicBezTo>
                    <a:pt x="2614" y="1041"/>
                    <a:pt x="2683" y="1195"/>
                    <a:pt x="2785" y="1315"/>
                  </a:cubicBezTo>
                  <a:cubicBezTo>
                    <a:pt x="2833" y="1381"/>
                    <a:pt x="2912" y="1416"/>
                    <a:pt x="2994" y="1416"/>
                  </a:cubicBezTo>
                  <a:cubicBezTo>
                    <a:pt x="3059" y="1416"/>
                    <a:pt x="3125" y="1394"/>
                    <a:pt x="3178" y="1349"/>
                  </a:cubicBezTo>
                  <a:cubicBezTo>
                    <a:pt x="3251" y="1286"/>
                    <a:pt x="3267" y="1192"/>
                    <a:pt x="3256" y="1090"/>
                  </a:cubicBezTo>
                  <a:lnTo>
                    <a:pt x="3256" y="1090"/>
                  </a:lnTo>
                  <a:cubicBezTo>
                    <a:pt x="3290" y="1187"/>
                    <a:pt x="3339" y="1277"/>
                    <a:pt x="3400" y="1349"/>
                  </a:cubicBezTo>
                  <a:cubicBezTo>
                    <a:pt x="3460" y="1417"/>
                    <a:pt x="3541" y="1451"/>
                    <a:pt x="3622" y="1451"/>
                  </a:cubicBezTo>
                  <a:cubicBezTo>
                    <a:pt x="3704" y="1451"/>
                    <a:pt x="3785" y="1417"/>
                    <a:pt x="3844" y="1349"/>
                  </a:cubicBezTo>
                  <a:cubicBezTo>
                    <a:pt x="3896" y="1246"/>
                    <a:pt x="3896" y="1127"/>
                    <a:pt x="3862" y="1024"/>
                  </a:cubicBezTo>
                  <a:cubicBezTo>
                    <a:pt x="3810" y="768"/>
                    <a:pt x="3708" y="529"/>
                    <a:pt x="3537" y="324"/>
                  </a:cubicBezTo>
                  <a:cubicBezTo>
                    <a:pt x="3298" y="136"/>
                    <a:pt x="3007" y="33"/>
                    <a:pt x="2700" y="16"/>
                  </a:cubicBezTo>
                  <a:cubicBezTo>
                    <a:pt x="2555" y="6"/>
                    <a:pt x="2410" y="0"/>
                    <a:pt x="2266" y="0"/>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9" name="Google Shape;1869;p38"/>
          <p:cNvGrpSpPr/>
          <p:nvPr/>
        </p:nvGrpSpPr>
        <p:grpSpPr>
          <a:xfrm>
            <a:off x="457093" y="1861822"/>
            <a:ext cx="2902259" cy="782152"/>
            <a:chOff x="457093" y="1861822"/>
            <a:chExt cx="2902259" cy="782152"/>
          </a:xfrm>
        </p:grpSpPr>
        <p:sp>
          <p:nvSpPr>
            <p:cNvPr id="1870" name="Google Shape;1870;p38"/>
            <p:cNvSpPr txBox="1"/>
            <p:nvPr/>
          </p:nvSpPr>
          <p:spPr>
            <a:xfrm>
              <a:off x="457093" y="1861822"/>
              <a:ext cx="21177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1871" name="Google Shape;1871;p38"/>
            <p:cNvSpPr txBox="1"/>
            <p:nvPr/>
          </p:nvSpPr>
          <p:spPr>
            <a:xfrm>
              <a:off x="457093" y="2108474"/>
              <a:ext cx="2117700" cy="535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sp>
          <p:nvSpPr>
            <p:cNvPr id="1872" name="Google Shape;1872;p38"/>
            <p:cNvSpPr/>
            <p:nvPr/>
          </p:nvSpPr>
          <p:spPr>
            <a:xfrm>
              <a:off x="3140352" y="1922570"/>
              <a:ext cx="219000" cy="21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73" name="Google Shape;1873;p38"/>
            <p:cNvCxnSpPr>
              <a:endCxn id="1872" idx="1"/>
            </p:cNvCxnSpPr>
            <p:nvPr/>
          </p:nvCxnSpPr>
          <p:spPr>
            <a:xfrm>
              <a:off x="2561952" y="2032070"/>
              <a:ext cx="578400" cy="0"/>
            </a:xfrm>
            <a:prstGeom prst="straightConnector1">
              <a:avLst/>
            </a:prstGeom>
            <a:noFill/>
            <a:ln cap="flat" cmpd="sng" w="19050">
              <a:solidFill>
                <a:schemeClr val="accent1"/>
              </a:solidFill>
              <a:prstDash val="dot"/>
              <a:round/>
              <a:headEnd len="med" w="med" type="diamond"/>
              <a:tailEnd len="med" w="med" type="none"/>
            </a:ln>
          </p:spPr>
        </p:cxnSp>
      </p:grpSp>
      <p:grpSp>
        <p:nvGrpSpPr>
          <p:cNvPr id="1874" name="Google Shape;1874;p38"/>
          <p:cNvGrpSpPr/>
          <p:nvPr/>
        </p:nvGrpSpPr>
        <p:grpSpPr>
          <a:xfrm>
            <a:off x="457093" y="3121860"/>
            <a:ext cx="2546308" cy="782152"/>
            <a:chOff x="457093" y="3121860"/>
            <a:chExt cx="2546308" cy="782152"/>
          </a:xfrm>
        </p:grpSpPr>
        <p:sp>
          <p:nvSpPr>
            <p:cNvPr id="1875" name="Google Shape;1875;p38"/>
            <p:cNvSpPr txBox="1"/>
            <p:nvPr/>
          </p:nvSpPr>
          <p:spPr>
            <a:xfrm>
              <a:off x="457093" y="3121860"/>
              <a:ext cx="21177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1876" name="Google Shape;1876;p38"/>
            <p:cNvSpPr txBox="1"/>
            <p:nvPr/>
          </p:nvSpPr>
          <p:spPr>
            <a:xfrm>
              <a:off x="457093" y="3368512"/>
              <a:ext cx="2117700" cy="535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Yes, this is the ringed planet. It’s also a gas giant</a:t>
              </a:r>
              <a:endParaRPr sz="1200">
                <a:solidFill>
                  <a:schemeClr val="dk1"/>
                </a:solidFill>
                <a:latin typeface="Roboto Light"/>
                <a:ea typeface="Roboto Light"/>
                <a:cs typeface="Roboto Light"/>
                <a:sym typeface="Roboto Light"/>
              </a:endParaRPr>
            </a:p>
          </p:txBody>
        </p:sp>
        <p:sp>
          <p:nvSpPr>
            <p:cNvPr id="1877" name="Google Shape;1877;p38"/>
            <p:cNvSpPr/>
            <p:nvPr/>
          </p:nvSpPr>
          <p:spPr>
            <a:xfrm>
              <a:off x="2784401" y="3182602"/>
              <a:ext cx="219000" cy="219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78" name="Google Shape;1878;p38"/>
            <p:cNvCxnSpPr>
              <a:stCxn id="1875" idx="3"/>
              <a:endCxn id="1877" idx="1"/>
            </p:cNvCxnSpPr>
            <p:nvPr/>
          </p:nvCxnSpPr>
          <p:spPr>
            <a:xfrm>
              <a:off x="2574793" y="3292110"/>
              <a:ext cx="209700" cy="0"/>
            </a:xfrm>
            <a:prstGeom prst="straightConnector1">
              <a:avLst/>
            </a:prstGeom>
            <a:noFill/>
            <a:ln cap="flat" cmpd="sng" w="19050">
              <a:solidFill>
                <a:schemeClr val="accent6"/>
              </a:solidFill>
              <a:prstDash val="dot"/>
              <a:round/>
              <a:headEnd len="med" w="med" type="diamond"/>
              <a:tailEnd len="med" w="med" type="none"/>
            </a:ln>
          </p:spPr>
        </p:cxnSp>
      </p:grpSp>
      <p:grpSp>
        <p:nvGrpSpPr>
          <p:cNvPr id="1879" name="Google Shape;1879;p38"/>
          <p:cNvGrpSpPr/>
          <p:nvPr/>
        </p:nvGrpSpPr>
        <p:grpSpPr>
          <a:xfrm>
            <a:off x="4462494" y="1231803"/>
            <a:ext cx="4224324" cy="782152"/>
            <a:chOff x="4462494" y="1231803"/>
            <a:chExt cx="4224324" cy="782152"/>
          </a:xfrm>
        </p:grpSpPr>
        <p:sp>
          <p:nvSpPr>
            <p:cNvPr id="1880" name="Google Shape;1880;p38"/>
            <p:cNvSpPr/>
            <p:nvPr/>
          </p:nvSpPr>
          <p:spPr>
            <a:xfrm>
              <a:off x="4462494" y="1292553"/>
              <a:ext cx="2190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8"/>
            <p:cNvSpPr txBox="1"/>
            <p:nvPr/>
          </p:nvSpPr>
          <p:spPr>
            <a:xfrm>
              <a:off x="6569118" y="1231803"/>
              <a:ext cx="21177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1882" name="Google Shape;1882;p38"/>
            <p:cNvSpPr txBox="1"/>
            <p:nvPr/>
          </p:nvSpPr>
          <p:spPr>
            <a:xfrm>
              <a:off x="6569118" y="1478455"/>
              <a:ext cx="2117700" cy="53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a:t>
              </a:r>
              <a:endParaRPr sz="1200">
                <a:solidFill>
                  <a:schemeClr val="dk1"/>
                </a:solidFill>
                <a:latin typeface="Roboto Light"/>
                <a:ea typeface="Roboto Light"/>
                <a:cs typeface="Roboto Light"/>
                <a:sym typeface="Roboto Light"/>
              </a:endParaRPr>
            </a:p>
          </p:txBody>
        </p:sp>
        <p:cxnSp>
          <p:nvCxnSpPr>
            <p:cNvPr id="1883" name="Google Shape;1883;p38"/>
            <p:cNvCxnSpPr>
              <a:stCxn id="1881" idx="1"/>
              <a:endCxn id="1880" idx="3"/>
            </p:cNvCxnSpPr>
            <p:nvPr/>
          </p:nvCxnSpPr>
          <p:spPr>
            <a:xfrm rot="10800000">
              <a:off x="4681518" y="1402053"/>
              <a:ext cx="1887600" cy="0"/>
            </a:xfrm>
            <a:prstGeom prst="straightConnector1">
              <a:avLst/>
            </a:prstGeom>
            <a:noFill/>
            <a:ln cap="flat" cmpd="sng" w="19050">
              <a:solidFill>
                <a:schemeClr val="lt2"/>
              </a:solidFill>
              <a:prstDash val="dot"/>
              <a:round/>
              <a:headEnd len="med" w="med" type="diamond"/>
              <a:tailEnd len="med" w="med" type="none"/>
            </a:ln>
          </p:spPr>
        </p:cxnSp>
      </p:grpSp>
      <p:grpSp>
        <p:nvGrpSpPr>
          <p:cNvPr id="1884" name="Google Shape;1884;p38"/>
          <p:cNvGrpSpPr/>
          <p:nvPr/>
        </p:nvGrpSpPr>
        <p:grpSpPr>
          <a:xfrm>
            <a:off x="6073044" y="2491841"/>
            <a:ext cx="2613774" cy="782152"/>
            <a:chOff x="6073044" y="2491841"/>
            <a:chExt cx="2613774" cy="782152"/>
          </a:xfrm>
        </p:grpSpPr>
        <p:sp>
          <p:nvSpPr>
            <p:cNvPr id="1885" name="Google Shape;1885;p38"/>
            <p:cNvSpPr/>
            <p:nvPr/>
          </p:nvSpPr>
          <p:spPr>
            <a:xfrm>
              <a:off x="6073044" y="2552586"/>
              <a:ext cx="219000" cy="21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8"/>
            <p:cNvSpPr txBox="1"/>
            <p:nvPr/>
          </p:nvSpPr>
          <p:spPr>
            <a:xfrm>
              <a:off x="6569118" y="2491841"/>
              <a:ext cx="21177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Venus</a:t>
              </a:r>
              <a:endParaRPr sz="2400">
                <a:solidFill>
                  <a:schemeClr val="dk1"/>
                </a:solidFill>
                <a:latin typeface="Amatic SC"/>
                <a:ea typeface="Amatic SC"/>
                <a:cs typeface="Amatic SC"/>
                <a:sym typeface="Amatic SC"/>
              </a:endParaRPr>
            </a:p>
          </p:txBody>
        </p:sp>
        <p:sp>
          <p:nvSpPr>
            <p:cNvPr id="1887" name="Google Shape;1887;p38"/>
            <p:cNvSpPr txBox="1"/>
            <p:nvPr/>
          </p:nvSpPr>
          <p:spPr>
            <a:xfrm>
              <a:off x="6569118" y="2738493"/>
              <a:ext cx="2117700" cy="53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Venus is the second planet from the Sun. It’s very hot</a:t>
              </a:r>
              <a:endParaRPr sz="1200">
                <a:solidFill>
                  <a:schemeClr val="dk1"/>
                </a:solidFill>
                <a:latin typeface="Roboto Light"/>
                <a:ea typeface="Roboto Light"/>
                <a:cs typeface="Roboto Light"/>
                <a:sym typeface="Roboto Light"/>
              </a:endParaRPr>
            </a:p>
          </p:txBody>
        </p:sp>
        <p:cxnSp>
          <p:nvCxnSpPr>
            <p:cNvPr id="1888" name="Google Shape;1888;p38"/>
            <p:cNvCxnSpPr>
              <a:stCxn id="1886" idx="1"/>
              <a:endCxn id="1885" idx="3"/>
            </p:cNvCxnSpPr>
            <p:nvPr/>
          </p:nvCxnSpPr>
          <p:spPr>
            <a:xfrm rot="10800000">
              <a:off x="6291918" y="2662091"/>
              <a:ext cx="277200" cy="0"/>
            </a:xfrm>
            <a:prstGeom prst="straightConnector1">
              <a:avLst/>
            </a:prstGeom>
            <a:noFill/>
            <a:ln cap="flat" cmpd="sng" w="19050">
              <a:solidFill>
                <a:schemeClr val="accent3"/>
              </a:solidFill>
              <a:prstDash val="dot"/>
              <a:round/>
              <a:headEnd len="med" w="med" type="diamond"/>
              <a:tailEnd len="med" w="med" type="none"/>
            </a:ln>
          </p:spPr>
        </p:cxnSp>
      </p:grpSp>
      <p:grpSp>
        <p:nvGrpSpPr>
          <p:cNvPr id="1889" name="Google Shape;1889;p38"/>
          <p:cNvGrpSpPr/>
          <p:nvPr/>
        </p:nvGrpSpPr>
        <p:grpSpPr>
          <a:xfrm>
            <a:off x="5923894" y="3751878"/>
            <a:ext cx="2762924" cy="782152"/>
            <a:chOff x="5923894" y="3751878"/>
            <a:chExt cx="2762924" cy="782152"/>
          </a:xfrm>
        </p:grpSpPr>
        <p:sp>
          <p:nvSpPr>
            <p:cNvPr id="1890" name="Google Shape;1890;p38"/>
            <p:cNvSpPr/>
            <p:nvPr/>
          </p:nvSpPr>
          <p:spPr>
            <a:xfrm>
              <a:off x="5923894" y="3812618"/>
              <a:ext cx="219000" cy="219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8"/>
            <p:cNvSpPr txBox="1"/>
            <p:nvPr/>
          </p:nvSpPr>
          <p:spPr>
            <a:xfrm>
              <a:off x="6569118" y="3751878"/>
              <a:ext cx="21177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1892" name="Google Shape;1892;p38"/>
            <p:cNvSpPr txBox="1"/>
            <p:nvPr/>
          </p:nvSpPr>
          <p:spPr>
            <a:xfrm>
              <a:off x="6569118" y="3998530"/>
              <a:ext cx="2117700" cy="53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cxnSp>
          <p:nvCxnSpPr>
            <p:cNvPr id="1893" name="Google Shape;1893;p38"/>
            <p:cNvCxnSpPr>
              <a:endCxn id="1890" idx="3"/>
            </p:cNvCxnSpPr>
            <p:nvPr/>
          </p:nvCxnSpPr>
          <p:spPr>
            <a:xfrm rot="10800000">
              <a:off x="6142894" y="3922118"/>
              <a:ext cx="446100" cy="0"/>
            </a:xfrm>
            <a:prstGeom prst="straightConnector1">
              <a:avLst/>
            </a:prstGeom>
            <a:noFill/>
            <a:ln cap="flat" cmpd="sng" w="19050">
              <a:solidFill>
                <a:schemeClr val="accent2"/>
              </a:solidFill>
              <a:prstDash val="dot"/>
              <a:round/>
              <a:headEnd len="med" w="med" type="diamond"/>
              <a:tailEnd len="med" w="med" type="none"/>
            </a:ln>
          </p:spPr>
        </p:cxn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7" name="Shape 1897"/>
        <p:cNvGrpSpPr/>
        <p:nvPr/>
      </p:nvGrpSpPr>
      <p:grpSpPr>
        <a:xfrm>
          <a:off x="0" y="0"/>
          <a:ext cx="0" cy="0"/>
          <a:chOff x="0" y="0"/>
          <a:chExt cx="0" cy="0"/>
        </a:xfrm>
      </p:grpSpPr>
      <p:grpSp>
        <p:nvGrpSpPr>
          <p:cNvPr id="1898" name="Google Shape;1898;p39"/>
          <p:cNvGrpSpPr/>
          <p:nvPr/>
        </p:nvGrpSpPr>
        <p:grpSpPr>
          <a:xfrm>
            <a:off x="5904603" y="1492325"/>
            <a:ext cx="2776771" cy="2964551"/>
            <a:chOff x="5904603" y="1492325"/>
            <a:chExt cx="2776771" cy="2964551"/>
          </a:xfrm>
        </p:grpSpPr>
        <p:cxnSp>
          <p:nvCxnSpPr>
            <p:cNvPr id="1899" name="Google Shape;1899;p39"/>
            <p:cNvCxnSpPr>
              <a:stCxn id="1900" idx="2"/>
              <a:endCxn id="1901" idx="0"/>
            </p:cNvCxnSpPr>
            <p:nvPr/>
          </p:nvCxnSpPr>
          <p:spPr>
            <a:xfrm flipH="1">
              <a:off x="6013990" y="1980892"/>
              <a:ext cx="5100" cy="1957200"/>
            </a:xfrm>
            <a:prstGeom prst="straightConnector1">
              <a:avLst/>
            </a:prstGeom>
            <a:noFill/>
            <a:ln cap="flat" cmpd="sng" w="9525">
              <a:solidFill>
                <a:schemeClr val="dk1"/>
              </a:solidFill>
              <a:prstDash val="solid"/>
              <a:round/>
              <a:headEnd len="med" w="med" type="none"/>
              <a:tailEnd len="med" w="med" type="none"/>
            </a:ln>
          </p:spPr>
        </p:cxnSp>
        <p:grpSp>
          <p:nvGrpSpPr>
            <p:cNvPr id="1902" name="Google Shape;1902;p39"/>
            <p:cNvGrpSpPr/>
            <p:nvPr/>
          </p:nvGrpSpPr>
          <p:grpSpPr>
            <a:xfrm>
              <a:off x="5904603" y="3668450"/>
              <a:ext cx="2776771" cy="788426"/>
              <a:chOff x="5904603" y="3668450"/>
              <a:chExt cx="2776771" cy="788426"/>
            </a:xfrm>
          </p:grpSpPr>
          <p:sp>
            <p:nvSpPr>
              <p:cNvPr id="1903" name="Google Shape;1903;p39"/>
              <p:cNvSpPr txBox="1"/>
              <p:nvPr/>
            </p:nvSpPr>
            <p:spPr>
              <a:xfrm flipH="1">
                <a:off x="7102774" y="3668450"/>
                <a:ext cx="15786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1904" name="Google Shape;1904;p39"/>
              <p:cNvSpPr txBox="1"/>
              <p:nvPr/>
            </p:nvSpPr>
            <p:spPr>
              <a:xfrm flipH="1">
                <a:off x="7102774" y="4012276"/>
                <a:ext cx="15786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It’</a:t>
                </a:r>
                <a:r>
                  <a:rPr lang="en" sz="1200">
                    <a:solidFill>
                      <a:schemeClr val="dk1"/>
                    </a:solidFill>
                    <a:latin typeface="Roboto Light"/>
                    <a:ea typeface="Roboto Light"/>
                    <a:cs typeface="Roboto Light"/>
                    <a:sym typeface="Roboto Light"/>
                  </a:rPr>
                  <a:t>s a gas giant and the biggest planet</a:t>
                </a:r>
                <a:endParaRPr sz="1200">
                  <a:solidFill>
                    <a:schemeClr val="dk1"/>
                  </a:solidFill>
                  <a:latin typeface="Roboto Light"/>
                  <a:ea typeface="Roboto Light"/>
                  <a:cs typeface="Roboto Light"/>
                  <a:sym typeface="Roboto Light"/>
                </a:endParaRPr>
              </a:p>
            </p:txBody>
          </p:sp>
          <p:sp>
            <p:nvSpPr>
              <p:cNvPr id="1905" name="Google Shape;1905;p39"/>
              <p:cNvSpPr/>
              <p:nvPr/>
            </p:nvSpPr>
            <p:spPr>
              <a:xfrm flipH="1">
                <a:off x="6324605" y="3715404"/>
                <a:ext cx="664200" cy="664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9"/>
              <p:cNvSpPr/>
              <p:nvPr/>
            </p:nvSpPr>
            <p:spPr>
              <a:xfrm>
                <a:off x="5904603" y="3938004"/>
                <a:ext cx="219000" cy="219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06" name="Google Shape;1906;p39"/>
              <p:cNvCxnSpPr>
                <a:stCxn id="1901" idx="3"/>
                <a:endCxn id="1905" idx="3"/>
              </p:cNvCxnSpPr>
              <p:nvPr/>
            </p:nvCxnSpPr>
            <p:spPr>
              <a:xfrm>
                <a:off x="6123603" y="4047504"/>
                <a:ext cx="201000" cy="0"/>
              </a:xfrm>
              <a:prstGeom prst="straightConnector1">
                <a:avLst/>
              </a:prstGeom>
              <a:noFill/>
              <a:ln cap="flat" cmpd="sng" w="19050">
                <a:solidFill>
                  <a:schemeClr val="accent6"/>
                </a:solidFill>
                <a:prstDash val="dot"/>
                <a:round/>
                <a:headEnd len="med" w="med" type="none"/>
                <a:tailEnd len="med" w="med" type="none"/>
              </a:ln>
            </p:spPr>
          </p:cxnSp>
        </p:grpSp>
        <p:grpSp>
          <p:nvGrpSpPr>
            <p:cNvPr id="1907" name="Google Shape;1907;p39"/>
            <p:cNvGrpSpPr/>
            <p:nvPr/>
          </p:nvGrpSpPr>
          <p:grpSpPr>
            <a:xfrm>
              <a:off x="5909590" y="2580375"/>
              <a:ext cx="2771784" cy="788437"/>
              <a:chOff x="5909590" y="2580375"/>
              <a:chExt cx="2771784" cy="788437"/>
            </a:xfrm>
          </p:grpSpPr>
          <p:sp>
            <p:nvSpPr>
              <p:cNvPr id="1908" name="Google Shape;1908;p39"/>
              <p:cNvSpPr txBox="1"/>
              <p:nvPr/>
            </p:nvSpPr>
            <p:spPr>
              <a:xfrm flipH="1">
                <a:off x="7102774" y="2580375"/>
                <a:ext cx="15786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1909" name="Google Shape;1909;p39"/>
              <p:cNvSpPr txBox="1"/>
              <p:nvPr/>
            </p:nvSpPr>
            <p:spPr>
              <a:xfrm flipH="1">
                <a:off x="7102774" y="2924212"/>
                <a:ext cx="15786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a cold place</a:t>
                </a:r>
                <a:endParaRPr sz="1200">
                  <a:solidFill>
                    <a:schemeClr val="dk1"/>
                  </a:solidFill>
                  <a:latin typeface="Roboto Light"/>
                  <a:ea typeface="Roboto Light"/>
                  <a:cs typeface="Roboto Light"/>
                  <a:sym typeface="Roboto Light"/>
                </a:endParaRPr>
              </a:p>
            </p:txBody>
          </p:sp>
          <p:sp>
            <p:nvSpPr>
              <p:cNvPr id="1910" name="Google Shape;1910;p39"/>
              <p:cNvSpPr/>
              <p:nvPr/>
            </p:nvSpPr>
            <p:spPr>
              <a:xfrm flipH="1">
                <a:off x="6324605" y="2627348"/>
                <a:ext cx="664200" cy="664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9"/>
              <p:cNvSpPr/>
              <p:nvPr/>
            </p:nvSpPr>
            <p:spPr>
              <a:xfrm>
                <a:off x="5909590" y="2849948"/>
                <a:ext cx="219000" cy="219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12" name="Google Shape;1912;p39"/>
              <p:cNvCxnSpPr>
                <a:stCxn id="1911" idx="3"/>
                <a:endCxn id="1910" idx="3"/>
              </p:cNvCxnSpPr>
              <p:nvPr/>
            </p:nvCxnSpPr>
            <p:spPr>
              <a:xfrm>
                <a:off x="6128590" y="2959448"/>
                <a:ext cx="195900" cy="0"/>
              </a:xfrm>
              <a:prstGeom prst="straightConnector1">
                <a:avLst/>
              </a:prstGeom>
              <a:noFill/>
              <a:ln cap="flat" cmpd="sng" w="19050">
                <a:solidFill>
                  <a:schemeClr val="accent2"/>
                </a:solidFill>
                <a:prstDash val="dot"/>
                <a:round/>
                <a:headEnd len="med" w="med" type="none"/>
                <a:tailEnd len="med" w="med" type="none"/>
              </a:ln>
            </p:spPr>
          </p:cxnSp>
        </p:grpSp>
        <p:grpSp>
          <p:nvGrpSpPr>
            <p:cNvPr id="1913" name="Google Shape;1913;p39"/>
            <p:cNvGrpSpPr/>
            <p:nvPr/>
          </p:nvGrpSpPr>
          <p:grpSpPr>
            <a:xfrm>
              <a:off x="5909590" y="1492325"/>
              <a:ext cx="2771784" cy="788426"/>
              <a:chOff x="5909590" y="1492325"/>
              <a:chExt cx="2771784" cy="788426"/>
            </a:xfrm>
          </p:grpSpPr>
          <p:sp>
            <p:nvSpPr>
              <p:cNvPr id="1914" name="Google Shape;1914;p39"/>
              <p:cNvSpPr txBox="1"/>
              <p:nvPr/>
            </p:nvSpPr>
            <p:spPr>
              <a:xfrm flipH="1">
                <a:off x="7102774" y="1492325"/>
                <a:ext cx="15786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1915" name="Google Shape;1915;p39"/>
              <p:cNvSpPr txBox="1"/>
              <p:nvPr/>
            </p:nvSpPr>
            <p:spPr>
              <a:xfrm flipH="1">
                <a:off x="7102774" y="1836151"/>
                <a:ext cx="15786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Neptune is the farthest planet</a:t>
                </a:r>
                <a:endParaRPr sz="1200">
                  <a:solidFill>
                    <a:schemeClr val="dk1"/>
                  </a:solidFill>
                  <a:latin typeface="Roboto Light"/>
                  <a:ea typeface="Roboto Light"/>
                  <a:cs typeface="Roboto Light"/>
                  <a:sym typeface="Roboto Light"/>
                </a:endParaRPr>
              </a:p>
            </p:txBody>
          </p:sp>
          <p:sp>
            <p:nvSpPr>
              <p:cNvPr id="1916" name="Google Shape;1916;p39"/>
              <p:cNvSpPr/>
              <p:nvPr/>
            </p:nvSpPr>
            <p:spPr>
              <a:xfrm flipH="1">
                <a:off x="6324602" y="1539292"/>
                <a:ext cx="664200" cy="664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9"/>
              <p:cNvSpPr/>
              <p:nvPr/>
            </p:nvSpPr>
            <p:spPr>
              <a:xfrm>
                <a:off x="5909590" y="1761892"/>
                <a:ext cx="2190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17" name="Google Shape;1917;p39"/>
              <p:cNvCxnSpPr>
                <a:stCxn id="1900" idx="3"/>
                <a:endCxn id="1916" idx="3"/>
              </p:cNvCxnSpPr>
              <p:nvPr/>
            </p:nvCxnSpPr>
            <p:spPr>
              <a:xfrm>
                <a:off x="6128590" y="1871392"/>
                <a:ext cx="195900" cy="0"/>
              </a:xfrm>
              <a:prstGeom prst="straightConnector1">
                <a:avLst/>
              </a:prstGeom>
              <a:noFill/>
              <a:ln cap="flat" cmpd="sng" w="19050">
                <a:solidFill>
                  <a:schemeClr val="dk2"/>
                </a:solidFill>
                <a:prstDash val="dot"/>
                <a:round/>
                <a:headEnd len="med" w="med" type="none"/>
                <a:tailEnd len="med" w="med" type="none"/>
              </a:ln>
            </p:spPr>
          </p:cxnSp>
        </p:grpSp>
      </p:grpSp>
      <p:grpSp>
        <p:nvGrpSpPr>
          <p:cNvPr id="1918" name="Google Shape;1918;p39"/>
          <p:cNvGrpSpPr/>
          <p:nvPr/>
        </p:nvGrpSpPr>
        <p:grpSpPr>
          <a:xfrm>
            <a:off x="462626" y="1492325"/>
            <a:ext cx="2781738" cy="2964550"/>
            <a:chOff x="462626" y="1492325"/>
            <a:chExt cx="2781738" cy="2964550"/>
          </a:xfrm>
        </p:grpSpPr>
        <p:cxnSp>
          <p:nvCxnSpPr>
            <p:cNvPr id="1919" name="Google Shape;1919;p39"/>
            <p:cNvCxnSpPr>
              <a:stCxn id="1920" idx="2"/>
              <a:endCxn id="1921" idx="0"/>
            </p:cNvCxnSpPr>
            <p:nvPr/>
          </p:nvCxnSpPr>
          <p:spPr>
            <a:xfrm flipH="1">
              <a:off x="3129764" y="1980892"/>
              <a:ext cx="5100" cy="1957200"/>
            </a:xfrm>
            <a:prstGeom prst="straightConnector1">
              <a:avLst/>
            </a:prstGeom>
            <a:noFill/>
            <a:ln cap="flat" cmpd="sng" w="9525">
              <a:solidFill>
                <a:schemeClr val="dk1"/>
              </a:solidFill>
              <a:prstDash val="solid"/>
              <a:round/>
              <a:headEnd len="med" w="med" type="none"/>
              <a:tailEnd len="med" w="med" type="none"/>
            </a:ln>
          </p:spPr>
        </p:cxnSp>
        <p:grpSp>
          <p:nvGrpSpPr>
            <p:cNvPr id="1922" name="Google Shape;1922;p39"/>
            <p:cNvGrpSpPr/>
            <p:nvPr/>
          </p:nvGrpSpPr>
          <p:grpSpPr>
            <a:xfrm>
              <a:off x="462626" y="1492325"/>
              <a:ext cx="2781738" cy="788427"/>
              <a:chOff x="462626" y="1492325"/>
              <a:chExt cx="2781738" cy="788427"/>
            </a:xfrm>
          </p:grpSpPr>
          <p:sp>
            <p:nvSpPr>
              <p:cNvPr id="1923" name="Google Shape;1923;p39"/>
              <p:cNvSpPr txBox="1"/>
              <p:nvPr/>
            </p:nvSpPr>
            <p:spPr>
              <a:xfrm>
                <a:off x="462626" y="1492325"/>
                <a:ext cx="15786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1924" name="Google Shape;1924;p39"/>
              <p:cNvSpPr txBox="1"/>
              <p:nvPr/>
            </p:nvSpPr>
            <p:spPr>
              <a:xfrm>
                <a:off x="462626" y="1836152"/>
                <a:ext cx="1578600" cy="44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It's a gas giant and has several rings</a:t>
                </a:r>
                <a:endParaRPr sz="1200">
                  <a:solidFill>
                    <a:schemeClr val="dk1"/>
                  </a:solidFill>
                  <a:latin typeface="Roboto Light"/>
                  <a:ea typeface="Roboto Light"/>
                  <a:cs typeface="Roboto Light"/>
                  <a:sym typeface="Roboto Light"/>
                </a:endParaRPr>
              </a:p>
            </p:txBody>
          </p:sp>
          <p:sp>
            <p:nvSpPr>
              <p:cNvPr id="1925" name="Google Shape;1925;p39"/>
              <p:cNvSpPr/>
              <p:nvPr/>
            </p:nvSpPr>
            <p:spPr>
              <a:xfrm>
                <a:off x="2155198" y="1539292"/>
                <a:ext cx="664200" cy="66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9"/>
              <p:cNvSpPr/>
              <p:nvPr/>
            </p:nvSpPr>
            <p:spPr>
              <a:xfrm>
                <a:off x="3025364" y="1761892"/>
                <a:ext cx="2190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26" name="Google Shape;1926;p39"/>
              <p:cNvCxnSpPr>
                <a:stCxn id="1925" idx="3"/>
                <a:endCxn id="1920" idx="1"/>
              </p:cNvCxnSpPr>
              <p:nvPr/>
            </p:nvCxnSpPr>
            <p:spPr>
              <a:xfrm>
                <a:off x="2819398" y="1871392"/>
                <a:ext cx="206100" cy="0"/>
              </a:xfrm>
              <a:prstGeom prst="straightConnector1">
                <a:avLst/>
              </a:prstGeom>
              <a:noFill/>
              <a:ln cap="flat" cmpd="sng" w="19050">
                <a:solidFill>
                  <a:schemeClr val="lt2"/>
                </a:solidFill>
                <a:prstDash val="dot"/>
                <a:round/>
                <a:headEnd len="med" w="med" type="none"/>
                <a:tailEnd len="med" w="med" type="none"/>
              </a:ln>
            </p:spPr>
          </p:cxnSp>
        </p:grpSp>
        <p:grpSp>
          <p:nvGrpSpPr>
            <p:cNvPr id="1927" name="Google Shape;1927;p39"/>
            <p:cNvGrpSpPr/>
            <p:nvPr/>
          </p:nvGrpSpPr>
          <p:grpSpPr>
            <a:xfrm>
              <a:off x="462626" y="3668448"/>
              <a:ext cx="2776750" cy="788427"/>
              <a:chOff x="462626" y="3668448"/>
              <a:chExt cx="2776750" cy="788427"/>
            </a:xfrm>
          </p:grpSpPr>
          <p:sp>
            <p:nvSpPr>
              <p:cNvPr id="1928" name="Google Shape;1928;p39"/>
              <p:cNvSpPr txBox="1"/>
              <p:nvPr/>
            </p:nvSpPr>
            <p:spPr>
              <a:xfrm>
                <a:off x="462626" y="3668448"/>
                <a:ext cx="15786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Earth</a:t>
                </a:r>
                <a:endParaRPr sz="2400">
                  <a:solidFill>
                    <a:schemeClr val="dk1"/>
                  </a:solidFill>
                  <a:latin typeface="Amatic SC"/>
                  <a:ea typeface="Amatic SC"/>
                  <a:cs typeface="Amatic SC"/>
                  <a:sym typeface="Amatic SC"/>
                </a:endParaRPr>
              </a:p>
            </p:txBody>
          </p:sp>
          <p:sp>
            <p:nvSpPr>
              <p:cNvPr id="1929" name="Google Shape;1929;p39"/>
              <p:cNvSpPr txBox="1"/>
              <p:nvPr/>
            </p:nvSpPr>
            <p:spPr>
              <a:xfrm>
                <a:off x="462626" y="4012275"/>
                <a:ext cx="1578600" cy="44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Earth is the third planet from the sun</a:t>
                </a:r>
                <a:endParaRPr sz="1200">
                  <a:solidFill>
                    <a:schemeClr val="dk1"/>
                  </a:solidFill>
                  <a:latin typeface="Roboto Light"/>
                  <a:ea typeface="Roboto Light"/>
                  <a:cs typeface="Roboto Light"/>
                  <a:sym typeface="Roboto Light"/>
                </a:endParaRPr>
              </a:p>
            </p:txBody>
          </p:sp>
          <p:sp>
            <p:nvSpPr>
              <p:cNvPr id="1930" name="Google Shape;1930;p39"/>
              <p:cNvSpPr/>
              <p:nvPr/>
            </p:nvSpPr>
            <p:spPr>
              <a:xfrm>
                <a:off x="2155200" y="3715404"/>
                <a:ext cx="664200" cy="664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9"/>
              <p:cNvSpPr/>
              <p:nvPr/>
            </p:nvSpPr>
            <p:spPr>
              <a:xfrm>
                <a:off x="3020376" y="3938004"/>
                <a:ext cx="219000" cy="21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1" name="Google Shape;1931;p39"/>
              <p:cNvCxnSpPr>
                <a:stCxn id="1930" idx="3"/>
                <a:endCxn id="1921" idx="1"/>
              </p:cNvCxnSpPr>
              <p:nvPr/>
            </p:nvCxnSpPr>
            <p:spPr>
              <a:xfrm>
                <a:off x="2819400" y="4047504"/>
                <a:ext cx="201000" cy="0"/>
              </a:xfrm>
              <a:prstGeom prst="straightConnector1">
                <a:avLst/>
              </a:prstGeom>
              <a:noFill/>
              <a:ln cap="flat" cmpd="sng" w="19050">
                <a:solidFill>
                  <a:schemeClr val="accent3"/>
                </a:solidFill>
                <a:prstDash val="dot"/>
                <a:round/>
                <a:headEnd len="med" w="med" type="none"/>
                <a:tailEnd len="med" w="med" type="none"/>
              </a:ln>
            </p:spPr>
          </p:cxnSp>
        </p:grpSp>
        <p:grpSp>
          <p:nvGrpSpPr>
            <p:cNvPr id="1932" name="Google Shape;1932;p39"/>
            <p:cNvGrpSpPr/>
            <p:nvPr/>
          </p:nvGrpSpPr>
          <p:grpSpPr>
            <a:xfrm>
              <a:off x="462626" y="2580386"/>
              <a:ext cx="2781738" cy="788427"/>
              <a:chOff x="462626" y="2580386"/>
              <a:chExt cx="2781738" cy="788427"/>
            </a:xfrm>
          </p:grpSpPr>
          <p:sp>
            <p:nvSpPr>
              <p:cNvPr id="1933" name="Google Shape;1933;p39"/>
              <p:cNvSpPr txBox="1"/>
              <p:nvPr/>
            </p:nvSpPr>
            <p:spPr>
              <a:xfrm>
                <a:off x="462626" y="2580386"/>
                <a:ext cx="15786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Venus</a:t>
                </a:r>
                <a:endParaRPr sz="2400">
                  <a:solidFill>
                    <a:schemeClr val="dk1"/>
                  </a:solidFill>
                  <a:latin typeface="Amatic SC"/>
                  <a:ea typeface="Amatic SC"/>
                  <a:cs typeface="Amatic SC"/>
                  <a:sym typeface="Amatic SC"/>
                </a:endParaRPr>
              </a:p>
            </p:txBody>
          </p:sp>
          <p:sp>
            <p:nvSpPr>
              <p:cNvPr id="1934" name="Google Shape;1934;p39"/>
              <p:cNvSpPr txBox="1"/>
              <p:nvPr/>
            </p:nvSpPr>
            <p:spPr>
              <a:xfrm>
                <a:off x="462626" y="2924214"/>
                <a:ext cx="1578600" cy="44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Venus is the second planet from the Sun</a:t>
                </a:r>
                <a:endParaRPr sz="1200">
                  <a:solidFill>
                    <a:schemeClr val="dk1"/>
                  </a:solidFill>
                  <a:latin typeface="Roboto Light"/>
                  <a:ea typeface="Roboto Light"/>
                  <a:cs typeface="Roboto Light"/>
                  <a:sym typeface="Roboto Light"/>
                </a:endParaRPr>
              </a:p>
            </p:txBody>
          </p:sp>
          <p:sp>
            <p:nvSpPr>
              <p:cNvPr id="1935" name="Google Shape;1935;p39"/>
              <p:cNvSpPr/>
              <p:nvPr/>
            </p:nvSpPr>
            <p:spPr>
              <a:xfrm>
                <a:off x="2155200" y="2627348"/>
                <a:ext cx="664200" cy="66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9"/>
              <p:cNvSpPr/>
              <p:nvPr/>
            </p:nvSpPr>
            <p:spPr>
              <a:xfrm>
                <a:off x="3025364" y="2849948"/>
                <a:ext cx="219000" cy="21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7" name="Google Shape;1937;p39"/>
              <p:cNvCxnSpPr>
                <a:stCxn id="1935" idx="3"/>
                <a:endCxn id="1936" idx="1"/>
              </p:cNvCxnSpPr>
              <p:nvPr/>
            </p:nvCxnSpPr>
            <p:spPr>
              <a:xfrm>
                <a:off x="2819400" y="2959448"/>
                <a:ext cx="206100" cy="0"/>
              </a:xfrm>
              <a:prstGeom prst="straightConnector1">
                <a:avLst/>
              </a:prstGeom>
              <a:noFill/>
              <a:ln cap="flat" cmpd="sng" w="19050">
                <a:solidFill>
                  <a:schemeClr val="lt2"/>
                </a:solidFill>
                <a:prstDash val="dot"/>
                <a:round/>
                <a:headEnd len="med" w="med" type="none"/>
                <a:tailEnd len="med" w="med" type="none"/>
              </a:ln>
            </p:spPr>
          </p:cxnSp>
        </p:grpSp>
      </p:grpSp>
      <p:grpSp>
        <p:nvGrpSpPr>
          <p:cNvPr id="1938" name="Google Shape;1938;p39"/>
          <p:cNvGrpSpPr/>
          <p:nvPr/>
        </p:nvGrpSpPr>
        <p:grpSpPr>
          <a:xfrm>
            <a:off x="3581652" y="1539680"/>
            <a:ext cx="1980695" cy="2838055"/>
            <a:chOff x="3425233" y="1399985"/>
            <a:chExt cx="2293533" cy="3286308"/>
          </a:xfrm>
        </p:grpSpPr>
        <p:grpSp>
          <p:nvGrpSpPr>
            <p:cNvPr id="1939" name="Google Shape;1939;p39"/>
            <p:cNvGrpSpPr/>
            <p:nvPr/>
          </p:nvGrpSpPr>
          <p:grpSpPr>
            <a:xfrm>
              <a:off x="3425233" y="2451318"/>
              <a:ext cx="2293533" cy="2234975"/>
              <a:chOff x="3102917" y="1824899"/>
              <a:chExt cx="2938167" cy="2863150"/>
            </a:xfrm>
          </p:grpSpPr>
          <p:sp>
            <p:nvSpPr>
              <p:cNvPr id="1940" name="Google Shape;1940;p39"/>
              <p:cNvSpPr/>
              <p:nvPr/>
            </p:nvSpPr>
            <p:spPr>
              <a:xfrm>
                <a:off x="3241443" y="2791084"/>
                <a:ext cx="2661823" cy="1779373"/>
              </a:xfrm>
              <a:custGeom>
                <a:rect b="b" l="l" r="r" t="t"/>
                <a:pathLst>
                  <a:path extrusionOk="0" h="40205" w="60144">
                    <a:moveTo>
                      <a:pt x="3114" y="0"/>
                    </a:moveTo>
                    <a:cubicBezTo>
                      <a:pt x="1386" y="0"/>
                      <a:pt x="0" y="1386"/>
                      <a:pt x="0" y="3114"/>
                    </a:cubicBezTo>
                    <a:lnTo>
                      <a:pt x="0" y="37107"/>
                    </a:lnTo>
                    <a:cubicBezTo>
                      <a:pt x="0" y="38818"/>
                      <a:pt x="1386" y="40204"/>
                      <a:pt x="3114" y="40204"/>
                    </a:cubicBezTo>
                    <a:lnTo>
                      <a:pt x="57030" y="40204"/>
                    </a:lnTo>
                    <a:cubicBezTo>
                      <a:pt x="58741" y="40204"/>
                      <a:pt x="60144" y="38818"/>
                      <a:pt x="60144" y="37107"/>
                    </a:cubicBezTo>
                    <a:lnTo>
                      <a:pt x="60144" y="3114"/>
                    </a:lnTo>
                    <a:cubicBezTo>
                      <a:pt x="60144" y="1386"/>
                      <a:pt x="58741" y="0"/>
                      <a:pt x="57030"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9"/>
              <p:cNvSpPr/>
              <p:nvPr/>
            </p:nvSpPr>
            <p:spPr>
              <a:xfrm>
                <a:off x="3308537" y="2867561"/>
                <a:ext cx="2527634" cy="1533301"/>
              </a:xfrm>
              <a:custGeom>
                <a:rect b="b" l="l" r="r" t="t"/>
                <a:pathLst>
                  <a:path extrusionOk="0" h="34645" w="57112">
                    <a:moveTo>
                      <a:pt x="1223" y="0"/>
                    </a:moveTo>
                    <a:cubicBezTo>
                      <a:pt x="555" y="0"/>
                      <a:pt x="0" y="555"/>
                      <a:pt x="0" y="1223"/>
                    </a:cubicBezTo>
                    <a:lnTo>
                      <a:pt x="0" y="33422"/>
                    </a:lnTo>
                    <a:cubicBezTo>
                      <a:pt x="0" y="34107"/>
                      <a:pt x="555" y="34645"/>
                      <a:pt x="1223" y="34645"/>
                    </a:cubicBezTo>
                    <a:lnTo>
                      <a:pt x="55889" y="34645"/>
                    </a:lnTo>
                    <a:cubicBezTo>
                      <a:pt x="56557" y="34645"/>
                      <a:pt x="57111" y="34107"/>
                      <a:pt x="57111" y="33422"/>
                    </a:cubicBezTo>
                    <a:lnTo>
                      <a:pt x="57111" y="1223"/>
                    </a:lnTo>
                    <a:cubicBezTo>
                      <a:pt x="57111" y="555"/>
                      <a:pt x="56557" y="0"/>
                      <a:pt x="558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39"/>
              <p:cNvSpPr/>
              <p:nvPr/>
            </p:nvSpPr>
            <p:spPr>
              <a:xfrm>
                <a:off x="3102917" y="4453529"/>
                <a:ext cx="2938167" cy="234520"/>
              </a:xfrm>
              <a:custGeom>
                <a:rect b="b" l="l" r="r" t="t"/>
                <a:pathLst>
                  <a:path extrusionOk="0" h="5299" w="66388">
                    <a:moveTo>
                      <a:pt x="0" y="0"/>
                    </a:moveTo>
                    <a:cubicBezTo>
                      <a:pt x="0" y="1141"/>
                      <a:pt x="375" y="2266"/>
                      <a:pt x="1060" y="3179"/>
                    </a:cubicBezTo>
                    <a:cubicBezTo>
                      <a:pt x="2054" y="4516"/>
                      <a:pt x="3636" y="5299"/>
                      <a:pt x="5299" y="5299"/>
                    </a:cubicBezTo>
                    <a:lnTo>
                      <a:pt x="61105" y="5299"/>
                    </a:lnTo>
                    <a:cubicBezTo>
                      <a:pt x="62507" y="5299"/>
                      <a:pt x="63860" y="4728"/>
                      <a:pt x="64839" y="3734"/>
                    </a:cubicBezTo>
                    <a:cubicBezTo>
                      <a:pt x="65018" y="3571"/>
                      <a:pt x="65181" y="3375"/>
                      <a:pt x="65344" y="3179"/>
                    </a:cubicBezTo>
                    <a:cubicBezTo>
                      <a:pt x="66029" y="2250"/>
                      <a:pt x="66388" y="1141"/>
                      <a:pt x="663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9"/>
              <p:cNvSpPr/>
              <p:nvPr/>
            </p:nvSpPr>
            <p:spPr>
              <a:xfrm>
                <a:off x="3290480" y="4453529"/>
                <a:ext cx="2563704" cy="51250"/>
              </a:xfrm>
              <a:custGeom>
                <a:rect b="b" l="l" r="r" t="t"/>
                <a:pathLst>
                  <a:path extrusionOk="0" h="1158" w="57927">
                    <a:moveTo>
                      <a:pt x="23168" y="0"/>
                    </a:moveTo>
                    <a:lnTo>
                      <a:pt x="23168" y="65"/>
                    </a:lnTo>
                    <a:lnTo>
                      <a:pt x="1" y="65"/>
                    </a:lnTo>
                    <a:cubicBezTo>
                      <a:pt x="1" y="65"/>
                      <a:pt x="12245" y="440"/>
                      <a:pt x="23315" y="538"/>
                    </a:cubicBezTo>
                    <a:cubicBezTo>
                      <a:pt x="23510" y="913"/>
                      <a:pt x="23885" y="1158"/>
                      <a:pt x="24309" y="1158"/>
                    </a:cubicBezTo>
                    <a:lnTo>
                      <a:pt x="33602" y="1158"/>
                    </a:lnTo>
                    <a:cubicBezTo>
                      <a:pt x="34026" y="1158"/>
                      <a:pt x="34417" y="913"/>
                      <a:pt x="34613" y="538"/>
                    </a:cubicBezTo>
                    <a:cubicBezTo>
                      <a:pt x="45667" y="440"/>
                      <a:pt x="57927" y="65"/>
                      <a:pt x="57927" y="65"/>
                    </a:cubicBezTo>
                    <a:lnTo>
                      <a:pt x="34743" y="65"/>
                    </a:lnTo>
                    <a:lnTo>
                      <a:pt x="34743" y="0"/>
                    </a:ln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9"/>
              <p:cNvSpPr/>
              <p:nvPr/>
            </p:nvSpPr>
            <p:spPr>
              <a:xfrm>
                <a:off x="3149785" y="4594223"/>
                <a:ext cx="2845138" cy="93826"/>
              </a:xfrm>
              <a:custGeom>
                <a:rect b="b" l="l" r="r" t="t"/>
                <a:pathLst>
                  <a:path extrusionOk="0" h="2120" w="64286">
                    <a:moveTo>
                      <a:pt x="1" y="0"/>
                    </a:moveTo>
                    <a:cubicBezTo>
                      <a:pt x="995" y="1337"/>
                      <a:pt x="2577" y="2120"/>
                      <a:pt x="4240" y="2120"/>
                    </a:cubicBezTo>
                    <a:lnTo>
                      <a:pt x="60046" y="2120"/>
                    </a:lnTo>
                    <a:cubicBezTo>
                      <a:pt x="61448" y="2120"/>
                      <a:pt x="62801" y="1549"/>
                      <a:pt x="63780" y="571"/>
                    </a:cubicBezTo>
                    <a:cubicBezTo>
                      <a:pt x="63959" y="392"/>
                      <a:pt x="64122" y="196"/>
                      <a:pt x="64285"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9"/>
              <p:cNvSpPr/>
              <p:nvPr/>
            </p:nvSpPr>
            <p:spPr>
              <a:xfrm>
                <a:off x="3333808" y="4436932"/>
                <a:ext cx="159504" cy="19518"/>
              </a:xfrm>
              <a:custGeom>
                <a:rect b="b" l="l" r="r" t="t"/>
                <a:pathLst>
                  <a:path extrusionOk="0" h="441" w="3604">
                    <a:moveTo>
                      <a:pt x="408" y="0"/>
                    </a:moveTo>
                    <a:lnTo>
                      <a:pt x="0" y="440"/>
                    </a:lnTo>
                    <a:lnTo>
                      <a:pt x="3603"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39"/>
              <p:cNvSpPr/>
              <p:nvPr/>
            </p:nvSpPr>
            <p:spPr>
              <a:xfrm>
                <a:off x="3488222" y="4436932"/>
                <a:ext cx="159504" cy="19518"/>
              </a:xfrm>
              <a:custGeom>
                <a:rect b="b" l="l" r="r" t="t"/>
                <a:pathLst>
                  <a:path extrusionOk="0" h="441" w="3604">
                    <a:moveTo>
                      <a:pt x="408" y="0"/>
                    </a:moveTo>
                    <a:lnTo>
                      <a:pt x="0" y="440"/>
                    </a:lnTo>
                    <a:lnTo>
                      <a:pt x="3603" y="440"/>
                    </a:lnTo>
                    <a:lnTo>
                      <a:pt x="31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39"/>
              <p:cNvSpPr/>
              <p:nvPr/>
            </p:nvSpPr>
            <p:spPr>
              <a:xfrm>
                <a:off x="3642593" y="4436932"/>
                <a:ext cx="160256" cy="19518"/>
              </a:xfrm>
              <a:custGeom>
                <a:rect b="b" l="l" r="r" t="t"/>
                <a:pathLst>
                  <a:path extrusionOk="0" h="441" w="3621">
                    <a:moveTo>
                      <a:pt x="409" y="0"/>
                    </a:moveTo>
                    <a:lnTo>
                      <a:pt x="1" y="440"/>
                    </a:lnTo>
                    <a:lnTo>
                      <a:pt x="3620"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9"/>
              <p:cNvSpPr/>
              <p:nvPr/>
            </p:nvSpPr>
            <p:spPr>
              <a:xfrm>
                <a:off x="3797007" y="4436932"/>
                <a:ext cx="160256" cy="19518"/>
              </a:xfrm>
              <a:custGeom>
                <a:rect b="b" l="l" r="r" t="t"/>
                <a:pathLst>
                  <a:path extrusionOk="0" h="441" w="3621">
                    <a:moveTo>
                      <a:pt x="408" y="0"/>
                    </a:moveTo>
                    <a:lnTo>
                      <a:pt x="1" y="440"/>
                    </a:lnTo>
                    <a:lnTo>
                      <a:pt x="3620"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9"/>
              <p:cNvSpPr/>
              <p:nvPr/>
            </p:nvSpPr>
            <p:spPr>
              <a:xfrm>
                <a:off x="3951421" y="4436932"/>
                <a:ext cx="160256" cy="19518"/>
              </a:xfrm>
              <a:custGeom>
                <a:rect b="b" l="l" r="r" t="t"/>
                <a:pathLst>
                  <a:path extrusionOk="0" h="441" w="3621">
                    <a:moveTo>
                      <a:pt x="408" y="0"/>
                    </a:moveTo>
                    <a:lnTo>
                      <a:pt x="1" y="440"/>
                    </a:lnTo>
                    <a:lnTo>
                      <a:pt x="3620"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9"/>
              <p:cNvSpPr/>
              <p:nvPr/>
            </p:nvSpPr>
            <p:spPr>
              <a:xfrm>
                <a:off x="4105836" y="4436932"/>
                <a:ext cx="160256" cy="19518"/>
              </a:xfrm>
              <a:custGeom>
                <a:rect b="b" l="l" r="r" t="t"/>
                <a:pathLst>
                  <a:path extrusionOk="0" h="441" w="3621">
                    <a:moveTo>
                      <a:pt x="425" y="0"/>
                    </a:moveTo>
                    <a:lnTo>
                      <a:pt x="1" y="440"/>
                    </a:lnTo>
                    <a:lnTo>
                      <a:pt x="3620" y="440"/>
                    </a:lnTo>
                    <a:lnTo>
                      <a:pt x="32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9"/>
              <p:cNvSpPr/>
              <p:nvPr/>
            </p:nvSpPr>
            <p:spPr>
              <a:xfrm>
                <a:off x="4260250" y="4436932"/>
                <a:ext cx="160256" cy="19518"/>
              </a:xfrm>
              <a:custGeom>
                <a:rect b="b" l="l" r="r" t="t"/>
                <a:pathLst>
                  <a:path extrusionOk="0" h="441" w="3621">
                    <a:moveTo>
                      <a:pt x="425" y="0"/>
                    </a:moveTo>
                    <a:lnTo>
                      <a:pt x="1" y="440"/>
                    </a:lnTo>
                    <a:lnTo>
                      <a:pt x="3620" y="440"/>
                    </a:lnTo>
                    <a:lnTo>
                      <a:pt x="32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9"/>
              <p:cNvSpPr/>
              <p:nvPr/>
            </p:nvSpPr>
            <p:spPr>
              <a:xfrm>
                <a:off x="4414665" y="4436932"/>
                <a:ext cx="160212" cy="19518"/>
              </a:xfrm>
              <a:custGeom>
                <a:rect b="b" l="l" r="r" t="t"/>
                <a:pathLst>
                  <a:path extrusionOk="0" h="441" w="3620">
                    <a:moveTo>
                      <a:pt x="425" y="0"/>
                    </a:moveTo>
                    <a:lnTo>
                      <a:pt x="1" y="440"/>
                    </a:lnTo>
                    <a:lnTo>
                      <a:pt x="3620" y="440"/>
                    </a:lnTo>
                    <a:lnTo>
                      <a:pt x="32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9"/>
              <p:cNvSpPr/>
              <p:nvPr/>
            </p:nvSpPr>
            <p:spPr>
              <a:xfrm>
                <a:off x="4569079" y="4436932"/>
                <a:ext cx="160212" cy="19518"/>
              </a:xfrm>
              <a:custGeom>
                <a:rect b="b" l="l" r="r" t="t"/>
                <a:pathLst>
                  <a:path extrusionOk="0" h="441" w="3620">
                    <a:moveTo>
                      <a:pt x="424" y="0"/>
                    </a:moveTo>
                    <a:lnTo>
                      <a:pt x="1" y="440"/>
                    </a:lnTo>
                    <a:lnTo>
                      <a:pt x="3620" y="440"/>
                    </a:lnTo>
                    <a:lnTo>
                      <a:pt x="32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9"/>
              <p:cNvSpPr/>
              <p:nvPr/>
            </p:nvSpPr>
            <p:spPr>
              <a:xfrm>
                <a:off x="4724202" y="4436932"/>
                <a:ext cx="159504" cy="19518"/>
              </a:xfrm>
              <a:custGeom>
                <a:rect b="b" l="l" r="r" t="t"/>
                <a:pathLst>
                  <a:path extrusionOk="0" h="441" w="3604">
                    <a:moveTo>
                      <a:pt x="408" y="0"/>
                    </a:moveTo>
                    <a:lnTo>
                      <a:pt x="1" y="440"/>
                    </a:lnTo>
                    <a:lnTo>
                      <a:pt x="3604"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9"/>
              <p:cNvSpPr/>
              <p:nvPr/>
            </p:nvSpPr>
            <p:spPr>
              <a:xfrm>
                <a:off x="4878616" y="4436932"/>
                <a:ext cx="159504" cy="19518"/>
              </a:xfrm>
              <a:custGeom>
                <a:rect b="b" l="l" r="r" t="t"/>
                <a:pathLst>
                  <a:path extrusionOk="0" h="441" w="3604">
                    <a:moveTo>
                      <a:pt x="408" y="0"/>
                    </a:moveTo>
                    <a:lnTo>
                      <a:pt x="1" y="440"/>
                    </a:lnTo>
                    <a:lnTo>
                      <a:pt x="3604"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9"/>
              <p:cNvSpPr/>
              <p:nvPr/>
            </p:nvSpPr>
            <p:spPr>
              <a:xfrm>
                <a:off x="5033030" y="4436932"/>
                <a:ext cx="159504" cy="19518"/>
              </a:xfrm>
              <a:custGeom>
                <a:rect b="b" l="l" r="r" t="t"/>
                <a:pathLst>
                  <a:path extrusionOk="0" h="441" w="3604">
                    <a:moveTo>
                      <a:pt x="408" y="0"/>
                    </a:moveTo>
                    <a:lnTo>
                      <a:pt x="1" y="440"/>
                    </a:lnTo>
                    <a:lnTo>
                      <a:pt x="3604"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9"/>
              <p:cNvSpPr/>
              <p:nvPr/>
            </p:nvSpPr>
            <p:spPr>
              <a:xfrm>
                <a:off x="5187445" y="4436932"/>
                <a:ext cx="159504" cy="19518"/>
              </a:xfrm>
              <a:custGeom>
                <a:rect b="b" l="l" r="r" t="t"/>
                <a:pathLst>
                  <a:path extrusionOk="0" h="441" w="3604">
                    <a:moveTo>
                      <a:pt x="408" y="0"/>
                    </a:moveTo>
                    <a:lnTo>
                      <a:pt x="1" y="440"/>
                    </a:lnTo>
                    <a:lnTo>
                      <a:pt x="3604"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9"/>
              <p:cNvSpPr/>
              <p:nvPr/>
            </p:nvSpPr>
            <p:spPr>
              <a:xfrm>
                <a:off x="5341859" y="4436932"/>
                <a:ext cx="159504" cy="19518"/>
              </a:xfrm>
              <a:custGeom>
                <a:rect b="b" l="l" r="r" t="t"/>
                <a:pathLst>
                  <a:path extrusionOk="0" h="441" w="3604">
                    <a:moveTo>
                      <a:pt x="408" y="0"/>
                    </a:moveTo>
                    <a:lnTo>
                      <a:pt x="1" y="440"/>
                    </a:lnTo>
                    <a:lnTo>
                      <a:pt x="3604"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9"/>
              <p:cNvSpPr/>
              <p:nvPr/>
            </p:nvSpPr>
            <p:spPr>
              <a:xfrm>
                <a:off x="5496274" y="4436932"/>
                <a:ext cx="160212" cy="19518"/>
              </a:xfrm>
              <a:custGeom>
                <a:rect b="b" l="l" r="r" t="t"/>
                <a:pathLst>
                  <a:path extrusionOk="0" h="441" w="3620">
                    <a:moveTo>
                      <a:pt x="408" y="0"/>
                    </a:moveTo>
                    <a:lnTo>
                      <a:pt x="0" y="440"/>
                    </a:lnTo>
                    <a:lnTo>
                      <a:pt x="3620"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9"/>
              <p:cNvSpPr/>
              <p:nvPr/>
            </p:nvSpPr>
            <p:spPr>
              <a:xfrm>
                <a:off x="5650688" y="4436932"/>
                <a:ext cx="160212" cy="19518"/>
              </a:xfrm>
              <a:custGeom>
                <a:rect b="b" l="l" r="r" t="t"/>
                <a:pathLst>
                  <a:path extrusionOk="0" h="441" w="3620">
                    <a:moveTo>
                      <a:pt x="408" y="0"/>
                    </a:moveTo>
                    <a:lnTo>
                      <a:pt x="0" y="440"/>
                    </a:lnTo>
                    <a:lnTo>
                      <a:pt x="3620" y="440"/>
                    </a:lnTo>
                    <a:lnTo>
                      <a:pt x="3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9"/>
              <p:cNvSpPr/>
              <p:nvPr/>
            </p:nvSpPr>
            <p:spPr>
              <a:xfrm>
                <a:off x="3451400" y="2943330"/>
                <a:ext cx="779330" cy="476255"/>
              </a:xfrm>
              <a:custGeom>
                <a:rect b="b" l="l" r="r" t="t"/>
                <a:pathLst>
                  <a:path extrusionOk="0" h="10761" w="17609">
                    <a:moveTo>
                      <a:pt x="1" y="0"/>
                    </a:moveTo>
                    <a:lnTo>
                      <a:pt x="1" y="10760"/>
                    </a:lnTo>
                    <a:lnTo>
                      <a:pt x="17608" y="10760"/>
                    </a:lnTo>
                    <a:lnTo>
                      <a:pt x="176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9"/>
              <p:cNvSpPr/>
              <p:nvPr/>
            </p:nvSpPr>
            <p:spPr>
              <a:xfrm>
                <a:off x="3480964" y="2974354"/>
                <a:ext cx="720158" cy="414206"/>
              </a:xfrm>
              <a:custGeom>
                <a:rect b="b" l="l" r="r" t="t"/>
                <a:pathLst>
                  <a:path extrusionOk="0" h="9359" w="16272">
                    <a:moveTo>
                      <a:pt x="1" y="0"/>
                    </a:moveTo>
                    <a:lnTo>
                      <a:pt x="1" y="9358"/>
                    </a:lnTo>
                    <a:lnTo>
                      <a:pt x="16272" y="9358"/>
                    </a:lnTo>
                    <a:lnTo>
                      <a:pt x="162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9"/>
              <p:cNvSpPr/>
              <p:nvPr/>
            </p:nvSpPr>
            <p:spPr>
              <a:xfrm>
                <a:off x="3503358" y="3074642"/>
                <a:ext cx="684796" cy="295861"/>
              </a:xfrm>
              <a:custGeom>
                <a:rect b="b" l="l" r="r" t="t"/>
                <a:pathLst>
                  <a:path extrusionOk="0" h="6685" w="15473">
                    <a:moveTo>
                      <a:pt x="11038" y="0"/>
                    </a:moveTo>
                    <a:lnTo>
                      <a:pt x="5935" y="5120"/>
                    </a:lnTo>
                    <a:lnTo>
                      <a:pt x="3522" y="3261"/>
                    </a:lnTo>
                    <a:lnTo>
                      <a:pt x="0" y="6685"/>
                    </a:lnTo>
                    <a:lnTo>
                      <a:pt x="15472" y="6685"/>
                    </a:lnTo>
                    <a:lnTo>
                      <a:pt x="1103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9"/>
              <p:cNvSpPr/>
              <p:nvPr/>
            </p:nvSpPr>
            <p:spPr>
              <a:xfrm>
                <a:off x="3715485" y="3090486"/>
                <a:ext cx="88072" cy="75503"/>
              </a:xfrm>
              <a:custGeom>
                <a:rect b="b" l="l" r="r" t="t"/>
                <a:pathLst>
                  <a:path extrusionOk="0" h="1706" w="1990">
                    <a:moveTo>
                      <a:pt x="1142" y="1"/>
                    </a:moveTo>
                    <a:cubicBezTo>
                      <a:pt x="376" y="1"/>
                      <a:pt x="1" y="914"/>
                      <a:pt x="539" y="1452"/>
                    </a:cubicBezTo>
                    <a:cubicBezTo>
                      <a:pt x="713" y="1627"/>
                      <a:pt x="928" y="1705"/>
                      <a:pt x="1137" y="1705"/>
                    </a:cubicBezTo>
                    <a:cubicBezTo>
                      <a:pt x="1573" y="1705"/>
                      <a:pt x="1990" y="1366"/>
                      <a:pt x="1990" y="849"/>
                    </a:cubicBezTo>
                    <a:cubicBezTo>
                      <a:pt x="1990" y="376"/>
                      <a:pt x="1615" y="1"/>
                      <a:pt x="11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9"/>
              <p:cNvSpPr/>
              <p:nvPr/>
            </p:nvSpPr>
            <p:spPr>
              <a:xfrm>
                <a:off x="3451400" y="3508277"/>
                <a:ext cx="779330" cy="476255"/>
              </a:xfrm>
              <a:custGeom>
                <a:rect b="b" l="l" r="r" t="t"/>
                <a:pathLst>
                  <a:path extrusionOk="0" h="10761" w="17609">
                    <a:moveTo>
                      <a:pt x="1" y="1"/>
                    </a:moveTo>
                    <a:lnTo>
                      <a:pt x="1" y="10761"/>
                    </a:lnTo>
                    <a:lnTo>
                      <a:pt x="17608" y="10761"/>
                    </a:lnTo>
                    <a:lnTo>
                      <a:pt x="1760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9"/>
              <p:cNvSpPr/>
              <p:nvPr/>
            </p:nvSpPr>
            <p:spPr>
              <a:xfrm>
                <a:off x="3480964" y="3540010"/>
                <a:ext cx="720158" cy="413498"/>
              </a:xfrm>
              <a:custGeom>
                <a:rect b="b" l="l" r="r" t="t"/>
                <a:pathLst>
                  <a:path extrusionOk="0" h="9343" w="16272">
                    <a:moveTo>
                      <a:pt x="1" y="1"/>
                    </a:moveTo>
                    <a:lnTo>
                      <a:pt x="1" y="9343"/>
                    </a:lnTo>
                    <a:lnTo>
                      <a:pt x="16272" y="9343"/>
                    </a:lnTo>
                    <a:lnTo>
                      <a:pt x="162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9"/>
              <p:cNvSpPr/>
              <p:nvPr/>
            </p:nvSpPr>
            <p:spPr>
              <a:xfrm>
                <a:off x="3508404" y="3915225"/>
                <a:ext cx="665323" cy="17393"/>
              </a:xfrm>
              <a:custGeom>
                <a:rect b="b" l="l" r="r" t="t"/>
                <a:pathLst>
                  <a:path extrusionOk="0" h="393" w="15033">
                    <a:moveTo>
                      <a:pt x="1" y="1"/>
                    </a:moveTo>
                    <a:lnTo>
                      <a:pt x="1" y="392"/>
                    </a:lnTo>
                    <a:lnTo>
                      <a:pt x="15032" y="392"/>
                    </a:lnTo>
                    <a:lnTo>
                      <a:pt x="150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9"/>
              <p:cNvSpPr/>
              <p:nvPr/>
            </p:nvSpPr>
            <p:spPr>
              <a:xfrm>
                <a:off x="3508404" y="3915225"/>
                <a:ext cx="305996" cy="17393"/>
              </a:xfrm>
              <a:custGeom>
                <a:rect b="b" l="l" r="r" t="t"/>
                <a:pathLst>
                  <a:path extrusionOk="0" h="393" w="6914">
                    <a:moveTo>
                      <a:pt x="1" y="1"/>
                    </a:moveTo>
                    <a:lnTo>
                      <a:pt x="1" y="392"/>
                    </a:lnTo>
                    <a:lnTo>
                      <a:pt x="6913" y="392"/>
                    </a:lnTo>
                    <a:lnTo>
                      <a:pt x="691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9"/>
              <p:cNvSpPr/>
              <p:nvPr/>
            </p:nvSpPr>
            <p:spPr>
              <a:xfrm>
                <a:off x="3707563" y="3596305"/>
                <a:ext cx="266297" cy="266297"/>
              </a:xfrm>
              <a:custGeom>
                <a:rect b="b" l="l" r="r" t="t"/>
                <a:pathLst>
                  <a:path extrusionOk="0" h="6017" w="6017">
                    <a:moveTo>
                      <a:pt x="3016" y="1"/>
                    </a:moveTo>
                    <a:cubicBezTo>
                      <a:pt x="1353" y="1"/>
                      <a:pt x="0" y="1338"/>
                      <a:pt x="0" y="3000"/>
                    </a:cubicBezTo>
                    <a:cubicBezTo>
                      <a:pt x="0" y="4663"/>
                      <a:pt x="1353" y="6017"/>
                      <a:pt x="3016" y="6017"/>
                    </a:cubicBezTo>
                    <a:cubicBezTo>
                      <a:pt x="4679" y="6017"/>
                      <a:pt x="6016" y="4663"/>
                      <a:pt x="6016" y="3000"/>
                    </a:cubicBezTo>
                    <a:cubicBezTo>
                      <a:pt x="6016" y="1338"/>
                      <a:pt x="4679" y="1"/>
                      <a:pt x="30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9"/>
              <p:cNvSpPr/>
              <p:nvPr/>
            </p:nvSpPr>
            <p:spPr>
              <a:xfrm>
                <a:off x="3784039" y="3641049"/>
                <a:ext cx="152290" cy="176101"/>
              </a:xfrm>
              <a:custGeom>
                <a:rect b="b" l="l" r="r" t="t"/>
                <a:pathLst>
                  <a:path extrusionOk="0" h="3979" w="3441">
                    <a:moveTo>
                      <a:pt x="0" y="0"/>
                    </a:moveTo>
                    <a:lnTo>
                      <a:pt x="0" y="1989"/>
                    </a:lnTo>
                    <a:lnTo>
                      <a:pt x="0" y="3978"/>
                    </a:lnTo>
                    <a:lnTo>
                      <a:pt x="1712" y="2984"/>
                    </a:lnTo>
                    <a:lnTo>
                      <a:pt x="3440" y="1989"/>
                    </a:lnTo>
                    <a:lnTo>
                      <a:pt x="1712" y="995"/>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9"/>
              <p:cNvSpPr/>
              <p:nvPr/>
            </p:nvSpPr>
            <p:spPr>
              <a:xfrm>
                <a:off x="4073395" y="4116552"/>
                <a:ext cx="98871" cy="98871"/>
              </a:xfrm>
              <a:custGeom>
                <a:rect b="b" l="l" r="r" t="t"/>
                <a:pathLst>
                  <a:path extrusionOk="0" h="2234" w="2234">
                    <a:moveTo>
                      <a:pt x="1125" y="0"/>
                    </a:moveTo>
                    <a:cubicBezTo>
                      <a:pt x="506" y="0"/>
                      <a:pt x="0" y="506"/>
                      <a:pt x="0" y="1109"/>
                    </a:cubicBezTo>
                    <a:cubicBezTo>
                      <a:pt x="0" y="1729"/>
                      <a:pt x="506" y="2234"/>
                      <a:pt x="1125" y="2234"/>
                    </a:cubicBezTo>
                    <a:cubicBezTo>
                      <a:pt x="1728" y="2234"/>
                      <a:pt x="2234" y="1729"/>
                      <a:pt x="2234" y="1109"/>
                    </a:cubicBezTo>
                    <a:cubicBezTo>
                      <a:pt x="2234" y="506"/>
                      <a:pt x="1728" y="0"/>
                      <a:pt x="11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9"/>
              <p:cNvSpPr/>
              <p:nvPr/>
            </p:nvSpPr>
            <p:spPr>
              <a:xfrm>
                <a:off x="3362664" y="2943330"/>
                <a:ext cx="23102" cy="1382516"/>
              </a:xfrm>
              <a:custGeom>
                <a:rect b="b" l="l" r="r" t="t"/>
                <a:pathLst>
                  <a:path extrusionOk="0" h="31238" w="522">
                    <a:moveTo>
                      <a:pt x="245" y="0"/>
                    </a:moveTo>
                    <a:cubicBezTo>
                      <a:pt x="114" y="0"/>
                      <a:pt x="0" y="98"/>
                      <a:pt x="0" y="228"/>
                    </a:cubicBezTo>
                    <a:lnTo>
                      <a:pt x="0" y="31009"/>
                    </a:lnTo>
                    <a:cubicBezTo>
                      <a:pt x="0" y="31140"/>
                      <a:pt x="114" y="31237"/>
                      <a:pt x="245" y="31237"/>
                    </a:cubicBezTo>
                    <a:lnTo>
                      <a:pt x="277" y="31237"/>
                    </a:lnTo>
                    <a:cubicBezTo>
                      <a:pt x="408" y="31237"/>
                      <a:pt x="522" y="31140"/>
                      <a:pt x="522" y="31009"/>
                    </a:cubicBezTo>
                    <a:lnTo>
                      <a:pt x="522" y="228"/>
                    </a:lnTo>
                    <a:cubicBezTo>
                      <a:pt x="522" y="98"/>
                      <a:pt x="408" y="0"/>
                      <a:pt x="277"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9"/>
              <p:cNvSpPr/>
              <p:nvPr/>
            </p:nvSpPr>
            <p:spPr>
              <a:xfrm>
                <a:off x="4276847" y="4142531"/>
                <a:ext cx="1465499" cy="70015"/>
              </a:xfrm>
              <a:custGeom>
                <a:rect b="b" l="l" r="r" t="t"/>
                <a:pathLst>
                  <a:path extrusionOk="0" h="1582" w="33113">
                    <a:moveTo>
                      <a:pt x="669" y="0"/>
                    </a:moveTo>
                    <a:cubicBezTo>
                      <a:pt x="294" y="0"/>
                      <a:pt x="1" y="294"/>
                      <a:pt x="1" y="652"/>
                    </a:cubicBezTo>
                    <a:lnTo>
                      <a:pt x="1" y="930"/>
                    </a:lnTo>
                    <a:cubicBezTo>
                      <a:pt x="1" y="1288"/>
                      <a:pt x="294" y="1582"/>
                      <a:pt x="669" y="1582"/>
                    </a:cubicBezTo>
                    <a:lnTo>
                      <a:pt x="32461" y="1582"/>
                    </a:lnTo>
                    <a:cubicBezTo>
                      <a:pt x="32819" y="1582"/>
                      <a:pt x="33113" y="1288"/>
                      <a:pt x="33113" y="930"/>
                    </a:cubicBezTo>
                    <a:lnTo>
                      <a:pt x="33113" y="652"/>
                    </a:lnTo>
                    <a:cubicBezTo>
                      <a:pt x="33113" y="294"/>
                      <a:pt x="32819" y="0"/>
                      <a:pt x="32461"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9"/>
              <p:cNvSpPr/>
              <p:nvPr/>
            </p:nvSpPr>
            <p:spPr>
              <a:xfrm>
                <a:off x="4315838" y="1824899"/>
                <a:ext cx="1387561" cy="2352286"/>
              </a:xfrm>
              <a:custGeom>
                <a:rect b="b" l="l" r="r" t="t"/>
                <a:pathLst>
                  <a:path extrusionOk="0" h="53150" w="31352">
                    <a:moveTo>
                      <a:pt x="0" y="1"/>
                    </a:moveTo>
                    <a:lnTo>
                      <a:pt x="0" y="53150"/>
                    </a:lnTo>
                    <a:lnTo>
                      <a:pt x="31352" y="53150"/>
                    </a:lnTo>
                    <a:lnTo>
                      <a:pt x="313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9"/>
              <p:cNvSpPr/>
              <p:nvPr/>
            </p:nvSpPr>
            <p:spPr>
              <a:xfrm>
                <a:off x="4444273" y="2013214"/>
                <a:ext cx="256915" cy="291568"/>
              </a:xfrm>
              <a:custGeom>
                <a:rect b="b" l="l" r="r" t="t"/>
                <a:pathLst>
                  <a:path extrusionOk="0" h="6588" w="5805">
                    <a:moveTo>
                      <a:pt x="0" y="1"/>
                    </a:moveTo>
                    <a:lnTo>
                      <a:pt x="0" y="1566"/>
                    </a:lnTo>
                    <a:lnTo>
                      <a:pt x="1908" y="1566"/>
                    </a:lnTo>
                    <a:lnTo>
                      <a:pt x="1908" y="6588"/>
                    </a:lnTo>
                    <a:lnTo>
                      <a:pt x="3880" y="6588"/>
                    </a:lnTo>
                    <a:lnTo>
                      <a:pt x="3880" y="1566"/>
                    </a:lnTo>
                    <a:lnTo>
                      <a:pt x="5804" y="1566"/>
                    </a:lnTo>
                    <a:lnTo>
                      <a:pt x="58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9"/>
              <p:cNvSpPr/>
              <p:nvPr/>
            </p:nvSpPr>
            <p:spPr>
              <a:xfrm>
                <a:off x="4814398" y="1958379"/>
                <a:ext cx="337729" cy="19562"/>
              </a:xfrm>
              <a:custGeom>
                <a:rect b="b" l="l" r="r" t="t"/>
                <a:pathLst>
                  <a:path extrusionOk="0" h="442" w="7631">
                    <a:moveTo>
                      <a:pt x="1" y="1"/>
                    </a:moveTo>
                    <a:lnTo>
                      <a:pt x="1" y="441"/>
                    </a:lnTo>
                    <a:lnTo>
                      <a:pt x="7631" y="441"/>
                    </a:lnTo>
                    <a:lnTo>
                      <a:pt x="763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9"/>
              <p:cNvSpPr/>
              <p:nvPr/>
            </p:nvSpPr>
            <p:spPr>
              <a:xfrm>
                <a:off x="4814398" y="2024057"/>
                <a:ext cx="337729" cy="19518"/>
              </a:xfrm>
              <a:custGeom>
                <a:rect b="b" l="l" r="r" t="t"/>
                <a:pathLst>
                  <a:path extrusionOk="0" h="441" w="7631">
                    <a:moveTo>
                      <a:pt x="1" y="1"/>
                    </a:moveTo>
                    <a:lnTo>
                      <a:pt x="1" y="441"/>
                    </a:lnTo>
                    <a:lnTo>
                      <a:pt x="7631" y="441"/>
                    </a:lnTo>
                    <a:lnTo>
                      <a:pt x="763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9"/>
              <p:cNvSpPr/>
              <p:nvPr/>
            </p:nvSpPr>
            <p:spPr>
              <a:xfrm>
                <a:off x="4814398" y="2089735"/>
                <a:ext cx="337729" cy="19518"/>
              </a:xfrm>
              <a:custGeom>
                <a:rect b="b" l="l" r="r" t="t"/>
                <a:pathLst>
                  <a:path extrusionOk="0" h="441" w="7631">
                    <a:moveTo>
                      <a:pt x="1" y="0"/>
                    </a:moveTo>
                    <a:lnTo>
                      <a:pt x="1" y="440"/>
                    </a:lnTo>
                    <a:lnTo>
                      <a:pt x="7631" y="440"/>
                    </a:lnTo>
                    <a:lnTo>
                      <a:pt x="7631"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9"/>
              <p:cNvSpPr/>
              <p:nvPr/>
            </p:nvSpPr>
            <p:spPr>
              <a:xfrm>
                <a:off x="4814398" y="2156122"/>
                <a:ext cx="337729" cy="18765"/>
              </a:xfrm>
              <a:custGeom>
                <a:rect b="b" l="l" r="r" t="t"/>
                <a:pathLst>
                  <a:path extrusionOk="0" h="424" w="7631">
                    <a:moveTo>
                      <a:pt x="1" y="0"/>
                    </a:moveTo>
                    <a:lnTo>
                      <a:pt x="1" y="424"/>
                    </a:lnTo>
                    <a:lnTo>
                      <a:pt x="7631" y="424"/>
                    </a:lnTo>
                    <a:lnTo>
                      <a:pt x="7631"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9"/>
              <p:cNvSpPr/>
              <p:nvPr/>
            </p:nvSpPr>
            <p:spPr>
              <a:xfrm>
                <a:off x="4814398" y="2221756"/>
                <a:ext cx="337729" cy="18809"/>
              </a:xfrm>
              <a:custGeom>
                <a:rect b="b" l="l" r="r" t="t"/>
                <a:pathLst>
                  <a:path extrusionOk="0" h="425" w="7631">
                    <a:moveTo>
                      <a:pt x="1" y="1"/>
                    </a:moveTo>
                    <a:lnTo>
                      <a:pt x="1" y="425"/>
                    </a:lnTo>
                    <a:lnTo>
                      <a:pt x="7631" y="425"/>
                    </a:lnTo>
                    <a:lnTo>
                      <a:pt x="763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9"/>
              <p:cNvSpPr/>
              <p:nvPr/>
            </p:nvSpPr>
            <p:spPr>
              <a:xfrm>
                <a:off x="5229312" y="1958379"/>
                <a:ext cx="338437" cy="19562"/>
              </a:xfrm>
              <a:custGeom>
                <a:rect b="b" l="l" r="r" t="t"/>
                <a:pathLst>
                  <a:path extrusionOk="0" h="442" w="7647">
                    <a:moveTo>
                      <a:pt x="0" y="1"/>
                    </a:moveTo>
                    <a:lnTo>
                      <a:pt x="0" y="441"/>
                    </a:lnTo>
                    <a:lnTo>
                      <a:pt x="7646" y="441"/>
                    </a:lnTo>
                    <a:lnTo>
                      <a:pt x="7646"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9"/>
              <p:cNvSpPr/>
              <p:nvPr/>
            </p:nvSpPr>
            <p:spPr>
              <a:xfrm>
                <a:off x="5229312" y="2024057"/>
                <a:ext cx="338437" cy="19518"/>
              </a:xfrm>
              <a:custGeom>
                <a:rect b="b" l="l" r="r" t="t"/>
                <a:pathLst>
                  <a:path extrusionOk="0" h="441" w="7647">
                    <a:moveTo>
                      <a:pt x="0" y="1"/>
                    </a:moveTo>
                    <a:lnTo>
                      <a:pt x="0" y="441"/>
                    </a:lnTo>
                    <a:lnTo>
                      <a:pt x="7646" y="441"/>
                    </a:lnTo>
                    <a:lnTo>
                      <a:pt x="7646"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9"/>
              <p:cNvSpPr/>
              <p:nvPr/>
            </p:nvSpPr>
            <p:spPr>
              <a:xfrm>
                <a:off x="5229312" y="2089735"/>
                <a:ext cx="338437" cy="19518"/>
              </a:xfrm>
              <a:custGeom>
                <a:rect b="b" l="l" r="r" t="t"/>
                <a:pathLst>
                  <a:path extrusionOk="0" h="441" w="7647">
                    <a:moveTo>
                      <a:pt x="0" y="0"/>
                    </a:moveTo>
                    <a:lnTo>
                      <a:pt x="0" y="440"/>
                    </a:lnTo>
                    <a:lnTo>
                      <a:pt x="7646" y="440"/>
                    </a:lnTo>
                    <a:lnTo>
                      <a:pt x="7646"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39"/>
              <p:cNvSpPr/>
              <p:nvPr/>
            </p:nvSpPr>
            <p:spPr>
              <a:xfrm>
                <a:off x="5229312" y="2156122"/>
                <a:ext cx="338437" cy="18765"/>
              </a:xfrm>
              <a:custGeom>
                <a:rect b="b" l="l" r="r" t="t"/>
                <a:pathLst>
                  <a:path extrusionOk="0" h="424" w="7647">
                    <a:moveTo>
                      <a:pt x="0" y="0"/>
                    </a:moveTo>
                    <a:lnTo>
                      <a:pt x="0" y="424"/>
                    </a:lnTo>
                    <a:lnTo>
                      <a:pt x="7646" y="424"/>
                    </a:lnTo>
                    <a:lnTo>
                      <a:pt x="7646"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9"/>
              <p:cNvSpPr/>
              <p:nvPr/>
            </p:nvSpPr>
            <p:spPr>
              <a:xfrm>
                <a:off x="5229312" y="2221756"/>
                <a:ext cx="338437" cy="18809"/>
              </a:xfrm>
              <a:custGeom>
                <a:rect b="b" l="l" r="r" t="t"/>
                <a:pathLst>
                  <a:path extrusionOk="0" h="425" w="7647">
                    <a:moveTo>
                      <a:pt x="0" y="1"/>
                    </a:moveTo>
                    <a:lnTo>
                      <a:pt x="0" y="425"/>
                    </a:lnTo>
                    <a:lnTo>
                      <a:pt x="7646" y="425"/>
                    </a:lnTo>
                    <a:lnTo>
                      <a:pt x="7646"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9"/>
              <p:cNvSpPr/>
              <p:nvPr/>
            </p:nvSpPr>
            <p:spPr>
              <a:xfrm>
                <a:off x="4814398" y="2355989"/>
                <a:ext cx="337729" cy="19518"/>
              </a:xfrm>
              <a:custGeom>
                <a:rect b="b" l="l" r="r" t="t"/>
                <a:pathLst>
                  <a:path extrusionOk="0" h="441" w="7631">
                    <a:moveTo>
                      <a:pt x="1" y="0"/>
                    </a:moveTo>
                    <a:lnTo>
                      <a:pt x="1" y="440"/>
                    </a:lnTo>
                    <a:lnTo>
                      <a:pt x="7631" y="440"/>
                    </a:lnTo>
                    <a:lnTo>
                      <a:pt x="7631"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9"/>
              <p:cNvSpPr/>
              <p:nvPr/>
            </p:nvSpPr>
            <p:spPr>
              <a:xfrm>
                <a:off x="4814398" y="2421622"/>
                <a:ext cx="337729" cy="19518"/>
              </a:xfrm>
              <a:custGeom>
                <a:rect b="b" l="l" r="r" t="t"/>
                <a:pathLst>
                  <a:path extrusionOk="0" h="441" w="7631">
                    <a:moveTo>
                      <a:pt x="1" y="1"/>
                    </a:moveTo>
                    <a:lnTo>
                      <a:pt x="1" y="441"/>
                    </a:lnTo>
                    <a:lnTo>
                      <a:pt x="7631" y="441"/>
                    </a:lnTo>
                    <a:lnTo>
                      <a:pt x="763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39"/>
              <p:cNvSpPr/>
              <p:nvPr/>
            </p:nvSpPr>
            <p:spPr>
              <a:xfrm>
                <a:off x="4814398" y="2487301"/>
                <a:ext cx="337729" cy="19518"/>
              </a:xfrm>
              <a:custGeom>
                <a:rect b="b" l="l" r="r" t="t"/>
                <a:pathLst>
                  <a:path extrusionOk="0" h="441" w="7631">
                    <a:moveTo>
                      <a:pt x="1" y="0"/>
                    </a:moveTo>
                    <a:lnTo>
                      <a:pt x="1" y="440"/>
                    </a:lnTo>
                    <a:lnTo>
                      <a:pt x="7631" y="440"/>
                    </a:lnTo>
                    <a:lnTo>
                      <a:pt x="7631"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39"/>
              <p:cNvSpPr/>
              <p:nvPr/>
            </p:nvSpPr>
            <p:spPr>
              <a:xfrm>
                <a:off x="4814398" y="2552934"/>
                <a:ext cx="337729" cy="19562"/>
              </a:xfrm>
              <a:custGeom>
                <a:rect b="b" l="l" r="r" t="t"/>
                <a:pathLst>
                  <a:path extrusionOk="0" h="442" w="7631">
                    <a:moveTo>
                      <a:pt x="1" y="1"/>
                    </a:moveTo>
                    <a:lnTo>
                      <a:pt x="1" y="441"/>
                    </a:lnTo>
                    <a:lnTo>
                      <a:pt x="7631" y="441"/>
                    </a:lnTo>
                    <a:lnTo>
                      <a:pt x="763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39"/>
              <p:cNvSpPr/>
              <p:nvPr/>
            </p:nvSpPr>
            <p:spPr>
              <a:xfrm>
                <a:off x="4814398" y="2618613"/>
                <a:ext cx="337729" cy="19518"/>
              </a:xfrm>
              <a:custGeom>
                <a:rect b="b" l="l" r="r" t="t"/>
                <a:pathLst>
                  <a:path extrusionOk="0" h="441" w="7631">
                    <a:moveTo>
                      <a:pt x="1" y="1"/>
                    </a:moveTo>
                    <a:lnTo>
                      <a:pt x="1" y="441"/>
                    </a:lnTo>
                    <a:lnTo>
                      <a:pt x="7631" y="441"/>
                    </a:lnTo>
                    <a:lnTo>
                      <a:pt x="763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39"/>
              <p:cNvSpPr/>
              <p:nvPr/>
            </p:nvSpPr>
            <p:spPr>
              <a:xfrm>
                <a:off x="5229312" y="2355989"/>
                <a:ext cx="338437" cy="19518"/>
              </a:xfrm>
              <a:custGeom>
                <a:rect b="b" l="l" r="r" t="t"/>
                <a:pathLst>
                  <a:path extrusionOk="0" h="441" w="7647">
                    <a:moveTo>
                      <a:pt x="0" y="0"/>
                    </a:moveTo>
                    <a:lnTo>
                      <a:pt x="0" y="440"/>
                    </a:lnTo>
                    <a:lnTo>
                      <a:pt x="7646" y="440"/>
                    </a:lnTo>
                    <a:lnTo>
                      <a:pt x="7646"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9"/>
              <p:cNvSpPr/>
              <p:nvPr/>
            </p:nvSpPr>
            <p:spPr>
              <a:xfrm>
                <a:off x="5229312" y="2421622"/>
                <a:ext cx="338437" cy="19518"/>
              </a:xfrm>
              <a:custGeom>
                <a:rect b="b" l="l" r="r" t="t"/>
                <a:pathLst>
                  <a:path extrusionOk="0" h="441" w="7647">
                    <a:moveTo>
                      <a:pt x="0" y="1"/>
                    </a:moveTo>
                    <a:lnTo>
                      <a:pt x="0" y="441"/>
                    </a:lnTo>
                    <a:lnTo>
                      <a:pt x="7646" y="441"/>
                    </a:lnTo>
                    <a:lnTo>
                      <a:pt x="7646"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9"/>
              <p:cNvSpPr/>
              <p:nvPr/>
            </p:nvSpPr>
            <p:spPr>
              <a:xfrm>
                <a:off x="5229312" y="2487301"/>
                <a:ext cx="338437" cy="19518"/>
              </a:xfrm>
              <a:custGeom>
                <a:rect b="b" l="l" r="r" t="t"/>
                <a:pathLst>
                  <a:path extrusionOk="0" h="441" w="7647">
                    <a:moveTo>
                      <a:pt x="0" y="0"/>
                    </a:moveTo>
                    <a:lnTo>
                      <a:pt x="0" y="440"/>
                    </a:lnTo>
                    <a:lnTo>
                      <a:pt x="7646" y="440"/>
                    </a:lnTo>
                    <a:lnTo>
                      <a:pt x="7646"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9"/>
              <p:cNvSpPr/>
              <p:nvPr/>
            </p:nvSpPr>
            <p:spPr>
              <a:xfrm>
                <a:off x="5229312" y="2552934"/>
                <a:ext cx="338437" cy="19562"/>
              </a:xfrm>
              <a:custGeom>
                <a:rect b="b" l="l" r="r" t="t"/>
                <a:pathLst>
                  <a:path extrusionOk="0" h="442" w="7647">
                    <a:moveTo>
                      <a:pt x="0" y="1"/>
                    </a:moveTo>
                    <a:lnTo>
                      <a:pt x="0" y="441"/>
                    </a:lnTo>
                    <a:lnTo>
                      <a:pt x="7646" y="441"/>
                    </a:lnTo>
                    <a:lnTo>
                      <a:pt x="7646"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9"/>
              <p:cNvSpPr/>
              <p:nvPr/>
            </p:nvSpPr>
            <p:spPr>
              <a:xfrm>
                <a:off x="5229312" y="2618613"/>
                <a:ext cx="338437" cy="19518"/>
              </a:xfrm>
              <a:custGeom>
                <a:rect b="b" l="l" r="r" t="t"/>
                <a:pathLst>
                  <a:path extrusionOk="0" h="441" w="7647">
                    <a:moveTo>
                      <a:pt x="0" y="1"/>
                    </a:moveTo>
                    <a:lnTo>
                      <a:pt x="0" y="441"/>
                    </a:lnTo>
                    <a:lnTo>
                      <a:pt x="7646" y="441"/>
                    </a:lnTo>
                    <a:lnTo>
                      <a:pt x="7646"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39"/>
              <p:cNvSpPr/>
              <p:nvPr/>
            </p:nvSpPr>
            <p:spPr>
              <a:xfrm>
                <a:off x="4442104" y="2784578"/>
                <a:ext cx="1125645" cy="48373"/>
              </a:xfrm>
              <a:custGeom>
                <a:rect b="b" l="l" r="r" t="t"/>
                <a:pathLst>
                  <a:path extrusionOk="0" h="1093" w="25434">
                    <a:moveTo>
                      <a:pt x="0" y="0"/>
                    </a:moveTo>
                    <a:lnTo>
                      <a:pt x="0" y="1093"/>
                    </a:lnTo>
                    <a:lnTo>
                      <a:pt x="25433" y="1093"/>
                    </a:lnTo>
                    <a:lnTo>
                      <a:pt x="254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9"/>
              <p:cNvSpPr/>
              <p:nvPr/>
            </p:nvSpPr>
            <p:spPr>
              <a:xfrm>
                <a:off x="4437767" y="2949083"/>
                <a:ext cx="507279" cy="19518"/>
              </a:xfrm>
              <a:custGeom>
                <a:rect b="b" l="l" r="r" t="t"/>
                <a:pathLst>
                  <a:path extrusionOk="0" h="441" w="11462">
                    <a:moveTo>
                      <a:pt x="0" y="0"/>
                    </a:moveTo>
                    <a:lnTo>
                      <a:pt x="0" y="441"/>
                    </a:lnTo>
                    <a:lnTo>
                      <a:pt x="11462" y="441"/>
                    </a:lnTo>
                    <a:lnTo>
                      <a:pt x="11462"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39"/>
              <p:cNvSpPr/>
              <p:nvPr/>
            </p:nvSpPr>
            <p:spPr>
              <a:xfrm>
                <a:off x="4437767" y="3014761"/>
                <a:ext cx="507279" cy="19518"/>
              </a:xfrm>
              <a:custGeom>
                <a:rect b="b" l="l" r="r" t="t"/>
                <a:pathLst>
                  <a:path extrusionOk="0" h="441" w="11462">
                    <a:moveTo>
                      <a:pt x="0" y="0"/>
                    </a:moveTo>
                    <a:lnTo>
                      <a:pt x="0" y="440"/>
                    </a:lnTo>
                    <a:lnTo>
                      <a:pt x="11462" y="440"/>
                    </a:lnTo>
                    <a:lnTo>
                      <a:pt x="11462"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39"/>
              <p:cNvSpPr/>
              <p:nvPr/>
            </p:nvSpPr>
            <p:spPr>
              <a:xfrm>
                <a:off x="4437767" y="3080395"/>
                <a:ext cx="507279" cy="19518"/>
              </a:xfrm>
              <a:custGeom>
                <a:rect b="b" l="l" r="r" t="t"/>
                <a:pathLst>
                  <a:path extrusionOk="0" h="441" w="11462">
                    <a:moveTo>
                      <a:pt x="0" y="1"/>
                    </a:moveTo>
                    <a:lnTo>
                      <a:pt x="0" y="441"/>
                    </a:lnTo>
                    <a:lnTo>
                      <a:pt x="11462" y="441"/>
                    </a:lnTo>
                    <a:lnTo>
                      <a:pt x="11462"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9"/>
              <p:cNvSpPr/>
              <p:nvPr/>
            </p:nvSpPr>
            <p:spPr>
              <a:xfrm>
                <a:off x="4437767" y="3146073"/>
                <a:ext cx="507279" cy="19518"/>
              </a:xfrm>
              <a:custGeom>
                <a:rect b="b" l="l" r="r" t="t"/>
                <a:pathLst>
                  <a:path extrusionOk="0" h="441" w="11462">
                    <a:moveTo>
                      <a:pt x="0" y="0"/>
                    </a:moveTo>
                    <a:lnTo>
                      <a:pt x="0" y="441"/>
                    </a:lnTo>
                    <a:lnTo>
                      <a:pt x="11462" y="441"/>
                    </a:lnTo>
                    <a:lnTo>
                      <a:pt x="11462"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9"/>
              <p:cNvSpPr/>
              <p:nvPr/>
            </p:nvSpPr>
            <p:spPr>
              <a:xfrm>
                <a:off x="4437767" y="3211707"/>
                <a:ext cx="507279" cy="19562"/>
              </a:xfrm>
              <a:custGeom>
                <a:rect b="b" l="l" r="r" t="t"/>
                <a:pathLst>
                  <a:path extrusionOk="0" h="442" w="11462">
                    <a:moveTo>
                      <a:pt x="0" y="1"/>
                    </a:moveTo>
                    <a:lnTo>
                      <a:pt x="0" y="441"/>
                    </a:lnTo>
                    <a:lnTo>
                      <a:pt x="11462" y="441"/>
                    </a:lnTo>
                    <a:lnTo>
                      <a:pt x="11462"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9"/>
              <p:cNvSpPr/>
              <p:nvPr/>
            </p:nvSpPr>
            <p:spPr>
              <a:xfrm>
                <a:off x="5060470" y="2949083"/>
                <a:ext cx="507279" cy="19518"/>
              </a:xfrm>
              <a:custGeom>
                <a:rect b="b" l="l" r="r" t="t"/>
                <a:pathLst>
                  <a:path extrusionOk="0" h="441" w="11462">
                    <a:moveTo>
                      <a:pt x="0" y="0"/>
                    </a:moveTo>
                    <a:lnTo>
                      <a:pt x="0" y="441"/>
                    </a:lnTo>
                    <a:lnTo>
                      <a:pt x="11461" y="441"/>
                    </a:lnTo>
                    <a:lnTo>
                      <a:pt x="11461"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9"/>
              <p:cNvSpPr/>
              <p:nvPr/>
            </p:nvSpPr>
            <p:spPr>
              <a:xfrm>
                <a:off x="5060470" y="3014761"/>
                <a:ext cx="507279" cy="19518"/>
              </a:xfrm>
              <a:custGeom>
                <a:rect b="b" l="l" r="r" t="t"/>
                <a:pathLst>
                  <a:path extrusionOk="0" h="441" w="11462">
                    <a:moveTo>
                      <a:pt x="0" y="0"/>
                    </a:moveTo>
                    <a:lnTo>
                      <a:pt x="0" y="440"/>
                    </a:lnTo>
                    <a:lnTo>
                      <a:pt x="11461" y="440"/>
                    </a:lnTo>
                    <a:lnTo>
                      <a:pt x="11461"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9"/>
              <p:cNvSpPr/>
              <p:nvPr/>
            </p:nvSpPr>
            <p:spPr>
              <a:xfrm>
                <a:off x="5060470" y="3080395"/>
                <a:ext cx="507279" cy="19518"/>
              </a:xfrm>
              <a:custGeom>
                <a:rect b="b" l="l" r="r" t="t"/>
                <a:pathLst>
                  <a:path extrusionOk="0" h="441" w="11462">
                    <a:moveTo>
                      <a:pt x="0" y="1"/>
                    </a:moveTo>
                    <a:lnTo>
                      <a:pt x="0" y="441"/>
                    </a:lnTo>
                    <a:lnTo>
                      <a:pt x="11461" y="441"/>
                    </a:lnTo>
                    <a:lnTo>
                      <a:pt x="1146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9"/>
              <p:cNvSpPr/>
              <p:nvPr/>
            </p:nvSpPr>
            <p:spPr>
              <a:xfrm>
                <a:off x="5060470" y="3146073"/>
                <a:ext cx="507279" cy="19518"/>
              </a:xfrm>
              <a:custGeom>
                <a:rect b="b" l="l" r="r" t="t"/>
                <a:pathLst>
                  <a:path extrusionOk="0" h="441" w="11462">
                    <a:moveTo>
                      <a:pt x="0" y="0"/>
                    </a:moveTo>
                    <a:lnTo>
                      <a:pt x="0" y="441"/>
                    </a:lnTo>
                    <a:lnTo>
                      <a:pt x="11461" y="441"/>
                    </a:lnTo>
                    <a:lnTo>
                      <a:pt x="11461"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9"/>
              <p:cNvSpPr/>
              <p:nvPr/>
            </p:nvSpPr>
            <p:spPr>
              <a:xfrm>
                <a:off x="5060470" y="3211707"/>
                <a:ext cx="507279" cy="19562"/>
              </a:xfrm>
              <a:custGeom>
                <a:rect b="b" l="l" r="r" t="t"/>
                <a:pathLst>
                  <a:path extrusionOk="0" h="442" w="11462">
                    <a:moveTo>
                      <a:pt x="0" y="1"/>
                    </a:moveTo>
                    <a:lnTo>
                      <a:pt x="0" y="441"/>
                    </a:lnTo>
                    <a:lnTo>
                      <a:pt x="11461" y="441"/>
                    </a:lnTo>
                    <a:lnTo>
                      <a:pt x="1146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9"/>
              <p:cNvSpPr/>
              <p:nvPr/>
            </p:nvSpPr>
            <p:spPr>
              <a:xfrm>
                <a:off x="4437767" y="3354571"/>
                <a:ext cx="507279" cy="18809"/>
              </a:xfrm>
              <a:custGeom>
                <a:rect b="b" l="l" r="r" t="t"/>
                <a:pathLst>
                  <a:path extrusionOk="0" h="425" w="11462">
                    <a:moveTo>
                      <a:pt x="0" y="1"/>
                    </a:moveTo>
                    <a:lnTo>
                      <a:pt x="0" y="425"/>
                    </a:lnTo>
                    <a:lnTo>
                      <a:pt x="11462" y="425"/>
                    </a:lnTo>
                    <a:lnTo>
                      <a:pt x="11462"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9"/>
              <p:cNvSpPr/>
              <p:nvPr/>
            </p:nvSpPr>
            <p:spPr>
              <a:xfrm>
                <a:off x="4437767" y="3420249"/>
                <a:ext cx="507279" cy="18809"/>
              </a:xfrm>
              <a:custGeom>
                <a:rect b="b" l="l" r="r" t="t"/>
                <a:pathLst>
                  <a:path extrusionOk="0" h="425" w="11462">
                    <a:moveTo>
                      <a:pt x="0" y="1"/>
                    </a:moveTo>
                    <a:lnTo>
                      <a:pt x="0" y="424"/>
                    </a:lnTo>
                    <a:lnTo>
                      <a:pt x="11462" y="424"/>
                    </a:lnTo>
                    <a:lnTo>
                      <a:pt x="11462"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39"/>
              <p:cNvSpPr/>
              <p:nvPr/>
            </p:nvSpPr>
            <p:spPr>
              <a:xfrm>
                <a:off x="4437767" y="3485927"/>
                <a:ext cx="507279" cy="18809"/>
              </a:xfrm>
              <a:custGeom>
                <a:rect b="b" l="l" r="r" t="t"/>
                <a:pathLst>
                  <a:path extrusionOk="0" h="425" w="11462">
                    <a:moveTo>
                      <a:pt x="0" y="0"/>
                    </a:moveTo>
                    <a:lnTo>
                      <a:pt x="0" y="424"/>
                    </a:lnTo>
                    <a:lnTo>
                      <a:pt x="11462" y="424"/>
                    </a:lnTo>
                    <a:lnTo>
                      <a:pt x="11462"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9"/>
              <p:cNvSpPr/>
              <p:nvPr/>
            </p:nvSpPr>
            <p:spPr>
              <a:xfrm>
                <a:off x="4437767" y="3551561"/>
                <a:ext cx="507279" cy="19562"/>
              </a:xfrm>
              <a:custGeom>
                <a:rect b="b" l="l" r="r" t="t"/>
                <a:pathLst>
                  <a:path extrusionOk="0" h="442" w="11462">
                    <a:moveTo>
                      <a:pt x="0" y="1"/>
                    </a:moveTo>
                    <a:lnTo>
                      <a:pt x="0" y="441"/>
                    </a:lnTo>
                    <a:lnTo>
                      <a:pt x="11462" y="441"/>
                    </a:lnTo>
                    <a:lnTo>
                      <a:pt x="11462"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9"/>
              <p:cNvSpPr/>
              <p:nvPr/>
            </p:nvSpPr>
            <p:spPr>
              <a:xfrm>
                <a:off x="4437767" y="3617239"/>
                <a:ext cx="507279" cy="19518"/>
              </a:xfrm>
              <a:custGeom>
                <a:rect b="b" l="l" r="r" t="t"/>
                <a:pathLst>
                  <a:path extrusionOk="0" h="441" w="11462">
                    <a:moveTo>
                      <a:pt x="0" y="0"/>
                    </a:moveTo>
                    <a:lnTo>
                      <a:pt x="0" y="441"/>
                    </a:lnTo>
                    <a:lnTo>
                      <a:pt x="11462" y="441"/>
                    </a:lnTo>
                    <a:lnTo>
                      <a:pt x="11462"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9"/>
              <p:cNvSpPr/>
              <p:nvPr/>
            </p:nvSpPr>
            <p:spPr>
              <a:xfrm>
                <a:off x="5060470" y="3354571"/>
                <a:ext cx="507279" cy="18809"/>
              </a:xfrm>
              <a:custGeom>
                <a:rect b="b" l="l" r="r" t="t"/>
                <a:pathLst>
                  <a:path extrusionOk="0" h="425" w="11462">
                    <a:moveTo>
                      <a:pt x="0" y="1"/>
                    </a:moveTo>
                    <a:lnTo>
                      <a:pt x="0" y="425"/>
                    </a:lnTo>
                    <a:lnTo>
                      <a:pt x="11461" y="425"/>
                    </a:lnTo>
                    <a:lnTo>
                      <a:pt x="1146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9"/>
              <p:cNvSpPr/>
              <p:nvPr/>
            </p:nvSpPr>
            <p:spPr>
              <a:xfrm>
                <a:off x="5060470" y="3420249"/>
                <a:ext cx="507279" cy="18809"/>
              </a:xfrm>
              <a:custGeom>
                <a:rect b="b" l="l" r="r" t="t"/>
                <a:pathLst>
                  <a:path extrusionOk="0" h="425" w="11462">
                    <a:moveTo>
                      <a:pt x="0" y="1"/>
                    </a:moveTo>
                    <a:lnTo>
                      <a:pt x="0" y="424"/>
                    </a:lnTo>
                    <a:lnTo>
                      <a:pt x="11461" y="424"/>
                    </a:lnTo>
                    <a:lnTo>
                      <a:pt x="1146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9"/>
              <p:cNvSpPr/>
              <p:nvPr/>
            </p:nvSpPr>
            <p:spPr>
              <a:xfrm>
                <a:off x="5060470" y="3485927"/>
                <a:ext cx="507279" cy="18809"/>
              </a:xfrm>
              <a:custGeom>
                <a:rect b="b" l="l" r="r" t="t"/>
                <a:pathLst>
                  <a:path extrusionOk="0" h="425" w="11462">
                    <a:moveTo>
                      <a:pt x="0" y="0"/>
                    </a:moveTo>
                    <a:lnTo>
                      <a:pt x="0" y="424"/>
                    </a:lnTo>
                    <a:lnTo>
                      <a:pt x="11461" y="424"/>
                    </a:lnTo>
                    <a:lnTo>
                      <a:pt x="11461"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9"/>
              <p:cNvSpPr/>
              <p:nvPr/>
            </p:nvSpPr>
            <p:spPr>
              <a:xfrm>
                <a:off x="5060470" y="3551561"/>
                <a:ext cx="507279" cy="19562"/>
              </a:xfrm>
              <a:custGeom>
                <a:rect b="b" l="l" r="r" t="t"/>
                <a:pathLst>
                  <a:path extrusionOk="0" h="442" w="11462">
                    <a:moveTo>
                      <a:pt x="0" y="1"/>
                    </a:moveTo>
                    <a:lnTo>
                      <a:pt x="0" y="441"/>
                    </a:lnTo>
                    <a:lnTo>
                      <a:pt x="11461" y="441"/>
                    </a:lnTo>
                    <a:lnTo>
                      <a:pt x="1146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39"/>
              <p:cNvSpPr/>
              <p:nvPr/>
            </p:nvSpPr>
            <p:spPr>
              <a:xfrm>
                <a:off x="5060470" y="3617239"/>
                <a:ext cx="507279" cy="19518"/>
              </a:xfrm>
              <a:custGeom>
                <a:rect b="b" l="l" r="r" t="t"/>
                <a:pathLst>
                  <a:path extrusionOk="0" h="441" w="11462">
                    <a:moveTo>
                      <a:pt x="0" y="0"/>
                    </a:moveTo>
                    <a:lnTo>
                      <a:pt x="0" y="441"/>
                    </a:lnTo>
                    <a:lnTo>
                      <a:pt x="11461" y="441"/>
                    </a:lnTo>
                    <a:lnTo>
                      <a:pt x="11461"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9"/>
              <p:cNvSpPr/>
              <p:nvPr/>
            </p:nvSpPr>
            <p:spPr>
              <a:xfrm>
                <a:off x="4437767" y="3759394"/>
                <a:ext cx="507279" cy="19518"/>
              </a:xfrm>
              <a:custGeom>
                <a:rect b="b" l="l" r="r" t="t"/>
                <a:pathLst>
                  <a:path extrusionOk="0" h="441" w="11462">
                    <a:moveTo>
                      <a:pt x="0" y="0"/>
                    </a:moveTo>
                    <a:lnTo>
                      <a:pt x="0" y="440"/>
                    </a:lnTo>
                    <a:lnTo>
                      <a:pt x="11462" y="440"/>
                    </a:lnTo>
                    <a:lnTo>
                      <a:pt x="11462"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9"/>
              <p:cNvSpPr/>
              <p:nvPr/>
            </p:nvSpPr>
            <p:spPr>
              <a:xfrm>
                <a:off x="4437767" y="3825028"/>
                <a:ext cx="507279" cy="19518"/>
              </a:xfrm>
              <a:custGeom>
                <a:rect b="b" l="l" r="r" t="t"/>
                <a:pathLst>
                  <a:path extrusionOk="0" h="441" w="11462">
                    <a:moveTo>
                      <a:pt x="0" y="1"/>
                    </a:moveTo>
                    <a:lnTo>
                      <a:pt x="0" y="441"/>
                    </a:lnTo>
                    <a:lnTo>
                      <a:pt x="11462" y="441"/>
                    </a:lnTo>
                    <a:lnTo>
                      <a:pt x="11462"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9"/>
              <p:cNvSpPr/>
              <p:nvPr/>
            </p:nvSpPr>
            <p:spPr>
              <a:xfrm>
                <a:off x="4437767" y="3890706"/>
                <a:ext cx="507279" cy="19518"/>
              </a:xfrm>
              <a:custGeom>
                <a:rect b="b" l="l" r="r" t="t"/>
                <a:pathLst>
                  <a:path extrusionOk="0" h="441" w="11462">
                    <a:moveTo>
                      <a:pt x="0" y="0"/>
                    </a:moveTo>
                    <a:lnTo>
                      <a:pt x="0" y="441"/>
                    </a:lnTo>
                    <a:lnTo>
                      <a:pt x="11462" y="441"/>
                    </a:lnTo>
                    <a:lnTo>
                      <a:pt x="11462"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9"/>
              <p:cNvSpPr/>
              <p:nvPr/>
            </p:nvSpPr>
            <p:spPr>
              <a:xfrm>
                <a:off x="4437767" y="3957092"/>
                <a:ext cx="507279" cy="18809"/>
              </a:xfrm>
              <a:custGeom>
                <a:rect b="b" l="l" r="r" t="t"/>
                <a:pathLst>
                  <a:path extrusionOk="0" h="425" w="11462">
                    <a:moveTo>
                      <a:pt x="0" y="0"/>
                    </a:moveTo>
                    <a:lnTo>
                      <a:pt x="0" y="424"/>
                    </a:lnTo>
                    <a:lnTo>
                      <a:pt x="11462" y="424"/>
                    </a:lnTo>
                    <a:lnTo>
                      <a:pt x="11462" y="0"/>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9"/>
              <p:cNvSpPr/>
              <p:nvPr/>
            </p:nvSpPr>
            <p:spPr>
              <a:xfrm>
                <a:off x="4437767" y="4022726"/>
                <a:ext cx="507279" cy="18809"/>
              </a:xfrm>
              <a:custGeom>
                <a:rect b="b" l="l" r="r" t="t"/>
                <a:pathLst>
                  <a:path extrusionOk="0" h="425" w="11462">
                    <a:moveTo>
                      <a:pt x="0" y="1"/>
                    </a:moveTo>
                    <a:lnTo>
                      <a:pt x="0" y="425"/>
                    </a:lnTo>
                    <a:lnTo>
                      <a:pt x="11462" y="425"/>
                    </a:lnTo>
                    <a:lnTo>
                      <a:pt x="11462"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9"/>
              <p:cNvSpPr/>
              <p:nvPr/>
            </p:nvSpPr>
            <p:spPr>
              <a:xfrm>
                <a:off x="4437767" y="2423791"/>
                <a:ext cx="277096" cy="22394"/>
              </a:xfrm>
              <a:custGeom>
                <a:rect b="b" l="l" r="r" t="t"/>
                <a:pathLst>
                  <a:path extrusionOk="0" h="506" w="6261">
                    <a:moveTo>
                      <a:pt x="0" y="1"/>
                    </a:moveTo>
                    <a:lnTo>
                      <a:pt x="0" y="506"/>
                    </a:lnTo>
                    <a:lnTo>
                      <a:pt x="6261" y="506"/>
                    </a:lnTo>
                    <a:lnTo>
                      <a:pt x="62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9"/>
              <p:cNvSpPr/>
              <p:nvPr/>
            </p:nvSpPr>
            <p:spPr>
              <a:xfrm>
                <a:off x="4437767" y="2489469"/>
                <a:ext cx="277096" cy="21686"/>
              </a:xfrm>
              <a:custGeom>
                <a:rect b="b" l="l" r="r" t="t"/>
                <a:pathLst>
                  <a:path extrusionOk="0" h="490" w="6261">
                    <a:moveTo>
                      <a:pt x="0" y="0"/>
                    </a:moveTo>
                    <a:lnTo>
                      <a:pt x="0" y="489"/>
                    </a:lnTo>
                    <a:lnTo>
                      <a:pt x="6261" y="489"/>
                    </a:lnTo>
                    <a:lnTo>
                      <a:pt x="62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9"/>
              <p:cNvSpPr/>
              <p:nvPr/>
            </p:nvSpPr>
            <p:spPr>
              <a:xfrm>
                <a:off x="4437767" y="2555103"/>
                <a:ext cx="277096" cy="21686"/>
              </a:xfrm>
              <a:custGeom>
                <a:rect b="b" l="l" r="r" t="t"/>
                <a:pathLst>
                  <a:path extrusionOk="0" h="490" w="6261">
                    <a:moveTo>
                      <a:pt x="0" y="1"/>
                    </a:moveTo>
                    <a:lnTo>
                      <a:pt x="0" y="490"/>
                    </a:lnTo>
                    <a:lnTo>
                      <a:pt x="6261" y="490"/>
                    </a:lnTo>
                    <a:lnTo>
                      <a:pt x="62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9"/>
              <p:cNvSpPr/>
              <p:nvPr/>
            </p:nvSpPr>
            <p:spPr>
              <a:xfrm>
                <a:off x="5060470" y="3731246"/>
                <a:ext cx="507988" cy="311042"/>
              </a:xfrm>
              <a:custGeom>
                <a:rect b="b" l="l" r="r" t="t"/>
                <a:pathLst>
                  <a:path extrusionOk="0" h="7028" w="11478">
                    <a:moveTo>
                      <a:pt x="0" y="0"/>
                    </a:moveTo>
                    <a:lnTo>
                      <a:pt x="0" y="7027"/>
                    </a:lnTo>
                    <a:lnTo>
                      <a:pt x="11478" y="7027"/>
                    </a:lnTo>
                    <a:lnTo>
                      <a:pt x="114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9"/>
              <p:cNvSpPr/>
              <p:nvPr/>
            </p:nvSpPr>
            <p:spPr>
              <a:xfrm>
                <a:off x="5079943" y="3752180"/>
                <a:ext cx="469041" cy="269174"/>
              </a:xfrm>
              <a:custGeom>
                <a:rect b="b" l="l" r="r" t="t"/>
                <a:pathLst>
                  <a:path extrusionOk="0" h="6082" w="10598">
                    <a:moveTo>
                      <a:pt x="0" y="0"/>
                    </a:moveTo>
                    <a:lnTo>
                      <a:pt x="0" y="6081"/>
                    </a:lnTo>
                    <a:lnTo>
                      <a:pt x="10598" y="6081"/>
                    </a:lnTo>
                    <a:lnTo>
                      <a:pt x="1059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9"/>
              <p:cNvSpPr/>
              <p:nvPr/>
            </p:nvSpPr>
            <p:spPr>
              <a:xfrm>
                <a:off x="5094371" y="3817106"/>
                <a:ext cx="446691" cy="192697"/>
              </a:xfrm>
              <a:custGeom>
                <a:rect b="b" l="l" r="r" t="t"/>
                <a:pathLst>
                  <a:path extrusionOk="0" h="4354" w="10093">
                    <a:moveTo>
                      <a:pt x="7207" y="0"/>
                    </a:moveTo>
                    <a:lnTo>
                      <a:pt x="3864" y="3326"/>
                    </a:lnTo>
                    <a:lnTo>
                      <a:pt x="2299" y="2136"/>
                    </a:lnTo>
                    <a:lnTo>
                      <a:pt x="0" y="4353"/>
                    </a:lnTo>
                    <a:lnTo>
                      <a:pt x="10092" y="4353"/>
                    </a:lnTo>
                    <a:lnTo>
                      <a:pt x="720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39"/>
              <p:cNvSpPr/>
              <p:nvPr/>
            </p:nvSpPr>
            <p:spPr>
              <a:xfrm>
                <a:off x="5232897" y="3827196"/>
                <a:ext cx="57048" cy="49436"/>
              </a:xfrm>
              <a:custGeom>
                <a:rect b="b" l="l" r="r" t="t"/>
                <a:pathLst>
                  <a:path extrusionOk="0" h="1117" w="1289">
                    <a:moveTo>
                      <a:pt x="734" y="1"/>
                    </a:moveTo>
                    <a:cubicBezTo>
                      <a:pt x="245" y="1"/>
                      <a:pt x="1" y="604"/>
                      <a:pt x="343" y="946"/>
                    </a:cubicBezTo>
                    <a:cubicBezTo>
                      <a:pt x="461" y="1064"/>
                      <a:pt x="603" y="1117"/>
                      <a:pt x="741" y="1117"/>
                    </a:cubicBezTo>
                    <a:cubicBezTo>
                      <a:pt x="1023" y="1117"/>
                      <a:pt x="1289" y="895"/>
                      <a:pt x="1289" y="555"/>
                    </a:cubicBezTo>
                    <a:cubicBezTo>
                      <a:pt x="1289" y="245"/>
                      <a:pt x="1044" y="1"/>
                      <a:pt x="7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9"/>
              <p:cNvSpPr/>
              <p:nvPr/>
            </p:nvSpPr>
            <p:spPr>
              <a:xfrm>
                <a:off x="3497561" y="4108718"/>
                <a:ext cx="132817" cy="113211"/>
              </a:xfrm>
              <a:custGeom>
                <a:rect b="b" l="l" r="r" t="t"/>
                <a:pathLst>
                  <a:path extrusionOk="0" h="2558" w="3001">
                    <a:moveTo>
                      <a:pt x="1704" y="1"/>
                    </a:moveTo>
                    <a:cubicBezTo>
                      <a:pt x="1391" y="1"/>
                      <a:pt x="1073" y="116"/>
                      <a:pt x="816" y="373"/>
                    </a:cubicBezTo>
                    <a:cubicBezTo>
                      <a:pt x="1" y="1188"/>
                      <a:pt x="572" y="2558"/>
                      <a:pt x="1713" y="2558"/>
                    </a:cubicBezTo>
                    <a:cubicBezTo>
                      <a:pt x="2430" y="2558"/>
                      <a:pt x="3001" y="1987"/>
                      <a:pt x="3001" y="1286"/>
                    </a:cubicBezTo>
                    <a:cubicBezTo>
                      <a:pt x="3001" y="512"/>
                      <a:pt x="2364" y="1"/>
                      <a:pt x="17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9"/>
              <p:cNvSpPr/>
              <p:nvPr/>
            </p:nvSpPr>
            <p:spPr>
              <a:xfrm>
                <a:off x="3772488" y="4108718"/>
                <a:ext cx="132817" cy="113211"/>
              </a:xfrm>
              <a:custGeom>
                <a:rect b="b" l="l" r="r" t="t"/>
                <a:pathLst>
                  <a:path extrusionOk="0" h="2558" w="3001">
                    <a:moveTo>
                      <a:pt x="1704" y="1"/>
                    </a:moveTo>
                    <a:cubicBezTo>
                      <a:pt x="1391" y="1"/>
                      <a:pt x="1073" y="116"/>
                      <a:pt x="816" y="373"/>
                    </a:cubicBezTo>
                    <a:cubicBezTo>
                      <a:pt x="1" y="1188"/>
                      <a:pt x="571" y="2558"/>
                      <a:pt x="1712" y="2558"/>
                    </a:cubicBezTo>
                    <a:cubicBezTo>
                      <a:pt x="2430" y="2558"/>
                      <a:pt x="3000" y="1987"/>
                      <a:pt x="3000" y="1286"/>
                    </a:cubicBezTo>
                    <a:cubicBezTo>
                      <a:pt x="3000" y="512"/>
                      <a:pt x="2363" y="1"/>
                      <a:pt x="17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9"/>
              <p:cNvSpPr/>
              <p:nvPr/>
            </p:nvSpPr>
            <p:spPr>
              <a:xfrm>
                <a:off x="4047416" y="4110002"/>
                <a:ext cx="132064" cy="112635"/>
              </a:xfrm>
              <a:custGeom>
                <a:rect b="b" l="l" r="r" t="t"/>
                <a:pathLst>
                  <a:path extrusionOk="0" h="2545" w="2984">
                    <a:moveTo>
                      <a:pt x="2136" y="752"/>
                    </a:moveTo>
                    <a:cubicBezTo>
                      <a:pt x="2249" y="752"/>
                      <a:pt x="2130" y="896"/>
                      <a:pt x="2069" y="896"/>
                    </a:cubicBezTo>
                    <a:cubicBezTo>
                      <a:pt x="2051" y="896"/>
                      <a:pt x="2038" y="883"/>
                      <a:pt x="2038" y="849"/>
                    </a:cubicBezTo>
                    <a:cubicBezTo>
                      <a:pt x="2038" y="801"/>
                      <a:pt x="2087" y="752"/>
                      <a:pt x="2136" y="752"/>
                    </a:cubicBezTo>
                    <a:close/>
                    <a:moveTo>
                      <a:pt x="1715" y="1017"/>
                    </a:moveTo>
                    <a:cubicBezTo>
                      <a:pt x="1651" y="1017"/>
                      <a:pt x="1586" y="1041"/>
                      <a:pt x="1533" y="1094"/>
                    </a:cubicBezTo>
                    <a:cubicBezTo>
                      <a:pt x="1370" y="1257"/>
                      <a:pt x="1484" y="1534"/>
                      <a:pt x="1712" y="1534"/>
                    </a:cubicBezTo>
                    <a:cubicBezTo>
                      <a:pt x="1859" y="1534"/>
                      <a:pt x="1973" y="1420"/>
                      <a:pt x="1973" y="1273"/>
                    </a:cubicBezTo>
                    <a:cubicBezTo>
                      <a:pt x="1973" y="1119"/>
                      <a:pt x="1847" y="1017"/>
                      <a:pt x="1715" y="1017"/>
                    </a:cubicBezTo>
                    <a:close/>
                    <a:moveTo>
                      <a:pt x="1712" y="882"/>
                    </a:moveTo>
                    <a:cubicBezTo>
                      <a:pt x="1940" y="882"/>
                      <a:pt x="2120" y="1061"/>
                      <a:pt x="2120" y="1273"/>
                    </a:cubicBezTo>
                    <a:cubicBezTo>
                      <a:pt x="2120" y="1514"/>
                      <a:pt x="1921" y="1674"/>
                      <a:pt x="1716" y="1674"/>
                    </a:cubicBezTo>
                    <a:cubicBezTo>
                      <a:pt x="1616" y="1674"/>
                      <a:pt x="1515" y="1636"/>
                      <a:pt x="1435" y="1550"/>
                    </a:cubicBezTo>
                    <a:cubicBezTo>
                      <a:pt x="1174" y="1306"/>
                      <a:pt x="1353" y="882"/>
                      <a:pt x="1712" y="882"/>
                    </a:cubicBezTo>
                    <a:close/>
                    <a:moveTo>
                      <a:pt x="1375" y="620"/>
                    </a:moveTo>
                    <a:cubicBezTo>
                      <a:pt x="1193" y="620"/>
                      <a:pt x="1060" y="776"/>
                      <a:pt x="1060" y="947"/>
                    </a:cubicBezTo>
                    <a:lnTo>
                      <a:pt x="1060" y="1583"/>
                    </a:lnTo>
                    <a:cubicBezTo>
                      <a:pt x="1060" y="1762"/>
                      <a:pt x="1207" y="1909"/>
                      <a:pt x="1402" y="1909"/>
                    </a:cubicBezTo>
                    <a:lnTo>
                      <a:pt x="2038" y="1909"/>
                    </a:lnTo>
                    <a:cubicBezTo>
                      <a:pt x="2217" y="1909"/>
                      <a:pt x="2364" y="1762"/>
                      <a:pt x="2364" y="1583"/>
                    </a:cubicBezTo>
                    <a:lnTo>
                      <a:pt x="2364" y="947"/>
                    </a:lnTo>
                    <a:cubicBezTo>
                      <a:pt x="2364" y="768"/>
                      <a:pt x="2217" y="621"/>
                      <a:pt x="2038" y="621"/>
                    </a:cubicBezTo>
                    <a:lnTo>
                      <a:pt x="1402" y="621"/>
                    </a:lnTo>
                    <a:cubicBezTo>
                      <a:pt x="1393" y="620"/>
                      <a:pt x="1384" y="620"/>
                      <a:pt x="1375" y="620"/>
                    </a:cubicBezTo>
                    <a:close/>
                    <a:moveTo>
                      <a:pt x="2038" y="458"/>
                    </a:moveTo>
                    <a:cubicBezTo>
                      <a:pt x="2299" y="458"/>
                      <a:pt x="2511" y="686"/>
                      <a:pt x="2511" y="947"/>
                    </a:cubicBezTo>
                    <a:lnTo>
                      <a:pt x="2511" y="1583"/>
                    </a:lnTo>
                    <a:cubicBezTo>
                      <a:pt x="2511" y="1844"/>
                      <a:pt x="2299" y="2072"/>
                      <a:pt x="2038" y="2072"/>
                    </a:cubicBezTo>
                    <a:lnTo>
                      <a:pt x="1402" y="2072"/>
                    </a:lnTo>
                    <a:cubicBezTo>
                      <a:pt x="1125" y="2072"/>
                      <a:pt x="913" y="1844"/>
                      <a:pt x="913" y="1583"/>
                    </a:cubicBezTo>
                    <a:lnTo>
                      <a:pt x="913" y="947"/>
                    </a:lnTo>
                    <a:cubicBezTo>
                      <a:pt x="913" y="686"/>
                      <a:pt x="1125" y="458"/>
                      <a:pt x="1402" y="458"/>
                    </a:cubicBezTo>
                    <a:close/>
                    <a:moveTo>
                      <a:pt x="1704" y="0"/>
                    </a:moveTo>
                    <a:cubicBezTo>
                      <a:pt x="1388" y="0"/>
                      <a:pt x="1064" y="117"/>
                      <a:pt x="799" y="377"/>
                    </a:cubicBezTo>
                    <a:cubicBezTo>
                      <a:pt x="0" y="1176"/>
                      <a:pt x="571" y="2545"/>
                      <a:pt x="1712" y="2545"/>
                    </a:cubicBezTo>
                    <a:cubicBezTo>
                      <a:pt x="2413" y="2545"/>
                      <a:pt x="2984" y="1974"/>
                      <a:pt x="2984" y="1273"/>
                    </a:cubicBezTo>
                    <a:cubicBezTo>
                      <a:pt x="2984" y="503"/>
                      <a:pt x="2360" y="0"/>
                      <a:pt x="17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9"/>
              <p:cNvSpPr/>
              <p:nvPr/>
            </p:nvSpPr>
            <p:spPr>
              <a:xfrm>
                <a:off x="3541597" y="4138194"/>
                <a:ext cx="66431" cy="53065"/>
              </a:xfrm>
              <a:custGeom>
                <a:rect b="b" l="l" r="r" t="t"/>
                <a:pathLst>
                  <a:path extrusionOk="0" h="1199" w="1501">
                    <a:moveTo>
                      <a:pt x="995" y="1"/>
                    </a:moveTo>
                    <a:cubicBezTo>
                      <a:pt x="962" y="17"/>
                      <a:pt x="913" y="17"/>
                      <a:pt x="881" y="49"/>
                    </a:cubicBezTo>
                    <a:cubicBezTo>
                      <a:pt x="832" y="66"/>
                      <a:pt x="799" y="98"/>
                      <a:pt x="783" y="131"/>
                    </a:cubicBezTo>
                    <a:cubicBezTo>
                      <a:pt x="750" y="164"/>
                      <a:pt x="734" y="196"/>
                      <a:pt x="718" y="245"/>
                    </a:cubicBezTo>
                    <a:cubicBezTo>
                      <a:pt x="702" y="294"/>
                      <a:pt x="702" y="327"/>
                      <a:pt x="718" y="375"/>
                    </a:cubicBezTo>
                    <a:cubicBezTo>
                      <a:pt x="473" y="343"/>
                      <a:pt x="261" y="245"/>
                      <a:pt x="98" y="66"/>
                    </a:cubicBezTo>
                    <a:lnTo>
                      <a:pt x="82" y="66"/>
                    </a:lnTo>
                    <a:cubicBezTo>
                      <a:pt x="17" y="180"/>
                      <a:pt x="49" y="327"/>
                      <a:pt x="131" y="424"/>
                    </a:cubicBezTo>
                    <a:lnTo>
                      <a:pt x="180" y="457"/>
                    </a:lnTo>
                    <a:cubicBezTo>
                      <a:pt x="131" y="457"/>
                      <a:pt x="98" y="457"/>
                      <a:pt x="66" y="424"/>
                    </a:cubicBezTo>
                    <a:lnTo>
                      <a:pt x="49" y="424"/>
                    </a:lnTo>
                    <a:cubicBezTo>
                      <a:pt x="49" y="441"/>
                      <a:pt x="49" y="457"/>
                      <a:pt x="49" y="473"/>
                    </a:cubicBezTo>
                    <a:cubicBezTo>
                      <a:pt x="66" y="587"/>
                      <a:pt x="147" y="685"/>
                      <a:pt x="245" y="718"/>
                    </a:cubicBezTo>
                    <a:lnTo>
                      <a:pt x="294" y="718"/>
                    </a:lnTo>
                    <a:cubicBezTo>
                      <a:pt x="269" y="726"/>
                      <a:pt x="249" y="730"/>
                      <a:pt x="231" y="730"/>
                    </a:cubicBezTo>
                    <a:cubicBezTo>
                      <a:pt x="212" y="730"/>
                      <a:pt x="196" y="726"/>
                      <a:pt x="180" y="718"/>
                    </a:cubicBezTo>
                    <a:cubicBezTo>
                      <a:pt x="180" y="718"/>
                      <a:pt x="164" y="718"/>
                      <a:pt x="180" y="734"/>
                    </a:cubicBezTo>
                    <a:cubicBezTo>
                      <a:pt x="212" y="832"/>
                      <a:pt x="310" y="913"/>
                      <a:pt x="424" y="930"/>
                    </a:cubicBezTo>
                    <a:lnTo>
                      <a:pt x="457" y="930"/>
                    </a:lnTo>
                    <a:cubicBezTo>
                      <a:pt x="424" y="979"/>
                      <a:pt x="327" y="1011"/>
                      <a:pt x="278" y="1028"/>
                    </a:cubicBezTo>
                    <a:cubicBezTo>
                      <a:pt x="196" y="1060"/>
                      <a:pt x="115" y="1060"/>
                      <a:pt x="33" y="1060"/>
                    </a:cubicBezTo>
                    <a:lnTo>
                      <a:pt x="0" y="1060"/>
                    </a:lnTo>
                    <a:lnTo>
                      <a:pt x="66" y="1093"/>
                    </a:lnTo>
                    <a:cubicBezTo>
                      <a:pt x="115" y="1125"/>
                      <a:pt x="180" y="1142"/>
                      <a:pt x="229" y="1158"/>
                    </a:cubicBezTo>
                    <a:cubicBezTo>
                      <a:pt x="315" y="1185"/>
                      <a:pt x="405" y="1199"/>
                      <a:pt x="493" y="1199"/>
                    </a:cubicBezTo>
                    <a:cubicBezTo>
                      <a:pt x="721" y="1199"/>
                      <a:pt x="945" y="1110"/>
                      <a:pt x="1109" y="946"/>
                    </a:cubicBezTo>
                    <a:cubicBezTo>
                      <a:pt x="1272" y="767"/>
                      <a:pt x="1370" y="522"/>
                      <a:pt x="1354" y="278"/>
                    </a:cubicBezTo>
                    <a:cubicBezTo>
                      <a:pt x="1354" y="278"/>
                      <a:pt x="1370" y="261"/>
                      <a:pt x="1370" y="261"/>
                    </a:cubicBezTo>
                    <a:cubicBezTo>
                      <a:pt x="1419" y="229"/>
                      <a:pt x="1451" y="180"/>
                      <a:pt x="1484" y="131"/>
                    </a:cubicBezTo>
                    <a:cubicBezTo>
                      <a:pt x="1500" y="131"/>
                      <a:pt x="1500" y="115"/>
                      <a:pt x="1484" y="115"/>
                    </a:cubicBezTo>
                    <a:cubicBezTo>
                      <a:pt x="1484" y="115"/>
                      <a:pt x="1468" y="147"/>
                      <a:pt x="1451" y="147"/>
                    </a:cubicBezTo>
                    <a:cubicBezTo>
                      <a:pt x="1411" y="161"/>
                      <a:pt x="1370" y="174"/>
                      <a:pt x="1330" y="188"/>
                    </a:cubicBezTo>
                    <a:lnTo>
                      <a:pt x="1330" y="188"/>
                    </a:lnTo>
                    <a:cubicBezTo>
                      <a:pt x="1353" y="173"/>
                      <a:pt x="1374" y="143"/>
                      <a:pt x="1386" y="131"/>
                    </a:cubicBezTo>
                    <a:cubicBezTo>
                      <a:pt x="1403" y="98"/>
                      <a:pt x="1419" y="66"/>
                      <a:pt x="1435" y="33"/>
                    </a:cubicBezTo>
                    <a:lnTo>
                      <a:pt x="1435" y="33"/>
                    </a:lnTo>
                    <a:cubicBezTo>
                      <a:pt x="1370" y="66"/>
                      <a:pt x="1321" y="82"/>
                      <a:pt x="1256" y="98"/>
                    </a:cubicBezTo>
                    <a:lnTo>
                      <a:pt x="1240" y="98"/>
                    </a:lnTo>
                    <a:lnTo>
                      <a:pt x="1223" y="82"/>
                    </a:lnTo>
                    <a:cubicBezTo>
                      <a:pt x="1191" y="66"/>
                      <a:pt x="1174" y="49"/>
                      <a:pt x="1142" y="33"/>
                    </a:cubicBezTo>
                    <a:cubicBezTo>
                      <a:pt x="1093" y="17"/>
                      <a:pt x="1044" y="1"/>
                      <a:pt x="9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9"/>
              <p:cNvSpPr/>
              <p:nvPr/>
            </p:nvSpPr>
            <p:spPr>
              <a:xfrm>
                <a:off x="3832369" y="4130980"/>
                <a:ext cx="31821" cy="68599"/>
              </a:xfrm>
              <a:custGeom>
                <a:rect b="b" l="l" r="r" t="t"/>
                <a:pathLst>
                  <a:path extrusionOk="0" h="1550" w="719">
                    <a:moveTo>
                      <a:pt x="164" y="783"/>
                    </a:moveTo>
                    <a:lnTo>
                      <a:pt x="164" y="1533"/>
                    </a:lnTo>
                    <a:cubicBezTo>
                      <a:pt x="164" y="1533"/>
                      <a:pt x="164" y="1549"/>
                      <a:pt x="180" y="1549"/>
                    </a:cubicBezTo>
                    <a:lnTo>
                      <a:pt x="457" y="1549"/>
                    </a:lnTo>
                    <a:cubicBezTo>
                      <a:pt x="474" y="1549"/>
                      <a:pt x="474" y="1533"/>
                      <a:pt x="474" y="1533"/>
                    </a:cubicBezTo>
                    <a:lnTo>
                      <a:pt x="474" y="767"/>
                    </a:lnTo>
                    <a:lnTo>
                      <a:pt x="685" y="767"/>
                    </a:lnTo>
                    <a:cubicBezTo>
                      <a:pt x="685" y="767"/>
                      <a:pt x="702" y="767"/>
                      <a:pt x="702" y="750"/>
                    </a:cubicBezTo>
                    <a:lnTo>
                      <a:pt x="718" y="522"/>
                    </a:lnTo>
                    <a:cubicBezTo>
                      <a:pt x="718" y="506"/>
                      <a:pt x="718" y="506"/>
                      <a:pt x="702" y="506"/>
                    </a:cubicBezTo>
                    <a:lnTo>
                      <a:pt x="474" y="506"/>
                    </a:lnTo>
                    <a:lnTo>
                      <a:pt x="474" y="343"/>
                    </a:lnTo>
                    <a:cubicBezTo>
                      <a:pt x="474" y="310"/>
                      <a:pt x="506" y="278"/>
                      <a:pt x="539" y="278"/>
                    </a:cubicBezTo>
                    <a:lnTo>
                      <a:pt x="702" y="278"/>
                    </a:lnTo>
                    <a:cubicBezTo>
                      <a:pt x="702" y="278"/>
                      <a:pt x="718" y="261"/>
                      <a:pt x="718" y="261"/>
                    </a:cubicBezTo>
                    <a:lnTo>
                      <a:pt x="718" y="33"/>
                    </a:lnTo>
                    <a:cubicBezTo>
                      <a:pt x="718" y="17"/>
                      <a:pt x="702" y="0"/>
                      <a:pt x="702" y="0"/>
                    </a:cubicBezTo>
                    <a:lnTo>
                      <a:pt x="441" y="0"/>
                    </a:lnTo>
                    <a:cubicBezTo>
                      <a:pt x="278" y="0"/>
                      <a:pt x="164" y="131"/>
                      <a:pt x="164" y="278"/>
                    </a:cubicBezTo>
                    <a:lnTo>
                      <a:pt x="164" y="506"/>
                    </a:lnTo>
                    <a:lnTo>
                      <a:pt x="33" y="506"/>
                    </a:lnTo>
                    <a:cubicBezTo>
                      <a:pt x="17" y="506"/>
                      <a:pt x="1" y="506"/>
                      <a:pt x="1" y="522"/>
                    </a:cubicBezTo>
                    <a:lnTo>
                      <a:pt x="1" y="750"/>
                    </a:lnTo>
                    <a:cubicBezTo>
                      <a:pt x="1" y="767"/>
                      <a:pt x="17" y="767"/>
                      <a:pt x="33" y="767"/>
                    </a:cubicBezTo>
                    <a:lnTo>
                      <a:pt x="164" y="76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4" name="Google Shape;2034;p39"/>
            <p:cNvGrpSpPr/>
            <p:nvPr/>
          </p:nvGrpSpPr>
          <p:grpSpPr>
            <a:xfrm>
              <a:off x="3533457" y="1399985"/>
              <a:ext cx="2077087" cy="1668850"/>
              <a:chOff x="3380365" y="1399985"/>
              <a:chExt cx="2077087" cy="1668850"/>
            </a:xfrm>
          </p:grpSpPr>
          <p:grpSp>
            <p:nvGrpSpPr>
              <p:cNvPr id="2035" name="Google Shape;2035;p39"/>
              <p:cNvGrpSpPr/>
              <p:nvPr/>
            </p:nvGrpSpPr>
            <p:grpSpPr>
              <a:xfrm>
                <a:off x="3388907" y="1399985"/>
                <a:ext cx="1712988" cy="1668850"/>
                <a:chOff x="664866" y="517385"/>
                <a:chExt cx="3266567" cy="3182398"/>
              </a:xfrm>
            </p:grpSpPr>
            <p:sp>
              <p:nvSpPr>
                <p:cNvPr id="2036" name="Google Shape;2036;p39"/>
                <p:cNvSpPr/>
                <p:nvPr/>
              </p:nvSpPr>
              <p:spPr>
                <a:xfrm>
                  <a:off x="664866" y="2916506"/>
                  <a:ext cx="1018573" cy="783278"/>
                </a:xfrm>
                <a:custGeom>
                  <a:rect b="b" l="l" r="r" t="t"/>
                  <a:pathLst>
                    <a:path extrusionOk="0" h="9291" w="12082">
                      <a:moveTo>
                        <a:pt x="9316" y="1"/>
                      </a:moveTo>
                      <a:cubicBezTo>
                        <a:pt x="9179" y="1"/>
                        <a:pt x="9040" y="21"/>
                        <a:pt x="8902" y="63"/>
                      </a:cubicBezTo>
                      <a:lnTo>
                        <a:pt x="1158" y="2427"/>
                      </a:lnTo>
                      <a:cubicBezTo>
                        <a:pt x="424" y="2655"/>
                        <a:pt x="1" y="3438"/>
                        <a:pt x="229" y="4171"/>
                      </a:cubicBezTo>
                      <a:lnTo>
                        <a:pt x="1452" y="8149"/>
                      </a:lnTo>
                      <a:cubicBezTo>
                        <a:pt x="1638" y="8748"/>
                        <a:pt x="2193" y="9140"/>
                        <a:pt x="2790" y="9140"/>
                      </a:cubicBezTo>
                      <a:cubicBezTo>
                        <a:pt x="2925" y="9140"/>
                        <a:pt x="3061" y="9121"/>
                        <a:pt x="3196" y="9079"/>
                      </a:cubicBezTo>
                      <a:lnTo>
                        <a:pt x="6261" y="8149"/>
                      </a:lnTo>
                      <a:lnTo>
                        <a:pt x="7484" y="9291"/>
                      </a:lnTo>
                      <a:lnTo>
                        <a:pt x="7875" y="7660"/>
                      </a:lnTo>
                      <a:lnTo>
                        <a:pt x="10924" y="6715"/>
                      </a:lnTo>
                      <a:cubicBezTo>
                        <a:pt x="11674" y="6486"/>
                        <a:pt x="12081" y="5704"/>
                        <a:pt x="11869" y="4970"/>
                      </a:cubicBezTo>
                      <a:lnTo>
                        <a:pt x="10663" y="992"/>
                      </a:lnTo>
                      <a:cubicBezTo>
                        <a:pt x="10477" y="393"/>
                        <a:pt x="9921" y="1"/>
                        <a:pt x="93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39"/>
                <p:cNvSpPr/>
                <p:nvPr/>
              </p:nvSpPr>
              <p:spPr>
                <a:xfrm>
                  <a:off x="933375" y="3117318"/>
                  <a:ext cx="454573" cy="388646"/>
                </a:xfrm>
                <a:custGeom>
                  <a:rect b="b" l="l" r="r" t="t"/>
                  <a:pathLst>
                    <a:path extrusionOk="0" h="4610" w="5392">
                      <a:moveTo>
                        <a:pt x="3845" y="0"/>
                      </a:moveTo>
                      <a:cubicBezTo>
                        <a:pt x="3212" y="0"/>
                        <a:pt x="2633" y="473"/>
                        <a:pt x="2538" y="1137"/>
                      </a:cubicBezTo>
                      <a:cubicBezTo>
                        <a:pt x="2256" y="831"/>
                        <a:pt x="1910" y="699"/>
                        <a:pt x="1573" y="699"/>
                      </a:cubicBezTo>
                      <a:cubicBezTo>
                        <a:pt x="762" y="699"/>
                        <a:pt x="0" y="1464"/>
                        <a:pt x="288" y="2409"/>
                      </a:cubicBezTo>
                      <a:cubicBezTo>
                        <a:pt x="402" y="2767"/>
                        <a:pt x="663" y="3061"/>
                        <a:pt x="1005" y="3224"/>
                      </a:cubicBezTo>
                      <a:lnTo>
                        <a:pt x="3598" y="4610"/>
                      </a:lnTo>
                      <a:lnTo>
                        <a:pt x="5000" y="1969"/>
                      </a:lnTo>
                      <a:lnTo>
                        <a:pt x="5016" y="1936"/>
                      </a:lnTo>
                      <a:lnTo>
                        <a:pt x="5032" y="1903"/>
                      </a:lnTo>
                      <a:cubicBezTo>
                        <a:pt x="5391" y="1170"/>
                        <a:pt x="5016" y="306"/>
                        <a:pt x="4234" y="61"/>
                      </a:cubicBezTo>
                      <a:cubicBezTo>
                        <a:pt x="4104" y="20"/>
                        <a:pt x="3974" y="0"/>
                        <a:pt x="3845"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9"/>
                <p:cNvSpPr/>
                <p:nvPr/>
              </p:nvSpPr>
              <p:spPr>
                <a:xfrm>
                  <a:off x="1341948" y="2093055"/>
                  <a:ext cx="753265" cy="579007"/>
                </a:xfrm>
                <a:custGeom>
                  <a:rect b="b" l="l" r="r" t="t"/>
                  <a:pathLst>
                    <a:path extrusionOk="0" h="6868" w="8935">
                      <a:moveTo>
                        <a:pt x="1704" y="0"/>
                      </a:moveTo>
                      <a:cubicBezTo>
                        <a:pt x="1197" y="0"/>
                        <a:pt x="755" y="366"/>
                        <a:pt x="669" y="884"/>
                      </a:cubicBezTo>
                      <a:lnTo>
                        <a:pt x="98" y="3982"/>
                      </a:lnTo>
                      <a:cubicBezTo>
                        <a:pt x="0" y="4569"/>
                        <a:pt x="392" y="5123"/>
                        <a:pt x="962" y="5237"/>
                      </a:cubicBezTo>
                      <a:lnTo>
                        <a:pt x="3375" y="5661"/>
                      </a:lnTo>
                      <a:lnTo>
                        <a:pt x="3799" y="6868"/>
                      </a:lnTo>
                      <a:lnTo>
                        <a:pt x="4631" y="5890"/>
                      </a:lnTo>
                      <a:lnTo>
                        <a:pt x="7044" y="6313"/>
                      </a:lnTo>
                      <a:cubicBezTo>
                        <a:pt x="7104" y="6324"/>
                        <a:pt x="7165" y="6329"/>
                        <a:pt x="7225" y="6329"/>
                      </a:cubicBezTo>
                      <a:cubicBezTo>
                        <a:pt x="7727" y="6329"/>
                        <a:pt x="8181" y="5974"/>
                        <a:pt x="8283" y="5449"/>
                      </a:cubicBezTo>
                      <a:lnTo>
                        <a:pt x="8837" y="2335"/>
                      </a:lnTo>
                      <a:cubicBezTo>
                        <a:pt x="8935" y="1748"/>
                        <a:pt x="8560" y="1194"/>
                        <a:pt x="7973" y="1096"/>
                      </a:cubicBezTo>
                      <a:lnTo>
                        <a:pt x="1908" y="20"/>
                      </a:lnTo>
                      <a:cubicBezTo>
                        <a:pt x="1839" y="7"/>
                        <a:pt x="1771" y="0"/>
                        <a:pt x="17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9"/>
                <p:cNvSpPr/>
                <p:nvPr/>
              </p:nvSpPr>
              <p:spPr>
                <a:xfrm>
                  <a:off x="1560464" y="2229965"/>
                  <a:ext cx="336883" cy="289588"/>
                </a:xfrm>
                <a:custGeom>
                  <a:rect b="b" l="l" r="r" t="t"/>
                  <a:pathLst>
                    <a:path extrusionOk="0" h="3435" w="3996">
                      <a:moveTo>
                        <a:pt x="1059" y="1"/>
                      </a:moveTo>
                      <a:cubicBezTo>
                        <a:pt x="617" y="1"/>
                        <a:pt x="176" y="275"/>
                        <a:pt x="66" y="809"/>
                      </a:cubicBezTo>
                      <a:cubicBezTo>
                        <a:pt x="1" y="1086"/>
                        <a:pt x="82" y="1380"/>
                        <a:pt x="262" y="1608"/>
                      </a:cubicBezTo>
                      <a:lnTo>
                        <a:pt x="1533" y="3434"/>
                      </a:lnTo>
                      <a:lnTo>
                        <a:pt x="3408" y="2146"/>
                      </a:lnTo>
                      <a:lnTo>
                        <a:pt x="3424" y="2130"/>
                      </a:lnTo>
                      <a:lnTo>
                        <a:pt x="3457" y="2113"/>
                      </a:lnTo>
                      <a:cubicBezTo>
                        <a:pt x="3946" y="1738"/>
                        <a:pt x="3995" y="1005"/>
                        <a:pt x="3555" y="581"/>
                      </a:cubicBezTo>
                      <a:cubicBezTo>
                        <a:pt x="3357" y="384"/>
                        <a:pt x="3101" y="288"/>
                        <a:pt x="2846" y="288"/>
                      </a:cubicBezTo>
                      <a:cubicBezTo>
                        <a:pt x="2532" y="288"/>
                        <a:pt x="2220" y="433"/>
                        <a:pt x="2022" y="711"/>
                      </a:cubicBezTo>
                      <a:cubicBezTo>
                        <a:pt x="1874" y="234"/>
                        <a:pt x="1466" y="1"/>
                        <a:pt x="1059"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9"/>
                <p:cNvSpPr/>
                <p:nvPr/>
              </p:nvSpPr>
              <p:spPr>
                <a:xfrm>
                  <a:off x="3362290" y="517385"/>
                  <a:ext cx="569143" cy="437374"/>
                </a:xfrm>
                <a:custGeom>
                  <a:rect b="b" l="l" r="r" t="t"/>
                  <a:pathLst>
                    <a:path extrusionOk="0" h="5188" w="6751">
                      <a:moveTo>
                        <a:pt x="5236" y="1"/>
                      </a:moveTo>
                      <a:cubicBezTo>
                        <a:pt x="5160" y="1"/>
                        <a:pt x="5083" y="12"/>
                        <a:pt x="5006" y="36"/>
                      </a:cubicBezTo>
                      <a:lnTo>
                        <a:pt x="653" y="1291"/>
                      </a:lnTo>
                      <a:cubicBezTo>
                        <a:pt x="245" y="1405"/>
                        <a:pt x="0" y="1846"/>
                        <a:pt x="115" y="2269"/>
                      </a:cubicBezTo>
                      <a:lnTo>
                        <a:pt x="767" y="4503"/>
                      </a:lnTo>
                      <a:cubicBezTo>
                        <a:pt x="860" y="4836"/>
                        <a:pt x="1171" y="5060"/>
                        <a:pt x="1503" y="5060"/>
                      </a:cubicBezTo>
                      <a:cubicBezTo>
                        <a:pt x="1578" y="5060"/>
                        <a:pt x="1654" y="5049"/>
                        <a:pt x="1729" y="5025"/>
                      </a:cubicBezTo>
                      <a:lnTo>
                        <a:pt x="3457" y="4536"/>
                      </a:lnTo>
                      <a:lnTo>
                        <a:pt x="4142" y="5188"/>
                      </a:lnTo>
                      <a:lnTo>
                        <a:pt x="4370" y="4275"/>
                      </a:lnTo>
                      <a:lnTo>
                        <a:pt x="6098" y="3786"/>
                      </a:lnTo>
                      <a:cubicBezTo>
                        <a:pt x="6506" y="3655"/>
                        <a:pt x="6750" y="3231"/>
                        <a:pt x="6636" y="2807"/>
                      </a:cubicBezTo>
                      <a:lnTo>
                        <a:pt x="5984" y="574"/>
                      </a:lnTo>
                      <a:cubicBezTo>
                        <a:pt x="5877" y="227"/>
                        <a:pt x="5575" y="1"/>
                        <a:pt x="52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9"/>
                <p:cNvSpPr/>
                <p:nvPr/>
              </p:nvSpPr>
              <p:spPr>
                <a:xfrm>
                  <a:off x="3512351" y="628330"/>
                  <a:ext cx="254095" cy="217844"/>
                </a:xfrm>
                <a:custGeom>
                  <a:rect b="b" l="l" r="r" t="t"/>
                  <a:pathLst>
                    <a:path extrusionOk="0" h="2584" w="3014">
                      <a:moveTo>
                        <a:pt x="2145" y="1"/>
                      </a:moveTo>
                      <a:cubicBezTo>
                        <a:pt x="1800" y="1"/>
                        <a:pt x="1483" y="254"/>
                        <a:pt x="1416" y="627"/>
                      </a:cubicBezTo>
                      <a:cubicBezTo>
                        <a:pt x="1260" y="451"/>
                        <a:pt x="1064" y="375"/>
                        <a:pt x="872" y="375"/>
                      </a:cubicBezTo>
                      <a:cubicBezTo>
                        <a:pt x="425" y="375"/>
                        <a:pt x="1" y="792"/>
                        <a:pt x="161" y="1328"/>
                      </a:cubicBezTo>
                      <a:cubicBezTo>
                        <a:pt x="209" y="1524"/>
                        <a:pt x="356" y="1687"/>
                        <a:pt x="552" y="1785"/>
                      </a:cubicBezTo>
                      <a:lnTo>
                        <a:pt x="2003" y="2584"/>
                      </a:lnTo>
                      <a:lnTo>
                        <a:pt x="2802" y="1116"/>
                      </a:lnTo>
                      <a:cubicBezTo>
                        <a:pt x="2802" y="1100"/>
                        <a:pt x="2818" y="1100"/>
                        <a:pt x="2818" y="1100"/>
                      </a:cubicBezTo>
                      <a:lnTo>
                        <a:pt x="2818" y="1068"/>
                      </a:lnTo>
                      <a:cubicBezTo>
                        <a:pt x="3014" y="676"/>
                        <a:pt x="2802" y="187"/>
                        <a:pt x="2378" y="40"/>
                      </a:cubicBezTo>
                      <a:cubicBezTo>
                        <a:pt x="2300" y="14"/>
                        <a:pt x="2222" y="1"/>
                        <a:pt x="2145"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2" name="Google Shape;2042;p39"/>
              <p:cNvGrpSpPr/>
              <p:nvPr/>
            </p:nvGrpSpPr>
            <p:grpSpPr>
              <a:xfrm>
                <a:off x="5103786" y="1904211"/>
                <a:ext cx="353665" cy="328431"/>
                <a:chOff x="9297455" y="2747626"/>
                <a:chExt cx="674419" cy="626298"/>
              </a:xfrm>
            </p:grpSpPr>
            <p:sp>
              <p:nvSpPr>
                <p:cNvPr id="2043" name="Google Shape;2043;p39"/>
                <p:cNvSpPr/>
                <p:nvPr/>
              </p:nvSpPr>
              <p:spPr>
                <a:xfrm rot="-1730761">
                  <a:off x="9364700" y="2851963"/>
                  <a:ext cx="539929" cy="417624"/>
                </a:xfrm>
                <a:custGeom>
                  <a:rect b="b" l="l" r="r" t="t"/>
                  <a:pathLst>
                    <a:path extrusionOk="0" h="3960" w="5120">
                      <a:moveTo>
                        <a:pt x="1171" y="1"/>
                      </a:moveTo>
                      <a:cubicBezTo>
                        <a:pt x="894" y="1"/>
                        <a:pt x="641" y="171"/>
                        <a:pt x="571" y="438"/>
                      </a:cubicBezTo>
                      <a:lnTo>
                        <a:pt x="82" y="2150"/>
                      </a:lnTo>
                      <a:cubicBezTo>
                        <a:pt x="1" y="2460"/>
                        <a:pt x="180" y="2786"/>
                        <a:pt x="490" y="2883"/>
                      </a:cubicBezTo>
                      <a:lnTo>
                        <a:pt x="1810" y="3258"/>
                      </a:lnTo>
                      <a:lnTo>
                        <a:pt x="1990" y="3960"/>
                      </a:lnTo>
                      <a:lnTo>
                        <a:pt x="2495" y="3454"/>
                      </a:lnTo>
                      <a:lnTo>
                        <a:pt x="3816" y="3829"/>
                      </a:lnTo>
                      <a:cubicBezTo>
                        <a:pt x="3866" y="3842"/>
                        <a:pt x="3917" y="3849"/>
                        <a:pt x="3968" y="3849"/>
                      </a:cubicBezTo>
                      <a:cubicBezTo>
                        <a:pt x="4230" y="3849"/>
                        <a:pt x="4484" y="3681"/>
                        <a:pt x="4566" y="3421"/>
                      </a:cubicBezTo>
                      <a:lnTo>
                        <a:pt x="5038" y="1710"/>
                      </a:lnTo>
                      <a:cubicBezTo>
                        <a:pt x="5120" y="1384"/>
                        <a:pt x="4941" y="1057"/>
                        <a:pt x="4631" y="960"/>
                      </a:cubicBezTo>
                      <a:lnTo>
                        <a:pt x="1305" y="14"/>
                      </a:lnTo>
                      <a:cubicBezTo>
                        <a:pt x="1260" y="5"/>
                        <a:pt x="1215" y="1"/>
                        <a:pt x="11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9"/>
                <p:cNvSpPr/>
                <p:nvPr/>
              </p:nvSpPr>
              <p:spPr>
                <a:xfrm rot="-1730761">
                  <a:off x="9554759" y="2940133"/>
                  <a:ext cx="201208" cy="227267"/>
                </a:xfrm>
                <a:custGeom>
                  <a:rect b="b" l="l" r="r" t="t"/>
                  <a:pathLst>
                    <a:path extrusionOk="0" h="2155" w="1908">
                      <a:moveTo>
                        <a:pt x="1402" y="0"/>
                      </a:moveTo>
                      <a:cubicBezTo>
                        <a:pt x="1348" y="0"/>
                        <a:pt x="1299" y="32"/>
                        <a:pt x="1272" y="86"/>
                      </a:cubicBezTo>
                      <a:cubicBezTo>
                        <a:pt x="1190" y="216"/>
                        <a:pt x="1076" y="330"/>
                        <a:pt x="930" y="396"/>
                      </a:cubicBezTo>
                      <a:cubicBezTo>
                        <a:pt x="866" y="427"/>
                        <a:pt x="796" y="445"/>
                        <a:pt x="728" y="445"/>
                      </a:cubicBezTo>
                      <a:cubicBezTo>
                        <a:pt x="691" y="445"/>
                        <a:pt x="654" y="440"/>
                        <a:pt x="620" y="428"/>
                      </a:cubicBezTo>
                      <a:cubicBezTo>
                        <a:pt x="597" y="423"/>
                        <a:pt x="575" y="420"/>
                        <a:pt x="552" y="420"/>
                      </a:cubicBezTo>
                      <a:cubicBezTo>
                        <a:pt x="442" y="420"/>
                        <a:pt x="337" y="483"/>
                        <a:pt x="310" y="591"/>
                      </a:cubicBezTo>
                      <a:lnTo>
                        <a:pt x="49" y="1537"/>
                      </a:lnTo>
                      <a:cubicBezTo>
                        <a:pt x="0" y="1667"/>
                        <a:pt x="82" y="1814"/>
                        <a:pt x="212" y="1847"/>
                      </a:cubicBezTo>
                      <a:lnTo>
                        <a:pt x="1272" y="2140"/>
                      </a:lnTo>
                      <a:cubicBezTo>
                        <a:pt x="1301" y="2150"/>
                        <a:pt x="1330" y="2154"/>
                        <a:pt x="1360" y="2154"/>
                      </a:cubicBezTo>
                      <a:cubicBezTo>
                        <a:pt x="1478" y="2154"/>
                        <a:pt x="1588" y="2079"/>
                        <a:pt x="1614" y="1961"/>
                      </a:cubicBezTo>
                      <a:lnTo>
                        <a:pt x="1875" y="1064"/>
                      </a:lnTo>
                      <a:cubicBezTo>
                        <a:pt x="1908" y="917"/>
                        <a:pt x="1826" y="771"/>
                        <a:pt x="1680" y="722"/>
                      </a:cubicBezTo>
                      <a:lnTo>
                        <a:pt x="1305" y="624"/>
                      </a:lnTo>
                      <a:cubicBezTo>
                        <a:pt x="1419" y="493"/>
                        <a:pt x="1500" y="363"/>
                        <a:pt x="1533" y="200"/>
                      </a:cubicBezTo>
                      <a:cubicBezTo>
                        <a:pt x="1565" y="118"/>
                        <a:pt x="1516" y="37"/>
                        <a:pt x="1435" y="4"/>
                      </a:cubicBezTo>
                      <a:cubicBezTo>
                        <a:pt x="1424" y="2"/>
                        <a:pt x="1413" y="0"/>
                        <a:pt x="1402"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9"/>
                <p:cNvSpPr/>
                <p:nvPr/>
              </p:nvSpPr>
              <p:spPr>
                <a:xfrm rot="-1730761">
                  <a:off x="9504096" y="3040418"/>
                  <a:ext cx="77509" cy="129505"/>
                </a:xfrm>
                <a:custGeom>
                  <a:rect b="b" l="l" r="r" t="t"/>
                  <a:pathLst>
                    <a:path extrusionOk="0" h="1228" w="735">
                      <a:moveTo>
                        <a:pt x="367" y="1"/>
                      </a:moveTo>
                      <a:cubicBezTo>
                        <a:pt x="332" y="1"/>
                        <a:pt x="307" y="27"/>
                        <a:pt x="294" y="54"/>
                      </a:cubicBezTo>
                      <a:lnTo>
                        <a:pt x="17" y="1048"/>
                      </a:lnTo>
                      <a:cubicBezTo>
                        <a:pt x="1" y="1097"/>
                        <a:pt x="33" y="1130"/>
                        <a:pt x="66" y="1146"/>
                      </a:cubicBezTo>
                      <a:lnTo>
                        <a:pt x="343" y="1228"/>
                      </a:lnTo>
                      <a:cubicBezTo>
                        <a:pt x="392" y="1228"/>
                        <a:pt x="424" y="1212"/>
                        <a:pt x="441" y="1163"/>
                      </a:cubicBezTo>
                      <a:lnTo>
                        <a:pt x="718" y="168"/>
                      </a:lnTo>
                      <a:cubicBezTo>
                        <a:pt x="734" y="135"/>
                        <a:pt x="702" y="87"/>
                        <a:pt x="669" y="87"/>
                      </a:cubicBezTo>
                      <a:lnTo>
                        <a:pt x="392" y="5"/>
                      </a:lnTo>
                      <a:cubicBezTo>
                        <a:pt x="383" y="2"/>
                        <a:pt x="374" y="1"/>
                        <a:pt x="3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6" name="Google Shape;2046;p39"/>
              <p:cNvGrpSpPr/>
              <p:nvPr/>
            </p:nvGrpSpPr>
            <p:grpSpPr>
              <a:xfrm rot="-1945381">
                <a:off x="3424780" y="1869988"/>
                <a:ext cx="337122" cy="263694"/>
                <a:chOff x="7749173" y="2498779"/>
                <a:chExt cx="839931" cy="656989"/>
              </a:xfrm>
            </p:grpSpPr>
            <p:sp>
              <p:nvSpPr>
                <p:cNvPr id="2047" name="Google Shape;2047;p39"/>
                <p:cNvSpPr/>
                <p:nvPr/>
              </p:nvSpPr>
              <p:spPr>
                <a:xfrm>
                  <a:off x="7749173" y="2498779"/>
                  <a:ext cx="839931" cy="656989"/>
                </a:xfrm>
                <a:custGeom>
                  <a:rect b="b" l="l" r="r" t="t"/>
                  <a:pathLst>
                    <a:path extrusionOk="0" h="7793" w="9963">
                      <a:moveTo>
                        <a:pt x="2492" y="1"/>
                      </a:moveTo>
                      <a:cubicBezTo>
                        <a:pt x="2032" y="1"/>
                        <a:pt x="1595" y="281"/>
                        <a:pt x="1419" y="746"/>
                      </a:cubicBezTo>
                      <a:lnTo>
                        <a:pt x="213" y="3909"/>
                      </a:lnTo>
                      <a:cubicBezTo>
                        <a:pt x="1" y="4496"/>
                        <a:pt x="294" y="5165"/>
                        <a:pt x="881" y="5376"/>
                      </a:cubicBezTo>
                      <a:lnTo>
                        <a:pt x="3327" y="6306"/>
                      </a:lnTo>
                      <a:lnTo>
                        <a:pt x="3555" y="7659"/>
                      </a:lnTo>
                      <a:lnTo>
                        <a:pt x="4615" y="6795"/>
                      </a:lnTo>
                      <a:lnTo>
                        <a:pt x="7060" y="7724"/>
                      </a:lnTo>
                      <a:cubicBezTo>
                        <a:pt x="7189" y="7771"/>
                        <a:pt x="7322" y="7793"/>
                        <a:pt x="7454" y="7793"/>
                      </a:cubicBezTo>
                      <a:cubicBezTo>
                        <a:pt x="7920" y="7793"/>
                        <a:pt x="8366" y="7514"/>
                        <a:pt x="8544" y="7056"/>
                      </a:cubicBezTo>
                      <a:lnTo>
                        <a:pt x="9734" y="3893"/>
                      </a:lnTo>
                      <a:cubicBezTo>
                        <a:pt x="9962" y="3306"/>
                        <a:pt x="9669" y="2637"/>
                        <a:pt x="9066" y="2426"/>
                      </a:cubicBezTo>
                      <a:lnTo>
                        <a:pt x="2903" y="78"/>
                      </a:lnTo>
                      <a:cubicBezTo>
                        <a:pt x="2768" y="25"/>
                        <a:pt x="2629" y="1"/>
                        <a:pt x="24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9"/>
                <p:cNvSpPr/>
                <p:nvPr/>
              </p:nvSpPr>
              <p:spPr>
                <a:xfrm>
                  <a:off x="8040612" y="2679611"/>
                  <a:ext cx="316228" cy="345313"/>
                </a:xfrm>
                <a:custGeom>
                  <a:rect b="b" l="l" r="r" t="t"/>
                  <a:pathLst>
                    <a:path extrusionOk="0" h="4096" w="3751">
                      <a:moveTo>
                        <a:pt x="2889" y="1"/>
                      </a:moveTo>
                      <a:cubicBezTo>
                        <a:pt x="2797" y="1"/>
                        <a:pt x="2702" y="50"/>
                        <a:pt x="2641" y="134"/>
                      </a:cubicBezTo>
                      <a:cubicBezTo>
                        <a:pt x="2478" y="378"/>
                        <a:pt x="2250" y="558"/>
                        <a:pt x="1973" y="672"/>
                      </a:cubicBezTo>
                      <a:cubicBezTo>
                        <a:pt x="1875" y="713"/>
                        <a:pt x="1773" y="733"/>
                        <a:pt x="1671" y="733"/>
                      </a:cubicBezTo>
                      <a:cubicBezTo>
                        <a:pt x="1570" y="733"/>
                        <a:pt x="1468" y="713"/>
                        <a:pt x="1370" y="672"/>
                      </a:cubicBezTo>
                      <a:cubicBezTo>
                        <a:pt x="1314" y="650"/>
                        <a:pt x="1257" y="639"/>
                        <a:pt x="1201" y="639"/>
                      </a:cubicBezTo>
                      <a:cubicBezTo>
                        <a:pt x="1009" y="639"/>
                        <a:pt x="826" y="760"/>
                        <a:pt x="750" y="949"/>
                      </a:cubicBezTo>
                      <a:lnTo>
                        <a:pt x="98" y="2710"/>
                      </a:lnTo>
                      <a:cubicBezTo>
                        <a:pt x="0" y="2938"/>
                        <a:pt x="114" y="3215"/>
                        <a:pt x="359" y="3313"/>
                      </a:cubicBezTo>
                      <a:lnTo>
                        <a:pt x="2332" y="4063"/>
                      </a:lnTo>
                      <a:cubicBezTo>
                        <a:pt x="2394" y="4085"/>
                        <a:pt x="2457" y="4095"/>
                        <a:pt x="2519" y="4095"/>
                      </a:cubicBezTo>
                      <a:cubicBezTo>
                        <a:pt x="2737" y="4095"/>
                        <a:pt x="2940" y="3968"/>
                        <a:pt x="3016" y="3753"/>
                      </a:cubicBezTo>
                      <a:lnTo>
                        <a:pt x="3620" y="2123"/>
                      </a:lnTo>
                      <a:cubicBezTo>
                        <a:pt x="3750" y="1846"/>
                        <a:pt x="3603" y="1520"/>
                        <a:pt x="3326" y="1422"/>
                      </a:cubicBezTo>
                      <a:lnTo>
                        <a:pt x="2625" y="1145"/>
                      </a:lnTo>
                      <a:cubicBezTo>
                        <a:pt x="2853" y="949"/>
                        <a:pt x="3049" y="688"/>
                        <a:pt x="3147" y="395"/>
                      </a:cubicBezTo>
                      <a:cubicBezTo>
                        <a:pt x="3212" y="248"/>
                        <a:pt x="3131" y="85"/>
                        <a:pt x="2984" y="20"/>
                      </a:cubicBezTo>
                      <a:cubicBezTo>
                        <a:pt x="2954" y="7"/>
                        <a:pt x="2922" y="1"/>
                        <a:pt x="2889"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9"/>
                <p:cNvSpPr/>
                <p:nvPr/>
              </p:nvSpPr>
              <p:spPr>
                <a:xfrm>
                  <a:off x="7950942" y="2714233"/>
                  <a:ext cx="132022" cy="199044"/>
                </a:xfrm>
                <a:custGeom>
                  <a:rect b="b" l="l" r="r" t="t"/>
                  <a:pathLst>
                    <a:path extrusionOk="0" h="2361" w="1566">
                      <a:moveTo>
                        <a:pt x="821" y="1"/>
                      </a:moveTo>
                      <a:cubicBezTo>
                        <a:pt x="793" y="1"/>
                        <a:pt x="763" y="19"/>
                        <a:pt x="750" y="56"/>
                      </a:cubicBezTo>
                      <a:lnTo>
                        <a:pt x="17" y="2028"/>
                      </a:lnTo>
                      <a:cubicBezTo>
                        <a:pt x="0" y="2061"/>
                        <a:pt x="17" y="2110"/>
                        <a:pt x="49" y="2110"/>
                      </a:cubicBezTo>
                      <a:lnTo>
                        <a:pt x="701" y="2354"/>
                      </a:lnTo>
                      <a:cubicBezTo>
                        <a:pt x="710" y="2359"/>
                        <a:pt x="720" y="2361"/>
                        <a:pt x="730" y="2361"/>
                      </a:cubicBezTo>
                      <a:cubicBezTo>
                        <a:pt x="758" y="2361"/>
                        <a:pt x="787" y="2346"/>
                        <a:pt x="799" y="2322"/>
                      </a:cubicBezTo>
                      <a:lnTo>
                        <a:pt x="1549" y="349"/>
                      </a:lnTo>
                      <a:cubicBezTo>
                        <a:pt x="1566" y="316"/>
                        <a:pt x="1533" y="268"/>
                        <a:pt x="1500" y="251"/>
                      </a:cubicBezTo>
                      <a:lnTo>
                        <a:pt x="848" y="7"/>
                      </a:lnTo>
                      <a:cubicBezTo>
                        <a:pt x="840" y="3"/>
                        <a:pt x="831" y="1"/>
                        <a:pt x="8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0" name="Google Shape;2050;p39"/>
              <p:cNvGrpSpPr/>
              <p:nvPr/>
            </p:nvGrpSpPr>
            <p:grpSpPr>
              <a:xfrm>
                <a:off x="4351770" y="1773715"/>
                <a:ext cx="440460" cy="344525"/>
                <a:chOff x="7749173" y="2498779"/>
                <a:chExt cx="839931" cy="656989"/>
              </a:xfrm>
            </p:grpSpPr>
            <p:sp>
              <p:nvSpPr>
                <p:cNvPr id="2051" name="Google Shape;2051;p39"/>
                <p:cNvSpPr/>
                <p:nvPr/>
              </p:nvSpPr>
              <p:spPr>
                <a:xfrm>
                  <a:off x="7749173" y="2498779"/>
                  <a:ext cx="839931" cy="656989"/>
                </a:xfrm>
                <a:custGeom>
                  <a:rect b="b" l="l" r="r" t="t"/>
                  <a:pathLst>
                    <a:path extrusionOk="0" h="7793" w="9963">
                      <a:moveTo>
                        <a:pt x="2492" y="1"/>
                      </a:moveTo>
                      <a:cubicBezTo>
                        <a:pt x="2032" y="1"/>
                        <a:pt x="1595" y="281"/>
                        <a:pt x="1419" y="746"/>
                      </a:cubicBezTo>
                      <a:lnTo>
                        <a:pt x="213" y="3909"/>
                      </a:lnTo>
                      <a:cubicBezTo>
                        <a:pt x="1" y="4496"/>
                        <a:pt x="294" y="5165"/>
                        <a:pt x="881" y="5376"/>
                      </a:cubicBezTo>
                      <a:lnTo>
                        <a:pt x="3327" y="6306"/>
                      </a:lnTo>
                      <a:lnTo>
                        <a:pt x="3555" y="7659"/>
                      </a:lnTo>
                      <a:lnTo>
                        <a:pt x="4615" y="6795"/>
                      </a:lnTo>
                      <a:lnTo>
                        <a:pt x="7060" y="7724"/>
                      </a:lnTo>
                      <a:cubicBezTo>
                        <a:pt x="7189" y="7771"/>
                        <a:pt x="7322" y="7793"/>
                        <a:pt x="7454" y="7793"/>
                      </a:cubicBezTo>
                      <a:cubicBezTo>
                        <a:pt x="7920" y="7793"/>
                        <a:pt x="8366" y="7514"/>
                        <a:pt x="8544" y="7056"/>
                      </a:cubicBezTo>
                      <a:lnTo>
                        <a:pt x="9734" y="3893"/>
                      </a:lnTo>
                      <a:cubicBezTo>
                        <a:pt x="9962" y="3306"/>
                        <a:pt x="9669" y="2637"/>
                        <a:pt x="9066" y="2426"/>
                      </a:cubicBezTo>
                      <a:lnTo>
                        <a:pt x="2903" y="78"/>
                      </a:lnTo>
                      <a:cubicBezTo>
                        <a:pt x="2768" y="25"/>
                        <a:pt x="2629" y="1"/>
                        <a:pt x="24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9"/>
                <p:cNvSpPr/>
                <p:nvPr/>
              </p:nvSpPr>
              <p:spPr>
                <a:xfrm>
                  <a:off x="8040612" y="2679611"/>
                  <a:ext cx="316228" cy="345313"/>
                </a:xfrm>
                <a:custGeom>
                  <a:rect b="b" l="l" r="r" t="t"/>
                  <a:pathLst>
                    <a:path extrusionOk="0" h="4096" w="3751">
                      <a:moveTo>
                        <a:pt x="2889" y="1"/>
                      </a:moveTo>
                      <a:cubicBezTo>
                        <a:pt x="2797" y="1"/>
                        <a:pt x="2702" y="50"/>
                        <a:pt x="2641" y="134"/>
                      </a:cubicBezTo>
                      <a:cubicBezTo>
                        <a:pt x="2478" y="378"/>
                        <a:pt x="2250" y="558"/>
                        <a:pt x="1973" y="672"/>
                      </a:cubicBezTo>
                      <a:cubicBezTo>
                        <a:pt x="1875" y="713"/>
                        <a:pt x="1773" y="733"/>
                        <a:pt x="1671" y="733"/>
                      </a:cubicBezTo>
                      <a:cubicBezTo>
                        <a:pt x="1570" y="733"/>
                        <a:pt x="1468" y="713"/>
                        <a:pt x="1370" y="672"/>
                      </a:cubicBezTo>
                      <a:cubicBezTo>
                        <a:pt x="1314" y="650"/>
                        <a:pt x="1257" y="639"/>
                        <a:pt x="1201" y="639"/>
                      </a:cubicBezTo>
                      <a:cubicBezTo>
                        <a:pt x="1009" y="639"/>
                        <a:pt x="826" y="760"/>
                        <a:pt x="750" y="949"/>
                      </a:cubicBezTo>
                      <a:lnTo>
                        <a:pt x="98" y="2710"/>
                      </a:lnTo>
                      <a:cubicBezTo>
                        <a:pt x="0" y="2938"/>
                        <a:pt x="114" y="3215"/>
                        <a:pt x="359" y="3313"/>
                      </a:cubicBezTo>
                      <a:lnTo>
                        <a:pt x="2332" y="4063"/>
                      </a:lnTo>
                      <a:cubicBezTo>
                        <a:pt x="2394" y="4085"/>
                        <a:pt x="2457" y="4095"/>
                        <a:pt x="2519" y="4095"/>
                      </a:cubicBezTo>
                      <a:cubicBezTo>
                        <a:pt x="2737" y="4095"/>
                        <a:pt x="2940" y="3968"/>
                        <a:pt x="3016" y="3753"/>
                      </a:cubicBezTo>
                      <a:lnTo>
                        <a:pt x="3620" y="2123"/>
                      </a:lnTo>
                      <a:cubicBezTo>
                        <a:pt x="3750" y="1846"/>
                        <a:pt x="3603" y="1520"/>
                        <a:pt x="3326" y="1422"/>
                      </a:cubicBezTo>
                      <a:lnTo>
                        <a:pt x="2625" y="1145"/>
                      </a:lnTo>
                      <a:cubicBezTo>
                        <a:pt x="2853" y="949"/>
                        <a:pt x="3049" y="688"/>
                        <a:pt x="3147" y="395"/>
                      </a:cubicBezTo>
                      <a:cubicBezTo>
                        <a:pt x="3212" y="248"/>
                        <a:pt x="3131" y="85"/>
                        <a:pt x="2984" y="20"/>
                      </a:cubicBezTo>
                      <a:cubicBezTo>
                        <a:pt x="2954" y="7"/>
                        <a:pt x="2922" y="1"/>
                        <a:pt x="2889"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9"/>
                <p:cNvSpPr/>
                <p:nvPr/>
              </p:nvSpPr>
              <p:spPr>
                <a:xfrm>
                  <a:off x="7954760" y="2717073"/>
                  <a:ext cx="132022" cy="199044"/>
                </a:xfrm>
                <a:custGeom>
                  <a:rect b="b" l="l" r="r" t="t"/>
                  <a:pathLst>
                    <a:path extrusionOk="0" h="2361" w="1566">
                      <a:moveTo>
                        <a:pt x="821" y="1"/>
                      </a:moveTo>
                      <a:cubicBezTo>
                        <a:pt x="793" y="1"/>
                        <a:pt x="763" y="19"/>
                        <a:pt x="750" y="56"/>
                      </a:cubicBezTo>
                      <a:lnTo>
                        <a:pt x="17" y="2028"/>
                      </a:lnTo>
                      <a:cubicBezTo>
                        <a:pt x="0" y="2061"/>
                        <a:pt x="17" y="2110"/>
                        <a:pt x="49" y="2110"/>
                      </a:cubicBezTo>
                      <a:lnTo>
                        <a:pt x="701" y="2354"/>
                      </a:lnTo>
                      <a:cubicBezTo>
                        <a:pt x="710" y="2359"/>
                        <a:pt x="720" y="2361"/>
                        <a:pt x="730" y="2361"/>
                      </a:cubicBezTo>
                      <a:cubicBezTo>
                        <a:pt x="758" y="2361"/>
                        <a:pt x="787" y="2346"/>
                        <a:pt x="799" y="2322"/>
                      </a:cubicBezTo>
                      <a:lnTo>
                        <a:pt x="1549" y="349"/>
                      </a:lnTo>
                      <a:cubicBezTo>
                        <a:pt x="1566" y="316"/>
                        <a:pt x="1533" y="268"/>
                        <a:pt x="1500" y="251"/>
                      </a:cubicBezTo>
                      <a:lnTo>
                        <a:pt x="848" y="7"/>
                      </a:lnTo>
                      <a:cubicBezTo>
                        <a:pt x="840" y="3"/>
                        <a:pt x="831" y="1"/>
                        <a:pt x="8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4" name="Google Shape;2054;p39"/>
              <p:cNvGrpSpPr/>
              <p:nvPr/>
            </p:nvGrpSpPr>
            <p:grpSpPr>
              <a:xfrm>
                <a:off x="3920849" y="1430600"/>
                <a:ext cx="283139" cy="219001"/>
                <a:chOff x="9364700" y="2561346"/>
                <a:chExt cx="539930" cy="417622"/>
              </a:xfrm>
            </p:grpSpPr>
            <p:sp>
              <p:nvSpPr>
                <p:cNvPr id="2055" name="Google Shape;2055;p39"/>
                <p:cNvSpPr/>
                <p:nvPr/>
              </p:nvSpPr>
              <p:spPr>
                <a:xfrm>
                  <a:off x="9364700" y="2561346"/>
                  <a:ext cx="539930" cy="417622"/>
                </a:xfrm>
                <a:custGeom>
                  <a:rect b="b" l="l" r="r" t="t"/>
                  <a:pathLst>
                    <a:path extrusionOk="0" h="3960" w="5120">
                      <a:moveTo>
                        <a:pt x="1171" y="1"/>
                      </a:moveTo>
                      <a:cubicBezTo>
                        <a:pt x="894" y="1"/>
                        <a:pt x="641" y="171"/>
                        <a:pt x="571" y="438"/>
                      </a:cubicBezTo>
                      <a:lnTo>
                        <a:pt x="82" y="2150"/>
                      </a:lnTo>
                      <a:cubicBezTo>
                        <a:pt x="1" y="2460"/>
                        <a:pt x="180" y="2786"/>
                        <a:pt x="490" y="2883"/>
                      </a:cubicBezTo>
                      <a:lnTo>
                        <a:pt x="1810" y="3258"/>
                      </a:lnTo>
                      <a:lnTo>
                        <a:pt x="1990" y="3960"/>
                      </a:lnTo>
                      <a:lnTo>
                        <a:pt x="2495" y="3454"/>
                      </a:lnTo>
                      <a:lnTo>
                        <a:pt x="3816" y="3829"/>
                      </a:lnTo>
                      <a:cubicBezTo>
                        <a:pt x="3866" y="3842"/>
                        <a:pt x="3917" y="3849"/>
                        <a:pt x="3968" y="3849"/>
                      </a:cubicBezTo>
                      <a:cubicBezTo>
                        <a:pt x="4230" y="3849"/>
                        <a:pt x="4484" y="3681"/>
                        <a:pt x="4566" y="3421"/>
                      </a:cubicBezTo>
                      <a:lnTo>
                        <a:pt x="5038" y="1710"/>
                      </a:lnTo>
                      <a:cubicBezTo>
                        <a:pt x="5120" y="1384"/>
                        <a:pt x="4941" y="1057"/>
                        <a:pt x="4631" y="960"/>
                      </a:cubicBezTo>
                      <a:lnTo>
                        <a:pt x="1305" y="14"/>
                      </a:lnTo>
                      <a:cubicBezTo>
                        <a:pt x="1260" y="5"/>
                        <a:pt x="1215" y="1"/>
                        <a:pt x="11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9"/>
                <p:cNvSpPr/>
                <p:nvPr/>
              </p:nvSpPr>
              <p:spPr>
                <a:xfrm>
                  <a:off x="9555571" y="2660371"/>
                  <a:ext cx="201208" cy="227266"/>
                </a:xfrm>
                <a:custGeom>
                  <a:rect b="b" l="l" r="r" t="t"/>
                  <a:pathLst>
                    <a:path extrusionOk="0" h="2155" w="1908">
                      <a:moveTo>
                        <a:pt x="1402" y="0"/>
                      </a:moveTo>
                      <a:cubicBezTo>
                        <a:pt x="1348" y="0"/>
                        <a:pt x="1299" y="32"/>
                        <a:pt x="1272" y="86"/>
                      </a:cubicBezTo>
                      <a:cubicBezTo>
                        <a:pt x="1190" y="216"/>
                        <a:pt x="1076" y="330"/>
                        <a:pt x="930" y="396"/>
                      </a:cubicBezTo>
                      <a:cubicBezTo>
                        <a:pt x="866" y="427"/>
                        <a:pt x="796" y="445"/>
                        <a:pt x="728" y="445"/>
                      </a:cubicBezTo>
                      <a:cubicBezTo>
                        <a:pt x="691" y="445"/>
                        <a:pt x="654" y="440"/>
                        <a:pt x="620" y="428"/>
                      </a:cubicBezTo>
                      <a:cubicBezTo>
                        <a:pt x="597" y="423"/>
                        <a:pt x="575" y="420"/>
                        <a:pt x="552" y="420"/>
                      </a:cubicBezTo>
                      <a:cubicBezTo>
                        <a:pt x="442" y="420"/>
                        <a:pt x="337" y="483"/>
                        <a:pt x="310" y="591"/>
                      </a:cubicBezTo>
                      <a:lnTo>
                        <a:pt x="49" y="1537"/>
                      </a:lnTo>
                      <a:cubicBezTo>
                        <a:pt x="0" y="1667"/>
                        <a:pt x="82" y="1814"/>
                        <a:pt x="212" y="1847"/>
                      </a:cubicBezTo>
                      <a:lnTo>
                        <a:pt x="1272" y="2140"/>
                      </a:lnTo>
                      <a:cubicBezTo>
                        <a:pt x="1301" y="2150"/>
                        <a:pt x="1330" y="2154"/>
                        <a:pt x="1360" y="2154"/>
                      </a:cubicBezTo>
                      <a:cubicBezTo>
                        <a:pt x="1478" y="2154"/>
                        <a:pt x="1588" y="2079"/>
                        <a:pt x="1614" y="1961"/>
                      </a:cubicBezTo>
                      <a:lnTo>
                        <a:pt x="1875" y="1064"/>
                      </a:lnTo>
                      <a:cubicBezTo>
                        <a:pt x="1908" y="917"/>
                        <a:pt x="1826" y="771"/>
                        <a:pt x="1680" y="722"/>
                      </a:cubicBezTo>
                      <a:lnTo>
                        <a:pt x="1305" y="624"/>
                      </a:lnTo>
                      <a:cubicBezTo>
                        <a:pt x="1419" y="493"/>
                        <a:pt x="1500" y="363"/>
                        <a:pt x="1533" y="200"/>
                      </a:cubicBezTo>
                      <a:cubicBezTo>
                        <a:pt x="1565" y="118"/>
                        <a:pt x="1516" y="37"/>
                        <a:pt x="1435" y="4"/>
                      </a:cubicBezTo>
                      <a:cubicBezTo>
                        <a:pt x="1424" y="2"/>
                        <a:pt x="1413" y="0"/>
                        <a:pt x="1402"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9"/>
                <p:cNvSpPr/>
                <p:nvPr/>
              </p:nvSpPr>
              <p:spPr>
                <a:xfrm>
                  <a:off x="9495772" y="2702877"/>
                  <a:ext cx="77509" cy="129505"/>
                </a:xfrm>
                <a:custGeom>
                  <a:rect b="b" l="l" r="r" t="t"/>
                  <a:pathLst>
                    <a:path extrusionOk="0" h="1228" w="735">
                      <a:moveTo>
                        <a:pt x="367" y="1"/>
                      </a:moveTo>
                      <a:cubicBezTo>
                        <a:pt x="332" y="1"/>
                        <a:pt x="307" y="27"/>
                        <a:pt x="294" y="54"/>
                      </a:cubicBezTo>
                      <a:lnTo>
                        <a:pt x="17" y="1048"/>
                      </a:lnTo>
                      <a:cubicBezTo>
                        <a:pt x="1" y="1097"/>
                        <a:pt x="33" y="1130"/>
                        <a:pt x="66" y="1146"/>
                      </a:cubicBezTo>
                      <a:lnTo>
                        <a:pt x="343" y="1228"/>
                      </a:lnTo>
                      <a:cubicBezTo>
                        <a:pt x="392" y="1228"/>
                        <a:pt x="424" y="1212"/>
                        <a:pt x="441" y="1163"/>
                      </a:cubicBezTo>
                      <a:lnTo>
                        <a:pt x="718" y="168"/>
                      </a:lnTo>
                      <a:cubicBezTo>
                        <a:pt x="734" y="135"/>
                        <a:pt x="702" y="87"/>
                        <a:pt x="669" y="87"/>
                      </a:cubicBezTo>
                      <a:lnTo>
                        <a:pt x="392" y="5"/>
                      </a:lnTo>
                      <a:cubicBezTo>
                        <a:pt x="383" y="2"/>
                        <a:pt x="374" y="1"/>
                        <a:pt x="3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058" name="Google Shape;2058;p39"/>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2059" name="Google Shape;2059;p39"/>
          <p:cNvGrpSpPr/>
          <p:nvPr/>
        </p:nvGrpSpPr>
        <p:grpSpPr>
          <a:xfrm>
            <a:off x="6455615" y="3846101"/>
            <a:ext cx="402180" cy="402807"/>
            <a:chOff x="6259175" y="1559008"/>
            <a:chExt cx="271743" cy="272093"/>
          </a:xfrm>
        </p:grpSpPr>
        <p:sp>
          <p:nvSpPr>
            <p:cNvPr id="2060" name="Google Shape;2060;p39"/>
            <p:cNvSpPr/>
            <p:nvPr/>
          </p:nvSpPr>
          <p:spPr>
            <a:xfrm>
              <a:off x="6259175" y="1559008"/>
              <a:ext cx="271743" cy="272093"/>
            </a:xfrm>
            <a:custGeom>
              <a:rect b="b" l="l" r="r" t="t"/>
              <a:pathLst>
                <a:path extrusionOk="0" h="8549" w="8538">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9"/>
            <p:cNvSpPr/>
            <p:nvPr/>
          </p:nvSpPr>
          <p:spPr>
            <a:xfrm>
              <a:off x="6278145" y="1577946"/>
              <a:ext cx="231927" cy="232309"/>
            </a:xfrm>
            <a:custGeom>
              <a:rect b="b" l="l" r="r" t="t"/>
              <a:pathLst>
                <a:path extrusionOk="0" h="7299" w="7287">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39"/>
            <p:cNvSpPr/>
            <p:nvPr/>
          </p:nvSpPr>
          <p:spPr>
            <a:xfrm>
              <a:off x="6297846" y="1690870"/>
              <a:ext cx="13272" cy="7607"/>
            </a:xfrm>
            <a:custGeom>
              <a:rect b="b" l="l" r="r" t="t"/>
              <a:pathLst>
                <a:path extrusionOk="0" h="239" w="417">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9"/>
            <p:cNvSpPr/>
            <p:nvPr/>
          </p:nvSpPr>
          <p:spPr>
            <a:xfrm>
              <a:off x="6390687" y="1598029"/>
              <a:ext cx="100448" cy="100448"/>
            </a:xfrm>
            <a:custGeom>
              <a:rect b="b" l="l" r="r" t="t"/>
              <a:pathLst>
                <a:path extrusionOk="0" h="3156" w="3156">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9"/>
            <p:cNvSpPr/>
            <p:nvPr/>
          </p:nvSpPr>
          <p:spPr>
            <a:xfrm>
              <a:off x="6390305" y="1778013"/>
              <a:ext cx="7607" cy="13304"/>
            </a:xfrm>
            <a:custGeom>
              <a:rect b="b" l="l" r="r" t="t"/>
              <a:pathLst>
                <a:path extrusionOk="0" h="418" w="239">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9"/>
            <p:cNvSpPr/>
            <p:nvPr/>
          </p:nvSpPr>
          <p:spPr>
            <a:xfrm>
              <a:off x="6324358" y="1624923"/>
              <a:ext cx="12922" cy="11776"/>
            </a:xfrm>
            <a:custGeom>
              <a:rect b="b" l="l" r="r" t="t"/>
              <a:pathLst>
                <a:path extrusionOk="0" h="370" w="406">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9"/>
            <p:cNvSpPr/>
            <p:nvPr/>
          </p:nvSpPr>
          <p:spPr>
            <a:xfrm>
              <a:off x="6451700" y="1752265"/>
              <a:ext cx="12890" cy="11776"/>
            </a:xfrm>
            <a:custGeom>
              <a:rect b="b" l="l" r="r" t="t"/>
              <a:pathLst>
                <a:path extrusionOk="0" h="370" w="405">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9"/>
            <p:cNvSpPr/>
            <p:nvPr/>
          </p:nvSpPr>
          <p:spPr>
            <a:xfrm>
              <a:off x="6451700" y="1624923"/>
              <a:ext cx="12890" cy="11776"/>
            </a:xfrm>
            <a:custGeom>
              <a:rect b="b" l="l" r="r" t="t"/>
              <a:pathLst>
                <a:path extrusionOk="0" h="370" w="405">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9"/>
            <p:cNvSpPr/>
            <p:nvPr/>
          </p:nvSpPr>
          <p:spPr>
            <a:xfrm>
              <a:off x="6324358" y="1751883"/>
              <a:ext cx="12922" cy="11776"/>
            </a:xfrm>
            <a:custGeom>
              <a:rect b="b" l="l" r="r" t="t"/>
              <a:pathLst>
                <a:path extrusionOk="0" h="370" w="406">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9"/>
            <p:cNvSpPr/>
            <p:nvPr/>
          </p:nvSpPr>
          <p:spPr>
            <a:xfrm>
              <a:off x="6304657" y="1653823"/>
              <a:ext cx="14036" cy="10567"/>
            </a:xfrm>
            <a:custGeom>
              <a:rect b="b" l="l" r="r" t="t"/>
              <a:pathLst>
                <a:path extrusionOk="0" h="332" w="441">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9"/>
            <p:cNvSpPr/>
            <p:nvPr/>
          </p:nvSpPr>
          <p:spPr>
            <a:xfrm>
              <a:off x="6469874" y="1724511"/>
              <a:ext cx="14068" cy="10344"/>
            </a:xfrm>
            <a:custGeom>
              <a:rect b="b" l="l" r="r" t="t"/>
              <a:pathLst>
                <a:path extrusionOk="0" h="325" w="442">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9"/>
            <p:cNvSpPr/>
            <p:nvPr/>
          </p:nvSpPr>
          <p:spPr>
            <a:xfrm>
              <a:off x="6424392" y="1605158"/>
              <a:ext cx="11394" cy="13368"/>
            </a:xfrm>
            <a:custGeom>
              <a:rect b="b" l="l" r="r" t="t"/>
              <a:pathLst>
                <a:path extrusionOk="0" h="420" w="358">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9"/>
            <p:cNvSpPr/>
            <p:nvPr/>
          </p:nvSpPr>
          <p:spPr>
            <a:xfrm>
              <a:off x="6353926" y="1770916"/>
              <a:ext cx="11394" cy="13208"/>
            </a:xfrm>
            <a:custGeom>
              <a:rect b="b" l="l" r="r" t="t"/>
              <a:pathLst>
                <a:path extrusionOk="0" h="415" w="358">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9"/>
            <p:cNvSpPr/>
            <p:nvPr/>
          </p:nvSpPr>
          <p:spPr>
            <a:xfrm>
              <a:off x="6355040" y="1604363"/>
              <a:ext cx="11044" cy="13399"/>
            </a:xfrm>
            <a:custGeom>
              <a:rect b="b" l="l" r="r" t="t"/>
              <a:pathLst>
                <a:path extrusionOk="0" h="421" w="347">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39"/>
            <p:cNvSpPr/>
            <p:nvPr/>
          </p:nvSpPr>
          <p:spPr>
            <a:xfrm>
              <a:off x="6422514" y="1771489"/>
              <a:ext cx="11012" cy="13017"/>
            </a:xfrm>
            <a:custGeom>
              <a:rect b="b" l="l" r="r" t="t"/>
              <a:pathLst>
                <a:path extrusionOk="0" h="409" w="346">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39"/>
            <p:cNvSpPr/>
            <p:nvPr/>
          </p:nvSpPr>
          <p:spPr>
            <a:xfrm>
              <a:off x="6470637" y="1655541"/>
              <a:ext cx="14036" cy="10726"/>
            </a:xfrm>
            <a:custGeom>
              <a:rect b="b" l="l" r="r" t="t"/>
              <a:pathLst>
                <a:path extrusionOk="0" h="337" w="441">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9"/>
            <p:cNvSpPr/>
            <p:nvPr/>
          </p:nvSpPr>
          <p:spPr>
            <a:xfrm>
              <a:off x="6303893" y="1723175"/>
              <a:ext cx="13686" cy="10153"/>
            </a:xfrm>
            <a:custGeom>
              <a:rect b="b" l="l" r="r" t="t"/>
              <a:pathLst>
                <a:path extrusionOk="0" h="319" w="43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7" name="Google Shape;2077;p39"/>
          <p:cNvGrpSpPr/>
          <p:nvPr/>
        </p:nvGrpSpPr>
        <p:grpSpPr>
          <a:xfrm>
            <a:off x="6469069" y="2774425"/>
            <a:ext cx="375272" cy="370046"/>
            <a:chOff x="5352728" y="1990239"/>
            <a:chExt cx="327091" cy="322508"/>
          </a:xfrm>
        </p:grpSpPr>
        <p:sp>
          <p:nvSpPr>
            <p:cNvPr id="2078" name="Google Shape;2078;p39"/>
            <p:cNvSpPr/>
            <p:nvPr/>
          </p:nvSpPr>
          <p:spPr>
            <a:xfrm>
              <a:off x="5575935" y="2093297"/>
              <a:ext cx="103885" cy="217923"/>
            </a:xfrm>
            <a:custGeom>
              <a:rect b="b" l="l" r="r" t="t"/>
              <a:pathLst>
                <a:path extrusionOk="0" h="6847" w="3264">
                  <a:moveTo>
                    <a:pt x="1084" y="322"/>
                  </a:moveTo>
                  <a:cubicBezTo>
                    <a:pt x="1144" y="322"/>
                    <a:pt x="1203" y="358"/>
                    <a:pt x="1203" y="441"/>
                  </a:cubicBezTo>
                  <a:lnTo>
                    <a:pt x="1203" y="513"/>
                  </a:lnTo>
                  <a:lnTo>
                    <a:pt x="1203" y="1061"/>
                  </a:lnTo>
                  <a:cubicBezTo>
                    <a:pt x="1203" y="1156"/>
                    <a:pt x="1275" y="1227"/>
                    <a:pt x="1370" y="1227"/>
                  </a:cubicBezTo>
                  <a:cubicBezTo>
                    <a:pt x="1453" y="1227"/>
                    <a:pt x="1537" y="1156"/>
                    <a:pt x="1537" y="1061"/>
                  </a:cubicBezTo>
                  <a:lnTo>
                    <a:pt x="1537" y="537"/>
                  </a:lnTo>
                  <a:cubicBezTo>
                    <a:pt x="1549" y="513"/>
                    <a:pt x="1596" y="477"/>
                    <a:pt x="1632" y="477"/>
                  </a:cubicBezTo>
                  <a:lnTo>
                    <a:pt x="1656" y="477"/>
                  </a:lnTo>
                  <a:cubicBezTo>
                    <a:pt x="1715" y="477"/>
                    <a:pt x="1775" y="525"/>
                    <a:pt x="1775" y="596"/>
                  </a:cubicBezTo>
                  <a:lnTo>
                    <a:pt x="1775" y="632"/>
                  </a:lnTo>
                  <a:lnTo>
                    <a:pt x="1775" y="1061"/>
                  </a:lnTo>
                  <a:cubicBezTo>
                    <a:pt x="1775" y="1156"/>
                    <a:pt x="1846" y="1227"/>
                    <a:pt x="1930" y="1227"/>
                  </a:cubicBezTo>
                  <a:cubicBezTo>
                    <a:pt x="2025" y="1227"/>
                    <a:pt x="2096" y="1156"/>
                    <a:pt x="2096" y="1061"/>
                  </a:cubicBezTo>
                  <a:lnTo>
                    <a:pt x="2096" y="656"/>
                  </a:lnTo>
                  <a:cubicBezTo>
                    <a:pt x="2108" y="620"/>
                    <a:pt x="2156" y="596"/>
                    <a:pt x="2203" y="596"/>
                  </a:cubicBezTo>
                  <a:lnTo>
                    <a:pt x="2215" y="596"/>
                  </a:lnTo>
                  <a:cubicBezTo>
                    <a:pt x="2275" y="596"/>
                    <a:pt x="2334" y="644"/>
                    <a:pt x="2334" y="715"/>
                  </a:cubicBezTo>
                  <a:lnTo>
                    <a:pt x="2334" y="822"/>
                  </a:lnTo>
                  <a:lnTo>
                    <a:pt x="2334" y="1156"/>
                  </a:lnTo>
                  <a:cubicBezTo>
                    <a:pt x="2334" y="1239"/>
                    <a:pt x="2406" y="1311"/>
                    <a:pt x="2501" y="1311"/>
                  </a:cubicBezTo>
                  <a:cubicBezTo>
                    <a:pt x="2584" y="1311"/>
                    <a:pt x="2668" y="1239"/>
                    <a:pt x="2668" y="1156"/>
                  </a:cubicBezTo>
                  <a:lnTo>
                    <a:pt x="2668" y="822"/>
                  </a:lnTo>
                  <a:cubicBezTo>
                    <a:pt x="2668" y="763"/>
                    <a:pt x="2703" y="703"/>
                    <a:pt x="2787" y="703"/>
                  </a:cubicBezTo>
                  <a:lnTo>
                    <a:pt x="2799" y="703"/>
                  </a:lnTo>
                  <a:cubicBezTo>
                    <a:pt x="2858" y="703"/>
                    <a:pt x="2918" y="751"/>
                    <a:pt x="2918" y="822"/>
                  </a:cubicBezTo>
                  <a:lnTo>
                    <a:pt x="2918" y="1584"/>
                  </a:lnTo>
                  <a:lnTo>
                    <a:pt x="2918" y="1596"/>
                  </a:lnTo>
                  <a:cubicBezTo>
                    <a:pt x="2930" y="1787"/>
                    <a:pt x="2918" y="2346"/>
                    <a:pt x="2632" y="2596"/>
                  </a:cubicBezTo>
                  <a:cubicBezTo>
                    <a:pt x="2608" y="2620"/>
                    <a:pt x="2572" y="2668"/>
                    <a:pt x="2572" y="2715"/>
                  </a:cubicBezTo>
                  <a:lnTo>
                    <a:pt x="2572" y="3216"/>
                  </a:lnTo>
                  <a:lnTo>
                    <a:pt x="1025" y="3216"/>
                  </a:lnTo>
                  <a:lnTo>
                    <a:pt x="1025" y="2858"/>
                  </a:lnTo>
                  <a:cubicBezTo>
                    <a:pt x="1025" y="2823"/>
                    <a:pt x="1001" y="2763"/>
                    <a:pt x="965" y="2727"/>
                  </a:cubicBezTo>
                  <a:cubicBezTo>
                    <a:pt x="929" y="2727"/>
                    <a:pt x="394" y="2311"/>
                    <a:pt x="358" y="1870"/>
                  </a:cubicBezTo>
                  <a:cubicBezTo>
                    <a:pt x="346" y="1608"/>
                    <a:pt x="334" y="1287"/>
                    <a:pt x="417" y="1215"/>
                  </a:cubicBezTo>
                  <a:cubicBezTo>
                    <a:pt x="453" y="1189"/>
                    <a:pt x="496" y="1175"/>
                    <a:pt x="560" y="1175"/>
                  </a:cubicBezTo>
                  <a:cubicBezTo>
                    <a:pt x="581" y="1175"/>
                    <a:pt x="605" y="1177"/>
                    <a:pt x="632" y="1180"/>
                  </a:cubicBezTo>
                  <a:lnTo>
                    <a:pt x="632" y="1406"/>
                  </a:lnTo>
                  <a:cubicBezTo>
                    <a:pt x="632" y="1489"/>
                    <a:pt x="703" y="1572"/>
                    <a:pt x="787" y="1572"/>
                  </a:cubicBezTo>
                  <a:cubicBezTo>
                    <a:pt x="882" y="1572"/>
                    <a:pt x="953" y="1489"/>
                    <a:pt x="953" y="1406"/>
                  </a:cubicBezTo>
                  <a:lnTo>
                    <a:pt x="953" y="441"/>
                  </a:lnTo>
                  <a:cubicBezTo>
                    <a:pt x="953" y="382"/>
                    <a:pt x="1001" y="322"/>
                    <a:pt x="1072" y="322"/>
                  </a:cubicBezTo>
                  <a:close/>
                  <a:moveTo>
                    <a:pt x="2799" y="3537"/>
                  </a:moveTo>
                  <a:lnTo>
                    <a:pt x="2799" y="4037"/>
                  </a:lnTo>
                  <a:lnTo>
                    <a:pt x="751" y="4037"/>
                  </a:lnTo>
                  <a:lnTo>
                    <a:pt x="751" y="3537"/>
                  </a:lnTo>
                  <a:close/>
                  <a:moveTo>
                    <a:pt x="2799" y="4370"/>
                  </a:moveTo>
                  <a:lnTo>
                    <a:pt x="2799" y="6525"/>
                  </a:lnTo>
                  <a:lnTo>
                    <a:pt x="751" y="6525"/>
                  </a:lnTo>
                  <a:lnTo>
                    <a:pt x="751" y="4370"/>
                  </a:lnTo>
                  <a:close/>
                  <a:moveTo>
                    <a:pt x="1072" y="1"/>
                  </a:moveTo>
                  <a:cubicBezTo>
                    <a:pt x="834" y="1"/>
                    <a:pt x="644" y="203"/>
                    <a:pt x="644" y="429"/>
                  </a:cubicBezTo>
                  <a:lnTo>
                    <a:pt x="644" y="846"/>
                  </a:lnTo>
                  <a:cubicBezTo>
                    <a:pt x="621" y="845"/>
                    <a:pt x="600" y="844"/>
                    <a:pt x="579" y="844"/>
                  </a:cubicBezTo>
                  <a:cubicBezTo>
                    <a:pt x="433" y="844"/>
                    <a:pt x="321" y="880"/>
                    <a:pt x="227" y="953"/>
                  </a:cubicBezTo>
                  <a:cubicBezTo>
                    <a:pt x="1" y="1144"/>
                    <a:pt x="13" y="1525"/>
                    <a:pt x="48" y="1882"/>
                  </a:cubicBezTo>
                  <a:cubicBezTo>
                    <a:pt x="72" y="2370"/>
                    <a:pt x="525" y="2787"/>
                    <a:pt x="679" y="2930"/>
                  </a:cubicBezTo>
                  <a:lnTo>
                    <a:pt x="679" y="3216"/>
                  </a:lnTo>
                  <a:lnTo>
                    <a:pt x="596" y="3216"/>
                  </a:lnTo>
                  <a:cubicBezTo>
                    <a:pt x="513" y="3216"/>
                    <a:pt x="429" y="3287"/>
                    <a:pt x="429" y="3382"/>
                  </a:cubicBezTo>
                  <a:lnTo>
                    <a:pt x="429" y="4216"/>
                  </a:lnTo>
                  <a:lnTo>
                    <a:pt x="429" y="6692"/>
                  </a:lnTo>
                  <a:cubicBezTo>
                    <a:pt x="429" y="6775"/>
                    <a:pt x="513" y="6847"/>
                    <a:pt x="596" y="6847"/>
                  </a:cubicBezTo>
                  <a:lnTo>
                    <a:pt x="2977" y="6847"/>
                  </a:lnTo>
                  <a:cubicBezTo>
                    <a:pt x="3061" y="6847"/>
                    <a:pt x="3144" y="6775"/>
                    <a:pt x="3144" y="6692"/>
                  </a:cubicBezTo>
                  <a:lnTo>
                    <a:pt x="3144" y="4204"/>
                  </a:lnTo>
                  <a:lnTo>
                    <a:pt x="3144" y="3370"/>
                  </a:lnTo>
                  <a:cubicBezTo>
                    <a:pt x="3120" y="3275"/>
                    <a:pt x="3049" y="3204"/>
                    <a:pt x="2965" y="3204"/>
                  </a:cubicBezTo>
                  <a:lnTo>
                    <a:pt x="2858" y="3204"/>
                  </a:lnTo>
                  <a:lnTo>
                    <a:pt x="2858" y="2763"/>
                  </a:lnTo>
                  <a:cubicBezTo>
                    <a:pt x="3263" y="2358"/>
                    <a:pt x="3215" y="1644"/>
                    <a:pt x="3204" y="1549"/>
                  </a:cubicBezTo>
                  <a:lnTo>
                    <a:pt x="3204" y="810"/>
                  </a:lnTo>
                  <a:cubicBezTo>
                    <a:pt x="3204" y="572"/>
                    <a:pt x="3013" y="382"/>
                    <a:pt x="2763" y="382"/>
                  </a:cubicBezTo>
                  <a:lnTo>
                    <a:pt x="2751" y="382"/>
                  </a:lnTo>
                  <a:cubicBezTo>
                    <a:pt x="2680" y="382"/>
                    <a:pt x="2608" y="394"/>
                    <a:pt x="2549" y="441"/>
                  </a:cubicBezTo>
                  <a:cubicBezTo>
                    <a:pt x="2465" y="334"/>
                    <a:pt x="2334" y="275"/>
                    <a:pt x="2203" y="275"/>
                  </a:cubicBezTo>
                  <a:lnTo>
                    <a:pt x="2191" y="275"/>
                  </a:lnTo>
                  <a:cubicBezTo>
                    <a:pt x="2120" y="275"/>
                    <a:pt x="2037" y="287"/>
                    <a:pt x="1977" y="322"/>
                  </a:cubicBezTo>
                  <a:cubicBezTo>
                    <a:pt x="1906" y="227"/>
                    <a:pt x="1787" y="168"/>
                    <a:pt x="1656" y="168"/>
                  </a:cubicBezTo>
                  <a:lnTo>
                    <a:pt x="1632" y="168"/>
                  </a:lnTo>
                  <a:cubicBezTo>
                    <a:pt x="1572" y="168"/>
                    <a:pt x="1525" y="179"/>
                    <a:pt x="1453" y="203"/>
                  </a:cubicBezTo>
                  <a:cubicBezTo>
                    <a:pt x="1382" y="84"/>
                    <a:pt x="1251" y="1"/>
                    <a:pt x="10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39"/>
            <p:cNvSpPr/>
            <p:nvPr/>
          </p:nvSpPr>
          <p:spPr>
            <a:xfrm>
              <a:off x="5426250" y="1990239"/>
              <a:ext cx="191029" cy="322508"/>
            </a:xfrm>
            <a:custGeom>
              <a:rect b="b" l="l" r="r" t="t"/>
              <a:pathLst>
                <a:path extrusionOk="0" h="10133" w="6002">
                  <a:moveTo>
                    <a:pt x="584" y="298"/>
                  </a:moveTo>
                  <a:lnTo>
                    <a:pt x="977" y="322"/>
                  </a:lnTo>
                  <a:lnTo>
                    <a:pt x="870" y="584"/>
                  </a:lnTo>
                  <a:lnTo>
                    <a:pt x="584" y="298"/>
                  </a:lnTo>
                  <a:close/>
                  <a:moveTo>
                    <a:pt x="1299" y="381"/>
                  </a:moveTo>
                  <a:lnTo>
                    <a:pt x="2322" y="810"/>
                  </a:lnTo>
                  <a:lnTo>
                    <a:pt x="2203" y="1239"/>
                  </a:lnTo>
                  <a:lnTo>
                    <a:pt x="1120" y="774"/>
                  </a:lnTo>
                  <a:lnTo>
                    <a:pt x="1299" y="381"/>
                  </a:lnTo>
                  <a:close/>
                  <a:moveTo>
                    <a:pt x="4739" y="1834"/>
                  </a:moveTo>
                  <a:lnTo>
                    <a:pt x="5097" y="1977"/>
                  </a:lnTo>
                  <a:lnTo>
                    <a:pt x="4918" y="2382"/>
                  </a:lnTo>
                  <a:lnTo>
                    <a:pt x="4620" y="2263"/>
                  </a:lnTo>
                  <a:cubicBezTo>
                    <a:pt x="4632" y="2251"/>
                    <a:pt x="4632" y="2227"/>
                    <a:pt x="4632" y="2227"/>
                  </a:cubicBezTo>
                  <a:lnTo>
                    <a:pt x="4739" y="1834"/>
                  </a:lnTo>
                  <a:close/>
                  <a:moveTo>
                    <a:pt x="5406" y="2108"/>
                  </a:moveTo>
                  <a:lnTo>
                    <a:pt x="5585" y="2191"/>
                  </a:lnTo>
                  <a:cubicBezTo>
                    <a:pt x="5609" y="2203"/>
                    <a:pt x="5632" y="2215"/>
                    <a:pt x="5644" y="2251"/>
                  </a:cubicBezTo>
                  <a:cubicBezTo>
                    <a:pt x="5656" y="2274"/>
                    <a:pt x="5656" y="2298"/>
                    <a:pt x="5644" y="2322"/>
                  </a:cubicBezTo>
                  <a:lnTo>
                    <a:pt x="5549" y="2524"/>
                  </a:lnTo>
                  <a:cubicBezTo>
                    <a:pt x="5537" y="2560"/>
                    <a:pt x="5525" y="2572"/>
                    <a:pt x="5490" y="2584"/>
                  </a:cubicBezTo>
                  <a:cubicBezTo>
                    <a:pt x="5478" y="2590"/>
                    <a:pt x="5463" y="2593"/>
                    <a:pt x="5449" y="2593"/>
                  </a:cubicBezTo>
                  <a:cubicBezTo>
                    <a:pt x="5436" y="2593"/>
                    <a:pt x="5424" y="2590"/>
                    <a:pt x="5418" y="2584"/>
                  </a:cubicBezTo>
                  <a:lnTo>
                    <a:pt x="5228" y="2513"/>
                  </a:lnTo>
                  <a:lnTo>
                    <a:pt x="5406" y="2108"/>
                  </a:lnTo>
                  <a:close/>
                  <a:moveTo>
                    <a:pt x="2906" y="405"/>
                  </a:moveTo>
                  <a:cubicBezTo>
                    <a:pt x="2930" y="405"/>
                    <a:pt x="2965" y="429"/>
                    <a:pt x="2977" y="441"/>
                  </a:cubicBezTo>
                  <a:cubicBezTo>
                    <a:pt x="2989" y="477"/>
                    <a:pt x="2989" y="500"/>
                    <a:pt x="2989" y="536"/>
                  </a:cubicBezTo>
                  <a:lnTo>
                    <a:pt x="2977" y="608"/>
                  </a:lnTo>
                  <a:lnTo>
                    <a:pt x="2787" y="1262"/>
                  </a:lnTo>
                  <a:cubicBezTo>
                    <a:pt x="2751" y="1358"/>
                    <a:pt x="2811" y="1441"/>
                    <a:pt x="2882" y="1453"/>
                  </a:cubicBezTo>
                  <a:lnTo>
                    <a:pt x="2930" y="1453"/>
                  </a:lnTo>
                  <a:cubicBezTo>
                    <a:pt x="3001" y="1453"/>
                    <a:pt x="3061" y="1417"/>
                    <a:pt x="3084" y="1334"/>
                  </a:cubicBezTo>
                  <a:lnTo>
                    <a:pt x="3263" y="703"/>
                  </a:lnTo>
                  <a:cubicBezTo>
                    <a:pt x="3287" y="667"/>
                    <a:pt x="3335" y="655"/>
                    <a:pt x="3382" y="655"/>
                  </a:cubicBezTo>
                  <a:lnTo>
                    <a:pt x="3394" y="655"/>
                  </a:lnTo>
                  <a:cubicBezTo>
                    <a:pt x="3418" y="655"/>
                    <a:pt x="3454" y="679"/>
                    <a:pt x="3465" y="703"/>
                  </a:cubicBezTo>
                  <a:cubicBezTo>
                    <a:pt x="3477" y="727"/>
                    <a:pt x="3477" y="762"/>
                    <a:pt x="3477" y="786"/>
                  </a:cubicBezTo>
                  <a:lnTo>
                    <a:pt x="3323" y="1358"/>
                  </a:lnTo>
                  <a:cubicBezTo>
                    <a:pt x="3287" y="1441"/>
                    <a:pt x="3346" y="1536"/>
                    <a:pt x="3418" y="1548"/>
                  </a:cubicBezTo>
                  <a:lnTo>
                    <a:pt x="3465" y="1548"/>
                  </a:lnTo>
                  <a:cubicBezTo>
                    <a:pt x="3537" y="1548"/>
                    <a:pt x="3596" y="1501"/>
                    <a:pt x="3620" y="1429"/>
                  </a:cubicBezTo>
                  <a:lnTo>
                    <a:pt x="3763" y="905"/>
                  </a:lnTo>
                  <a:cubicBezTo>
                    <a:pt x="3794" y="885"/>
                    <a:pt x="3825" y="855"/>
                    <a:pt x="3863" y="855"/>
                  </a:cubicBezTo>
                  <a:cubicBezTo>
                    <a:pt x="3869" y="855"/>
                    <a:pt x="3876" y="856"/>
                    <a:pt x="3882" y="858"/>
                  </a:cubicBezTo>
                  <a:lnTo>
                    <a:pt x="3894" y="858"/>
                  </a:lnTo>
                  <a:cubicBezTo>
                    <a:pt x="3954" y="881"/>
                    <a:pt x="4001" y="941"/>
                    <a:pt x="3989" y="1000"/>
                  </a:cubicBezTo>
                  <a:lnTo>
                    <a:pt x="3954" y="1096"/>
                  </a:lnTo>
                  <a:lnTo>
                    <a:pt x="3823" y="1536"/>
                  </a:lnTo>
                  <a:cubicBezTo>
                    <a:pt x="3799" y="1620"/>
                    <a:pt x="3835" y="1703"/>
                    <a:pt x="3930" y="1739"/>
                  </a:cubicBezTo>
                  <a:lnTo>
                    <a:pt x="3977" y="1739"/>
                  </a:lnTo>
                  <a:cubicBezTo>
                    <a:pt x="4049" y="1739"/>
                    <a:pt x="4108" y="1691"/>
                    <a:pt x="4120" y="1620"/>
                  </a:cubicBezTo>
                  <a:lnTo>
                    <a:pt x="4251" y="1167"/>
                  </a:lnTo>
                  <a:cubicBezTo>
                    <a:pt x="4272" y="1115"/>
                    <a:pt x="4320" y="1082"/>
                    <a:pt x="4371" y="1082"/>
                  </a:cubicBezTo>
                  <a:cubicBezTo>
                    <a:pt x="4379" y="1082"/>
                    <a:pt x="4386" y="1082"/>
                    <a:pt x="4394" y="1084"/>
                  </a:cubicBezTo>
                  <a:lnTo>
                    <a:pt x="4406" y="1084"/>
                  </a:lnTo>
                  <a:cubicBezTo>
                    <a:pt x="4466" y="1096"/>
                    <a:pt x="4513" y="1155"/>
                    <a:pt x="4489" y="1215"/>
                  </a:cubicBezTo>
                  <a:lnTo>
                    <a:pt x="4251" y="2084"/>
                  </a:lnTo>
                  <a:lnTo>
                    <a:pt x="4251" y="2096"/>
                  </a:lnTo>
                  <a:cubicBezTo>
                    <a:pt x="4323" y="2191"/>
                    <a:pt x="4216" y="2870"/>
                    <a:pt x="3811" y="3084"/>
                  </a:cubicBezTo>
                  <a:cubicBezTo>
                    <a:pt x="3751" y="3108"/>
                    <a:pt x="3727" y="3167"/>
                    <a:pt x="3727" y="3227"/>
                  </a:cubicBezTo>
                  <a:lnTo>
                    <a:pt x="3727" y="3715"/>
                  </a:lnTo>
                  <a:lnTo>
                    <a:pt x="2192" y="3715"/>
                  </a:lnTo>
                  <a:lnTo>
                    <a:pt x="2192" y="2941"/>
                  </a:lnTo>
                  <a:cubicBezTo>
                    <a:pt x="2192" y="2905"/>
                    <a:pt x="2180" y="2870"/>
                    <a:pt x="2144" y="2846"/>
                  </a:cubicBezTo>
                  <a:cubicBezTo>
                    <a:pt x="2144" y="2846"/>
                    <a:pt x="1715" y="2310"/>
                    <a:pt x="1787" y="1870"/>
                  </a:cubicBezTo>
                  <a:cubicBezTo>
                    <a:pt x="1822" y="1739"/>
                    <a:pt x="1834" y="1572"/>
                    <a:pt x="1870" y="1453"/>
                  </a:cubicBezTo>
                  <a:lnTo>
                    <a:pt x="2168" y="1572"/>
                  </a:lnTo>
                  <a:cubicBezTo>
                    <a:pt x="2192" y="1620"/>
                    <a:pt x="2239" y="1667"/>
                    <a:pt x="2275" y="1679"/>
                  </a:cubicBezTo>
                  <a:cubicBezTo>
                    <a:pt x="2294" y="1686"/>
                    <a:pt x="2312" y="1690"/>
                    <a:pt x="2330" y="1690"/>
                  </a:cubicBezTo>
                  <a:cubicBezTo>
                    <a:pt x="2401" y="1690"/>
                    <a:pt x="2456" y="1636"/>
                    <a:pt x="2465" y="1560"/>
                  </a:cubicBezTo>
                  <a:lnTo>
                    <a:pt x="2751" y="489"/>
                  </a:lnTo>
                  <a:cubicBezTo>
                    <a:pt x="2751" y="465"/>
                    <a:pt x="2787" y="429"/>
                    <a:pt x="2799" y="417"/>
                  </a:cubicBezTo>
                  <a:cubicBezTo>
                    <a:pt x="2834" y="405"/>
                    <a:pt x="2858" y="405"/>
                    <a:pt x="2882" y="405"/>
                  </a:cubicBezTo>
                  <a:close/>
                  <a:moveTo>
                    <a:pt x="3942" y="4048"/>
                  </a:moveTo>
                  <a:lnTo>
                    <a:pt x="3942" y="4549"/>
                  </a:lnTo>
                  <a:lnTo>
                    <a:pt x="1894" y="4549"/>
                  </a:lnTo>
                  <a:lnTo>
                    <a:pt x="1894" y="4048"/>
                  </a:lnTo>
                  <a:close/>
                  <a:moveTo>
                    <a:pt x="191" y="0"/>
                  </a:moveTo>
                  <a:cubicBezTo>
                    <a:pt x="120" y="0"/>
                    <a:pt x="60" y="24"/>
                    <a:pt x="36" y="84"/>
                  </a:cubicBezTo>
                  <a:cubicBezTo>
                    <a:pt x="1" y="143"/>
                    <a:pt x="13" y="227"/>
                    <a:pt x="60" y="262"/>
                  </a:cubicBezTo>
                  <a:lnTo>
                    <a:pt x="822" y="1012"/>
                  </a:lnTo>
                  <a:lnTo>
                    <a:pt x="834" y="1024"/>
                  </a:lnTo>
                  <a:lnTo>
                    <a:pt x="846" y="1024"/>
                  </a:lnTo>
                  <a:cubicBezTo>
                    <a:pt x="870" y="1036"/>
                    <a:pt x="894" y="1060"/>
                    <a:pt x="906" y="1060"/>
                  </a:cubicBezTo>
                  <a:lnTo>
                    <a:pt x="1596" y="1358"/>
                  </a:lnTo>
                  <a:cubicBezTo>
                    <a:pt x="1549" y="1501"/>
                    <a:pt x="1501" y="1679"/>
                    <a:pt x="1489" y="1846"/>
                  </a:cubicBezTo>
                  <a:cubicBezTo>
                    <a:pt x="1406" y="2346"/>
                    <a:pt x="1763" y="2870"/>
                    <a:pt x="1870" y="3036"/>
                  </a:cubicBezTo>
                  <a:lnTo>
                    <a:pt x="1870" y="3763"/>
                  </a:lnTo>
                  <a:lnTo>
                    <a:pt x="1739" y="3763"/>
                  </a:lnTo>
                  <a:cubicBezTo>
                    <a:pt x="1656" y="3763"/>
                    <a:pt x="1572" y="3834"/>
                    <a:pt x="1572" y="3929"/>
                  </a:cubicBezTo>
                  <a:lnTo>
                    <a:pt x="1572" y="4763"/>
                  </a:lnTo>
                  <a:lnTo>
                    <a:pt x="1572" y="9966"/>
                  </a:lnTo>
                  <a:cubicBezTo>
                    <a:pt x="1572" y="10061"/>
                    <a:pt x="1656" y="10133"/>
                    <a:pt x="1739" y="10133"/>
                  </a:cubicBezTo>
                  <a:lnTo>
                    <a:pt x="4120" y="10133"/>
                  </a:lnTo>
                  <a:cubicBezTo>
                    <a:pt x="4216" y="10133"/>
                    <a:pt x="4287" y="10061"/>
                    <a:pt x="4287" y="9966"/>
                  </a:cubicBezTo>
                  <a:lnTo>
                    <a:pt x="4287" y="5942"/>
                  </a:lnTo>
                  <a:cubicBezTo>
                    <a:pt x="4287" y="5846"/>
                    <a:pt x="4216" y="5775"/>
                    <a:pt x="4120" y="5775"/>
                  </a:cubicBezTo>
                  <a:cubicBezTo>
                    <a:pt x="4037" y="5775"/>
                    <a:pt x="3954" y="5846"/>
                    <a:pt x="3954" y="5942"/>
                  </a:cubicBezTo>
                  <a:lnTo>
                    <a:pt x="3954" y="9811"/>
                  </a:lnTo>
                  <a:lnTo>
                    <a:pt x="1906" y="9811"/>
                  </a:lnTo>
                  <a:lnTo>
                    <a:pt x="1906" y="4930"/>
                  </a:lnTo>
                  <a:lnTo>
                    <a:pt x="3954" y="4930"/>
                  </a:lnTo>
                  <a:lnTo>
                    <a:pt x="3954" y="5191"/>
                  </a:lnTo>
                  <a:lnTo>
                    <a:pt x="3954" y="5370"/>
                  </a:lnTo>
                  <a:cubicBezTo>
                    <a:pt x="3954" y="5465"/>
                    <a:pt x="4037" y="5537"/>
                    <a:pt x="4120" y="5537"/>
                  </a:cubicBezTo>
                  <a:cubicBezTo>
                    <a:pt x="4216" y="5537"/>
                    <a:pt x="4287" y="5465"/>
                    <a:pt x="4287" y="5370"/>
                  </a:cubicBezTo>
                  <a:lnTo>
                    <a:pt x="4287" y="5191"/>
                  </a:lnTo>
                  <a:lnTo>
                    <a:pt x="4287" y="4715"/>
                  </a:lnTo>
                  <a:lnTo>
                    <a:pt x="4287" y="3882"/>
                  </a:lnTo>
                  <a:cubicBezTo>
                    <a:pt x="4287" y="3787"/>
                    <a:pt x="4216" y="3715"/>
                    <a:pt x="4120" y="3715"/>
                  </a:cubicBezTo>
                  <a:lnTo>
                    <a:pt x="4049" y="3715"/>
                  </a:lnTo>
                  <a:lnTo>
                    <a:pt x="4049" y="3298"/>
                  </a:lnTo>
                  <a:cubicBezTo>
                    <a:pt x="4323" y="3120"/>
                    <a:pt x="4466" y="2810"/>
                    <a:pt x="4549" y="2572"/>
                  </a:cubicBezTo>
                  <a:lnTo>
                    <a:pt x="5299" y="2882"/>
                  </a:lnTo>
                  <a:cubicBezTo>
                    <a:pt x="5359" y="2917"/>
                    <a:pt x="5406" y="2917"/>
                    <a:pt x="5466" y="2917"/>
                  </a:cubicBezTo>
                  <a:cubicBezTo>
                    <a:pt x="5525" y="2917"/>
                    <a:pt x="5561" y="2905"/>
                    <a:pt x="5621" y="2882"/>
                  </a:cubicBezTo>
                  <a:cubicBezTo>
                    <a:pt x="5728" y="2846"/>
                    <a:pt x="5823" y="2763"/>
                    <a:pt x="5859" y="2667"/>
                  </a:cubicBezTo>
                  <a:lnTo>
                    <a:pt x="5954" y="2453"/>
                  </a:lnTo>
                  <a:cubicBezTo>
                    <a:pt x="6002" y="2346"/>
                    <a:pt x="6002" y="2227"/>
                    <a:pt x="5954" y="2132"/>
                  </a:cubicBezTo>
                  <a:cubicBezTo>
                    <a:pt x="5906" y="2024"/>
                    <a:pt x="5835" y="1929"/>
                    <a:pt x="5728" y="1893"/>
                  </a:cubicBezTo>
                  <a:lnTo>
                    <a:pt x="4847" y="1512"/>
                  </a:lnTo>
                  <a:lnTo>
                    <a:pt x="4894" y="1370"/>
                  </a:lnTo>
                  <a:cubicBezTo>
                    <a:pt x="4930" y="1251"/>
                    <a:pt x="4906" y="1131"/>
                    <a:pt x="4835" y="1036"/>
                  </a:cubicBezTo>
                  <a:cubicBezTo>
                    <a:pt x="4775" y="941"/>
                    <a:pt x="4668" y="881"/>
                    <a:pt x="4573" y="846"/>
                  </a:cubicBezTo>
                  <a:lnTo>
                    <a:pt x="4549" y="846"/>
                  </a:lnTo>
                  <a:cubicBezTo>
                    <a:pt x="4513" y="840"/>
                    <a:pt x="4478" y="837"/>
                    <a:pt x="4442" y="837"/>
                  </a:cubicBezTo>
                  <a:cubicBezTo>
                    <a:pt x="4406" y="837"/>
                    <a:pt x="4370" y="840"/>
                    <a:pt x="4335" y="846"/>
                  </a:cubicBezTo>
                  <a:cubicBezTo>
                    <a:pt x="4275" y="727"/>
                    <a:pt x="4168" y="643"/>
                    <a:pt x="4037" y="608"/>
                  </a:cubicBezTo>
                  <a:lnTo>
                    <a:pt x="4013" y="608"/>
                  </a:lnTo>
                  <a:cubicBezTo>
                    <a:pt x="3977" y="602"/>
                    <a:pt x="3942" y="599"/>
                    <a:pt x="3907" y="599"/>
                  </a:cubicBezTo>
                  <a:cubicBezTo>
                    <a:pt x="3873" y="599"/>
                    <a:pt x="3841" y="602"/>
                    <a:pt x="3811" y="608"/>
                  </a:cubicBezTo>
                  <a:cubicBezTo>
                    <a:pt x="3811" y="596"/>
                    <a:pt x="3799" y="596"/>
                    <a:pt x="3799" y="584"/>
                  </a:cubicBezTo>
                  <a:cubicBezTo>
                    <a:pt x="3739" y="477"/>
                    <a:pt x="3632" y="417"/>
                    <a:pt x="3525" y="381"/>
                  </a:cubicBezTo>
                  <a:lnTo>
                    <a:pt x="3513" y="381"/>
                  </a:lnTo>
                  <a:cubicBezTo>
                    <a:pt x="3483" y="375"/>
                    <a:pt x="3454" y="372"/>
                    <a:pt x="3424" y="372"/>
                  </a:cubicBezTo>
                  <a:cubicBezTo>
                    <a:pt x="3394" y="372"/>
                    <a:pt x="3364" y="375"/>
                    <a:pt x="3335" y="381"/>
                  </a:cubicBezTo>
                  <a:cubicBezTo>
                    <a:pt x="3323" y="358"/>
                    <a:pt x="3299" y="322"/>
                    <a:pt x="3287" y="310"/>
                  </a:cubicBezTo>
                  <a:cubicBezTo>
                    <a:pt x="3227" y="203"/>
                    <a:pt x="3120" y="143"/>
                    <a:pt x="3025" y="119"/>
                  </a:cubicBezTo>
                  <a:lnTo>
                    <a:pt x="3001" y="119"/>
                  </a:lnTo>
                  <a:cubicBezTo>
                    <a:pt x="2964" y="108"/>
                    <a:pt x="2927" y="103"/>
                    <a:pt x="2892" y="103"/>
                  </a:cubicBezTo>
                  <a:cubicBezTo>
                    <a:pt x="2812" y="103"/>
                    <a:pt x="2737" y="130"/>
                    <a:pt x="2680" y="179"/>
                  </a:cubicBezTo>
                  <a:cubicBezTo>
                    <a:pt x="2573" y="238"/>
                    <a:pt x="2513" y="346"/>
                    <a:pt x="2489" y="441"/>
                  </a:cubicBezTo>
                  <a:lnTo>
                    <a:pt x="2453" y="548"/>
                  </a:lnTo>
                  <a:lnTo>
                    <a:pt x="1322" y="72"/>
                  </a:lnTo>
                  <a:lnTo>
                    <a:pt x="1263" y="72"/>
                  </a:lnTo>
                  <a:lnTo>
                    <a:pt x="19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39"/>
            <p:cNvSpPr/>
            <p:nvPr/>
          </p:nvSpPr>
          <p:spPr>
            <a:xfrm>
              <a:off x="5352728" y="2121719"/>
              <a:ext cx="103503" cy="189501"/>
            </a:xfrm>
            <a:custGeom>
              <a:rect b="b" l="l" r="r" t="t"/>
              <a:pathLst>
                <a:path extrusionOk="0" h="5954" w="3252">
                  <a:moveTo>
                    <a:pt x="1073" y="322"/>
                  </a:moveTo>
                  <a:cubicBezTo>
                    <a:pt x="1132" y="322"/>
                    <a:pt x="1192" y="358"/>
                    <a:pt x="1192" y="441"/>
                  </a:cubicBezTo>
                  <a:lnTo>
                    <a:pt x="1192" y="513"/>
                  </a:lnTo>
                  <a:lnTo>
                    <a:pt x="1192" y="1060"/>
                  </a:lnTo>
                  <a:cubicBezTo>
                    <a:pt x="1192" y="1156"/>
                    <a:pt x="1263" y="1227"/>
                    <a:pt x="1358" y="1227"/>
                  </a:cubicBezTo>
                  <a:cubicBezTo>
                    <a:pt x="1442" y="1227"/>
                    <a:pt x="1525" y="1156"/>
                    <a:pt x="1525" y="1060"/>
                  </a:cubicBezTo>
                  <a:lnTo>
                    <a:pt x="1525" y="537"/>
                  </a:lnTo>
                  <a:cubicBezTo>
                    <a:pt x="1537" y="513"/>
                    <a:pt x="1584" y="477"/>
                    <a:pt x="1620" y="477"/>
                  </a:cubicBezTo>
                  <a:lnTo>
                    <a:pt x="1644" y="477"/>
                  </a:lnTo>
                  <a:cubicBezTo>
                    <a:pt x="1704" y="477"/>
                    <a:pt x="1763" y="525"/>
                    <a:pt x="1763" y="596"/>
                  </a:cubicBezTo>
                  <a:lnTo>
                    <a:pt x="1763" y="632"/>
                  </a:lnTo>
                  <a:lnTo>
                    <a:pt x="1763" y="1060"/>
                  </a:lnTo>
                  <a:cubicBezTo>
                    <a:pt x="1763" y="1156"/>
                    <a:pt x="1835" y="1227"/>
                    <a:pt x="1918" y="1227"/>
                  </a:cubicBezTo>
                  <a:cubicBezTo>
                    <a:pt x="2013" y="1227"/>
                    <a:pt x="2085" y="1156"/>
                    <a:pt x="2085" y="1060"/>
                  </a:cubicBezTo>
                  <a:lnTo>
                    <a:pt x="2085" y="656"/>
                  </a:lnTo>
                  <a:cubicBezTo>
                    <a:pt x="2096" y="620"/>
                    <a:pt x="2144" y="596"/>
                    <a:pt x="2192" y="596"/>
                  </a:cubicBezTo>
                  <a:lnTo>
                    <a:pt x="2204" y="596"/>
                  </a:lnTo>
                  <a:cubicBezTo>
                    <a:pt x="2263" y="596"/>
                    <a:pt x="2323" y="644"/>
                    <a:pt x="2323" y="715"/>
                  </a:cubicBezTo>
                  <a:lnTo>
                    <a:pt x="2323" y="822"/>
                  </a:lnTo>
                  <a:lnTo>
                    <a:pt x="2323" y="1156"/>
                  </a:lnTo>
                  <a:cubicBezTo>
                    <a:pt x="2323" y="1239"/>
                    <a:pt x="2394" y="1311"/>
                    <a:pt x="2489" y="1311"/>
                  </a:cubicBezTo>
                  <a:cubicBezTo>
                    <a:pt x="2573" y="1311"/>
                    <a:pt x="2656" y="1239"/>
                    <a:pt x="2656" y="1156"/>
                  </a:cubicBezTo>
                  <a:lnTo>
                    <a:pt x="2656" y="822"/>
                  </a:lnTo>
                  <a:cubicBezTo>
                    <a:pt x="2656" y="763"/>
                    <a:pt x="2692" y="703"/>
                    <a:pt x="2775" y="703"/>
                  </a:cubicBezTo>
                  <a:lnTo>
                    <a:pt x="2787" y="703"/>
                  </a:lnTo>
                  <a:cubicBezTo>
                    <a:pt x="2847" y="703"/>
                    <a:pt x="2906" y="751"/>
                    <a:pt x="2906" y="822"/>
                  </a:cubicBezTo>
                  <a:lnTo>
                    <a:pt x="2906" y="1584"/>
                  </a:lnTo>
                  <a:lnTo>
                    <a:pt x="2906" y="1596"/>
                  </a:lnTo>
                  <a:cubicBezTo>
                    <a:pt x="2894" y="1775"/>
                    <a:pt x="2882" y="2323"/>
                    <a:pt x="2597" y="2584"/>
                  </a:cubicBezTo>
                  <a:cubicBezTo>
                    <a:pt x="2561" y="2608"/>
                    <a:pt x="2537" y="2656"/>
                    <a:pt x="2537" y="2704"/>
                  </a:cubicBezTo>
                  <a:lnTo>
                    <a:pt x="2537" y="3204"/>
                  </a:lnTo>
                  <a:lnTo>
                    <a:pt x="989" y="3204"/>
                  </a:lnTo>
                  <a:lnTo>
                    <a:pt x="989" y="2846"/>
                  </a:lnTo>
                  <a:cubicBezTo>
                    <a:pt x="989" y="2799"/>
                    <a:pt x="953" y="2739"/>
                    <a:pt x="930" y="2715"/>
                  </a:cubicBezTo>
                  <a:cubicBezTo>
                    <a:pt x="775" y="2596"/>
                    <a:pt x="370" y="2227"/>
                    <a:pt x="346" y="1846"/>
                  </a:cubicBezTo>
                  <a:cubicBezTo>
                    <a:pt x="334" y="1596"/>
                    <a:pt x="311" y="1275"/>
                    <a:pt x="406" y="1191"/>
                  </a:cubicBezTo>
                  <a:cubicBezTo>
                    <a:pt x="441" y="1174"/>
                    <a:pt x="482" y="1163"/>
                    <a:pt x="539" y="1163"/>
                  </a:cubicBezTo>
                  <a:cubicBezTo>
                    <a:pt x="560" y="1163"/>
                    <a:pt x="583" y="1164"/>
                    <a:pt x="608" y="1168"/>
                  </a:cubicBezTo>
                  <a:lnTo>
                    <a:pt x="608" y="1394"/>
                  </a:lnTo>
                  <a:cubicBezTo>
                    <a:pt x="608" y="1477"/>
                    <a:pt x="692" y="1549"/>
                    <a:pt x="775" y="1549"/>
                  </a:cubicBezTo>
                  <a:cubicBezTo>
                    <a:pt x="870" y="1549"/>
                    <a:pt x="942" y="1477"/>
                    <a:pt x="942" y="1394"/>
                  </a:cubicBezTo>
                  <a:lnTo>
                    <a:pt x="942" y="441"/>
                  </a:lnTo>
                  <a:cubicBezTo>
                    <a:pt x="942" y="382"/>
                    <a:pt x="989" y="322"/>
                    <a:pt x="1061" y="322"/>
                  </a:cubicBezTo>
                  <a:close/>
                  <a:moveTo>
                    <a:pt x="2799" y="3537"/>
                  </a:moveTo>
                  <a:lnTo>
                    <a:pt x="2799" y="4037"/>
                  </a:lnTo>
                  <a:lnTo>
                    <a:pt x="751" y="4037"/>
                  </a:lnTo>
                  <a:lnTo>
                    <a:pt x="751" y="3537"/>
                  </a:lnTo>
                  <a:close/>
                  <a:moveTo>
                    <a:pt x="2799" y="4347"/>
                  </a:moveTo>
                  <a:lnTo>
                    <a:pt x="2799" y="5632"/>
                  </a:lnTo>
                  <a:lnTo>
                    <a:pt x="751" y="5632"/>
                  </a:lnTo>
                  <a:lnTo>
                    <a:pt x="751" y="4347"/>
                  </a:lnTo>
                  <a:close/>
                  <a:moveTo>
                    <a:pt x="1073" y="1"/>
                  </a:moveTo>
                  <a:cubicBezTo>
                    <a:pt x="834" y="1"/>
                    <a:pt x="644" y="203"/>
                    <a:pt x="644" y="429"/>
                  </a:cubicBezTo>
                  <a:lnTo>
                    <a:pt x="644" y="846"/>
                  </a:lnTo>
                  <a:cubicBezTo>
                    <a:pt x="622" y="845"/>
                    <a:pt x="600" y="844"/>
                    <a:pt x="579" y="844"/>
                  </a:cubicBezTo>
                  <a:cubicBezTo>
                    <a:pt x="433" y="844"/>
                    <a:pt x="321" y="880"/>
                    <a:pt x="227" y="953"/>
                  </a:cubicBezTo>
                  <a:cubicBezTo>
                    <a:pt x="1" y="1144"/>
                    <a:pt x="13" y="1525"/>
                    <a:pt x="49" y="1882"/>
                  </a:cubicBezTo>
                  <a:cubicBezTo>
                    <a:pt x="84" y="2370"/>
                    <a:pt x="525" y="2787"/>
                    <a:pt x="692" y="2930"/>
                  </a:cubicBezTo>
                  <a:lnTo>
                    <a:pt x="692" y="3216"/>
                  </a:lnTo>
                  <a:lnTo>
                    <a:pt x="596" y="3216"/>
                  </a:lnTo>
                  <a:cubicBezTo>
                    <a:pt x="513" y="3216"/>
                    <a:pt x="441" y="3287"/>
                    <a:pt x="441" y="3382"/>
                  </a:cubicBezTo>
                  <a:lnTo>
                    <a:pt x="441" y="4216"/>
                  </a:lnTo>
                  <a:lnTo>
                    <a:pt x="441" y="5799"/>
                  </a:lnTo>
                  <a:cubicBezTo>
                    <a:pt x="441" y="5882"/>
                    <a:pt x="513" y="5954"/>
                    <a:pt x="596" y="5954"/>
                  </a:cubicBezTo>
                  <a:lnTo>
                    <a:pt x="2978" y="5954"/>
                  </a:lnTo>
                  <a:cubicBezTo>
                    <a:pt x="3073" y="5954"/>
                    <a:pt x="3144" y="5882"/>
                    <a:pt x="3144" y="5799"/>
                  </a:cubicBezTo>
                  <a:lnTo>
                    <a:pt x="3144" y="4204"/>
                  </a:lnTo>
                  <a:lnTo>
                    <a:pt x="3144" y="3370"/>
                  </a:lnTo>
                  <a:cubicBezTo>
                    <a:pt x="3144" y="3275"/>
                    <a:pt x="3073" y="3204"/>
                    <a:pt x="2978" y="3204"/>
                  </a:cubicBezTo>
                  <a:lnTo>
                    <a:pt x="2882" y="3204"/>
                  </a:lnTo>
                  <a:lnTo>
                    <a:pt x="2882" y="2763"/>
                  </a:lnTo>
                  <a:cubicBezTo>
                    <a:pt x="3251" y="2370"/>
                    <a:pt x="3204" y="1644"/>
                    <a:pt x="3204" y="1549"/>
                  </a:cubicBezTo>
                  <a:lnTo>
                    <a:pt x="3204" y="810"/>
                  </a:lnTo>
                  <a:cubicBezTo>
                    <a:pt x="3204" y="572"/>
                    <a:pt x="3013" y="382"/>
                    <a:pt x="2775" y="382"/>
                  </a:cubicBezTo>
                  <a:lnTo>
                    <a:pt x="2763" y="382"/>
                  </a:lnTo>
                  <a:cubicBezTo>
                    <a:pt x="2680" y="382"/>
                    <a:pt x="2608" y="394"/>
                    <a:pt x="2549" y="441"/>
                  </a:cubicBezTo>
                  <a:cubicBezTo>
                    <a:pt x="2477" y="334"/>
                    <a:pt x="2335" y="275"/>
                    <a:pt x="2204" y="275"/>
                  </a:cubicBezTo>
                  <a:lnTo>
                    <a:pt x="2192" y="275"/>
                  </a:lnTo>
                  <a:cubicBezTo>
                    <a:pt x="2120" y="275"/>
                    <a:pt x="2049" y="287"/>
                    <a:pt x="1989" y="322"/>
                  </a:cubicBezTo>
                  <a:cubicBezTo>
                    <a:pt x="1906" y="227"/>
                    <a:pt x="1787" y="168"/>
                    <a:pt x="1656" y="168"/>
                  </a:cubicBezTo>
                  <a:lnTo>
                    <a:pt x="1644" y="168"/>
                  </a:lnTo>
                  <a:cubicBezTo>
                    <a:pt x="1584" y="168"/>
                    <a:pt x="1525" y="179"/>
                    <a:pt x="1465" y="203"/>
                  </a:cubicBezTo>
                  <a:cubicBezTo>
                    <a:pt x="1394" y="84"/>
                    <a:pt x="1251" y="1"/>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1" name="Google Shape;2081;p39"/>
          <p:cNvSpPr/>
          <p:nvPr/>
        </p:nvSpPr>
        <p:spPr>
          <a:xfrm>
            <a:off x="6475171" y="1685500"/>
            <a:ext cx="363069" cy="371785"/>
          </a:xfrm>
          <a:custGeom>
            <a:rect b="b" l="l" r="r" t="t"/>
            <a:pathLst>
              <a:path extrusionOk="0" h="10181" w="9943">
                <a:moveTo>
                  <a:pt x="7883" y="536"/>
                </a:moveTo>
                <a:lnTo>
                  <a:pt x="9264" y="1918"/>
                </a:lnTo>
                <a:lnTo>
                  <a:pt x="7883" y="1918"/>
                </a:lnTo>
                <a:lnTo>
                  <a:pt x="7883" y="536"/>
                </a:lnTo>
                <a:close/>
                <a:moveTo>
                  <a:pt x="6442" y="1537"/>
                </a:moveTo>
                <a:lnTo>
                  <a:pt x="7823" y="2918"/>
                </a:lnTo>
                <a:lnTo>
                  <a:pt x="6442" y="2918"/>
                </a:lnTo>
                <a:lnTo>
                  <a:pt x="6442" y="1537"/>
                </a:lnTo>
                <a:close/>
                <a:moveTo>
                  <a:pt x="2954" y="5323"/>
                </a:moveTo>
                <a:cubicBezTo>
                  <a:pt x="3489" y="5323"/>
                  <a:pt x="3918" y="5799"/>
                  <a:pt x="3918" y="6394"/>
                </a:cubicBezTo>
                <a:lnTo>
                  <a:pt x="3930" y="6478"/>
                </a:lnTo>
                <a:cubicBezTo>
                  <a:pt x="3906" y="6478"/>
                  <a:pt x="3906" y="6478"/>
                  <a:pt x="3894" y="6490"/>
                </a:cubicBezTo>
                <a:cubicBezTo>
                  <a:pt x="3585" y="6418"/>
                  <a:pt x="3489" y="5966"/>
                  <a:pt x="3489" y="5966"/>
                </a:cubicBezTo>
                <a:cubicBezTo>
                  <a:pt x="3477" y="5906"/>
                  <a:pt x="3430" y="5847"/>
                  <a:pt x="3358" y="5835"/>
                </a:cubicBezTo>
                <a:cubicBezTo>
                  <a:pt x="3348" y="5833"/>
                  <a:pt x="3338" y="5832"/>
                  <a:pt x="3328" y="5832"/>
                </a:cubicBezTo>
                <a:cubicBezTo>
                  <a:pt x="3276" y="5832"/>
                  <a:pt x="3221" y="5857"/>
                  <a:pt x="3192" y="5906"/>
                </a:cubicBezTo>
                <a:cubicBezTo>
                  <a:pt x="2823" y="6478"/>
                  <a:pt x="1989" y="6490"/>
                  <a:pt x="1977" y="6490"/>
                </a:cubicBezTo>
                <a:lnTo>
                  <a:pt x="1930" y="6490"/>
                </a:lnTo>
                <a:cubicBezTo>
                  <a:pt x="1918" y="6490"/>
                  <a:pt x="1894" y="6490"/>
                  <a:pt x="1894" y="6478"/>
                </a:cubicBezTo>
                <a:lnTo>
                  <a:pt x="1894" y="6394"/>
                </a:lnTo>
                <a:cubicBezTo>
                  <a:pt x="1894" y="5799"/>
                  <a:pt x="2334" y="5323"/>
                  <a:pt x="2870" y="5323"/>
                </a:cubicBezTo>
                <a:close/>
                <a:moveTo>
                  <a:pt x="1668" y="6906"/>
                </a:moveTo>
                <a:cubicBezTo>
                  <a:pt x="1680" y="6906"/>
                  <a:pt x="1692" y="6918"/>
                  <a:pt x="1703" y="6918"/>
                </a:cubicBezTo>
                <a:lnTo>
                  <a:pt x="1703" y="7097"/>
                </a:lnTo>
                <a:cubicBezTo>
                  <a:pt x="1727" y="7132"/>
                  <a:pt x="1727" y="7192"/>
                  <a:pt x="1727" y="7228"/>
                </a:cubicBezTo>
                <a:cubicBezTo>
                  <a:pt x="1644" y="7216"/>
                  <a:pt x="1584" y="7144"/>
                  <a:pt x="1584" y="7049"/>
                </a:cubicBezTo>
                <a:cubicBezTo>
                  <a:pt x="1584" y="6990"/>
                  <a:pt x="1620" y="6930"/>
                  <a:pt x="1668" y="6906"/>
                </a:cubicBezTo>
                <a:close/>
                <a:moveTo>
                  <a:pt x="4168" y="6894"/>
                </a:moveTo>
                <a:cubicBezTo>
                  <a:pt x="4204" y="6918"/>
                  <a:pt x="4239" y="6978"/>
                  <a:pt x="4239" y="7037"/>
                </a:cubicBezTo>
                <a:cubicBezTo>
                  <a:pt x="4228" y="7144"/>
                  <a:pt x="4180" y="7216"/>
                  <a:pt x="4109" y="7228"/>
                </a:cubicBezTo>
                <a:cubicBezTo>
                  <a:pt x="4109" y="7192"/>
                  <a:pt x="4120" y="7132"/>
                  <a:pt x="4120" y="7085"/>
                </a:cubicBezTo>
                <a:lnTo>
                  <a:pt x="4120" y="6906"/>
                </a:lnTo>
                <a:cubicBezTo>
                  <a:pt x="4132" y="6906"/>
                  <a:pt x="4144" y="6906"/>
                  <a:pt x="4168" y="6894"/>
                </a:cubicBezTo>
                <a:close/>
                <a:moveTo>
                  <a:pt x="3251" y="6311"/>
                </a:moveTo>
                <a:cubicBezTo>
                  <a:pt x="3347" y="6490"/>
                  <a:pt x="3513" y="6716"/>
                  <a:pt x="3775" y="6787"/>
                </a:cubicBezTo>
                <a:lnTo>
                  <a:pt x="3775" y="7085"/>
                </a:lnTo>
                <a:cubicBezTo>
                  <a:pt x="3775" y="7561"/>
                  <a:pt x="3430" y="7942"/>
                  <a:pt x="3001" y="7942"/>
                </a:cubicBezTo>
                <a:lnTo>
                  <a:pt x="2787" y="7942"/>
                </a:lnTo>
                <a:cubicBezTo>
                  <a:pt x="2358" y="7942"/>
                  <a:pt x="2013" y="7561"/>
                  <a:pt x="2013" y="7085"/>
                </a:cubicBezTo>
                <a:lnTo>
                  <a:pt x="2013" y="6799"/>
                </a:lnTo>
                <a:lnTo>
                  <a:pt x="2037" y="6799"/>
                </a:lnTo>
                <a:cubicBezTo>
                  <a:pt x="2227" y="6787"/>
                  <a:pt x="2835" y="6728"/>
                  <a:pt x="3251" y="6311"/>
                </a:cubicBezTo>
                <a:close/>
                <a:moveTo>
                  <a:pt x="3013" y="8240"/>
                </a:moveTo>
                <a:cubicBezTo>
                  <a:pt x="3061" y="8264"/>
                  <a:pt x="3108" y="8264"/>
                  <a:pt x="3156" y="8264"/>
                </a:cubicBezTo>
                <a:lnTo>
                  <a:pt x="3156" y="8418"/>
                </a:lnTo>
                <a:lnTo>
                  <a:pt x="2918" y="8656"/>
                </a:lnTo>
                <a:lnTo>
                  <a:pt x="2692" y="8442"/>
                </a:lnTo>
                <a:lnTo>
                  <a:pt x="2692" y="8240"/>
                </a:lnTo>
                <a:close/>
                <a:moveTo>
                  <a:pt x="7597" y="334"/>
                </a:moveTo>
                <a:lnTo>
                  <a:pt x="7597" y="2108"/>
                </a:lnTo>
                <a:cubicBezTo>
                  <a:pt x="7597" y="2203"/>
                  <a:pt x="7680" y="2275"/>
                  <a:pt x="7764" y="2275"/>
                </a:cubicBezTo>
                <a:lnTo>
                  <a:pt x="9538" y="2275"/>
                </a:lnTo>
                <a:lnTo>
                  <a:pt x="9538" y="8871"/>
                </a:lnTo>
                <a:lnTo>
                  <a:pt x="8359" y="8871"/>
                </a:lnTo>
                <a:lnTo>
                  <a:pt x="8359" y="3084"/>
                </a:lnTo>
                <a:lnTo>
                  <a:pt x="8359" y="3061"/>
                </a:lnTo>
                <a:lnTo>
                  <a:pt x="8359" y="3049"/>
                </a:lnTo>
                <a:cubicBezTo>
                  <a:pt x="8359" y="3049"/>
                  <a:pt x="8359" y="3037"/>
                  <a:pt x="8347" y="3037"/>
                </a:cubicBezTo>
                <a:cubicBezTo>
                  <a:pt x="8347" y="3037"/>
                  <a:pt x="8347" y="3013"/>
                  <a:pt x="8335" y="3013"/>
                </a:cubicBezTo>
                <a:lnTo>
                  <a:pt x="8311" y="3001"/>
                </a:lnTo>
                <a:lnTo>
                  <a:pt x="6383" y="1072"/>
                </a:lnTo>
                <a:lnTo>
                  <a:pt x="6371" y="1048"/>
                </a:lnTo>
                <a:lnTo>
                  <a:pt x="6347" y="1036"/>
                </a:lnTo>
                <a:cubicBezTo>
                  <a:pt x="6347" y="1036"/>
                  <a:pt x="6335" y="1036"/>
                  <a:pt x="6335" y="1025"/>
                </a:cubicBezTo>
                <a:lnTo>
                  <a:pt x="3882" y="1025"/>
                </a:lnTo>
                <a:lnTo>
                  <a:pt x="3882" y="334"/>
                </a:lnTo>
                <a:close/>
                <a:moveTo>
                  <a:pt x="6085" y="1334"/>
                </a:moveTo>
                <a:lnTo>
                  <a:pt x="6085" y="3108"/>
                </a:lnTo>
                <a:cubicBezTo>
                  <a:pt x="6085" y="3192"/>
                  <a:pt x="6156" y="3275"/>
                  <a:pt x="6240" y="3275"/>
                </a:cubicBezTo>
                <a:lnTo>
                  <a:pt x="8014" y="3275"/>
                </a:lnTo>
                <a:lnTo>
                  <a:pt x="8049" y="9883"/>
                </a:lnTo>
                <a:lnTo>
                  <a:pt x="4311" y="9883"/>
                </a:lnTo>
                <a:cubicBezTo>
                  <a:pt x="5192" y="9407"/>
                  <a:pt x="5811" y="8502"/>
                  <a:pt x="5871" y="7430"/>
                </a:cubicBezTo>
                <a:lnTo>
                  <a:pt x="5871" y="7406"/>
                </a:lnTo>
                <a:lnTo>
                  <a:pt x="5871" y="7347"/>
                </a:lnTo>
                <a:lnTo>
                  <a:pt x="5871" y="7323"/>
                </a:lnTo>
                <a:lnTo>
                  <a:pt x="5871" y="7311"/>
                </a:lnTo>
                <a:lnTo>
                  <a:pt x="5871" y="7263"/>
                </a:lnTo>
                <a:lnTo>
                  <a:pt x="5871" y="7228"/>
                </a:lnTo>
                <a:lnTo>
                  <a:pt x="5871" y="7216"/>
                </a:lnTo>
                <a:lnTo>
                  <a:pt x="5871" y="7168"/>
                </a:lnTo>
                <a:lnTo>
                  <a:pt x="5871" y="7144"/>
                </a:lnTo>
                <a:lnTo>
                  <a:pt x="5871" y="7121"/>
                </a:lnTo>
                <a:lnTo>
                  <a:pt x="5871" y="7085"/>
                </a:lnTo>
                <a:lnTo>
                  <a:pt x="5871" y="7049"/>
                </a:lnTo>
                <a:lnTo>
                  <a:pt x="5871" y="7002"/>
                </a:lnTo>
                <a:lnTo>
                  <a:pt x="5871" y="6978"/>
                </a:lnTo>
                <a:lnTo>
                  <a:pt x="5871" y="6930"/>
                </a:lnTo>
                <a:lnTo>
                  <a:pt x="5871" y="6906"/>
                </a:lnTo>
                <a:lnTo>
                  <a:pt x="5871" y="6859"/>
                </a:lnTo>
                <a:lnTo>
                  <a:pt x="5871" y="6847"/>
                </a:lnTo>
                <a:lnTo>
                  <a:pt x="5871" y="6823"/>
                </a:lnTo>
                <a:lnTo>
                  <a:pt x="5871" y="6787"/>
                </a:lnTo>
                <a:lnTo>
                  <a:pt x="5871" y="6751"/>
                </a:lnTo>
                <a:cubicBezTo>
                  <a:pt x="5871" y="6728"/>
                  <a:pt x="5859" y="6704"/>
                  <a:pt x="5859" y="6680"/>
                </a:cubicBezTo>
                <a:cubicBezTo>
                  <a:pt x="5859" y="6644"/>
                  <a:pt x="5847" y="6632"/>
                  <a:pt x="5847" y="6609"/>
                </a:cubicBezTo>
                <a:lnTo>
                  <a:pt x="5847" y="6573"/>
                </a:lnTo>
                <a:cubicBezTo>
                  <a:pt x="5847" y="6561"/>
                  <a:pt x="5835" y="6549"/>
                  <a:pt x="5835" y="6525"/>
                </a:cubicBezTo>
                <a:lnTo>
                  <a:pt x="5835" y="6513"/>
                </a:lnTo>
                <a:lnTo>
                  <a:pt x="5835" y="6501"/>
                </a:lnTo>
                <a:cubicBezTo>
                  <a:pt x="5835" y="6490"/>
                  <a:pt x="5811" y="6466"/>
                  <a:pt x="5811" y="6454"/>
                </a:cubicBezTo>
                <a:cubicBezTo>
                  <a:pt x="5811" y="6442"/>
                  <a:pt x="5811" y="6442"/>
                  <a:pt x="5799" y="6430"/>
                </a:cubicBezTo>
                <a:cubicBezTo>
                  <a:pt x="5799" y="6406"/>
                  <a:pt x="5787" y="6394"/>
                  <a:pt x="5787" y="6382"/>
                </a:cubicBezTo>
                <a:lnTo>
                  <a:pt x="5775" y="6347"/>
                </a:lnTo>
                <a:cubicBezTo>
                  <a:pt x="5775" y="6335"/>
                  <a:pt x="5752" y="6323"/>
                  <a:pt x="5752" y="6311"/>
                </a:cubicBezTo>
                <a:cubicBezTo>
                  <a:pt x="5752" y="6287"/>
                  <a:pt x="5752" y="6287"/>
                  <a:pt x="5740" y="6275"/>
                </a:cubicBezTo>
                <a:cubicBezTo>
                  <a:pt x="5740" y="6263"/>
                  <a:pt x="5728" y="6251"/>
                  <a:pt x="5728" y="6228"/>
                </a:cubicBezTo>
                <a:lnTo>
                  <a:pt x="5716" y="6204"/>
                </a:lnTo>
                <a:cubicBezTo>
                  <a:pt x="5716" y="6192"/>
                  <a:pt x="5692" y="6168"/>
                  <a:pt x="5692" y="6156"/>
                </a:cubicBezTo>
                <a:lnTo>
                  <a:pt x="5692" y="6144"/>
                </a:lnTo>
                <a:cubicBezTo>
                  <a:pt x="5656" y="6037"/>
                  <a:pt x="5597" y="5930"/>
                  <a:pt x="5549" y="5835"/>
                </a:cubicBezTo>
                <a:cubicBezTo>
                  <a:pt x="5518" y="5780"/>
                  <a:pt x="5461" y="5751"/>
                  <a:pt x="5405" y="5751"/>
                </a:cubicBezTo>
                <a:cubicBezTo>
                  <a:pt x="5376" y="5751"/>
                  <a:pt x="5347" y="5759"/>
                  <a:pt x="5323" y="5775"/>
                </a:cubicBezTo>
                <a:cubicBezTo>
                  <a:pt x="5252" y="5811"/>
                  <a:pt x="5216" y="5918"/>
                  <a:pt x="5263" y="5989"/>
                </a:cubicBezTo>
                <a:cubicBezTo>
                  <a:pt x="5311" y="6085"/>
                  <a:pt x="5371" y="6192"/>
                  <a:pt x="5394" y="6275"/>
                </a:cubicBezTo>
                <a:lnTo>
                  <a:pt x="5394" y="6287"/>
                </a:lnTo>
                <a:cubicBezTo>
                  <a:pt x="5394" y="6311"/>
                  <a:pt x="5418" y="6323"/>
                  <a:pt x="5418" y="6335"/>
                </a:cubicBezTo>
                <a:lnTo>
                  <a:pt x="5430" y="6370"/>
                </a:lnTo>
                <a:cubicBezTo>
                  <a:pt x="5430" y="6382"/>
                  <a:pt x="5442" y="6394"/>
                  <a:pt x="5442" y="6406"/>
                </a:cubicBezTo>
                <a:cubicBezTo>
                  <a:pt x="5442" y="6430"/>
                  <a:pt x="5442" y="6430"/>
                  <a:pt x="5454" y="6442"/>
                </a:cubicBezTo>
                <a:cubicBezTo>
                  <a:pt x="5454" y="6454"/>
                  <a:pt x="5478" y="6466"/>
                  <a:pt x="5478" y="6490"/>
                </a:cubicBezTo>
                <a:lnTo>
                  <a:pt x="5490" y="6513"/>
                </a:lnTo>
                <a:cubicBezTo>
                  <a:pt x="5490" y="6525"/>
                  <a:pt x="5502" y="6549"/>
                  <a:pt x="5502" y="6561"/>
                </a:cubicBezTo>
                <a:lnTo>
                  <a:pt x="5502" y="6585"/>
                </a:lnTo>
                <a:cubicBezTo>
                  <a:pt x="5502" y="6609"/>
                  <a:pt x="5513" y="6621"/>
                  <a:pt x="5513" y="6632"/>
                </a:cubicBezTo>
                <a:lnTo>
                  <a:pt x="5513" y="6668"/>
                </a:lnTo>
                <a:cubicBezTo>
                  <a:pt x="5513" y="6680"/>
                  <a:pt x="5513" y="6692"/>
                  <a:pt x="5537" y="6704"/>
                </a:cubicBezTo>
                <a:lnTo>
                  <a:pt x="5537" y="6740"/>
                </a:lnTo>
                <a:cubicBezTo>
                  <a:pt x="5537" y="6751"/>
                  <a:pt x="5549" y="6787"/>
                  <a:pt x="5549" y="6799"/>
                </a:cubicBezTo>
                <a:cubicBezTo>
                  <a:pt x="5549" y="6811"/>
                  <a:pt x="5561" y="6847"/>
                  <a:pt x="5561" y="6859"/>
                </a:cubicBezTo>
                <a:lnTo>
                  <a:pt x="5561" y="6882"/>
                </a:lnTo>
                <a:lnTo>
                  <a:pt x="5561" y="6930"/>
                </a:lnTo>
                <a:lnTo>
                  <a:pt x="5561" y="6942"/>
                </a:lnTo>
                <a:lnTo>
                  <a:pt x="5561" y="6966"/>
                </a:lnTo>
                <a:lnTo>
                  <a:pt x="5561" y="7002"/>
                </a:lnTo>
                <a:lnTo>
                  <a:pt x="5561" y="7037"/>
                </a:lnTo>
                <a:lnTo>
                  <a:pt x="5561" y="7085"/>
                </a:lnTo>
                <a:lnTo>
                  <a:pt x="5561" y="7109"/>
                </a:lnTo>
                <a:lnTo>
                  <a:pt x="5561" y="7156"/>
                </a:lnTo>
                <a:lnTo>
                  <a:pt x="5561" y="7180"/>
                </a:lnTo>
                <a:lnTo>
                  <a:pt x="5561" y="7216"/>
                </a:lnTo>
                <a:lnTo>
                  <a:pt x="5561" y="7240"/>
                </a:lnTo>
                <a:lnTo>
                  <a:pt x="5561" y="7287"/>
                </a:lnTo>
                <a:lnTo>
                  <a:pt x="5561" y="7299"/>
                </a:lnTo>
                <a:lnTo>
                  <a:pt x="5561" y="7335"/>
                </a:lnTo>
                <a:lnTo>
                  <a:pt x="5561" y="7359"/>
                </a:lnTo>
                <a:lnTo>
                  <a:pt x="5561" y="7383"/>
                </a:lnTo>
                <a:lnTo>
                  <a:pt x="5561" y="7394"/>
                </a:lnTo>
                <a:lnTo>
                  <a:pt x="5561" y="7454"/>
                </a:lnTo>
                <a:lnTo>
                  <a:pt x="5561" y="7466"/>
                </a:lnTo>
                <a:cubicBezTo>
                  <a:pt x="5537" y="8133"/>
                  <a:pt x="5252" y="8728"/>
                  <a:pt x="4823" y="9180"/>
                </a:cubicBezTo>
                <a:cubicBezTo>
                  <a:pt x="4644" y="8835"/>
                  <a:pt x="4323" y="8704"/>
                  <a:pt x="4287" y="8692"/>
                </a:cubicBezTo>
                <a:lnTo>
                  <a:pt x="3513" y="8371"/>
                </a:lnTo>
                <a:lnTo>
                  <a:pt x="3513" y="8228"/>
                </a:lnTo>
                <a:cubicBezTo>
                  <a:pt x="3751" y="8109"/>
                  <a:pt x="3942" y="7894"/>
                  <a:pt x="4049" y="7633"/>
                </a:cubicBezTo>
                <a:lnTo>
                  <a:pt x="4085" y="7633"/>
                </a:lnTo>
                <a:cubicBezTo>
                  <a:pt x="4359" y="7633"/>
                  <a:pt x="4585" y="7406"/>
                  <a:pt x="4585" y="7109"/>
                </a:cubicBezTo>
                <a:cubicBezTo>
                  <a:pt x="4585" y="6906"/>
                  <a:pt x="4466" y="6704"/>
                  <a:pt x="4287" y="6632"/>
                </a:cubicBezTo>
                <a:lnTo>
                  <a:pt x="4287" y="6454"/>
                </a:lnTo>
                <a:cubicBezTo>
                  <a:pt x="4287" y="5680"/>
                  <a:pt x="3704" y="5061"/>
                  <a:pt x="2989" y="5061"/>
                </a:cubicBezTo>
                <a:lnTo>
                  <a:pt x="2894" y="5061"/>
                </a:lnTo>
                <a:cubicBezTo>
                  <a:pt x="2180" y="5061"/>
                  <a:pt x="1608" y="5680"/>
                  <a:pt x="1608" y="6454"/>
                </a:cubicBezTo>
                <a:lnTo>
                  <a:pt x="1608" y="6632"/>
                </a:lnTo>
                <a:cubicBezTo>
                  <a:pt x="1430" y="6704"/>
                  <a:pt x="1311" y="6906"/>
                  <a:pt x="1311" y="7109"/>
                </a:cubicBezTo>
                <a:cubicBezTo>
                  <a:pt x="1311" y="7394"/>
                  <a:pt x="1525" y="7633"/>
                  <a:pt x="1799" y="7633"/>
                </a:cubicBezTo>
                <a:cubicBezTo>
                  <a:pt x="1811" y="7633"/>
                  <a:pt x="1823" y="7633"/>
                  <a:pt x="1846" y="7621"/>
                </a:cubicBezTo>
                <a:cubicBezTo>
                  <a:pt x="1942" y="7883"/>
                  <a:pt x="2156" y="8109"/>
                  <a:pt x="2406" y="8228"/>
                </a:cubicBezTo>
                <a:lnTo>
                  <a:pt x="2406" y="8371"/>
                </a:lnTo>
                <a:lnTo>
                  <a:pt x="1620" y="8692"/>
                </a:lnTo>
                <a:cubicBezTo>
                  <a:pt x="1572" y="8704"/>
                  <a:pt x="1251" y="8835"/>
                  <a:pt x="1084" y="9180"/>
                </a:cubicBezTo>
                <a:cubicBezTo>
                  <a:pt x="596" y="8668"/>
                  <a:pt x="299" y="7978"/>
                  <a:pt x="334" y="7216"/>
                </a:cubicBezTo>
                <a:lnTo>
                  <a:pt x="334" y="7204"/>
                </a:lnTo>
                <a:lnTo>
                  <a:pt x="334" y="7156"/>
                </a:lnTo>
                <a:lnTo>
                  <a:pt x="334" y="7144"/>
                </a:lnTo>
                <a:lnTo>
                  <a:pt x="334" y="7121"/>
                </a:lnTo>
                <a:lnTo>
                  <a:pt x="334" y="7097"/>
                </a:lnTo>
                <a:lnTo>
                  <a:pt x="334" y="7085"/>
                </a:lnTo>
                <a:lnTo>
                  <a:pt x="334" y="7061"/>
                </a:lnTo>
                <a:lnTo>
                  <a:pt x="334" y="7025"/>
                </a:lnTo>
                <a:lnTo>
                  <a:pt x="334" y="7002"/>
                </a:lnTo>
                <a:lnTo>
                  <a:pt x="334" y="6990"/>
                </a:lnTo>
                <a:lnTo>
                  <a:pt x="334" y="6942"/>
                </a:lnTo>
                <a:lnTo>
                  <a:pt x="334" y="6918"/>
                </a:lnTo>
                <a:lnTo>
                  <a:pt x="334" y="6871"/>
                </a:lnTo>
                <a:lnTo>
                  <a:pt x="334" y="6847"/>
                </a:lnTo>
                <a:cubicBezTo>
                  <a:pt x="334" y="6823"/>
                  <a:pt x="334" y="6811"/>
                  <a:pt x="358" y="6799"/>
                </a:cubicBezTo>
                <a:lnTo>
                  <a:pt x="358" y="6763"/>
                </a:lnTo>
                <a:cubicBezTo>
                  <a:pt x="358" y="6751"/>
                  <a:pt x="358" y="6740"/>
                  <a:pt x="370" y="6740"/>
                </a:cubicBezTo>
                <a:lnTo>
                  <a:pt x="370" y="6728"/>
                </a:lnTo>
                <a:lnTo>
                  <a:pt x="370" y="6704"/>
                </a:lnTo>
                <a:cubicBezTo>
                  <a:pt x="370" y="6692"/>
                  <a:pt x="370" y="6680"/>
                  <a:pt x="382" y="6668"/>
                </a:cubicBezTo>
                <a:lnTo>
                  <a:pt x="382" y="6644"/>
                </a:lnTo>
                <a:lnTo>
                  <a:pt x="382" y="6632"/>
                </a:lnTo>
                <a:cubicBezTo>
                  <a:pt x="382" y="6621"/>
                  <a:pt x="394" y="6585"/>
                  <a:pt x="394" y="6573"/>
                </a:cubicBezTo>
                <a:cubicBezTo>
                  <a:pt x="394" y="6561"/>
                  <a:pt x="406" y="6525"/>
                  <a:pt x="406" y="6513"/>
                </a:cubicBezTo>
                <a:lnTo>
                  <a:pt x="406" y="6501"/>
                </a:lnTo>
                <a:cubicBezTo>
                  <a:pt x="406" y="6490"/>
                  <a:pt x="429" y="6466"/>
                  <a:pt x="429" y="6454"/>
                </a:cubicBezTo>
                <a:cubicBezTo>
                  <a:pt x="429" y="6442"/>
                  <a:pt x="429" y="6442"/>
                  <a:pt x="441" y="6430"/>
                </a:cubicBezTo>
                <a:cubicBezTo>
                  <a:pt x="441" y="6406"/>
                  <a:pt x="453" y="6394"/>
                  <a:pt x="453" y="6382"/>
                </a:cubicBezTo>
                <a:cubicBezTo>
                  <a:pt x="453" y="6370"/>
                  <a:pt x="453" y="6370"/>
                  <a:pt x="465" y="6347"/>
                </a:cubicBezTo>
                <a:cubicBezTo>
                  <a:pt x="465" y="6335"/>
                  <a:pt x="489" y="6323"/>
                  <a:pt x="489" y="6311"/>
                </a:cubicBezTo>
                <a:cubicBezTo>
                  <a:pt x="489" y="6311"/>
                  <a:pt x="489" y="6287"/>
                  <a:pt x="501" y="6275"/>
                </a:cubicBezTo>
                <a:cubicBezTo>
                  <a:pt x="501" y="6263"/>
                  <a:pt x="513" y="6251"/>
                  <a:pt x="513" y="6228"/>
                </a:cubicBezTo>
                <a:cubicBezTo>
                  <a:pt x="513" y="6216"/>
                  <a:pt x="513" y="6216"/>
                  <a:pt x="525" y="6204"/>
                </a:cubicBezTo>
                <a:cubicBezTo>
                  <a:pt x="525" y="6192"/>
                  <a:pt x="549" y="6168"/>
                  <a:pt x="549" y="6156"/>
                </a:cubicBezTo>
                <a:lnTo>
                  <a:pt x="560" y="6144"/>
                </a:lnTo>
                <a:cubicBezTo>
                  <a:pt x="560" y="6132"/>
                  <a:pt x="572" y="6109"/>
                  <a:pt x="572" y="6097"/>
                </a:cubicBezTo>
                <a:lnTo>
                  <a:pt x="572" y="6085"/>
                </a:lnTo>
                <a:cubicBezTo>
                  <a:pt x="691" y="5859"/>
                  <a:pt x="858" y="5656"/>
                  <a:pt x="1037" y="5454"/>
                </a:cubicBezTo>
                <a:lnTo>
                  <a:pt x="1049" y="5442"/>
                </a:lnTo>
                <a:lnTo>
                  <a:pt x="1061" y="5430"/>
                </a:lnTo>
                <a:lnTo>
                  <a:pt x="1084" y="5418"/>
                </a:lnTo>
                <a:lnTo>
                  <a:pt x="1096" y="5394"/>
                </a:lnTo>
                <a:lnTo>
                  <a:pt x="1108" y="5382"/>
                </a:lnTo>
                <a:lnTo>
                  <a:pt x="1120" y="5370"/>
                </a:lnTo>
                <a:lnTo>
                  <a:pt x="1144" y="5358"/>
                </a:lnTo>
                <a:cubicBezTo>
                  <a:pt x="1156" y="5358"/>
                  <a:pt x="1156" y="5335"/>
                  <a:pt x="1168" y="5335"/>
                </a:cubicBezTo>
                <a:lnTo>
                  <a:pt x="1180" y="5323"/>
                </a:lnTo>
                <a:cubicBezTo>
                  <a:pt x="1203" y="5323"/>
                  <a:pt x="1203" y="5311"/>
                  <a:pt x="1215" y="5311"/>
                </a:cubicBezTo>
                <a:cubicBezTo>
                  <a:pt x="1227" y="5311"/>
                  <a:pt x="1227" y="5299"/>
                  <a:pt x="1239" y="5299"/>
                </a:cubicBezTo>
                <a:cubicBezTo>
                  <a:pt x="1263" y="5299"/>
                  <a:pt x="1263" y="5275"/>
                  <a:pt x="1275" y="5275"/>
                </a:cubicBezTo>
                <a:cubicBezTo>
                  <a:pt x="1287" y="5275"/>
                  <a:pt x="1287" y="5263"/>
                  <a:pt x="1299" y="5263"/>
                </a:cubicBezTo>
                <a:cubicBezTo>
                  <a:pt x="1322" y="5263"/>
                  <a:pt x="1322" y="5251"/>
                  <a:pt x="1334" y="5251"/>
                </a:cubicBezTo>
                <a:cubicBezTo>
                  <a:pt x="1346" y="5251"/>
                  <a:pt x="1346" y="5239"/>
                  <a:pt x="1358" y="5239"/>
                </a:cubicBezTo>
                <a:cubicBezTo>
                  <a:pt x="1382" y="5239"/>
                  <a:pt x="1382" y="5216"/>
                  <a:pt x="1394" y="5216"/>
                </a:cubicBezTo>
                <a:cubicBezTo>
                  <a:pt x="1406" y="5216"/>
                  <a:pt x="1406" y="5204"/>
                  <a:pt x="1418" y="5204"/>
                </a:cubicBezTo>
                <a:cubicBezTo>
                  <a:pt x="1442" y="5204"/>
                  <a:pt x="1442" y="5192"/>
                  <a:pt x="1453" y="5192"/>
                </a:cubicBezTo>
                <a:cubicBezTo>
                  <a:pt x="1465" y="5192"/>
                  <a:pt x="1465" y="5180"/>
                  <a:pt x="1477" y="5180"/>
                </a:cubicBezTo>
                <a:cubicBezTo>
                  <a:pt x="1501" y="5180"/>
                  <a:pt x="1501" y="5156"/>
                  <a:pt x="1513" y="5156"/>
                </a:cubicBezTo>
                <a:cubicBezTo>
                  <a:pt x="1525" y="5156"/>
                  <a:pt x="1525" y="5144"/>
                  <a:pt x="1537" y="5144"/>
                </a:cubicBezTo>
                <a:cubicBezTo>
                  <a:pt x="1561" y="5144"/>
                  <a:pt x="1561" y="5132"/>
                  <a:pt x="1572" y="5132"/>
                </a:cubicBezTo>
                <a:cubicBezTo>
                  <a:pt x="1584" y="5132"/>
                  <a:pt x="1584" y="5120"/>
                  <a:pt x="1596" y="5120"/>
                </a:cubicBezTo>
                <a:cubicBezTo>
                  <a:pt x="1620" y="5120"/>
                  <a:pt x="1620" y="5097"/>
                  <a:pt x="1632" y="5097"/>
                </a:cubicBezTo>
                <a:cubicBezTo>
                  <a:pt x="1644" y="5097"/>
                  <a:pt x="1644" y="5085"/>
                  <a:pt x="1656" y="5085"/>
                </a:cubicBezTo>
                <a:cubicBezTo>
                  <a:pt x="1680" y="5085"/>
                  <a:pt x="1680" y="5073"/>
                  <a:pt x="1692" y="5073"/>
                </a:cubicBezTo>
                <a:lnTo>
                  <a:pt x="1703" y="5073"/>
                </a:lnTo>
                <a:cubicBezTo>
                  <a:pt x="1715" y="5073"/>
                  <a:pt x="1715" y="5061"/>
                  <a:pt x="1739" y="5061"/>
                </a:cubicBezTo>
                <a:cubicBezTo>
                  <a:pt x="1739" y="5061"/>
                  <a:pt x="1751" y="5061"/>
                  <a:pt x="1751" y="5037"/>
                </a:cubicBezTo>
                <a:lnTo>
                  <a:pt x="1763" y="5025"/>
                </a:lnTo>
                <a:cubicBezTo>
                  <a:pt x="1763" y="5025"/>
                  <a:pt x="1775" y="5025"/>
                  <a:pt x="1775" y="5013"/>
                </a:cubicBezTo>
                <a:cubicBezTo>
                  <a:pt x="1799" y="5013"/>
                  <a:pt x="1799" y="5013"/>
                  <a:pt x="1811" y="5001"/>
                </a:cubicBezTo>
                <a:lnTo>
                  <a:pt x="1823" y="5001"/>
                </a:lnTo>
                <a:cubicBezTo>
                  <a:pt x="1823" y="5001"/>
                  <a:pt x="1834" y="5001"/>
                  <a:pt x="1834" y="4977"/>
                </a:cubicBezTo>
                <a:cubicBezTo>
                  <a:pt x="1858" y="4977"/>
                  <a:pt x="1858" y="4966"/>
                  <a:pt x="1870" y="4966"/>
                </a:cubicBezTo>
                <a:cubicBezTo>
                  <a:pt x="1882" y="4966"/>
                  <a:pt x="1894" y="4954"/>
                  <a:pt x="1918" y="4954"/>
                </a:cubicBezTo>
                <a:cubicBezTo>
                  <a:pt x="1930" y="4954"/>
                  <a:pt x="1942" y="4942"/>
                  <a:pt x="1953" y="4942"/>
                </a:cubicBezTo>
                <a:lnTo>
                  <a:pt x="1977" y="4942"/>
                </a:lnTo>
                <a:lnTo>
                  <a:pt x="1989" y="4918"/>
                </a:lnTo>
                <a:cubicBezTo>
                  <a:pt x="2001" y="4918"/>
                  <a:pt x="2001" y="4918"/>
                  <a:pt x="2013" y="4906"/>
                </a:cubicBezTo>
                <a:cubicBezTo>
                  <a:pt x="2013" y="4906"/>
                  <a:pt x="2037" y="4906"/>
                  <a:pt x="2037" y="4894"/>
                </a:cubicBezTo>
                <a:lnTo>
                  <a:pt x="2049" y="4894"/>
                </a:lnTo>
                <a:cubicBezTo>
                  <a:pt x="2061" y="4894"/>
                  <a:pt x="2061" y="4894"/>
                  <a:pt x="2073" y="4882"/>
                </a:cubicBezTo>
                <a:lnTo>
                  <a:pt x="2108" y="4882"/>
                </a:lnTo>
                <a:cubicBezTo>
                  <a:pt x="2120" y="4882"/>
                  <a:pt x="2120" y="4882"/>
                  <a:pt x="2132" y="4858"/>
                </a:cubicBezTo>
                <a:lnTo>
                  <a:pt x="2168" y="4846"/>
                </a:lnTo>
                <a:cubicBezTo>
                  <a:pt x="2180" y="4858"/>
                  <a:pt x="2215" y="4858"/>
                  <a:pt x="2227" y="4858"/>
                </a:cubicBezTo>
                <a:cubicBezTo>
                  <a:pt x="2275" y="4858"/>
                  <a:pt x="2311" y="4835"/>
                  <a:pt x="2346" y="4799"/>
                </a:cubicBezTo>
                <a:lnTo>
                  <a:pt x="3442" y="4799"/>
                </a:lnTo>
                <a:cubicBezTo>
                  <a:pt x="3466" y="4799"/>
                  <a:pt x="3477" y="4799"/>
                  <a:pt x="3477" y="4823"/>
                </a:cubicBezTo>
                <a:cubicBezTo>
                  <a:pt x="3489" y="4823"/>
                  <a:pt x="3489" y="4823"/>
                  <a:pt x="3501" y="4835"/>
                </a:cubicBezTo>
                <a:cubicBezTo>
                  <a:pt x="3525" y="4835"/>
                  <a:pt x="3537" y="4835"/>
                  <a:pt x="3537" y="4846"/>
                </a:cubicBezTo>
                <a:cubicBezTo>
                  <a:pt x="3549" y="4846"/>
                  <a:pt x="3549" y="4846"/>
                  <a:pt x="3561" y="4858"/>
                </a:cubicBezTo>
                <a:cubicBezTo>
                  <a:pt x="3585" y="4858"/>
                  <a:pt x="3597" y="4858"/>
                  <a:pt x="3597" y="4882"/>
                </a:cubicBezTo>
                <a:cubicBezTo>
                  <a:pt x="3608" y="4882"/>
                  <a:pt x="3608" y="4882"/>
                  <a:pt x="3620" y="4894"/>
                </a:cubicBezTo>
                <a:cubicBezTo>
                  <a:pt x="3644" y="4894"/>
                  <a:pt x="3644" y="4894"/>
                  <a:pt x="3656" y="4906"/>
                </a:cubicBezTo>
                <a:cubicBezTo>
                  <a:pt x="3668" y="4906"/>
                  <a:pt x="3668" y="4906"/>
                  <a:pt x="3680" y="4918"/>
                </a:cubicBezTo>
                <a:cubicBezTo>
                  <a:pt x="3704" y="4918"/>
                  <a:pt x="3704" y="4942"/>
                  <a:pt x="3716" y="4942"/>
                </a:cubicBezTo>
                <a:cubicBezTo>
                  <a:pt x="3728" y="4942"/>
                  <a:pt x="3728" y="4942"/>
                  <a:pt x="3739" y="4954"/>
                </a:cubicBezTo>
                <a:cubicBezTo>
                  <a:pt x="3763" y="4954"/>
                  <a:pt x="3763" y="4966"/>
                  <a:pt x="3775" y="4966"/>
                </a:cubicBezTo>
                <a:lnTo>
                  <a:pt x="3787" y="4966"/>
                </a:lnTo>
                <a:cubicBezTo>
                  <a:pt x="3787" y="4966"/>
                  <a:pt x="3799" y="4966"/>
                  <a:pt x="3799" y="4977"/>
                </a:cubicBezTo>
                <a:cubicBezTo>
                  <a:pt x="3823" y="4977"/>
                  <a:pt x="3823" y="4977"/>
                  <a:pt x="3835" y="5001"/>
                </a:cubicBezTo>
                <a:lnTo>
                  <a:pt x="3847" y="5013"/>
                </a:lnTo>
                <a:cubicBezTo>
                  <a:pt x="3847" y="5013"/>
                  <a:pt x="3858" y="5013"/>
                  <a:pt x="3858" y="5025"/>
                </a:cubicBezTo>
                <a:cubicBezTo>
                  <a:pt x="3882" y="5025"/>
                  <a:pt x="3882" y="5037"/>
                  <a:pt x="3894" y="5037"/>
                </a:cubicBezTo>
                <a:lnTo>
                  <a:pt x="3906" y="5037"/>
                </a:lnTo>
                <a:cubicBezTo>
                  <a:pt x="3906" y="5037"/>
                  <a:pt x="3918" y="5037"/>
                  <a:pt x="3918" y="5061"/>
                </a:cubicBezTo>
                <a:cubicBezTo>
                  <a:pt x="3942" y="5061"/>
                  <a:pt x="3942" y="5073"/>
                  <a:pt x="3954" y="5073"/>
                </a:cubicBezTo>
                <a:lnTo>
                  <a:pt x="3966" y="5085"/>
                </a:lnTo>
                <a:cubicBezTo>
                  <a:pt x="3966" y="5085"/>
                  <a:pt x="3978" y="5085"/>
                  <a:pt x="3978" y="5097"/>
                </a:cubicBezTo>
                <a:cubicBezTo>
                  <a:pt x="4001" y="5097"/>
                  <a:pt x="4001" y="5120"/>
                  <a:pt x="4013" y="5120"/>
                </a:cubicBezTo>
                <a:lnTo>
                  <a:pt x="4025" y="5132"/>
                </a:lnTo>
                <a:cubicBezTo>
                  <a:pt x="4025" y="5132"/>
                  <a:pt x="4037" y="5132"/>
                  <a:pt x="4037" y="5144"/>
                </a:cubicBezTo>
                <a:cubicBezTo>
                  <a:pt x="4061" y="5144"/>
                  <a:pt x="4073" y="5156"/>
                  <a:pt x="4085" y="5156"/>
                </a:cubicBezTo>
                <a:cubicBezTo>
                  <a:pt x="4097" y="5156"/>
                  <a:pt x="4120" y="5180"/>
                  <a:pt x="4132" y="5180"/>
                </a:cubicBezTo>
                <a:cubicBezTo>
                  <a:pt x="4144" y="5180"/>
                  <a:pt x="4144" y="5192"/>
                  <a:pt x="4156" y="5192"/>
                </a:cubicBezTo>
                <a:lnTo>
                  <a:pt x="4180" y="5204"/>
                </a:lnTo>
                <a:lnTo>
                  <a:pt x="4192" y="5216"/>
                </a:lnTo>
                <a:lnTo>
                  <a:pt x="4204" y="5239"/>
                </a:lnTo>
                <a:lnTo>
                  <a:pt x="4216" y="5251"/>
                </a:lnTo>
                <a:lnTo>
                  <a:pt x="4239" y="5263"/>
                </a:lnTo>
                <a:lnTo>
                  <a:pt x="4251" y="5275"/>
                </a:lnTo>
                <a:cubicBezTo>
                  <a:pt x="4263" y="5275"/>
                  <a:pt x="4263" y="5299"/>
                  <a:pt x="4275" y="5299"/>
                </a:cubicBezTo>
                <a:cubicBezTo>
                  <a:pt x="4299" y="5299"/>
                  <a:pt x="4299" y="5311"/>
                  <a:pt x="4311" y="5311"/>
                </a:cubicBezTo>
                <a:cubicBezTo>
                  <a:pt x="4323" y="5311"/>
                  <a:pt x="4323" y="5323"/>
                  <a:pt x="4335" y="5323"/>
                </a:cubicBezTo>
                <a:lnTo>
                  <a:pt x="4359" y="5323"/>
                </a:lnTo>
                <a:lnTo>
                  <a:pt x="4370" y="5335"/>
                </a:lnTo>
                <a:cubicBezTo>
                  <a:pt x="4382" y="5335"/>
                  <a:pt x="4382" y="5358"/>
                  <a:pt x="4394" y="5358"/>
                </a:cubicBezTo>
                <a:cubicBezTo>
                  <a:pt x="4418" y="5358"/>
                  <a:pt x="4418" y="5370"/>
                  <a:pt x="4430" y="5370"/>
                </a:cubicBezTo>
                <a:cubicBezTo>
                  <a:pt x="4442" y="5370"/>
                  <a:pt x="4442" y="5382"/>
                  <a:pt x="4454" y="5382"/>
                </a:cubicBezTo>
                <a:cubicBezTo>
                  <a:pt x="4478" y="5382"/>
                  <a:pt x="4478" y="5394"/>
                  <a:pt x="4490" y="5394"/>
                </a:cubicBezTo>
                <a:cubicBezTo>
                  <a:pt x="4501" y="5394"/>
                  <a:pt x="4501" y="5418"/>
                  <a:pt x="4513" y="5418"/>
                </a:cubicBezTo>
                <a:cubicBezTo>
                  <a:pt x="4537" y="5418"/>
                  <a:pt x="4537" y="5430"/>
                  <a:pt x="4549" y="5430"/>
                </a:cubicBezTo>
                <a:cubicBezTo>
                  <a:pt x="4561" y="5430"/>
                  <a:pt x="4561" y="5442"/>
                  <a:pt x="4573" y="5442"/>
                </a:cubicBezTo>
                <a:cubicBezTo>
                  <a:pt x="4597" y="5442"/>
                  <a:pt x="4597" y="5454"/>
                  <a:pt x="4609" y="5454"/>
                </a:cubicBezTo>
                <a:cubicBezTo>
                  <a:pt x="4620" y="5454"/>
                  <a:pt x="4620" y="5478"/>
                  <a:pt x="4632" y="5478"/>
                </a:cubicBezTo>
                <a:cubicBezTo>
                  <a:pt x="4656" y="5478"/>
                  <a:pt x="4656" y="5489"/>
                  <a:pt x="4668" y="5489"/>
                </a:cubicBezTo>
                <a:lnTo>
                  <a:pt x="4680" y="5501"/>
                </a:lnTo>
                <a:cubicBezTo>
                  <a:pt x="4692" y="5501"/>
                  <a:pt x="4692" y="5513"/>
                  <a:pt x="4716" y="5513"/>
                </a:cubicBezTo>
                <a:lnTo>
                  <a:pt x="4728" y="5537"/>
                </a:lnTo>
                <a:lnTo>
                  <a:pt x="4751" y="5561"/>
                </a:lnTo>
                <a:lnTo>
                  <a:pt x="4787" y="5597"/>
                </a:lnTo>
                <a:lnTo>
                  <a:pt x="4799" y="5608"/>
                </a:lnTo>
                <a:cubicBezTo>
                  <a:pt x="4832" y="5641"/>
                  <a:pt x="4879" y="5660"/>
                  <a:pt x="4925" y="5660"/>
                </a:cubicBezTo>
                <a:cubicBezTo>
                  <a:pt x="4962" y="5660"/>
                  <a:pt x="4998" y="5647"/>
                  <a:pt x="5025" y="5620"/>
                </a:cubicBezTo>
                <a:cubicBezTo>
                  <a:pt x="5085" y="5561"/>
                  <a:pt x="5097" y="5454"/>
                  <a:pt x="5037" y="5394"/>
                </a:cubicBezTo>
                <a:lnTo>
                  <a:pt x="5025" y="5382"/>
                </a:lnTo>
                <a:lnTo>
                  <a:pt x="4990" y="5358"/>
                </a:lnTo>
                <a:lnTo>
                  <a:pt x="4966" y="5323"/>
                </a:lnTo>
                <a:lnTo>
                  <a:pt x="4954" y="5311"/>
                </a:lnTo>
                <a:lnTo>
                  <a:pt x="4918" y="5275"/>
                </a:lnTo>
                <a:lnTo>
                  <a:pt x="4894" y="5251"/>
                </a:lnTo>
                <a:lnTo>
                  <a:pt x="4859" y="5216"/>
                </a:lnTo>
                <a:lnTo>
                  <a:pt x="4835" y="5192"/>
                </a:lnTo>
                <a:lnTo>
                  <a:pt x="4799" y="5156"/>
                </a:lnTo>
                <a:lnTo>
                  <a:pt x="4775" y="5132"/>
                </a:lnTo>
                <a:lnTo>
                  <a:pt x="4740" y="5097"/>
                </a:lnTo>
                <a:lnTo>
                  <a:pt x="4716" y="5073"/>
                </a:lnTo>
                <a:lnTo>
                  <a:pt x="4680" y="5037"/>
                </a:lnTo>
                <a:lnTo>
                  <a:pt x="4656" y="5013"/>
                </a:lnTo>
                <a:cubicBezTo>
                  <a:pt x="4632" y="5013"/>
                  <a:pt x="4632" y="5001"/>
                  <a:pt x="4620" y="5001"/>
                </a:cubicBezTo>
                <a:cubicBezTo>
                  <a:pt x="4609" y="5001"/>
                  <a:pt x="4609" y="4977"/>
                  <a:pt x="4597" y="4977"/>
                </a:cubicBezTo>
                <a:cubicBezTo>
                  <a:pt x="4573" y="4977"/>
                  <a:pt x="4573" y="4966"/>
                  <a:pt x="4561" y="4966"/>
                </a:cubicBezTo>
                <a:lnTo>
                  <a:pt x="4549" y="4966"/>
                </a:lnTo>
                <a:cubicBezTo>
                  <a:pt x="4537" y="4966"/>
                  <a:pt x="4537" y="4954"/>
                  <a:pt x="4513" y="4954"/>
                </a:cubicBezTo>
                <a:cubicBezTo>
                  <a:pt x="4501" y="4954"/>
                  <a:pt x="4501" y="4942"/>
                  <a:pt x="4490" y="4942"/>
                </a:cubicBezTo>
                <a:cubicBezTo>
                  <a:pt x="4478" y="4942"/>
                  <a:pt x="4478" y="4918"/>
                  <a:pt x="4454" y="4918"/>
                </a:cubicBezTo>
                <a:cubicBezTo>
                  <a:pt x="4442" y="4918"/>
                  <a:pt x="4442" y="4906"/>
                  <a:pt x="4430" y="4906"/>
                </a:cubicBezTo>
                <a:lnTo>
                  <a:pt x="4418" y="4894"/>
                </a:lnTo>
                <a:cubicBezTo>
                  <a:pt x="4394" y="4894"/>
                  <a:pt x="4394" y="4882"/>
                  <a:pt x="4382" y="4882"/>
                </a:cubicBezTo>
                <a:cubicBezTo>
                  <a:pt x="4370" y="4882"/>
                  <a:pt x="4370" y="4858"/>
                  <a:pt x="4359" y="4858"/>
                </a:cubicBezTo>
                <a:lnTo>
                  <a:pt x="4335" y="4846"/>
                </a:lnTo>
                <a:cubicBezTo>
                  <a:pt x="4323" y="4846"/>
                  <a:pt x="4323" y="4835"/>
                  <a:pt x="4311" y="4835"/>
                </a:cubicBezTo>
                <a:cubicBezTo>
                  <a:pt x="4299" y="4835"/>
                  <a:pt x="4299" y="4823"/>
                  <a:pt x="4275" y="4823"/>
                </a:cubicBezTo>
                <a:cubicBezTo>
                  <a:pt x="4263" y="4799"/>
                  <a:pt x="4251" y="4799"/>
                  <a:pt x="4239" y="4787"/>
                </a:cubicBezTo>
                <a:cubicBezTo>
                  <a:pt x="4216" y="4775"/>
                  <a:pt x="4204" y="4775"/>
                  <a:pt x="4192" y="4763"/>
                </a:cubicBezTo>
                <a:cubicBezTo>
                  <a:pt x="4192" y="4763"/>
                  <a:pt x="4180" y="4763"/>
                  <a:pt x="4180" y="4739"/>
                </a:cubicBezTo>
                <a:lnTo>
                  <a:pt x="4156" y="4727"/>
                </a:lnTo>
                <a:cubicBezTo>
                  <a:pt x="4144" y="4727"/>
                  <a:pt x="4144" y="4716"/>
                  <a:pt x="4132" y="4716"/>
                </a:cubicBezTo>
                <a:cubicBezTo>
                  <a:pt x="4132" y="4716"/>
                  <a:pt x="4120" y="4716"/>
                  <a:pt x="4120" y="4704"/>
                </a:cubicBezTo>
                <a:lnTo>
                  <a:pt x="4097" y="4680"/>
                </a:lnTo>
                <a:cubicBezTo>
                  <a:pt x="4085" y="4680"/>
                  <a:pt x="4085" y="4668"/>
                  <a:pt x="4073" y="4668"/>
                </a:cubicBezTo>
                <a:cubicBezTo>
                  <a:pt x="4061" y="4668"/>
                  <a:pt x="4061" y="4668"/>
                  <a:pt x="4037" y="4656"/>
                </a:cubicBezTo>
                <a:lnTo>
                  <a:pt x="4025" y="4656"/>
                </a:lnTo>
                <a:cubicBezTo>
                  <a:pt x="4013" y="4656"/>
                  <a:pt x="4013" y="4644"/>
                  <a:pt x="4001" y="4644"/>
                </a:cubicBezTo>
                <a:cubicBezTo>
                  <a:pt x="3978" y="4644"/>
                  <a:pt x="3978" y="4644"/>
                  <a:pt x="3966" y="4620"/>
                </a:cubicBezTo>
                <a:lnTo>
                  <a:pt x="3954" y="4608"/>
                </a:lnTo>
                <a:cubicBezTo>
                  <a:pt x="3942" y="4608"/>
                  <a:pt x="3942" y="4608"/>
                  <a:pt x="3918" y="4596"/>
                </a:cubicBezTo>
                <a:cubicBezTo>
                  <a:pt x="3906" y="4596"/>
                  <a:pt x="3906" y="4596"/>
                  <a:pt x="3894" y="4585"/>
                </a:cubicBezTo>
                <a:lnTo>
                  <a:pt x="3882" y="4585"/>
                </a:lnTo>
                <a:cubicBezTo>
                  <a:pt x="3858" y="4585"/>
                  <a:pt x="3847" y="4561"/>
                  <a:pt x="3847" y="4561"/>
                </a:cubicBezTo>
                <a:cubicBezTo>
                  <a:pt x="3835" y="4561"/>
                  <a:pt x="3823" y="4549"/>
                  <a:pt x="3823" y="4549"/>
                </a:cubicBezTo>
                <a:cubicBezTo>
                  <a:pt x="3799" y="4549"/>
                  <a:pt x="3787" y="4537"/>
                  <a:pt x="3787" y="4537"/>
                </a:cubicBezTo>
                <a:cubicBezTo>
                  <a:pt x="3775" y="4537"/>
                  <a:pt x="3763" y="4537"/>
                  <a:pt x="3763" y="4525"/>
                </a:cubicBezTo>
                <a:cubicBezTo>
                  <a:pt x="3739" y="4525"/>
                  <a:pt x="3728" y="4501"/>
                  <a:pt x="3716" y="4501"/>
                </a:cubicBezTo>
                <a:cubicBezTo>
                  <a:pt x="3704" y="4501"/>
                  <a:pt x="3680" y="4501"/>
                  <a:pt x="3680" y="4489"/>
                </a:cubicBezTo>
                <a:cubicBezTo>
                  <a:pt x="3668" y="4489"/>
                  <a:pt x="3656" y="4489"/>
                  <a:pt x="3644" y="4477"/>
                </a:cubicBezTo>
                <a:cubicBezTo>
                  <a:pt x="3620" y="4477"/>
                  <a:pt x="3608" y="4477"/>
                  <a:pt x="3608" y="4465"/>
                </a:cubicBezTo>
                <a:cubicBezTo>
                  <a:pt x="3597" y="4465"/>
                  <a:pt x="3585" y="4465"/>
                  <a:pt x="3561" y="4442"/>
                </a:cubicBezTo>
                <a:cubicBezTo>
                  <a:pt x="3549" y="4442"/>
                  <a:pt x="3549" y="4442"/>
                  <a:pt x="3537" y="4430"/>
                </a:cubicBezTo>
                <a:cubicBezTo>
                  <a:pt x="3525" y="4430"/>
                  <a:pt x="3501" y="4430"/>
                  <a:pt x="3489" y="4418"/>
                </a:cubicBezTo>
                <a:cubicBezTo>
                  <a:pt x="3477" y="4418"/>
                  <a:pt x="3466" y="4418"/>
                  <a:pt x="3466" y="4406"/>
                </a:cubicBezTo>
                <a:cubicBezTo>
                  <a:pt x="3442" y="4406"/>
                  <a:pt x="3430" y="4406"/>
                  <a:pt x="3418" y="4382"/>
                </a:cubicBezTo>
                <a:lnTo>
                  <a:pt x="2358" y="4382"/>
                </a:lnTo>
                <a:lnTo>
                  <a:pt x="2358" y="1334"/>
                </a:lnTo>
                <a:close/>
                <a:moveTo>
                  <a:pt x="3418" y="8621"/>
                </a:moveTo>
                <a:lnTo>
                  <a:pt x="4144" y="8918"/>
                </a:lnTo>
                <a:lnTo>
                  <a:pt x="4168" y="8918"/>
                </a:lnTo>
                <a:cubicBezTo>
                  <a:pt x="4180" y="8918"/>
                  <a:pt x="4442" y="9014"/>
                  <a:pt x="4561" y="9335"/>
                </a:cubicBezTo>
                <a:cubicBezTo>
                  <a:pt x="4180" y="9609"/>
                  <a:pt x="3751" y="9811"/>
                  <a:pt x="3275" y="9883"/>
                </a:cubicBezTo>
                <a:lnTo>
                  <a:pt x="2811" y="9883"/>
                </a:lnTo>
                <a:cubicBezTo>
                  <a:pt x="2775" y="9883"/>
                  <a:pt x="2751" y="9883"/>
                  <a:pt x="2739" y="9895"/>
                </a:cubicBezTo>
                <a:cubicBezTo>
                  <a:pt x="2180" y="9871"/>
                  <a:pt x="1680" y="9657"/>
                  <a:pt x="1275" y="9335"/>
                </a:cubicBezTo>
                <a:cubicBezTo>
                  <a:pt x="1275" y="9311"/>
                  <a:pt x="1287" y="9311"/>
                  <a:pt x="1287" y="9299"/>
                </a:cubicBezTo>
                <a:cubicBezTo>
                  <a:pt x="1406" y="9002"/>
                  <a:pt x="1668" y="8918"/>
                  <a:pt x="1680" y="8918"/>
                </a:cubicBezTo>
                <a:lnTo>
                  <a:pt x="1692" y="8918"/>
                </a:lnTo>
                <a:lnTo>
                  <a:pt x="2418" y="8633"/>
                </a:lnTo>
                <a:lnTo>
                  <a:pt x="2811" y="9002"/>
                </a:lnTo>
                <a:cubicBezTo>
                  <a:pt x="2835" y="9037"/>
                  <a:pt x="2882" y="9049"/>
                  <a:pt x="2930" y="9049"/>
                </a:cubicBezTo>
                <a:cubicBezTo>
                  <a:pt x="2977" y="9049"/>
                  <a:pt x="3013" y="9037"/>
                  <a:pt x="3049" y="9002"/>
                </a:cubicBezTo>
                <a:lnTo>
                  <a:pt x="3418" y="8621"/>
                </a:lnTo>
                <a:close/>
                <a:moveTo>
                  <a:pt x="3728" y="1"/>
                </a:moveTo>
                <a:cubicBezTo>
                  <a:pt x="3692" y="1"/>
                  <a:pt x="3644" y="13"/>
                  <a:pt x="3608" y="36"/>
                </a:cubicBezTo>
                <a:cubicBezTo>
                  <a:pt x="3585" y="72"/>
                  <a:pt x="3573" y="120"/>
                  <a:pt x="3573" y="155"/>
                </a:cubicBezTo>
                <a:lnTo>
                  <a:pt x="3573" y="1013"/>
                </a:lnTo>
                <a:lnTo>
                  <a:pt x="2275" y="1013"/>
                </a:lnTo>
                <a:cubicBezTo>
                  <a:pt x="2227" y="1013"/>
                  <a:pt x="2180" y="1025"/>
                  <a:pt x="2156" y="1048"/>
                </a:cubicBezTo>
                <a:cubicBezTo>
                  <a:pt x="2120" y="1084"/>
                  <a:pt x="2108" y="1132"/>
                  <a:pt x="2108" y="1167"/>
                </a:cubicBezTo>
                <a:lnTo>
                  <a:pt x="2120" y="4465"/>
                </a:lnTo>
                <a:lnTo>
                  <a:pt x="2084" y="4465"/>
                </a:lnTo>
                <a:cubicBezTo>
                  <a:pt x="2061" y="4465"/>
                  <a:pt x="2061" y="4465"/>
                  <a:pt x="2049" y="4477"/>
                </a:cubicBezTo>
                <a:lnTo>
                  <a:pt x="2001" y="4477"/>
                </a:lnTo>
                <a:cubicBezTo>
                  <a:pt x="1989" y="4477"/>
                  <a:pt x="1989" y="4477"/>
                  <a:pt x="1977" y="4489"/>
                </a:cubicBezTo>
                <a:lnTo>
                  <a:pt x="1965" y="4489"/>
                </a:lnTo>
                <a:cubicBezTo>
                  <a:pt x="1942" y="4489"/>
                  <a:pt x="1942" y="4489"/>
                  <a:pt x="1930" y="4513"/>
                </a:cubicBezTo>
                <a:cubicBezTo>
                  <a:pt x="1918" y="4513"/>
                  <a:pt x="1918" y="4513"/>
                  <a:pt x="1906" y="4525"/>
                </a:cubicBezTo>
                <a:lnTo>
                  <a:pt x="1882" y="4537"/>
                </a:lnTo>
                <a:cubicBezTo>
                  <a:pt x="1882" y="4537"/>
                  <a:pt x="1870" y="4537"/>
                  <a:pt x="1870" y="4549"/>
                </a:cubicBezTo>
                <a:cubicBezTo>
                  <a:pt x="1858" y="4549"/>
                  <a:pt x="1846" y="4573"/>
                  <a:pt x="1823" y="4573"/>
                </a:cubicBezTo>
                <a:cubicBezTo>
                  <a:pt x="1811" y="4573"/>
                  <a:pt x="1799" y="4585"/>
                  <a:pt x="1787" y="4585"/>
                </a:cubicBezTo>
                <a:cubicBezTo>
                  <a:pt x="1763" y="4585"/>
                  <a:pt x="1751" y="4596"/>
                  <a:pt x="1751" y="4596"/>
                </a:cubicBezTo>
                <a:cubicBezTo>
                  <a:pt x="1739" y="4596"/>
                  <a:pt x="1739" y="4608"/>
                  <a:pt x="1727" y="4608"/>
                </a:cubicBezTo>
                <a:lnTo>
                  <a:pt x="1703" y="4608"/>
                </a:lnTo>
                <a:cubicBezTo>
                  <a:pt x="1692" y="4608"/>
                  <a:pt x="1692" y="4632"/>
                  <a:pt x="1680" y="4632"/>
                </a:cubicBezTo>
                <a:cubicBezTo>
                  <a:pt x="1668" y="4632"/>
                  <a:pt x="1668" y="4644"/>
                  <a:pt x="1644" y="4644"/>
                </a:cubicBezTo>
                <a:lnTo>
                  <a:pt x="1632" y="4656"/>
                </a:lnTo>
                <a:cubicBezTo>
                  <a:pt x="1620" y="4656"/>
                  <a:pt x="1620" y="4668"/>
                  <a:pt x="1608" y="4668"/>
                </a:cubicBezTo>
                <a:cubicBezTo>
                  <a:pt x="1584" y="4668"/>
                  <a:pt x="1584" y="4692"/>
                  <a:pt x="1572" y="4692"/>
                </a:cubicBezTo>
                <a:cubicBezTo>
                  <a:pt x="1561" y="4692"/>
                  <a:pt x="1561" y="4704"/>
                  <a:pt x="1549" y="4704"/>
                </a:cubicBezTo>
                <a:cubicBezTo>
                  <a:pt x="1525" y="4704"/>
                  <a:pt x="1525" y="4716"/>
                  <a:pt x="1513" y="4716"/>
                </a:cubicBezTo>
                <a:cubicBezTo>
                  <a:pt x="1501" y="4716"/>
                  <a:pt x="1501" y="4727"/>
                  <a:pt x="1489" y="4727"/>
                </a:cubicBezTo>
                <a:cubicBezTo>
                  <a:pt x="1465" y="4727"/>
                  <a:pt x="1465" y="4751"/>
                  <a:pt x="1453" y="4751"/>
                </a:cubicBezTo>
                <a:cubicBezTo>
                  <a:pt x="1442" y="4751"/>
                  <a:pt x="1442" y="4763"/>
                  <a:pt x="1430" y="4763"/>
                </a:cubicBezTo>
                <a:cubicBezTo>
                  <a:pt x="1406" y="4763"/>
                  <a:pt x="1406" y="4775"/>
                  <a:pt x="1394" y="4775"/>
                </a:cubicBezTo>
                <a:cubicBezTo>
                  <a:pt x="1382" y="4775"/>
                  <a:pt x="1382" y="4787"/>
                  <a:pt x="1370" y="4787"/>
                </a:cubicBezTo>
                <a:cubicBezTo>
                  <a:pt x="1346" y="4787"/>
                  <a:pt x="1346" y="4811"/>
                  <a:pt x="1334" y="4811"/>
                </a:cubicBezTo>
                <a:cubicBezTo>
                  <a:pt x="1322" y="4811"/>
                  <a:pt x="1322" y="4823"/>
                  <a:pt x="1311" y="4823"/>
                </a:cubicBezTo>
                <a:cubicBezTo>
                  <a:pt x="1287" y="4823"/>
                  <a:pt x="1287" y="4835"/>
                  <a:pt x="1275" y="4835"/>
                </a:cubicBezTo>
                <a:cubicBezTo>
                  <a:pt x="1263" y="4835"/>
                  <a:pt x="1263" y="4846"/>
                  <a:pt x="1251" y="4846"/>
                </a:cubicBezTo>
                <a:cubicBezTo>
                  <a:pt x="1227" y="4846"/>
                  <a:pt x="1227" y="4870"/>
                  <a:pt x="1215" y="4870"/>
                </a:cubicBezTo>
                <a:cubicBezTo>
                  <a:pt x="1203" y="4870"/>
                  <a:pt x="1203" y="4882"/>
                  <a:pt x="1191" y="4882"/>
                </a:cubicBezTo>
                <a:cubicBezTo>
                  <a:pt x="1168" y="4882"/>
                  <a:pt x="1168" y="4894"/>
                  <a:pt x="1156" y="4894"/>
                </a:cubicBezTo>
                <a:lnTo>
                  <a:pt x="1132" y="4930"/>
                </a:lnTo>
                <a:lnTo>
                  <a:pt x="1096" y="4954"/>
                </a:lnTo>
                <a:lnTo>
                  <a:pt x="1072" y="4989"/>
                </a:lnTo>
                <a:lnTo>
                  <a:pt x="1049" y="5001"/>
                </a:lnTo>
                <a:lnTo>
                  <a:pt x="1025" y="5025"/>
                </a:lnTo>
                <a:lnTo>
                  <a:pt x="1013" y="5049"/>
                </a:lnTo>
                <a:cubicBezTo>
                  <a:pt x="989" y="5049"/>
                  <a:pt x="989" y="5061"/>
                  <a:pt x="977" y="5061"/>
                </a:cubicBezTo>
                <a:lnTo>
                  <a:pt x="965" y="5073"/>
                </a:lnTo>
                <a:lnTo>
                  <a:pt x="953" y="5085"/>
                </a:lnTo>
                <a:lnTo>
                  <a:pt x="918" y="5120"/>
                </a:lnTo>
                <a:lnTo>
                  <a:pt x="906" y="5132"/>
                </a:lnTo>
                <a:cubicBezTo>
                  <a:pt x="691" y="5347"/>
                  <a:pt x="513" y="5561"/>
                  <a:pt x="382" y="5823"/>
                </a:cubicBezTo>
                <a:lnTo>
                  <a:pt x="382" y="5835"/>
                </a:lnTo>
                <a:cubicBezTo>
                  <a:pt x="370" y="5847"/>
                  <a:pt x="370" y="5859"/>
                  <a:pt x="358" y="5882"/>
                </a:cubicBezTo>
                <a:lnTo>
                  <a:pt x="334" y="5906"/>
                </a:lnTo>
                <a:cubicBezTo>
                  <a:pt x="334" y="5918"/>
                  <a:pt x="322" y="5942"/>
                  <a:pt x="322" y="5954"/>
                </a:cubicBezTo>
                <a:cubicBezTo>
                  <a:pt x="322" y="5966"/>
                  <a:pt x="310" y="5966"/>
                  <a:pt x="310" y="5978"/>
                </a:cubicBezTo>
                <a:cubicBezTo>
                  <a:pt x="310" y="6001"/>
                  <a:pt x="299" y="6013"/>
                  <a:pt x="299" y="6025"/>
                </a:cubicBezTo>
                <a:cubicBezTo>
                  <a:pt x="299" y="6037"/>
                  <a:pt x="275" y="6037"/>
                  <a:pt x="275" y="6061"/>
                </a:cubicBezTo>
                <a:cubicBezTo>
                  <a:pt x="275" y="6073"/>
                  <a:pt x="263" y="6085"/>
                  <a:pt x="263" y="6097"/>
                </a:cubicBezTo>
                <a:cubicBezTo>
                  <a:pt x="263" y="6120"/>
                  <a:pt x="251" y="6120"/>
                  <a:pt x="251" y="6132"/>
                </a:cubicBezTo>
                <a:cubicBezTo>
                  <a:pt x="251" y="6144"/>
                  <a:pt x="239" y="6156"/>
                  <a:pt x="239" y="6180"/>
                </a:cubicBezTo>
                <a:cubicBezTo>
                  <a:pt x="239" y="6192"/>
                  <a:pt x="239" y="6192"/>
                  <a:pt x="215" y="6204"/>
                </a:cubicBezTo>
                <a:cubicBezTo>
                  <a:pt x="215" y="6216"/>
                  <a:pt x="203" y="6240"/>
                  <a:pt x="203" y="6251"/>
                </a:cubicBezTo>
                <a:lnTo>
                  <a:pt x="191" y="6275"/>
                </a:lnTo>
                <a:cubicBezTo>
                  <a:pt x="179" y="6311"/>
                  <a:pt x="179" y="6323"/>
                  <a:pt x="156" y="6359"/>
                </a:cubicBezTo>
                <a:cubicBezTo>
                  <a:pt x="156" y="6382"/>
                  <a:pt x="144" y="6394"/>
                  <a:pt x="144" y="6430"/>
                </a:cubicBezTo>
                <a:lnTo>
                  <a:pt x="144" y="6442"/>
                </a:lnTo>
                <a:lnTo>
                  <a:pt x="144" y="6454"/>
                </a:lnTo>
                <a:cubicBezTo>
                  <a:pt x="144" y="6478"/>
                  <a:pt x="132" y="6490"/>
                  <a:pt x="132" y="6501"/>
                </a:cubicBezTo>
                <a:lnTo>
                  <a:pt x="132" y="6513"/>
                </a:lnTo>
                <a:lnTo>
                  <a:pt x="132" y="6537"/>
                </a:lnTo>
                <a:cubicBezTo>
                  <a:pt x="132" y="6549"/>
                  <a:pt x="132" y="6561"/>
                  <a:pt x="120" y="6573"/>
                </a:cubicBezTo>
                <a:lnTo>
                  <a:pt x="120" y="6609"/>
                </a:lnTo>
                <a:cubicBezTo>
                  <a:pt x="120" y="6621"/>
                  <a:pt x="120" y="6632"/>
                  <a:pt x="96" y="6656"/>
                </a:cubicBezTo>
                <a:lnTo>
                  <a:pt x="96" y="6680"/>
                </a:lnTo>
                <a:cubicBezTo>
                  <a:pt x="96" y="6692"/>
                  <a:pt x="96" y="6716"/>
                  <a:pt x="84" y="6728"/>
                </a:cubicBezTo>
                <a:lnTo>
                  <a:pt x="84" y="6751"/>
                </a:lnTo>
                <a:lnTo>
                  <a:pt x="84" y="6799"/>
                </a:lnTo>
                <a:lnTo>
                  <a:pt x="84" y="6811"/>
                </a:lnTo>
                <a:lnTo>
                  <a:pt x="84" y="6847"/>
                </a:lnTo>
                <a:lnTo>
                  <a:pt x="84" y="6894"/>
                </a:lnTo>
                <a:lnTo>
                  <a:pt x="84" y="6906"/>
                </a:lnTo>
                <a:lnTo>
                  <a:pt x="84" y="6930"/>
                </a:lnTo>
                <a:lnTo>
                  <a:pt x="84" y="6966"/>
                </a:lnTo>
                <a:lnTo>
                  <a:pt x="84" y="6978"/>
                </a:lnTo>
                <a:lnTo>
                  <a:pt x="84" y="6990"/>
                </a:lnTo>
                <a:lnTo>
                  <a:pt x="84" y="7049"/>
                </a:lnTo>
                <a:lnTo>
                  <a:pt x="84" y="7073"/>
                </a:lnTo>
                <a:lnTo>
                  <a:pt x="84" y="7085"/>
                </a:lnTo>
                <a:cubicBezTo>
                  <a:pt x="1" y="8704"/>
                  <a:pt x="1263" y="10109"/>
                  <a:pt x="2882" y="10180"/>
                </a:cubicBezTo>
                <a:lnTo>
                  <a:pt x="3037" y="10180"/>
                </a:lnTo>
                <a:cubicBezTo>
                  <a:pt x="3168" y="10180"/>
                  <a:pt x="3287" y="10169"/>
                  <a:pt x="3418" y="10145"/>
                </a:cubicBezTo>
                <a:lnTo>
                  <a:pt x="8335" y="10145"/>
                </a:lnTo>
                <a:cubicBezTo>
                  <a:pt x="8419" y="10145"/>
                  <a:pt x="8490" y="10073"/>
                  <a:pt x="8490" y="9990"/>
                </a:cubicBezTo>
                <a:lnTo>
                  <a:pt x="8490" y="9133"/>
                </a:lnTo>
                <a:lnTo>
                  <a:pt x="9776" y="9133"/>
                </a:lnTo>
                <a:cubicBezTo>
                  <a:pt x="9859" y="9133"/>
                  <a:pt x="9943" y="9061"/>
                  <a:pt x="9943" y="8978"/>
                </a:cubicBezTo>
                <a:lnTo>
                  <a:pt x="9824" y="2072"/>
                </a:lnTo>
                <a:lnTo>
                  <a:pt x="9824" y="2037"/>
                </a:lnTo>
                <a:lnTo>
                  <a:pt x="9824" y="2025"/>
                </a:lnTo>
                <a:cubicBezTo>
                  <a:pt x="9824" y="2025"/>
                  <a:pt x="9824" y="2013"/>
                  <a:pt x="9800" y="2013"/>
                </a:cubicBezTo>
                <a:cubicBezTo>
                  <a:pt x="9800" y="2013"/>
                  <a:pt x="9800" y="1989"/>
                  <a:pt x="9788" y="1989"/>
                </a:cubicBezTo>
                <a:lnTo>
                  <a:pt x="9776" y="1977"/>
                </a:lnTo>
                <a:lnTo>
                  <a:pt x="7835" y="36"/>
                </a:lnTo>
                <a:lnTo>
                  <a:pt x="7823" y="24"/>
                </a:lnTo>
                <a:lnTo>
                  <a:pt x="7811" y="13"/>
                </a:lnTo>
                <a:cubicBezTo>
                  <a:pt x="7811" y="13"/>
                  <a:pt x="7799" y="13"/>
                  <a:pt x="77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2" name="Google Shape;2082;p39"/>
          <p:cNvGrpSpPr/>
          <p:nvPr/>
        </p:nvGrpSpPr>
        <p:grpSpPr>
          <a:xfrm>
            <a:off x="2339667" y="1666795"/>
            <a:ext cx="295266" cy="409194"/>
            <a:chOff x="5377363" y="1516169"/>
            <a:chExt cx="257357" cy="356627"/>
          </a:xfrm>
        </p:grpSpPr>
        <p:sp>
          <p:nvSpPr>
            <p:cNvPr id="2083" name="Google Shape;2083;p39"/>
            <p:cNvSpPr/>
            <p:nvPr/>
          </p:nvSpPr>
          <p:spPr>
            <a:xfrm>
              <a:off x="5377363" y="1516169"/>
              <a:ext cx="257357" cy="356627"/>
            </a:xfrm>
            <a:custGeom>
              <a:rect b="b" l="l" r="r" t="t"/>
              <a:pathLst>
                <a:path extrusionOk="0" h="11205" w="8086">
                  <a:moveTo>
                    <a:pt x="4073" y="334"/>
                  </a:moveTo>
                  <a:cubicBezTo>
                    <a:pt x="4263" y="334"/>
                    <a:pt x="4430" y="441"/>
                    <a:pt x="4525" y="608"/>
                  </a:cubicBezTo>
                  <a:cubicBezTo>
                    <a:pt x="4561" y="656"/>
                    <a:pt x="4620" y="679"/>
                    <a:pt x="4680" y="679"/>
                  </a:cubicBezTo>
                  <a:lnTo>
                    <a:pt x="5299" y="679"/>
                  </a:lnTo>
                  <a:cubicBezTo>
                    <a:pt x="5406" y="679"/>
                    <a:pt x="5490" y="775"/>
                    <a:pt x="5490" y="870"/>
                  </a:cubicBezTo>
                  <a:lnTo>
                    <a:pt x="5490" y="1406"/>
                  </a:lnTo>
                  <a:lnTo>
                    <a:pt x="2668" y="1406"/>
                  </a:lnTo>
                  <a:lnTo>
                    <a:pt x="2668" y="870"/>
                  </a:lnTo>
                  <a:lnTo>
                    <a:pt x="2644" y="870"/>
                  </a:lnTo>
                  <a:cubicBezTo>
                    <a:pt x="2644" y="775"/>
                    <a:pt x="2727" y="679"/>
                    <a:pt x="2835" y="679"/>
                  </a:cubicBezTo>
                  <a:lnTo>
                    <a:pt x="3454" y="679"/>
                  </a:lnTo>
                  <a:cubicBezTo>
                    <a:pt x="3513" y="679"/>
                    <a:pt x="3573" y="656"/>
                    <a:pt x="3608" y="608"/>
                  </a:cubicBezTo>
                  <a:cubicBezTo>
                    <a:pt x="3716" y="441"/>
                    <a:pt x="3870" y="334"/>
                    <a:pt x="4073" y="334"/>
                  </a:cubicBezTo>
                  <a:close/>
                  <a:moveTo>
                    <a:pt x="7395" y="1037"/>
                  </a:moveTo>
                  <a:cubicBezTo>
                    <a:pt x="7597" y="1037"/>
                    <a:pt x="7764" y="1203"/>
                    <a:pt x="7764" y="1394"/>
                  </a:cubicBezTo>
                  <a:lnTo>
                    <a:pt x="7764" y="10514"/>
                  </a:lnTo>
                  <a:cubicBezTo>
                    <a:pt x="7764" y="10716"/>
                    <a:pt x="7597" y="10871"/>
                    <a:pt x="7395" y="10871"/>
                  </a:cubicBezTo>
                  <a:lnTo>
                    <a:pt x="727" y="10871"/>
                  </a:lnTo>
                  <a:cubicBezTo>
                    <a:pt x="537" y="10871"/>
                    <a:pt x="370" y="10704"/>
                    <a:pt x="370" y="10514"/>
                  </a:cubicBezTo>
                  <a:lnTo>
                    <a:pt x="370" y="1394"/>
                  </a:lnTo>
                  <a:cubicBezTo>
                    <a:pt x="370" y="1203"/>
                    <a:pt x="537" y="1037"/>
                    <a:pt x="727" y="1037"/>
                  </a:cubicBezTo>
                  <a:lnTo>
                    <a:pt x="2323" y="1037"/>
                  </a:lnTo>
                  <a:lnTo>
                    <a:pt x="2323" y="1572"/>
                  </a:lnTo>
                  <a:cubicBezTo>
                    <a:pt x="2323" y="1668"/>
                    <a:pt x="2406" y="1739"/>
                    <a:pt x="2489" y="1739"/>
                  </a:cubicBezTo>
                  <a:lnTo>
                    <a:pt x="5644" y="1739"/>
                  </a:lnTo>
                  <a:cubicBezTo>
                    <a:pt x="5728" y="1739"/>
                    <a:pt x="5811" y="1668"/>
                    <a:pt x="5811" y="1572"/>
                  </a:cubicBezTo>
                  <a:lnTo>
                    <a:pt x="5811" y="1037"/>
                  </a:lnTo>
                  <a:close/>
                  <a:moveTo>
                    <a:pt x="4037" y="1"/>
                  </a:moveTo>
                  <a:cubicBezTo>
                    <a:pt x="3751" y="1"/>
                    <a:pt x="3501" y="132"/>
                    <a:pt x="3335" y="358"/>
                  </a:cubicBezTo>
                  <a:lnTo>
                    <a:pt x="2799" y="358"/>
                  </a:lnTo>
                  <a:cubicBezTo>
                    <a:pt x="2585" y="358"/>
                    <a:pt x="2382" y="501"/>
                    <a:pt x="2311" y="715"/>
                  </a:cubicBezTo>
                  <a:lnTo>
                    <a:pt x="691" y="715"/>
                  </a:lnTo>
                  <a:cubicBezTo>
                    <a:pt x="299" y="715"/>
                    <a:pt x="1" y="1025"/>
                    <a:pt x="1" y="1394"/>
                  </a:cubicBezTo>
                  <a:lnTo>
                    <a:pt x="1" y="10514"/>
                  </a:lnTo>
                  <a:cubicBezTo>
                    <a:pt x="1" y="10907"/>
                    <a:pt x="322" y="11204"/>
                    <a:pt x="691" y="11204"/>
                  </a:cubicBezTo>
                  <a:lnTo>
                    <a:pt x="7359" y="11204"/>
                  </a:lnTo>
                  <a:cubicBezTo>
                    <a:pt x="7740" y="11204"/>
                    <a:pt x="8038" y="10895"/>
                    <a:pt x="8038" y="10514"/>
                  </a:cubicBezTo>
                  <a:lnTo>
                    <a:pt x="8038" y="1394"/>
                  </a:lnTo>
                  <a:cubicBezTo>
                    <a:pt x="8085" y="1025"/>
                    <a:pt x="7776" y="715"/>
                    <a:pt x="7383" y="715"/>
                  </a:cubicBezTo>
                  <a:lnTo>
                    <a:pt x="5763" y="715"/>
                  </a:lnTo>
                  <a:cubicBezTo>
                    <a:pt x="5692" y="501"/>
                    <a:pt x="5490" y="358"/>
                    <a:pt x="5275" y="358"/>
                  </a:cubicBezTo>
                  <a:lnTo>
                    <a:pt x="4740" y="358"/>
                  </a:lnTo>
                  <a:cubicBezTo>
                    <a:pt x="4573" y="132"/>
                    <a:pt x="4323" y="1"/>
                    <a:pt x="40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39"/>
            <p:cNvSpPr/>
            <p:nvPr/>
          </p:nvSpPr>
          <p:spPr>
            <a:xfrm>
              <a:off x="5501681" y="1538925"/>
              <a:ext cx="10248" cy="10248"/>
            </a:xfrm>
            <a:custGeom>
              <a:rect b="b" l="l" r="r" t="t"/>
              <a:pathLst>
                <a:path extrusionOk="0" h="322" w="322">
                  <a:moveTo>
                    <a:pt x="167" y="0"/>
                  </a:moveTo>
                  <a:cubicBezTo>
                    <a:pt x="72" y="0"/>
                    <a:pt x="0" y="71"/>
                    <a:pt x="0" y="155"/>
                  </a:cubicBezTo>
                  <a:cubicBezTo>
                    <a:pt x="0" y="250"/>
                    <a:pt x="72" y="322"/>
                    <a:pt x="167" y="322"/>
                  </a:cubicBezTo>
                  <a:cubicBezTo>
                    <a:pt x="250" y="322"/>
                    <a:pt x="322" y="250"/>
                    <a:pt x="322" y="155"/>
                  </a:cubicBezTo>
                  <a:cubicBezTo>
                    <a:pt x="322" y="71"/>
                    <a:pt x="250"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9"/>
            <p:cNvSpPr/>
            <p:nvPr/>
          </p:nvSpPr>
          <p:spPr>
            <a:xfrm>
              <a:off x="5401233" y="1560886"/>
              <a:ext cx="211112" cy="278554"/>
            </a:xfrm>
            <a:custGeom>
              <a:rect b="b" l="l" r="r" t="t"/>
              <a:pathLst>
                <a:path extrusionOk="0" h="8752" w="6633">
                  <a:moveTo>
                    <a:pt x="156" y="1"/>
                  </a:moveTo>
                  <a:cubicBezTo>
                    <a:pt x="72" y="1"/>
                    <a:pt x="1" y="84"/>
                    <a:pt x="1" y="167"/>
                  </a:cubicBezTo>
                  <a:lnTo>
                    <a:pt x="1" y="8597"/>
                  </a:lnTo>
                  <a:cubicBezTo>
                    <a:pt x="1" y="8680"/>
                    <a:pt x="72" y="8752"/>
                    <a:pt x="156" y="8752"/>
                  </a:cubicBezTo>
                  <a:lnTo>
                    <a:pt x="6466" y="8752"/>
                  </a:lnTo>
                  <a:cubicBezTo>
                    <a:pt x="6561" y="8752"/>
                    <a:pt x="6633" y="8680"/>
                    <a:pt x="6633" y="8597"/>
                  </a:cubicBezTo>
                  <a:lnTo>
                    <a:pt x="6633" y="167"/>
                  </a:lnTo>
                  <a:cubicBezTo>
                    <a:pt x="6633" y="84"/>
                    <a:pt x="6561" y="1"/>
                    <a:pt x="6478" y="1"/>
                  </a:cubicBezTo>
                  <a:lnTo>
                    <a:pt x="5597" y="1"/>
                  </a:lnTo>
                  <a:cubicBezTo>
                    <a:pt x="5502" y="1"/>
                    <a:pt x="5430" y="84"/>
                    <a:pt x="5430" y="167"/>
                  </a:cubicBezTo>
                  <a:cubicBezTo>
                    <a:pt x="5430" y="263"/>
                    <a:pt x="5502" y="334"/>
                    <a:pt x="5597" y="334"/>
                  </a:cubicBezTo>
                  <a:lnTo>
                    <a:pt x="6311" y="334"/>
                  </a:lnTo>
                  <a:lnTo>
                    <a:pt x="6311" y="8430"/>
                  </a:lnTo>
                  <a:lnTo>
                    <a:pt x="322" y="8430"/>
                  </a:lnTo>
                  <a:lnTo>
                    <a:pt x="322" y="334"/>
                  </a:lnTo>
                  <a:lnTo>
                    <a:pt x="1037" y="334"/>
                  </a:lnTo>
                  <a:cubicBezTo>
                    <a:pt x="1132" y="334"/>
                    <a:pt x="1203" y="263"/>
                    <a:pt x="1203" y="167"/>
                  </a:cubicBezTo>
                  <a:cubicBezTo>
                    <a:pt x="1203" y="84"/>
                    <a:pt x="1132" y="1"/>
                    <a:pt x="10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9"/>
            <p:cNvSpPr/>
            <p:nvPr/>
          </p:nvSpPr>
          <p:spPr>
            <a:xfrm>
              <a:off x="5434207" y="1672664"/>
              <a:ext cx="33387" cy="33387"/>
            </a:xfrm>
            <a:custGeom>
              <a:rect b="b" l="l" r="r" t="t"/>
              <a:pathLst>
                <a:path extrusionOk="0" h="1049" w="1049">
                  <a:moveTo>
                    <a:pt x="525" y="311"/>
                  </a:moveTo>
                  <a:cubicBezTo>
                    <a:pt x="632" y="311"/>
                    <a:pt x="715" y="406"/>
                    <a:pt x="715" y="513"/>
                  </a:cubicBezTo>
                  <a:cubicBezTo>
                    <a:pt x="703" y="608"/>
                    <a:pt x="632" y="703"/>
                    <a:pt x="525" y="703"/>
                  </a:cubicBezTo>
                  <a:cubicBezTo>
                    <a:pt x="418" y="703"/>
                    <a:pt x="334" y="608"/>
                    <a:pt x="334" y="513"/>
                  </a:cubicBezTo>
                  <a:cubicBezTo>
                    <a:pt x="334" y="406"/>
                    <a:pt x="418" y="311"/>
                    <a:pt x="525" y="311"/>
                  </a:cubicBezTo>
                  <a:close/>
                  <a:moveTo>
                    <a:pt x="525" y="1"/>
                  </a:moveTo>
                  <a:cubicBezTo>
                    <a:pt x="239" y="1"/>
                    <a:pt x="1" y="239"/>
                    <a:pt x="1" y="525"/>
                  </a:cubicBezTo>
                  <a:cubicBezTo>
                    <a:pt x="1" y="811"/>
                    <a:pt x="239" y="1049"/>
                    <a:pt x="525" y="1049"/>
                  </a:cubicBezTo>
                  <a:cubicBezTo>
                    <a:pt x="810" y="1049"/>
                    <a:pt x="1049" y="811"/>
                    <a:pt x="1049" y="525"/>
                  </a:cubicBezTo>
                  <a:cubicBezTo>
                    <a:pt x="1049" y="239"/>
                    <a:pt x="810" y="1"/>
                    <a:pt x="5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39"/>
            <p:cNvSpPr/>
            <p:nvPr/>
          </p:nvSpPr>
          <p:spPr>
            <a:xfrm>
              <a:off x="5434207" y="1723079"/>
              <a:ext cx="33387" cy="33005"/>
            </a:xfrm>
            <a:custGeom>
              <a:rect b="b" l="l" r="r" t="t"/>
              <a:pathLst>
                <a:path extrusionOk="0" h="1037" w="1049">
                  <a:moveTo>
                    <a:pt x="525" y="310"/>
                  </a:moveTo>
                  <a:cubicBezTo>
                    <a:pt x="632" y="310"/>
                    <a:pt x="715" y="405"/>
                    <a:pt x="715" y="501"/>
                  </a:cubicBezTo>
                  <a:cubicBezTo>
                    <a:pt x="703" y="608"/>
                    <a:pt x="632" y="703"/>
                    <a:pt x="525" y="703"/>
                  </a:cubicBezTo>
                  <a:cubicBezTo>
                    <a:pt x="418" y="703"/>
                    <a:pt x="334" y="608"/>
                    <a:pt x="334" y="501"/>
                  </a:cubicBezTo>
                  <a:cubicBezTo>
                    <a:pt x="334" y="405"/>
                    <a:pt x="418" y="310"/>
                    <a:pt x="525" y="310"/>
                  </a:cubicBezTo>
                  <a:close/>
                  <a:moveTo>
                    <a:pt x="525" y="0"/>
                  </a:moveTo>
                  <a:cubicBezTo>
                    <a:pt x="239" y="0"/>
                    <a:pt x="1" y="239"/>
                    <a:pt x="1" y="512"/>
                  </a:cubicBezTo>
                  <a:cubicBezTo>
                    <a:pt x="1" y="798"/>
                    <a:pt x="239" y="1036"/>
                    <a:pt x="525" y="1036"/>
                  </a:cubicBezTo>
                  <a:cubicBezTo>
                    <a:pt x="810" y="1036"/>
                    <a:pt x="1049" y="798"/>
                    <a:pt x="1049" y="512"/>
                  </a:cubicBezTo>
                  <a:cubicBezTo>
                    <a:pt x="1049" y="239"/>
                    <a:pt x="810" y="0"/>
                    <a:pt x="5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9"/>
            <p:cNvSpPr/>
            <p:nvPr/>
          </p:nvSpPr>
          <p:spPr>
            <a:xfrm>
              <a:off x="5434207" y="1773112"/>
              <a:ext cx="33387" cy="33355"/>
            </a:xfrm>
            <a:custGeom>
              <a:rect b="b" l="l" r="r" t="t"/>
              <a:pathLst>
                <a:path extrusionOk="0" h="1048" w="1049">
                  <a:moveTo>
                    <a:pt x="525" y="310"/>
                  </a:moveTo>
                  <a:cubicBezTo>
                    <a:pt x="632" y="310"/>
                    <a:pt x="715" y="405"/>
                    <a:pt x="715" y="512"/>
                  </a:cubicBezTo>
                  <a:cubicBezTo>
                    <a:pt x="703" y="619"/>
                    <a:pt x="632" y="703"/>
                    <a:pt x="525" y="703"/>
                  </a:cubicBezTo>
                  <a:cubicBezTo>
                    <a:pt x="418" y="703"/>
                    <a:pt x="334" y="607"/>
                    <a:pt x="334" y="512"/>
                  </a:cubicBezTo>
                  <a:cubicBezTo>
                    <a:pt x="334" y="405"/>
                    <a:pt x="418" y="310"/>
                    <a:pt x="525" y="310"/>
                  </a:cubicBezTo>
                  <a:close/>
                  <a:moveTo>
                    <a:pt x="525" y="0"/>
                  </a:moveTo>
                  <a:cubicBezTo>
                    <a:pt x="239" y="0"/>
                    <a:pt x="1" y="238"/>
                    <a:pt x="1" y="524"/>
                  </a:cubicBezTo>
                  <a:cubicBezTo>
                    <a:pt x="1" y="810"/>
                    <a:pt x="239" y="1048"/>
                    <a:pt x="525" y="1048"/>
                  </a:cubicBezTo>
                  <a:cubicBezTo>
                    <a:pt x="810" y="1048"/>
                    <a:pt x="1049" y="810"/>
                    <a:pt x="1049" y="524"/>
                  </a:cubicBezTo>
                  <a:cubicBezTo>
                    <a:pt x="1025" y="226"/>
                    <a:pt x="810" y="0"/>
                    <a:pt x="5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9"/>
            <p:cNvSpPr/>
            <p:nvPr/>
          </p:nvSpPr>
          <p:spPr>
            <a:xfrm>
              <a:off x="5478924" y="1672664"/>
              <a:ext cx="60663" cy="10662"/>
            </a:xfrm>
            <a:custGeom>
              <a:rect b="b" l="l" r="r" t="t"/>
              <a:pathLst>
                <a:path extrusionOk="0" h="335" w="1906">
                  <a:moveTo>
                    <a:pt x="167" y="1"/>
                  </a:moveTo>
                  <a:cubicBezTo>
                    <a:pt x="72" y="1"/>
                    <a:pt x="1" y="84"/>
                    <a:pt x="1" y="168"/>
                  </a:cubicBezTo>
                  <a:cubicBezTo>
                    <a:pt x="1" y="263"/>
                    <a:pt x="72" y="334"/>
                    <a:pt x="167" y="334"/>
                  </a:cubicBezTo>
                  <a:lnTo>
                    <a:pt x="1739" y="334"/>
                  </a:lnTo>
                  <a:cubicBezTo>
                    <a:pt x="1822" y="334"/>
                    <a:pt x="1906" y="263"/>
                    <a:pt x="1906" y="168"/>
                  </a:cubicBezTo>
                  <a:cubicBezTo>
                    <a:pt x="1906" y="84"/>
                    <a:pt x="1846" y="1"/>
                    <a:pt x="17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9"/>
            <p:cNvSpPr/>
            <p:nvPr/>
          </p:nvSpPr>
          <p:spPr>
            <a:xfrm>
              <a:off x="5478924" y="1695039"/>
              <a:ext cx="99716" cy="10630"/>
            </a:xfrm>
            <a:custGeom>
              <a:rect b="b" l="l" r="r" t="t"/>
              <a:pathLst>
                <a:path extrusionOk="0" h="334" w="3133">
                  <a:moveTo>
                    <a:pt x="156" y="0"/>
                  </a:moveTo>
                  <a:cubicBezTo>
                    <a:pt x="72" y="0"/>
                    <a:pt x="1" y="72"/>
                    <a:pt x="1" y="167"/>
                  </a:cubicBezTo>
                  <a:cubicBezTo>
                    <a:pt x="1" y="250"/>
                    <a:pt x="72" y="334"/>
                    <a:pt x="156" y="334"/>
                  </a:cubicBezTo>
                  <a:lnTo>
                    <a:pt x="2977" y="334"/>
                  </a:lnTo>
                  <a:cubicBezTo>
                    <a:pt x="3061" y="334"/>
                    <a:pt x="3132" y="250"/>
                    <a:pt x="3132" y="167"/>
                  </a:cubicBezTo>
                  <a:cubicBezTo>
                    <a:pt x="3132" y="72"/>
                    <a:pt x="3061" y="0"/>
                    <a:pt x="29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39"/>
            <p:cNvSpPr/>
            <p:nvPr/>
          </p:nvSpPr>
          <p:spPr>
            <a:xfrm>
              <a:off x="5478924" y="1723079"/>
              <a:ext cx="60663" cy="10248"/>
            </a:xfrm>
            <a:custGeom>
              <a:rect b="b" l="l" r="r" t="t"/>
              <a:pathLst>
                <a:path extrusionOk="0" h="322" w="1906">
                  <a:moveTo>
                    <a:pt x="167" y="0"/>
                  </a:moveTo>
                  <a:cubicBezTo>
                    <a:pt x="72" y="0"/>
                    <a:pt x="1" y="72"/>
                    <a:pt x="1" y="167"/>
                  </a:cubicBezTo>
                  <a:cubicBezTo>
                    <a:pt x="1" y="251"/>
                    <a:pt x="72" y="322"/>
                    <a:pt x="167" y="322"/>
                  </a:cubicBezTo>
                  <a:lnTo>
                    <a:pt x="1739" y="322"/>
                  </a:lnTo>
                  <a:cubicBezTo>
                    <a:pt x="1822" y="322"/>
                    <a:pt x="1906" y="251"/>
                    <a:pt x="1906" y="167"/>
                  </a:cubicBezTo>
                  <a:cubicBezTo>
                    <a:pt x="1906" y="72"/>
                    <a:pt x="1846"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9"/>
            <p:cNvSpPr/>
            <p:nvPr/>
          </p:nvSpPr>
          <p:spPr>
            <a:xfrm>
              <a:off x="5478924" y="1745422"/>
              <a:ext cx="99716" cy="10280"/>
            </a:xfrm>
            <a:custGeom>
              <a:rect b="b" l="l" r="r" t="t"/>
              <a:pathLst>
                <a:path extrusionOk="0" h="323" w="3133">
                  <a:moveTo>
                    <a:pt x="156" y="1"/>
                  </a:moveTo>
                  <a:cubicBezTo>
                    <a:pt x="72" y="1"/>
                    <a:pt x="1" y="72"/>
                    <a:pt x="1" y="156"/>
                  </a:cubicBezTo>
                  <a:cubicBezTo>
                    <a:pt x="1" y="251"/>
                    <a:pt x="72" y="322"/>
                    <a:pt x="156" y="322"/>
                  </a:cubicBezTo>
                  <a:lnTo>
                    <a:pt x="2977" y="322"/>
                  </a:lnTo>
                  <a:cubicBezTo>
                    <a:pt x="3061" y="322"/>
                    <a:pt x="3132" y="251"/>
                    <a:pt x="3132" y="156"/>
                  </a:cubicBezTo>
                  <a:cubicBezTo>
                    <a:pt x="3132" y="72"/>
                    <a:pt x="3061" y="1"/>
                    <a:pt x="29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9"/>
            <p:cNvSpPr/>
            <p:nvPr/>
          </p:nvSpPr>
          <p:spPr>
            <a:xfrm>
              <a:off x="5478924" y="1773112"/>
              <a:ext cx="60663" cy="10630"/>
            </a:xfrm>
            <a:custGeom>
              <a:rect b="b" l="l" r="r" t="t"/>
              <a:pathLst>
                <a:path extrusionOk="0" h="334" w="1906">
                  <a:moveTo>
                    <a:pt x="167" y="0"/>
                  </a:moveTo>
                  <a:cubicBezTo>
                    <a:pt x="72" y="0"/>
                    <a:pt x="1" y="83"/>
                    <a:pt x="1" y="167"/>
                  </a:cubicBezTo>
                  <a:cubicBezTo>
                    <a:pt x="1" y="262"/>
                    <a:pt x="72" y="333"/>
                    <a:pt x="167" y="333"/>
                  </a:cubicBezTo>
                  <a:lnTo>
                    <a:pt x="1739" y="333"/>
                  </a:lnTo>
                  <a:cubicBezTo>
                    <a:pt x="1822" y="333"/>
                    <a:pt x="1906" y="262"/>
                    <a:pt x="1906" y="167"/>
                  </a:cubicBezTo>
                  <a:cubicBezTo>
                    <a:pt x="1906" y="83"/>
                    <a:pt x="1846"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9"/>
            <p:cNvSpPr/>
            <p:nvPr/>
          </p:nvSpPr>
          <p:spPr>
            <a:xfrm>
              <a:off x="5478924" y="1795455"/>
              <a:ext cx="99716" cy="10630"/>
            </a:xfrm>
            <a:custGeom>
              <a:rect b="b" l="l" r="r" t="t"/>
              <a:pathLst>
                <a:path extrusionOk="0" h="334" w="3133">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39"/>
            <p:cNvSpPr/>
            <p:nvPr/>
          </p:nvSpPr>
          <p:spPr>
            <a:xfrm>
              <a:off x="5478924" y="1588926"/>
              <a:ext cx="99716" cy="10662"/>
            </a:xfrm>
            <a:custGeom>
              <a:rect b="b" l="l" r="r" t="t"/>
              <a:pathLst>
                <a:path extrusionOk="0" h="335" w="3133">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39"/>
            <p:cNvSpPr/>
            <p:nvPr/>
          </p:nvSpPr>
          <p:spPr>
            <a:xfrm>
              <a:off x="5434207" y="1639341"/>
              <a:ext cx="144783" cy="10248"/>
            </a:xfrm>
            <a:custGeom>
              <a:rect b="b" l="l" r="r" t="t"/>
              <a:pathLst>
                <a:path extrusionOk="0" h="322" w="4549">
                  <a:moveTo>
                    <a:pt x="167" y="0"/>
                  </a:moveTo>
                  <a:cubicBezTo>
                    <a:pt x="84" y="0"/>
                    <a:pt x="1" y="72"/>
                    <a:pt x="1" y="155"/>
                  </a:cubicBezTo>
                  <a:cubicBezTo>
                    <a:pt x="1" y="250"/>
                    <a:pt x="84" y="322"/>
                    <a:pt x="167" y="322"/>
                  </a:cubicBezTo>
                  <a:lnTo>
                    <a:pt x="4382" y="322"/>
                  </a:lnTo>
                  <a:cubicBezTo>
                    <a:pt x="4466" y="322"/>
                    <a:pt x="4537" y="250"/>
                    <a:pt x="4537" y="155"/>
                  </a:cubicBezTo>
                  <a:cubicBezTo>
                    <a:pt x="4549" y="72"/>
                    <a:pt x="4466" y="0"/>
                    <a:pt x="43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9"/>
            <p:cNvSpPr/>
            <p:nvPr/>
          </p:nvSpPr>
          <p:spPr>
            <a:xfrm>
              <a:off x="5479306" y="1611301"/>
              <a:ext cx="26926" cy="10248"/>
            </a:xfrm>
            <a:custGeom>
              <a:rect b="b" l="l" r="r" t="t"/>
              <a:pathLst>
                <a:path extrusionOk="0" h="322" w="846">
                  <a:moveTo>
                    <a:pt x="167" y="0"/>
                  </a:moveTo>
                  <a:cubicBezTo>
                    <a:pt x="72" y="0"/>
                    <a:pt x="1" y="72"/>
                    <a:pt x="1" y="167"/>
                  </a:cubicBezTo>
                  <a:cubicBezTo>
                    <a:pt x="1" y="250"/>
                    <a:pt x="72" y="322"/>
                    <a:pt x="167" y="322"/>
                  </a:cubicBezTo>
                  <a:lnTo>
                    <a:pt x="691" y="322"/>
                  </a:lnTo>
                  <a:cubicBezTo>
                    <a:pt x="775" y="322"/>
                    <a:pt x="846" y="250"/>
                    <a:pt x="846" y="167"/>
                  </a:cubicBezTo>
                  <a:cubicBezTo>
                    <a:pt x="846" y="72"/>
                    <a:pt x="775" y="0"/>
                    <a:pt x="6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9"/>
            <p:cNvSpPr/>
            <p:nvPr/>
          </p:nvSpPr>
          <p:spPr>
            <a:xfrm>
              <a:off x="5518327" y="1611301"/>
              <a:ext cx="26958" cy="10248"/>
            </a:xfrm>
            <a:custGeom>
              <a:rect b="b" l="l" r="r" t="t"/>
              <a:pathLst>
                <a:path extrusionOk="0" h="322" w="847">
                  <a:moveTo>
                    <a:pt x="156" y="0"/>
                  </a:moveTo>
                  <a:cubicBezTo>
                    <a:pt x="72" y="0"/>
                    <a:pt x="1" y="72"/>
                    <a:pt x="1" y="167"/>
                  </a:cubicBezTo>
                  <a:cubicBezTo>
                    <a:pt x="1" y="250"/>
                    <a:pt x="72" y="322"/>
                    <a:pt x="156" y="322"/>
                  </a:cubicBezTo>
                  <a:lnTo>
                    <a:pt x="680" y="322"/>
                  </a:lnTo>
                  <a:cubicBezTo>
                    <a:pt x="763" y="322"/>
                    <a:pt x="846" y="250"/>
                    <a:pt x="846" y="167"/>
                  </a:cubicBezTo>
                  <a:cubicBezTo>
                    <a:pt x="846" y="72"/>
                    <a:pt x="763" y="0"/>
                    <a:pt x="6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9"/>
            <p:cNvSpPr/>
            <p:nvPr/>
          </p:nvSpPr>
          <p:spPr>
            <a:xfrm>
              <a:off x="5434207" y="1588926"/>
              <a:ext cx="32623" cy="32623"/>
            </a:xfrm>
            <a:custGeom>
              <a:rect b="b" l="l" r="r" t="t"/>
              <a:pathLst>
                <a:path extrusionOk="0" h="1025" w="1025">
                  <a:moveTo>
                    <a:pt x="703" y="334"/>
                  </a:moveTo>
                  <a:lnTo>
                    <a:pt x="703" y="703"/>
                  </a:lnTo>
                  <a:lnTo>
                    <a:pt x="334" y="703"/>
                  </a:lnTo>
                  <a:lnTo>
                    <a:pt x="334" y="334"/>
                  </a:lnTo>
                  <a:close/>
                  <a:moveTo>
                    <a:pt x="167" y="1"/>
                  </a:moveTo>
                  <a:cubicBezTo>
                    <a:pt x="84" y="1"/>
                    <a:pt x="1" y="72"/>
                    <a:pt x="1" y="167"/>
                  </a:cubicBezTo>
                  <a:lnTo>
                    <a:pt x="1" y="870"/>
                  </a:lnTo>
                  <a:cubicBezTo>
                    <a:pt x="1" y="953"/>
                    <a:pt x="84" y="1025"/>
                    <a:pt x="167" y="1025"/>
                  </a:cubicBezTo>
                  <a:lnTo>
                    <a:pt x="870" y="1025"/>
                  </a:lnTo>
                  <a:cubicBezTo>
                    <a:pt x="953" y="1025"/>
                    <a:pt x="1025" y="953"/>
                    <a:pt x="1025" y="870"/>
                  </a:cubicBezTo>
                  <a:lnTo>
                    <a:pt x="1025" y="167"/>
                  </a:lnTo>
                  <a:cubicBezTo>
                    <a:pt x="1025" y="72"/>
                    <a:pt x="953" y="1"/>
                    <a:pt x="8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0" name="Google Shape;2100;p39"/>
          <p:cNvGrpSpPr/>
          <p:nvPr/>
        </p:nvGrpSpPr>
        <p:grpSpPr>
          <a:xfrm>
            <a:off x="2286208" y="3846595"/>
            <a:ext cx="402184" cy="401817"/>
            <a:chOff x="4886264" y="3366174"/>
            <a:chExt cx="350548" cy="350198"/>
          </a:xfrm>
        </p:grpSpPr>
        <p:sp>
          <p:nvSpPr>
            <p:cNvPr id="2101" name="Google Shape;2101;p39"/>
            <p:cNvSpPr/>
            <p:nvPr/>
          </p:nvSpPr>
          <p:spPr>
            <a:xfrm>
              <a:off x="4946132" y="3426614"/>
              <a:ext cx="230431" cy="289758"/>
            </a:xfrm>
            <a:custGeom>
              <a:rect b="b" l="l" r="r" t="t"/>
              <a:pathLst>
                <a:path extrusionOk="0" h="9104" w="724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9"/>
            <p:cNvSpPr/>
            <p:nvPr/>
          </p:nvSpPr>
          <p:spPr>
            <a:xfrm>
              <a:off x="4886264" y="3536706"/>
              <a:ext cx="48919" cy="10662"/>
            </a:xfrm>
            <a:custGeom>
              <a:rect b="b" l="l" r="r" t="t"/>
              <a:pathLst>
                <a:path extrusionOk="0" h="335" w="1537">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9"/>
            <p:cNvSpPr/>
            <p:nvPr/>
          </p:nvSpPr>
          <p:spPr>
            <a:xfrm>
              <a:off x="5187894" y="3536706"/>
              <a:ext cx="48919" cy="10662"/>
            </a:xfrm>
            <a:custGeom>
              <a:rect b="b" l="l" r="r" t="t"/>
              <a:pathLst>
                <a:path extrusionOk="0" h="335" w="1537">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9"/>
            <p:cNvSpPr/>
            <p:nvPr/>
          </p:nvSpPr>
          <p:spPr>
            <a:xfrm>
              <a:off x="5056414" y="3366174"/>
              <a:ext cx="10248" cy="48919"/>
            </a:xfrm>
            <a:custGeom>
              <a:rect b="b" l="l" r="r" t="t"/>
              <a:pathLst>
                <a:path extrusionOk="0" h="1537" w="322">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9"/>
            <p:cNvSpPr/>
            <p:nvPr/>
          </p:nvSpPr>
          <p:spPr>
            <a:xfrm>
              <a:off x="4978723" y="3650744"/>
              <a:ext cx="22757" cy="29249"/>
            </a:xfrm>
            <a:custGeom>
              <a:rect b="b" l="l" r="r" t="t"/>
              <a:pathLst>
                <a:path extrusionOk="0" h="919" w="715">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9"/>
            <p:cNvSpPr/>
            <p:nvPr/>
          </p:nvSpPr>
          <p:spPr>
            <a:xfrm>
              <a:off x="5121597" y="3403380"/>
              <a:ext cx="22757" cy="29154"/>
            </a:xfrm>
            <a:custGeom>
              <a:rect b="b" l="l" r="r" t="t"/>
              <a:pathLst>
                <a:path extrusionOk="0" h="916" w="715">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9"/>
            <p:cNvSpPr/>
            <p:nvPr/>
          </p:nvSpPr>
          <p:spPr>
            <a:xfrm>
              <a:off x="4922643" y="3459842"/>
              <a:ext cx="31095" cy="21197"/>
            </a:xfrm>
            <a:custGeom>
              <a:rect b="b" l="l" r="r" t="t"/>
              <a:pathLst>
                <a:path extrusionOk="0" h="666" w="977">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39"/>
            <p:cNvSpPr/>
            <p:nvPr/>
          </p:nvSpPr>
          <p:spPr>
            <a:xfrm>
              <a:off x="5169720" y="3602334"/>
              <a:ext cx="30714" cy="21197"/>
            </a:xfrm>
            <a:custGeom>
              <a:rect b="b" l="l" r="r" t="t"/>
              <a:pathLst>
                <a:path extrusionOk="0" h="666" w="965">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39"/>
            <p:cNvSpPr/>
            <p:nvPr/>
          </p:nvSpPr>
          <p:spPr>
            <a:xfrm>
              <a:off x="5121597" y="3650744"/>
              <a:ext cx="22757" cy="29249"/>
            </a:xfrm>
            <a:custGeom>
              <a:rect b="b" l="l" r="r" t="t"/>
              <a:pathLst>
                <a:path extrusionOk="0" h="919" w="715">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39"/>
            <p:cNvSpPr/>
            <p:nvPr/>
          </p:nvSpPr>
          <p:spPr>
            <a:xfrm>
              <a:off x="4978723" y="3403380"/>
              <a:ext cx="22757" cy="29154"/>
            </a:xfrm>
            <a:custGeom>
              <a:rect b="b" l="l" r="r" t="t"/>
              <a:pathLst>
                <a:path extrusionOk="0" h="916" w="715">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39"/>
            <p:cNvSpPr/>
            <p:nvPr/>
          </p:nvSpPr>
          <p:spPr>
            <a:xfrm>
              <a:off x="5169720" y="3459842"/>
              <a:ext cx="30714" cy="21197"/>
            </a:xfrm>
            <a:custGeom>
              <a:rect b="b" l="l" r="r" t="t"/>
              <a:pathLst>
                <a:path extrusionOk="0" h="666" w="965">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39"/>
            <p:cNvSpPr/>
            <p:nvPr/>
          </p:nvSpPr>
          <p:spPr>
            <a:xfrm>
              <a:off x="4922643" y="3602334"/>
              <a:ext cx="31095" cy="21197"/>
            </a:xfrm>
            <a:custGeom>
              <a:rect b="b" l="l" r="r" t="t"/>
              <a:pathLst>
                <a:path extrusionOk="0" h="666" w="977">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39"/>
            <p:cNvSpPr/>
            <p:nvPr/>
          </p:nvSpPr>
          <p:spPr>
            <a:xfrm>
              <a:off x="5077993" y="3451758"/>
              <a:ext cx="70912" cy="62637"/>
            </a:xfrm>
            <a:custGeom>
              <a:rect b="b" l="l" r="r" t="t"/>
              <a:pathLst>
                <a:path extrusionOk="0" h="1968" w="2228">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4" name="Google Shape;2114;p39"/>
          <p:cNvSpPr/>
          <p:nvPr/>
        </p:nvSpPr>
        <p:spPr>
          <a:xfrm>
            <a:off x="2286212" y="2758346"/>
            <a:ext cx="402176" cy="402204"/>
          </a:xfrm>
          <a:custGeom>
            <a:rect b="b" l="l" r="r" t="t"/>
            <a:pathLst>
              <a:path extrusionOk="0" h="11014" w="11014">
                <a:moveTo>
                  <a:pt x="3739" y="358"/>
                </a:moveTo>
                <a:cubicBezTo>
                  <a:pt x="4048" y="358"/>
                  <a:pt x="4298" y="608"/>
                  <a:pt x="4298" y="917"/>
                </a:cubicBezTo>
                <a:cubicBezTo>
                  <a:pt x="4298" y="1131"/>
                  <a:pt x="4203" y="1310"/>
                  <a:pt x="4024" y="1405"/>
                </a:cubicBezTo>
                <a:cubicBezTo>
                  <a:pt x="3953" y="1441"/>
                  <a:pt x="3929" y="1501"/>
                  <a:pt x="3929" y="1560"/>
                </a:cubicBezTo>
                <a:lnTo>
                  <a:pt x="3929" y="1965"/>
                </a:lnTo>
                <a:cubicBezTo>
                  <a:pt x="3929" y="2048"/>
                  <a:pt x="4001" y="2143"/>
                  <a:pt x="4108" y="2143"/>
                </a:cubicBezTo>
                <a:lnTo>
                  <a:pt x="5334" y="2143"/>
                </a:lnTo>
                <a:lnTo>
                  <a:pt x="5334" y="3358"/>
                </a:lnTo>
                <a:cubicBezTo>
                  <a:pt x="5334" y="3453"/>
                  <a:pt x="5406" y="3536"/>
                  <a:pt x="5513" y="3536"/>
                </a:cubicBezTo>
                <a:lnTo>
                  <a:pt x="5906" y="3536"/>
                </a:lnTo>
                <a:cubicBezTo>
                  <a:pt x="5965" y="3536"/>
                  <a:pt x="6025" y="3513"/>
                  <a:pt x="6060" y="3453"/>
                </a:cubicBezTo>
                <a:cubicBezTo>
                  <a:pt x="6168" y="3275"/>
                  <a:pt x="6358" y="3167"/>
                  <a:pt x="6549" y="3167"/>
                </a:cubicBezTo>
                <a:cubicBezTo>
                  <a:pt x="6858" y="3167"/>
                  <a:pt x="7120" y="3417"/>
                  <a:pt x="7120" y="3727"/>
                </a:cubicBezTo>
                <a:cubicBezTo>
                  <a:pt x="7120" y="4048"/>
                  <a:pt x="6858" y="4298"/>
                  <a:pt x="6549" y="4298"/>
                </a:cubicBezTo>
                <a:cubicBezTo>
                  <a:pt x="6346" y="4298"/>
                  <a:pt x="6168" y="4191"/>
                  <a:pt x="6060" y="4013"/>
                </a:cubicBezTo>
                <a:cubicBezTo>
                  <a:pt x="6025" y="3953"/>
                  <a:pt x="5965" y="3929"/>
                  <a:pt x="5906" y="3929"/>
                </a:cubicBezTo>
                <a:lnTo>
                  <a:pt x="5513" y="3929"/>
                </a:lnTo>
                <a:cubicBezTo>
                  <a:pt x="5417" y="3929"/>
                  <a:pt x="5334" y="4001"/>
                  <a:pt x="5334" y="4108"/>
                </a:cubicBezTo>
                <a:lnTo>
                  <a:pt x="5334" y="5322"/>
                </a:lnTo>
                <a:lnTo>
                  <a:pt x="4286" y="5322"/>
                </a:lnTo>
                <a:lnTo>
                  <a:pt x="4286" y="5191"/>
                </a:lnTo>
                <a:cubicBezTo>
                  <a:pt x="4513" y="5013"/>
                  <a:pt x="4655" y="4739"/>
                  <a:pt x="4655" y="4465"/>
                </a:cubicBezTo>
                <a:cubicBezTo>
                  <a:pt x="4655" y="3953"/>
                  <a:pt x="4239" y="3536"/>
                  <a:pt x="3739" y="3536"/>
                </a:cubicBezTo>
                <a:cubicBezTo>
                  <a:pt x="3227" y="3536"/>
                  <a:pt x="2810" y="3953"/>
                  <a:pt x="2810" y="4465"/>
                </a:cubicBezTo>
                <a:cubicBezTo>
                  <a:pt x="2810" y="4739"/>
                  <a:pt x="2953" y="5025"/>
                  <a:pt x="3191" y="5191"/>
                </a:cubicBezTo>
                <a:lnTo>
                  <a:pt x="3191" y="5322"/>
                </a:lnTo>
                <a:lnTo>
                  <a:pt x="2143" y="5322"/>
                </a:lnTo>
                <a:lnTo>
                  <a:pt x="2143" y="2143"/>
                </a:lnTo>
                <a:lnTo>
                  <a:pt x="3370" y="2143"/>
                </a:lnTo>
                <a:cubicBezTo>
                  <a:pt x="3453" y="2143"/>
                  <a:pt x="3548" y="2060"/>
                  <a:pt x="3548" y="1965"/>
                </a:cubicBezTo>
                <a:lnTo>
                  <a:pt x="3548" y="1560"/>
                </a:lnTo>
                <a:cubicBezTo>
                  <a:pt x="3548" y="1501"/>
                  <a:pt x="3512" y="1441"/>
                  <a:pt x="3453" y="1405"/>
                </a:cubicBezTo>
                <a:cubicBezTo>
                  <a:pt x="3274" y="1298"/>
                  <a:pt x="3167" y="1108"/>
                  <a:pt x="3167" y="917"/>
                </a:cubicBezTo>
                <a:cubicBezTo>
                  <a:pt x="3167" y="608"/>
                  <a:pt x="3429" y="358"/>
                  <a:pt x="3739" y="358"/>
                </a:cubicBezTo>
                <a:close/>
                <a:moveTo>
                  <a:pt x="8870" y="5644"/>
                </a:moveTo>
                <a:lnTo>
                  <a:pt x="8870" y="7632"/>
                </a:lnTo>
                <a:lnTo>
                  <a:pt x="8870" y="7858"/>
                </a:lnTo>
                <a:lnTo>
                  <a:pt x="8870" y="8870"/>
                </a:lnTo>
                <a:lnTo>
                  <a:pt x="7656" y="8870"/>
                </a:lnTo>
                <a:cubicBezTo>
                  <a:pt x="7561" y="8870"/>
                  <a:pt x="7477" y="8942"/>
                  <a:pt x="7477" y="9049"/>
                </a:cubicBezTo>
                <a:lnTo>
                  <a:pt x="7477" y="9442"/>
                </a:lnTo>
                <a:cubicBezTo>
                  <a:pt x="7477" y="9502"/>
                  <a:pt x="7501" y="9561"/>
                  <a:pt x="7561" y="9597"/>
                </a:cubicBezTo>
                <a:cubicBezTo>
                  <a:pt x="7739" y="9704"/>
                  <a:pt x="7846" y="9894"/>
                  <a:pt x="7846" y="10085"/>
                </a:cubicBezTo>
                <a:cubicBezTo>
                  <a:pt x="7846" y="10394"/>
                  <a:pt x="7596" y="10656"/>
                  <a:pt x="7275" y="10656"/>
                </a:cubicBezTo>
                <a:cubicBezTo>
                  <a:pt x="6965" y="10656"/>
                  <a:pt x="6715" y="10394"/>
                  <a:pt x="6715" y="10085"/>
                </a:cubicBezTo>
                <a:cubicBezTo>
                  <a:pt x="6715" y="9883"/>
                  <a:pt x="6822" y="9704"/>
                  <a:pt x="7001" y="9597"/>
                </a:cubicBezTo>
                <a:cubicBezTo>
                  <a:pt x="7061" y="9561"/>
                  <a:pt x="7084" y="9502"/>
                  <a:pt x="7084" y="9442"/>
                </a:cubicBezTo>
                <a:lnTo>
                  <a:pt x="7084" y="9049"/>
                </a:lnTo>
                <a:cubicBezTo>
                  <a:pt x="7084" y="8954"/>
                  <a:pt x="7013" y="8870"/>
                  <a:pt x="6906" y="8870"/>
                </a:cubicBezTo>
                <a:lnTo>
                  <a:pt x="5691" y="8870"/>
                </a:lnTo>
                <a:lnTo>
                  <a:pt x="5691" y="7644"/>
                </a:lnTo>
                <a:cubicBezTo>
                  <a:pt x="5691" y="7549"/>
                  <a:pt x="5608" y="7466"/>
                  <a:pt x="5513" y="7466"/>
                </a:cubicBezTo>
                <a:lnTo>
                  <a:pt x="5108" y="7466"/>
                </a:lnTo>
                <a:cubicBezTo>
                  <a:pt x="5048" y="7466"/>
                  <a:pt x="4989" y="7489"/>
                  <a:pt x="4953" y="7549"/>
                </a:cubicBezTo>
                <a:cubicBezTo>
                  <a:pt x="4846" y="7739"/>
                  <a:pt x="4655" y="7835"/>
                  <a:pt x="4465" y="7835"/>
                </a:cubicBezTo>
                <a:cubicBezTo>
                  <a:pt x="4155" y="7835"/>
                  <a:pt x="3905" y="7585"/>
                  <a:pt x="3905" y="7251"/>
                </a:cubicBezTo>
                <a:cubicBezTo>
                  <a:pt x="3905" y="6942"/>
                  <a:pt x="4155" y="6680"/>
                  <a:pt x="4465" y="6680"/>
                </a:cubicBezTo>
                <a:cubicBezTo>
                  <a:pt x="4679" y="6680"/>
                  <a:pt x="4846" y="6787"/>
                  <a:pt x="4953" y="6954"/>
                </a:cubicBezTo>
                <a:cubicBezTo>
                  <a:pt x="4989" y="7013"/>
                  <a:pt x="5048" y="7049"/>
                  <a:pt x="5108" y="7049"/>
                </a:cubicBezTo>
                <a:lnTo>
                  <a:pt x="5513" y="7049"/>
                </a:lnTo>
                <a:cubicBezTo>
                  <a:pt x="5596" y="7049"/>
                  <a:pt x="5691" y="6977"/>
                  <a:pt x="5691" y="6870"/>
                </a:cubicBezTo>
                <a:lnTo>
                  <a:pt x="5691" y="5644"/>
                </a:lnTo>
                <a:lnTo>
                  <a:pt x="6727" y="5644"/>
                </a:lnTo>
                <a:lnTo>
                  <a:pt x="6727" y="5787"/>
                </a:lnTo>
                <a:cubicBezTo>
                  <a:pt x="6501" y="5965"/>
                  <a:pt x="6358" y="6227"/>
                  <a:pt x="6358" y="6513"/>
                </a:cubicBezTo>
                <a:cubicBezTo>
                  <a:pt x="6358" y="7013"/>
                  <a:pt x="6775" y="7430"/>
                  <a:pt x="7275" y="7430"/>
                </a:cubicBezTo>
                <a:cubicBezTo>
                  <a:pt x="7787" y="7430"/>
                  <a:pt x="8204" y="7013"/>
                  <a:pt x="8204" y="6513"/>
                </a:cubicBezTo>
                <a:cubicBezTo>
                  <a:pt x="8204" y="6227"/>
                  <a:pt x="8073" y="5942"/>
                  <a:pt x="7834" y="5787"/>
                </a:cubicBezTo>
                <a:lnTo>
                  <a:pt x="7834" y="5644"/>
                </a:lnTo>
                <a:close/>
                <a:moveTo>
                  <a:pt x="3739" y="0"/>
                </a:moveTo>
                <a:cubicBezTo>
                  <a:pt x="3227" y="0"/>
                  <a:pt x="2810" y="405"/>
                  <a:pt x="2810" y="917"/>
                </a:cubicBezTo>
                <a:cubicBezTo>
                  <a:pt x="2810" y="1203"/>
                  <a:pt x="2941" y="1489"/>
                  <a:pt x="3179" y="1643"/>
                </a:cubicBezTo>
                <a:lnTo>
                  <a:pt x="3179" y="1786"/>
                </a:lnTo>
                <a:lnTo>
                  <a:pt x="1965" y="1786"/>
                </a:lnTo>
                <a:cubicBezTo>
                  <a:pt x="1869" y="1786"/>
                  <a:pt x="1786" y="1858"/>
                  <a:pt x="1786" y="1965"/>
                </a:cubicBezTo>
                <a:lnTo>
                  <a:pt x="1786" y="5501"/>
                </a:lnTo>
                <a:lnTo>
                  <a:pt x="1786" y="6727"/>
                </a:lnTo>
                <a:lnTo>
                  <a:pt x="1655" y="6727"/>
                </a:lnTo>
                <a:cubicBezTo>
                  <a:pt x="1476" y="6501"/>
                  <a:pt x="1203" y="6346"/>
                  <a:pt x="917" y="6346"/>
                </a:cubicBezTo>
                <a:cubicBezTo>
                  <a:pt x="417" y="6346"/>
                  <a:pt x="0" y="6763"/>
                  <a:pt x="0" y="7275"/>
                </a:cubicBezTo>
                <a:cubicBezTo>
                  <a:pt x="0" y="7775"/>
                  <a:pt x="417" y="8192"/>
                  <a:pt x="917" y="8192"/>
                </a:cubicBezTo>
                <a:cubicBezTo>
                  <a:pt x="1203" y="8192"/>
                  <a:pt x="1488" y="8061"/>
                  <a:pt x="1655" y="7823"/>
                </a:cubicBezTo>
                <a:lnTo>
                  <a:pt x="1786" y="7823"/>
                </a:lnTo>
                <a:lnTo>
                  <a:pt x="1786" y="9049"/>
                </a:lnTo>
                <a:cubicBezTo>
                  <a:pt x="1786" y="9132"/>
                  <a:pt x="1857" y="9228"/>
                  <a:pt x="1965" y="9228"/>
                </a:cubicBezTo>
                <a:lnTo>
                  <a:pt x="2584" y="9228"/>
                </a:lnTo>
                <a:cubicBezTo>
                  <a:pt x="2679" y="9228"/>
                  <a:pt x="2762" y="9144"/>
                  <a:pt x="2762" y="9049"/>
                </a:cubicBezTo>
                <a:cubicBezTo>
                  <a:pt x="2762" y="8942"/>
                  <a:pt x="2691" y="8870"/>
                  <a:pt x="2584" y="8870"/>
                </a:cubicBezTo>
                <a:lnTo>
                  <a:pt x="2143" y="8870"/>
                </a:lnTo>
                <a:lnTo>
                  <a:pt x="2143" y="7644"/>
                </a:lnTo>
                <a:cubicBezTo>
                  <a:pt x="2143" y="7561"/>
                  <a:pt x="2072" y="7466"/>
                  <a:pt x="1965" y="7466"/>
                </a:cubicBezTo>
                <a:lnTo>
                  <a:pt x="1560" y="7466"/>
                </a:lnTo>
                <a:cubicBezTo>
                  <a:pt x="1500" y="7466"/>
                  <a:pt x="1441" y="7501"/>
                  <a:pt x="1417" y="7561"/>
                </a:cubicBezTo>
                <a:cubicBezTo>
                  <a:pt x="1310" y="7739"/>
                  <a:pt x="1119" y="7835"/>
                  <a:pt x="917" y="7835"/>
                </a:cubicBezTo>
                <a:cubicBezTo>
                  <a:pt x="607" y="7835"/>
                  <a:pt x="357" y="7585"/>
                  <a:pt x="357" y="7275"/>
                </a:cubicBezTo>
                <a:cubicBezTo>
                  <a:pt x="357" y="6965"/>
                  <a:pt x="607" y="6704"/>
                  <a:pt x="917" y="6704"/>
                </a:cubicBezTo>
                <a:cubicBezTo>
                  <a:pt x="1131" y="6704"/>
                  <a:pt x="1310" y="6811"/>
                  <a:pt x="1417" y="6989"/>
                </a:cubicBezTo>
                <a:cubicBezTo>
                  <a:pt x="1441" y="7049"/>
                  <a:pt x="1500" y="7085"/>
                  <a:pt x="1560" y="7085"/>
                </a:cubicBezTo>
                <a:lnTo>
                  <a:pt x="1965" y="7085"/>
                </a:lnTo>
                <a:cubicBezTo>
                  <a:pt x="2048" y="7085"/>
                  <a:pt x="2143" y="7001"/>
                  <a:pt x="2143" y="6906"/>
                </a:cubicBezTo>
                <a:lnTo>
                  <a:pt x="2143" y="5680"/>
                </a:lnTo>
                <a:lnTo>
                  <a:pt x="3358" y="5680"/>
                </a:lnTo>
                <a:cubicBezTo>
                  <a:pt x="3453" y="5680"/>
                  <a:pt x="3536" y="5608"/>
                  <a:pt x="3536" y="5501"/>
                </a:cubicBezTo>
                <a:lnTo>
                  <a:pt x="3536" y="5096"/>
                </a:lnTo>
                <a:cubicBezTo>
                  <a:pt x="3536" y="5037"/>
                  <a:pt x="3512" y="4977"/>
                  <a:pt x="3453" y="4953"/>
                </a:cubicBezTo>
                <a:cubicBezTo>
                  <a:pt x="3274" y="4846"/>
                  <a:pt x="3167" y="4656"/>
                  <a:pt x="3167" y="4465"/>
                </a:cubicBezTo>
                <a:cubicBezTo>
                  <a:pt x="3167" y="4144"/>
                  <a:pt x="3417" y="3894"/>
                  <a:pt x="3739" y="3894"/>
                </a:cubicBezTo>
                <a:cubicBezTo>
                  <a:pt x="4048" y="3894"/>
                  <a:pt x="4298" y="4144"/>
                  <a:pt x="4298" y="4465"/>
                </a:cubicBezTo>
                <a:cubicBezTo>
                  <a:pt x="4298" y="4668"/>
                  <a:pt x="4191" y="4846"/>
                  <a:pt x="4013" y="4953"/>
                </a:cubicBezTo>
                <a:cubicBezTo>
                  <a:pt x="3953" y="4977"/>
                  <a:pt x="3929" y="5037"/>
                  <a:pt x="3929" y="5096"/>
                </a:cubicBezTo>
                <a:lnTo>
                  <a:pt x="3929" y="5501"/>
                </a:lnTo>
                <a:cubicBezTo>
                  <a:pt x="3929" y="5596"/>
                  <a:pt x="4001" y="5680"/>
                  <a:pt x="4108" y="5680"/>
                </a:cubicBezTo>
                <a:lnTo>
                  <a:pt x="5322" y="5680"/>
                </a:lnTo>
                <a:lnTo>
                  <a:pt x="5322" y="6727"/>
                </a:lnTo>
                <a:lnTo>
                  <a:pt x="5191" y="6727"/>
                </a:lnTo>
                <a:cubicBezTo>
                  <a:pt x="5013" y="6501"/>
                  <a:pt x="4751" y="6346"/>
                  <a:pt x="4465" y="6346"/>
                </a:cubicBezTo>
                <a:cubicBezTo>
                  <a:pt x="3953" y="6346"/>
                  <a:pt x="3536" y="6763"/>
                  <a:pt x="3536" y="7275"/>
                </a:cubicBezTo>
                <a:cubicBezTo>
                  <a:pt x="3536" y="7775"/>
                  <a:pt x="3953" y="8192"/>
                  <a:pt x="4465" y="8192"/>
                </a:cubicBezTo>
                <a:cubicBezTo>
                  <a:pt x="4751" y="8192"/>
                  <a:pt x="5025" y="8061"/>
                  <a:pt x="5191" y="7823"/>
                </a:cubicBezTo>
                <a:lnTo>
                  <a:pt x="5322" y="7823"/>
                </a:lnTo>
                <a:lnTo>
                  <a:pt x="5322" y="8870"/>
                </a:lnTo>
                <a:lnTo>
                  <a:pt x="3120" y="8870"/>
                </a:lnTo>
                <a:cubicBezTo>
                  <a:pt x="3036" y="8870"/>
                  <a:pt x="2941" y="8942"/>
                  <a:pt x="2941" y="9049"/>
                </a:cubicBezTo>
                <a:cubicBezTo>
                  <a:pt x="2941" y="9144"/>
                  <a:pt x="3024" y="9228"/>
                  <a:pt x="3120" y="9228"/>
                </a:cubicBezTo>
                <a:lnTo>
                  <a:pt x="6727" y="9228"/>
                </a:lnTo>
                <a:lnTo>
                  <a:pt x="6727" y="9359"/>
                </a:lnTo>
                <a:cubicBezTo>
                  <a:pt x="6501" y="9537"/>
                  <a:pt x="6358" y="9799"/>
                  <a:pt x="6358" y="10085"/>
                </a:cubicBezTo>
                <a:cubicBezTo>
                  <a:pt x="6358" y="10597"/>
                  <a:pt x="6775" y="11014"/>
                  <a:pt x="7275" y="11014"/>
                </a:cubicBezTo>
                <a:cubicBezTo>
                  <a:pt x="7787" y="11014"/>
                  <a:pt x="8204" y="10597"/>
                  <a:pt x="8204" y="10085"/>
                </a:cubicBezTo>
                <a:cubicBezTo>
                  <a:pt x="8204" y="9799"/>
                  <a:pt x="8061" y="9525"/>
                  <a:pt x="7823" y="9359"/>
                </a:cubicBezTo>
                <a:lnTo>
                  <a:pt x="7823" y="9228"/>
                </a:lnTo>
                <a:lnTo>
                  <a:pt x="9049" y="9228"/>
                </a:lnTo>
                <a:cubicBezTo>
                  <a:pt x="9132" y="9228"/>
                  <a:pt x="9227" y="9144"/>
                  <a:pt x="9227" y="9049"/>
                </a:cubicBezTo>
                <a:lnTo>
                  <a:pt x="9227" y="7858"/>
                </a:lnTo>
                <a:lnTo>
                  <a:pt x="9227" y="7632"/>
                </a:lnTo>
                <a:lnTo>
                  <a:pt x="9227" y="5501"/>
                </a:lnTo>
                <a:lnTo>
                  <a:pt x="9227" y="4287"/>
                </a:lnTo>
                <a:lnTo>
                  <a:pt x="9358" y="4287"/>
                </a:lnTo>
                <a:cubicBezTo>
                  <a:pt x="9537" y="4501"/>
                  <a:pt x="9811" y="4656"/>
                  <a:pt x="10097" y="4656"/>
                </a:cubicBezTo>
                <a:cubicBezTo>
                  <a:pt x="10597" y="4656"/>
                  <a:pt x="11013" y="4239"/>
                  <a:pt x="11013" y="3727"/>
                </a:cubicBezTo>
                <a:cubicBezTo>
                  <a:pt x="11013" y="3227"/>
                  <a:pt x="10597" y="2810"/>
                  <a:pt x="10097" y="2810"/>
                </a:cubicBezTo>
                <a:cubicBezTo>
                  <a:pt x="9811" y="2810"/>
                  <a:pt x="9525" y="2941"/>
                  <a:pt x="9358" y="3179"/>
                </a:cubicBezTo>
                <a:lnTo>
                  <a:pt x="9227" y="3179"/>
                </a:lnTo>
                <a:lnTo>
                  <a:pt x="9227" y="1965"/>
                </a:lnTo>
                <a:cubicBezTo>
                  <a:pt x="9227" y="1870"/>
                  <a:pt x="9156" y="1786"/>
                  <a:pt x="9049" y="1786"/>
                </a:cubicBezTo>
                <a:lnTo>
                  <a:pt x="8465" y="1786"/>
                </a:lnTo>
                <a:cubicBezTo>
                  <a:pt x="8382" y="1786"/>
                  <a:pt x="8287" y="1858"/>
                  <a:pt x="8287" y="1965"/>
                </a:cubicBezTo>
                <a:cubicBezTo>
                  <a:pt x="8287" y="2048"/>
                  <a:pt x="8358" y="2143"/>
                  <a:pt x="8465" y="2143"/>
                </a:cubicBezTo>
                <a:lnTo>
                  <a:pt x="8870" y="2143"/>
                </a:lnTo>
                <a:lnTo>
                  <a:pt x="8870" y="3358"/>
                </a:lnTo>
                <a:cubicBezTo>
                  <a:pt x="8870" y="3453"/>
                  <a:pt x="8942" y="3536"/>
                  <a:pt x="9049" y="3536"/>
                </a:cubicBezTo>
                <a:lnTo>
                  <a:pt x="9454" y="3536"/>
                </a:lnTo>
                <a:cubicBezTo>
                  <a:pt x="9513" y="3536"/>
                  <a:pt x="9573" y="3513"/>
                  <a:pt x="9597" y="3453"/>
                </a:cubicBezTo>
                <a:cubicBezTo>
                  <a:pt x="9704" y="3275"/>
                  <a:pt x="9894" y="3167"/>
                  <a:pt x="10085" y="3167"/>
                </a:cubicBezTo>
                <a:cubicBezTo>
                  <a:pt x="10406" y="3167"/>
                  <a:pt x="10656" y="3417"/>
                  <a:pt x="10656" y="3727"/>
                </a:cubicBezTo>
                <a:cubicBezTo>
                  <a:pt x="10656" y="4048"/>
                  <a:pt x="10406" y="4298"/>
                  <a:pt x="10085" y="4298"/>
                </a:cubicBezTo>
                <a:cubicBezTo>
                  <a:pt x="9882" y="4298"/>
                  <a:pt x="9704" y="4191"/>
                  <a:pt x="9597" y="4013"/>
                </a:cubicBezTo>
                <a:cubicBezTo>
                  <a:pt x="9573" y="3953"/>
                  <a:pt x="9513" y="3929"/>
                  <a:pt x="9454" y="3929"/>
                </a:cubicBezTo>
                <a:lnTo>
                  <a:pt x="9049" y="3929"/>
                </a:lnTo>
                <a:cubicBezTo>
                  <a:pt x="8966" y="3929"/>
                  <a:pt x="8870" y="4001"/>
                  <a:pt x="8870" y="4108"/>
                </a:cubicBezTo>
                <a:lnTo>
                  <a:pt x="8870" y="5322"/>
                </a:lnTo>
                <a:lnTo>
                  <a:pt x="7644" y="5322"/>
                </a:lnTo>
                <a:cubicBezTo>
                  <a:pt x="7561" y="5322"/>
                  <a:pt x="7465" y="5394"/>
                  <a:pt x="7465" y="5501"/>
                </a:cubicBezTo>
                <a:lnTo>
                  <a:pt x="7465" y="5906"/>
                </a:lnTo>
                <a:cubicBezTo>
                  <a:pt x="7465" y="5965"/>
                  <a:pt x="7501" y="6025"/>
                  <a:pt x="7561" y="6049"/>
                </a:cubicBezTo>
                <a:cubicBezTo>
                  <a:pt x="7739" y="6156"/>
                  <a:pt x="7846" y="6346"/>
                  <a:pt x="7846" y="6549"/>
                </a:cubicBezTo>
                <a:cubicBezTo>
                  <a:pt x="7846" y="6858"/>
                  <a:pt x="7584" y="7108"/>
                  <a:pt x="7275" y="7108"/>
                </a:cubicBezTo>
                <a:cubicBezTo>
                  <a:pt x="6965" y="7108"/>
                  <a:pt x="6715" y="6858"/>
                  <a:pt x="6715" y="6549"/>
                </a:cubicBezTo>
                <a:cubicBezTo>
                  <a:pt x="6715" y="6334"/>
                  <a:pt x="6810" y="6156"/>
                  <a:pt x="7001" y="6049"/>
                </a:cubicBezTo>
                <a:cubicBezTo>
                  <a:pt x="7061" y="6025"/>
                  <a:pt x="7084" y="5965"/>
                  <a:pt x="7084" y="5906"/>
                </a:cubicBezTo>
                <a:lnTo>
                  <a:pt x="7084" y="5501"/>
                </a:lnTo>
                <a:cubicBezTo>
                  <a:pt x="7084" y="5418"/>
                  <a:pt x="7013" y="5322"/>
                  <a:pt x="6906" y="5322"/>
                </a:cubicBezTo>
                <a:lnTo>
                  <a:pt x="5679" y="5322"/>
                </a:lnTo>
                <a:lnTo>
                  <a:pt x="5679" y="4287"/>
                </a:lnTo>
                <a:lnTo>
                  <a:pt x="5822" y="4287"/>
                </a:lnTo>
                <a:cubicBezTo>
                  <a:pt x="6001" y="4501"/>
                  <a:pt x="6263" y="4656"/>
                  <a:pt x="6549" y="4656"/>
                </a:cubicBezTo>
                <a:cubicBezTo>
                  <a:pt x="7061" y="4656"/>
                  <a:pt x="7477" y="4239"/>
                  <a:pt x="7477" y="3727"/>
                </a:cubicBezTo>
                <a:cubicBezTo>
                  <a:pt x="7477" y="3227"/>
                  <a:pt x="7061" y="2810"/>
                  <a:pt x="6549" y="2810"/>
                </a:cubicBezTo>
                <a:cubicBezTo>
                  <a:pt x="6263" y="2810"/>
                  <a:pt x="5989" y="2941"/>
                  <a:pt x="5822" y="3179"/>
                </a:cubicBezTo>
                <a:lnTo>
                  <a:pt x="5679" y="3179"/>
                </a:lnTo>
                <a:lnTo>
                  <a:pt x="5679" y="2143"/>
                </a:lnTo>
                <a:lnTo>
                  <a:pt x="7882" y="2143"/>
                </a:lnTo>
                <a:cubicBezTo>
                  <a:pt x="7977" y="2143"/>
                  <a:pt x="8061" y="2060"/>
                  <a:pt x="8061" y="1965"/>
                </a:cubicBezTo>
                <a:cubicBezTo>
                  <a:pt x="8061" y="1870"/>
                  <a:pt x="7989" y="1786"/>
                  <a:pt x="7882" y="1786"/>
                </a:cubicBezTo>
                <a:lnTo>
                  <a:pt x="4286" y="1786"/>
                </a:lnTo>
                <a:lnTo>
                  <a:pt x="4286" y="1643"/>
                </a:lnTo>
                <a:cubicBezTo>
                  <a:pt x="4513" y="1465"/>
                  <a:pt x="4655" y="1203"/>
                  <a:pt x="4655" y="917"/>
                </a:cubicBezTo>
                <a:cubicBezTo>
                  <a:pt x="4655" y="417"/>
                  <a:pt x="4239" y="0"/>
                  <a:pt x="37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8" name="Shape 2118"/>
        <p:cNvGrpSpPr/>
        <p:nvPr/>
      </p:nvGrpSpPr>
      <p:grpSpPr>
        <a:xfrm>
          <a:off x="0" y="0"/>
          <a:ext cx="0" cy="0"/>
          <a:chOff x="0" y="0"/>
          <a:chExt cx="0" cy="0"/>
        </a:xfrm>
      </p:grpSpPr>
      <p:sp>
        <p:nvSpPr>
          <p:cNvPr id="2119" name="Google Shape;2119;p40"/>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2120" name="Google Shape;2120;p40"/>
          <p:cNvGrpSpPr/>
          <p:nvPr/>
        </p:nvGrpSpPr>
        <p:grpSpPr>
          <a:xfrm>
            <a:off x="5854375" y="1512261"/>
            <a:ext cx="2832425" cy="788426"/>
            <a:chOff x="5854375" y="1416125"/>
            <a:chExt cx="2832425" cy="788426"/>
          </a:xfrm>
        </p:grpSpPr>
        <p:sp>
          <p:nvSpPr>
            <p:cNvPr id="2121" name="Google Shape;2121;p40"/>
            <p:cNvSpPr txBox="1"/>
            <p:nvPr/>
          </p:nvSpPr>
          <p:spPr>
            <a:xfrm>
              <a:off x="5854375" y="1416125"/>
              <a:ext cx="21432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2122" name="Google Shape;2122;p40"/>
            <p:cNvSpPr txBox="1"/>
            <p:nvPr/>
          </p:nvSpPr>
          <p:spPr>
            <a:xfrm>
              <a:off x="5854375" y="1759951"/>
              <a:ext cx="2143200" cy="44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Yes, this is the ringed planet. </a:t>
              </a:r>
              <a:r>
                <a:rPr lang="en" sz="1200">
                  <a:solidFill>
                    <a:schemeClr val="dk1"/>
                  </a:solidFill>
                  <a:latin typeface="Roboto Light"/>
                  <a:ea typeface="Roboto Light"/>
                  <a:cs typeface="Roboto Light"/>
                  <a:sym typeface="Roboto Light"/>
                </a:rPr>
                <a:t>Saturn</a:t>
              </a:r>
              <a:r>
                <a:rPr lang="en" sz="1200">
                  <a:solidFill>
                    <a:schemeClr val="dk1"/>
                  </a:solidFill>
                  <a:latin typeface="Roboto Light"/>
                  <a:ea typeface="Roboto Light"/>
                  <a:cs typeface="Roboto Light"/>
                  <a:sym typeface="Roboto Light"/>
                </a:rPr>
                <a:t> is a gas giant</a:t>
              </a:r>
              <a:endParaRPr sz="1200">
                <a:solidFill>
                  <a:schemeClr val="dk1"/>
                </a:solidFill>
                <a:latin typeface="Roboto Light"/>
                <a:ea typeface="Roboto Light"/>
                <a:cs typeface="Roboto Light"/>
                <a:sym typeface="Roboto Light"/>
              </a:endParaRPr>
            </a:p>
          </p:txBody>
        </p:sp>
        <p:sp>
          <p:nvSpPr>
            <p:cNvPr id="2123" name="Google Shape;2123;p40"/>
            <p:cNvSpPr/>
            <p:nvPr/>
          </p:nvSpPr>
          <p:spPr>
            <a:xfrm>
              <a:off x="8022600" y="1463092"/>
              <a:ext cx="664200" cy="664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0"/>
            <p:cNvSpPr txBox="1"/>
            <p:nvPr/>
          </p:nvSpPr>
          <p:spPr>
            <a:xfrm>
              <a:off x="8080200" y="1624942"/>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80%</a:t>
              </a:r>
              <a:endParaRPr sz="2400">
                <a:solidFill>
                  <a:schemeClr val="lt1"/>
                </a:solidFill>
                <a:latin typeface="Amatic SC"/>
                <a:ea typeface="Amatic SC"/>
                <a:cs typeface="Amatic SC"/>
                <a:sym typeface="Amatic SC"/>
              </a:endParaRPr>
            </a:p>
          </p:txBody>
        </p:sp>
      </p:grpSp>
      <p:grpSp>
        <p:nvGrpSpPr>
          <p:cNvPr id="2125" name="Google Shape;2125;p40"/>
          <p:cNvGrpSpPr/>
          <p:nvPr/>
        </p:nvGrpSpPr>
        <p:grpSpPr>
          <a:xfrm>
            <a:off x="5854375" y="2600319"/>
            <a:ext cx="2832425" cy="788426"/>
            <a:chOff x="5854375" y="2499199"/>
            <a:chExt cx="2832425" cy="788426"/>
          </a:xfrm>
        </p:grpSpPr>
        <p:sp>
          <p:nvSpPr>
            <p:cNvPr id="2126" name="Google Shape;2126;p40"/>
            <p:cNvSpPr txBox="1"/>
            <p:nvPr/>
          </p:nvSpPr>
          <p:spPr>
            <a:xfrm>
              <a:off x="5854375" y="2499199"/>
              <a:ext cx="21432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Venus</a:t>
              </a:r>
              <a:endParaRPr sz="2400">
                <a:solidFill>
                  <a:schemeClr val="dk1"/>
                </a:solidFill>
                <a:latin typeface="Amatic SC"/>
                <a:ea typeface="Amatic SC"/>
                <a:cs typeface="Amatic SC"/>
                <a:sym typeface="Amatic SC"/>
              </a:endParaRPr>
            </a:p>
          </p:txBody>
        </p:sp>
        <p:sp>
          <p:nvSpPr>
            <p:cNvPr id="2127" name="Google Shape;2127;p40"/>
            <p:cNvSpPr txBox="1"/>
            <p:nvPr/>
          </p:nvSpPr>
          <p:spPr>
            <a:xfrm>
              <a:off x="5854375" y="2843025"/>
              <a:ext cx="2143200" cy="44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Venus is the second planet from the Sun. It’s very hot</a:t>
              </a:r>
              <a:endParaRPr sz="1200">
                <a:solidFill>
                  <a:schemeClr val="dk1"/>
                </a:solidFill>
                <a:latin typeface="Roboto Light"/>
                <a:ea typeface="Roboto Light"/>
                <a:cs typeface="Roboto Light"/>
                <a:sym typeface="Roboto Light"/>
              </a:endParaRPr>
            </a:p>
          </p:txBody>
        </p:sp>
        <p:sp>
          <p:nvSpPr>
            <p:cNvPr id="2128" name="Google Shape;2128;p40"/>
            <p:cNvSpPr/>
            <p:nvPr/>
          </p:nvSpPr>
          <p:spPr>
            <a:xfrm>
              <a:off x="8022600" y="2546164"/>
              <a:ext cx="664200" cy="664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0"/>
            <p:cNvSpPr txBox="1"/>
            <p:nvPr/>
          </p:nvSpPr>
          <p:spPr>
            <a:xfrm>
              <a:off x="8080200" y="2708014"/>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95%</a:t>
              </a:r>
              <a:endParaRPr sz="2400">
                <a:solidFill>
                  <a:schemeClr val="lt1"/>
                </a:solidFill>
                <a:latin typeface="Amatic SC"/>
                <a:ea typeface="Amatic SC"/>
                <a:cs typeface="Amatic SC"/>
                <a:sym typeface="Amatic SC"/>
              </a:endParaRPr>
            </a:p>
          </p:txBody>
        </p:sp>
      </p:grpSp>
      <p:grpSp>
        <p:nvGrpSpPr>
          <p:cNvPr id="2130" name="Google Shape;2130;p40"/>
          <p:cNvGrpSpPr/>
          <p:nvPr/>
        </p:nvGrpSpPr>
        <p:grpSpPr>
          <a:xfrm>
            <a:off x="5854375" y="3688377"/>
            <a:ext cx="2832425" cy="788426"/>
            <a:chOff x="5854375" y="3582273"/>
            <a:chExt cx="2832425" cy="788426"/>
          </a:xfrm>
        </p:grpSpPr>
        <p:sp>
          <p:nvSpPr>
            <p:cNvPr id="2131" name="Google Shape;2131;p40"/>
            <p:cNvSpPr txBox="1"/>
            <p:nvPr/>
          </p:nvSpPr>
          <p:spPr>
            <a:xfrm>
              <a:off x="5854375" y="3582273"/>
              <a:ext cx="21432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Earth</a:t>
              </a:r>
              <a:endParaRPr sz="2400">
                <a:solidFill>
                  <a:schemeClr val="dk1"/>
                </a:solidFill>
                <a:latin typeface="Amatic SC"/>
                <a:ea typeface="Amatic SC"/>
                <a:cs typeface="Amatic SC"/>
                <a:sym typeface="Amatic SC"/>
              </a:endParaRPr>
            </a:p>
          </p:txBody>
        </p:sp>
        <p:sp>
          <p:nvSpPr>
            <p:cNvPr id="2132" name="Google Shape;2132;p40"/>
            <p:cNvSpPr txBox="1"/>
            <p:nvPr/>
          </p:nvSpPr>
          <p:spPr>
            <a:xfrm>
              <a:off x="5854375" y="3926099"/>
              <a:ext cx="2143200" cy="44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Earth is the third planet from the Sun and the fifth largest</a:t>
              </a:r>
              <a:endParaRPr sz="1200">
                <a:solidFill>
                  <a:schemeClr val="dk1"/>
                </a:solidFill>
                <a:latin typeface="Roboto Light"/>
                <a:ea typeface="Roboto Light"/>
                <a:cs typeface="Roboto Light"/>
                <a:sym typeface="Roboto Light"/>
              </a:endParaRPr>
            </a:p>
          </p:txBody>
        </p:sp>
        <p:sp>
          <p:nvSpPr>
            <p:cNvPr id="2133" name="Google Shape;2133;p40"/>
            <p:cNvSpPr/>
            <p:nvPr/>
          </p:nvSpPr>
          <p:spPr>
            <a:xfrm>
              <a:off x="8022600" y="3629236"/>
              <a:ext cx="664200" cy="664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0"/>
            <p:cNvSpPr txBox="1"/>
            <p:nvPr/>
          </p:nvSpPr>
          <p:spPr>
            <a:xfrm>
              <a:off x="8080200" y="3791086"/>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60%</a:t>
              </a:r>
              <a:endParaRPr sz="2400">
                <a:solidFill>
                  <a:schemeClr val="lt1"/>
                </a:solidFill>
                <a:latin typeface="Amatic SC"/>
                <a:ea typeface="Amatic SC"/>
                <a:cs typeface="Amatic SC"/>
                <a:sym typeface="Amatic SC"/>
              </a:endParaRPr>
            </a:p>
          </p:txBody>
        </p:sp>
      </p:grpSp>
      <p:grpSp>
        <p:nvGrpSpPr>
          <p:cNvPr id="2135" name="Google Shape;2135;p40"/>
          <p:cNvGrpSpPr/>
          <p:nvPr/>
        </p:nvGrpSpPr>
        <p:grpSpPr>
          <a:xfrm>
            <a:off x="457205" y="1512261"/>
            <a:ext cx="2832395" cy="788426"/>
            <a:chOff x="457205" y="1416125"/>
            <a:chExt cx="2832395" cy="788426"/>
          </a:xfrm>
        </p:grpSpPr>
        <p:sp>
          <p:nvSpPr>
            <p:cNvPr id="2136" name="Google Shape;2136;p40"/>
            <p:cNvSpPr txBox="1"/>
            <p:nvPr/>
          </p:nvSpPr>
          <p:spPr>
            <a:xfrm flipH="1">
              <a:off x="1146400" y="1416125"/>
              <a:ext cx="21432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2137" name="Google Shape;2137;p40"/>
            <p:cNvSpPr txBox="1"/>
            <p:nvPr/>
          </p:nvSpPr>
          <p:spPr>
            <a:xfrm flipH="1">
              <a:off x="1146400" y="1759951"/>
              <a:ext cx="21432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sp>
          <p:nvSpPr>
            <p:cNvPr id="2138" name="Google Shape;2138;p40"/>
            <p:cNvSpPr/>
            <p:nvPr/>
          </p:nvSpPr>
          <p:spPr>
            <a:xfrm flipH="1">
              <a:off x="457205" y="1463092"/>
              <a:ext cx="664200" cy="664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0"/>
            <p:cNvSpPr txBox="1"/>
            <p:nvPr/>
          </p:nvSpPr>
          <p:spPr>
            <a:xfrm flipH="1">
              <a:off x="514805" y="1624942"/>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20%</a:t>
              </a:r>
              <a:endParaRPr sz="2400">
                <a:solidFill>
                  <a:schemeClr val="lt1"/>
                </a:solidFill>
                <a:latin typeface="Amatic SC"/>
                <a:ea typeface="Amatic SC"/>
                <a:cs typeface="Amatic SC"/>
                <a:sym typeface="Amatic SC"/>
              </a:endParaRPr>
            </a:p>
          </p:txBody>
        </p:sp>
      </p:grpSp>
      <p:grpSp>
        <p:nvGrpSpPr>
          <p:cNvPr id="2140" name="Google Shape;2140;p40"/>
          <p:cNvGrpSpPr/>
          <p:nvPr/>
        </p:nvGrpSpPr>
        <p:grpSpPr>
          <a:xfrm>
            <a:off x="457205" y="2600319"/>
            <a:ext cx="2832395" cy="788426"/>
            <a:chOff x="457205" y="2499199"/>
            <a:chExt cx="2832395" cy="788426"/>
          </a:xfrm>
        </p:grpSpPr>
        <p:sp>
          <p:nvSpPr>
            <p:cNvPr id="2141" name="Google Shape;2141;p40"/>
            <p:cNvSpPr txBox="1"/>
            <p:nvPr/>
          </p:nvSpPr>
          <p:spPr>
            <a:xfrm flipH="1">
              <a:off x="1146400" y="2499199"/>
              <a:ext cx="21432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2142" name="Google Shape;2142;p40"/>
            <p:cNvSpPr txBox="1"/>
            <p:nvPr/>
          </p:nvSpPr>
          <p:spPr>
            <a:xfrm flipH="1">
              <a:off x="1146400" y="2843025"/>
              <a:ext cx="21432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 </a:t>
              </a:r>
              <a:endParaRPr sz="1200">
                <a:solidFill>
                  <a:schemeClr val="dk1"/>
                </a:solidFill>
                <a:latin typeface="Roboto Light"/>
                <a:ea typeface="Roboto Light"/>
                <a:cs typeface="Roboto Light"/>
                <a:sym typeface="Roboto Light"/>
              </a:endParaRPr>
            </a:p>
          </p:txBody>
        </p:sp>
        <p:sp>
          <p:nvSpPr>
            <p:cNvPr id="2143" name="Google Shape;2143;p40"/>
            <p:cNvSpPr/>
            <p:nvPr/>
          </p:nvSpPr>
          <p:spPr>
            <a:xfrm flipH="1">
              <a:off x="457205" y="2546164"/>
              <a:ext cx="664200" cy="66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0"/>
            <p:cNvSpPr txBox="1"/>
            <p:nvPr/>
          </p:nvSpPr>
          <p:spPr>
            <a:xfrm flipH="1">
              <a:off x="514805" y="2708014"/>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30%</a:t>
              </a:r>
              <a:endParaRPr sz="2400">
                <a:solidFill>
                  <a:schemeClr val="lt1"/>
                </a:solidFill>
                <a:latin typeface="Amatic SC"/>
                <a:ea typeface="Amatic SC"/>
                <a:cs typeface="Amatic SC"/>
                <a:sym typeface="Amatic SC"/>
              </a:endParaRPr>
            </a:p>
          </p:txBody>
        </p:sp>
      </p:grpSp>
      <p:grpSp>
        <p:nvGrpSpPr>
          <p:cNvPr id="2145" name="Google Shape;2145;p40"/>
          <p:cNvGrpSpPr/>
          <p:nvPr/>
        </p:nvGrpSpPr>
        <p:grpSpPr>
          <a:xfrm>
            <a:off x="457205" y="3688377"/>
            <a:ext cx="2832395" cy="788426"/>
            <a:chOff x="457205" y="3582273"/>
            <a:chExt cx="2832395" cy="788426"/>
          </a:xfrm>
        </p:grpSpPr>
        <p:sp>
          <p:nvSpPr>
            <p:cNvPr id="2146" name="Google Shape;2146;p40"/>
            <p:cNvSpPr txBox="1"/>
            <p:nvPr/>
          </p:nvSpPr>
          <p:spPr>
            <a:xfrm flipH="1">
              <a:off x="1146400" y="3582273"/>
              <a:ext cx="21432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2147" name="Google Shape;2147;p40"/>
            <p:cNvSpPr txBox="1"/>
            <p:nvPr/>
          </p:nvSpPr>
          <p:spPr>
            <a:xfrm flipH="1">
              <a:off x="1146400" y="3926099"/>
              <a:ext cx="2143200" cy="4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sp>
          <p:nvSpPr>
            <p:cNvPr id="2148" name="Google Shape;2148;p40"/>
            <p:cNvSpPr/>
            <p:nvPr/>
          </p:nvSpPr>
          <p:spPr>
            <a:xfrm flipH="1">
              <a:off x="457205" y="3629236"/>
              <a:ext cx="664200" cy="66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0"/>
            <p:cNvSpPr txBox="1"/>
            <p:nvPr/>
          </p:nvSpPr>
          <p:spPr>
            <a:xfrm flipH="1">
              <a:off x="514805" y="3791086"/>
              <a:ext cx="5490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60%</a:t>
              </a:r>
              <a:endParaRPr sz="2400">
                <a:solidFill>
                  <a:schemeClr val="lt1"/>
                </a:solidFill>
                <a:latin typeface="Amatic SC"/>
                <a:ea typeface="Amatic SC"/>
                <a:cs typeface="Amatic SC"/>
                <a:sym typeface="Amatic SC"/>
              </a:endParaRPr>
            </a:p>
          </p:txBody>
        </p:sp>
      </p:grpSp>
      <p:grpSp>
        <p:nvGrpSpPr>
          <p:cNvPr id="2150" name="Google Shape;2150;p40"/>
          <p:cNvGrpSpPr/>
          <p:nvPr/>
        </p:nvGrpSpPr>
        <p:grpSpPr>
          <a:xfrm>
            <a:off x="3616580" y="2817362"/>
            <a:ext cx="231666" cy="1582694"/>
            <a:chOff x="3556417" y="1684596"/>
            <a:chExt cx="231666" cy="1497204"/>
          </a:xfrm>
        </p:grpSpPr>
        <p:sp>
          <p:nvSpPr>
            <p:cNvPr id="2151" name="Google Shape;2151;p40"/>
            <p:cNvSpPr/>
            <p:nvPr/>
          </p:nvSpPr>
          <p:spPr>
            <a:xfrm>
              <a:off x="3573650" y="2609100"/>
              <a:ext cx="197700" cy="572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2" name="Google Shape;2152;p40"/>
            <p:cNvGrpSpPr/>
            <p:nvPr/>
          </p:nvGrpSpPr>
          <p:grpSpPr>
            <a:xfrm>
              <a:off x="3556417" y="1684596"/>
              <a:ext cx="231666" cy="1043688"/>
              <a:chOff x="3556417" y="1684596"/>
              <a:chExt cx="231666" cy="1043688"/>
            </a:xfrm>
          </p:grpSpPr>
          <p:sp>
            <p:nvSpPr>
              <p:cNvPr id="2153" name="Google Shape;2153;p40"/>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0"/>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0"/>
              <p:cNvSpPr/>
              <p:nvPr/>
            </p:nvSpPr>
            <p:spPr>
              <a:xfrm>
                <a:off x="3570046" y="1853329"/>
                <a:ext cx="68546"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40"/>
              <p:cNvSpPr/>
              <p:nvPr/>
            </p:nvSpPr>
            <p:spPr>
              <a:xfrm>
                <a:off x="3636079" y="1853329"/>
                <a:ext cx="73149"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0"/>
              <p:cNvSpPr/>
              <p:nvPr/>
            </p:nvSpPr>
            <p:spPr>
              <a:xfrm>
                <a:off x="3706716" y="1853329"/>
                <a:ext cx="68142"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0"/>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0"/>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0"/>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61" name="Google Shape;2161;p40"/>
          <p:cNvGrpSpPr/>
          <p:nvPr/>
        </p:nvGrpSpPr>
        <p:grpSpPr>
          <a:xfrm>
            <a:off x="3952425" y="2536049"/>
            <a:ext cx="231666" cy="1864008"/>
            <a:chOff x="3556417" y="1684596"/>
            <a:chExt cx="231666" cy="1763322"/>
          </a:xfrm>
        </p:grpSpPr>
        <p:sp>
          <p:nvSpPr>
            <p:cNvPr id="2162" name="Google Shape;2162;p40"/>
            <p:cNvSpPr/>
            <p:nvPr/>
          </p:nvSpPr>
          <p:spPr>
            <a:xfrm>
              <a:off x="3573650" y="2609118"/>
              <a:ext cx="197700" cy="838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3" name="Google Shape;2163;p40"/>
            <p:cNvGrpSpPr/>
            <p:nvPr/>
          </p:nvGrpSpPr>
          <p:grpSpPr>
            <a:xfrm>
              <a:off x="3556417" y="1684596"/>
              <a:ext cx="231666" cy="1043688"/>
              <a:chOff x="3556417" y="1684596"/>
              <a:chExt cx="231666" cy="1043688"/>
            </a:xfrm>
          </p:grpSpPr>
          <p:sp>
            <p:nvSpPr>
              <p:cNvPr id="2164" name="Google Shape;2164;p40"/>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0"/>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0"/>
              <p:cNvSpPr/>
              <p:nvPr/>
            </p:nvSpPr>
            <p:spPr>
              <a:xfrm>
                <a:off x="3570046" y="1853329"/>
                <a:ext cx="68546"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0"/>
              <p:cNvSpPr/>
              <p:nvPr/>
            </p:nvSpPr>
            <p:spPr>
              <a:xfrm>
                <a:off x="3636079" y="1853329"/>
                <a:ext cx="73149"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0"/>
              <p:cNvSpPr/>
              <p:nvPr/>
            </p:nvSpPr>
            <p:spPr>
              <a:xfrm>
                <a:off x="3706716" y="1853329"/>
                <a:ext cx="68142"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40"/>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40"/>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40"/>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72" name="Google Shape;2172;p40"/>
          <p:cNvGrpSpPr/>
          <p:nvPr/>
        </p:nvGrpSpPr>
        <p:grpSpPr>
          <a:xfrm>
            <a:off x="4288270" y="2195142"/>
            <a:ext cx="231666" cy="2204914"/>
            <a:chOff x="3556417" y="1684596"/>
            <a:chExt cx="231666" cy="2085814"/>
          </a:xfrm>
        </p:grpSpPr>
        <p:sp>
          <p:nvSpPr>
            <p:cNvPr id="2173" name="Google Shape;2173;p40"/>
            <p:cNvSpPr/>
            <p:nvPr/>
          </p:nvSpPr>
          <p:spPr>
            <a:xfrm>
              <a:off x="3573650" y="2609110"/>
              <a:ext cx="197700" cy="1161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4" name="Google Shape;2174;p40"/>
            <p:cNvGrpSpPr/>
            <p:nvPr/>
          </p:nvGrpSpPr>
          <p:grpSpPr>
            <a:xfrm>
              <a:off x="3556417" y="1684596"/>
              <a:ext cx="231666" cy="1043688"/>
              <a:chOff x="3556417" y="1684596"/>
              <a:chExt cx="231666" cy="1043688"/>
            </a:xfrm>
          </p:grpSpPr>
          <p:sp>
            <p:nvSpPr>
              <p:cNvPr id="2175" name="Google Shape;2175;p40"/>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0"/>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0"/>
              <p:cNvSpPr/>
              <p:nvPr/>
            </p:nvSpPr>
            <p:spPr>
              <a:xfrm>
                <a:off x="3570046" y="1853329"/>
                <a:ext cx="68546"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0"/>
              <p:cNvSpPr/>
              <p:nvPr/>
            </p:nvSpPr>
            <p:spPr>
              <a:xfrm>
                <a:off x="3636079" y="1853329"/>
                <a:ext cx="73149"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rgbClr val="854A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0"/>
              <p:cNvSpPr/>
              <p:nvPr/>
            </p:nvSpPr>
            <p:spPr>
              <a:xfrm>
                <a:off x="3706716" y="1853329"/>
                <a:ext cx="68142"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0"/>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0"/>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0"/>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83" name="Google Shape;2183;p40"/>
          <p:cNvGrpSpPr/>
          <p:nvPr/>
        </p:nvGrpSpPr>
        <p:grpSpPr>
          <a:xfrm>
            <a:off x="4624115" y="1696308"/>
            <a:ext cx="231666" cy="2703749"/>
            <a:chOff x="3556417" y="1684596"/>
            <a:chExt cx="231666" cy="2557704"/>
          </a:xfrm>
        </p:grpSpPr>
        <p:sp>
          <p:nvSpPr>
            <p:cNvPr id="2184" name="Google Shape;2184;p40"/>
            <p:cNvSpPr/>
            <p:nvPr/>
          </p:nvSpPr>
          <p:spPr>
            <a:xfrm>
              <a:off x="3573640" y="2609100"/>
              <a:ext cx="197700" cy="1633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5" name="Google Shape;2185;p40"/>
            <p:cNvGrpSpPr/>
            <p:nvPr/>
          </p:nvGrpSpPr>
          <p:grpSpPr>
            <a:xfrm>
              <a:off x="3556417" y="1684596"/>
              <a:ext cx="231666" cy="1043688"/>
              <a:chOff x="3556417" y="1684596"/>
              <a:chExt cx="231666" cy="1043688"/>
            </a:xfrm>
          </p:grpSpPr>
          <p:sp>
            <p:nvSpPr>
              <p:cNvPr id="2186" name="Google Shape;2186;p40"/>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0"/>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0"/>
              <p:cNvSpPr/>
              <p:nvPr/>
            </p:nvSpPr>
            <p:spPr>
              <a:xfrm>
                <a:off x="3570046" y="1853329"/>
                <a:ext cx="68546"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0"/>
              <p:cNvSpPr/>
              <p:nvPr/>
            </p:nvSpPr>
            <p:spPr>
              <a:xfrm>
                <a:off x="3636079" y="1853329"/>
                <a:ext cx="73149"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0"/>
              <p:cNvSpPr/>
              <p:nvPr/>
            </p:nvSpPr>
            <p:spPr>
              <a:xfrm>
                <a:off x="3706716" y="1853329"/>
                <a:ext cx="68142"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0"/>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0"/>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0"/>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94" name="Google Shape;2194;p40"/>
          <p:cNvGrpSpPr/>
          <p:nvPr/>
        </p:nvGrpSpPr>
        <p:grpSpPr>
          <a:xfrm>
            <a:off x="4959960" y="1562142"/>
            <a:ext cx="231666" cy="2837914"/>
            <a:chOff x="3556417" y="1684596"/>
            <a:chExt cx="231666" cy="2684622"/>
          </a:xfrm>
        </p:grpSpPr>
        <p:sp>
          <p:nvSpPr>
            <p:cNvPr id="2195" name="Google Shape;2195;p40"/>
            <p:cNvSpPr/>
            <p:nvPr/>
          </p:nvSpPr>
          <p:spPr>
            <a:xfrm>
              <a:off x="3573645" y="2609118"/>
              <a:ext cx="197700" cy="1760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6" name="Google Shape;2196;p40"/>
            <p:cNvGrpSpPr/>
            <p:nvPr/>
          </p:nvGrpSpPr>
          <p:grpSpPr>
            <a:xfrm>
              <a:off x="3556417" y="1684596"/>
              <a:ext cx="231666" cy="1043688"/>
              <a:chOff x="3556417" y="1684596"/>
              <a:chExt cx="231666" cy="1043688"/>
            </a:xfrm>
          </p:grpSpPr>
          <p:sp>
            <p:nvSpPr>
              <p:cNvPr id="2197" name="Google Shape;2197;p40"/>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0"/>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0"/>
              <p:cNvSpPr/>
              <p:nvPr/>
            </p:nvSpPr>
            <p:spPr>
              <a:xfrm>
                <a:off x="3570046" y="1853329"/>
                <a:ext cx="68546"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0"/>
              <p:cNvSpPr/>
              <p:nvPr/>
            </p:nvSpPr>
            <p:spPr>
              <a:xfrm>
                <a:off x="3636079" y="1853329"/>
                <a:ext cx="73149"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0"/>
              <p:cNvSpPr/>
              <p:nvPr/>
            </p:nvSpPr>
            <p:spPr>
              <a:xfrm>
                <a:off x="3706716" y="1853329"/>
                <a:ext cx="68142"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0"/>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0"/>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0"/>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05" name="Google Shape;2205;p40"/>
          <p:cNvGrpSpPr/>
          <p:nvPr/>
        </p:nvGrpSpPr>
        <p:grpSpPr>
          <a:xfrm>
            <a:off x="5295805" y="2195143"/>
            <a:ext cx="231666" cy="2204913"/>
            <a:chOff x="3556417" y="1684596"/>
            <a:chExt cx="231666" cy="2085813"/>
          </a:xfrm>
        </p:grpSpPr>
        <p:sp>
          <p:nvSpPr>
            <p:cNvPr id="2206" name="Google Shape;2206;p40"/>
            <p:cNvSpPr/>
            <p:nvPr/>
          </p:nvSpPr>
          <p:spPr>
            <a:xfrm>
              <a:off x="3573650" y="2609110"/>
              <a:ext cx="197700" cy="1161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7" name="Google Shape;2207;p40"/>
            <p:cNvGrpSpPr/>
            <p:nvPr/>
          </p:nvGrpSpPr>
          <p:grpSpPr>
            <a:xfrm>
              <a:off x="3556417" y="1684596"/>
              <a:ext cx="231666" cy="1043688"/>
              <a:chOff x="3556417" y="1684596"/>
              <a:chExt cx="231666" cy="1043688"/>
            </a:xfrm>
          </p:grpSpPr>
          <p:sp>
            <p:nvSpPr>
              <p:cNvPr id="2208" name="Google Shape;2208;p40"/>
              <p:cNvSpPr/>
              <p:nvPr/>
            </p:nvSpPr>
            <p:spPr>
              <a:xfrm>
                <a:off x="3570834" y="1684596"/>
                <a:ext cx="203638" cy="229575"/>
              </a:xfrm>
              <a:custGeom>
                <a:rect b="b" l="l" r="r" t="t"/>
                <a:pathLst>
                  <a:path extrusionOk="0" h="12516" w="11102">
                    <a:moveTo>
                      <a:pt x="5551" y="0"/>
                    </a:moveTo>
                    <a:cubicBezTo>
                      <a:pt x="4480" y="0"/>
                      <a:pt x="1" y="8587"/>
                      <a:pt x="1" y="10794"/>
                    </a:cubicBezTo>
                    <a:cubicBezTo>
                      <a:pt x="1" y="11925"/>
                      <a:pt x="2856" y="12515"/>
                      <a:pt x="5670" y="12515"/>
                    </a:cubicBezTo>
                    <a:cubicBezTo>
                      <a:pt x="8405" y="12515"/>
                      <a:pt x="11101" y="11957"/>
                      <a:pt x="11101" y="10794"/>
                    </a:cubicBezTo>
                    <a:cubicBezTo>
                      <a:pt x="11101" y="8456"/>
                      <a:pt x="6622" y="0"/>
                      <a:pt x="5551" y="0"/>
                    </a:cubicBez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0"/>
              <p:cNvSpPr/>
              <p:nvPr/>
            </p:nvSpPr>
            <p:spPr>
              <a:xfrm>
                <a:off x="3627751" y="1684596"/>
                <a:ext cx="90208" cy="58531"/>
              </a:xfrm>
              <a:custGeom>
                <a:rect b="b" l="l" r="r" t="t"/>
                <a:pathLst>
                  <a:path extrusionOk="0" h="3191" w="4918">
                    <a:moveTo>
                      <a:pt x="2448" y="0"/>
                    </a:moveTo>
                    <a:cubicBezTo>
                      <a:pt x="2011" y="0"/>
                      <a:pt x="1028" y="1398"/>
                      <a:pt x="1" y="3190"/>
                    </a:cubicBezTo>
                    <a:lnTo>
                      <a:pt x="4917" y="3190"/>
                    </a:lnTo>
                    <a:cubicBezTo>
                      <a:pt x="3868" y="1398"/>
                      <a:pt x="2885" y="0"/>
                      <a:pt x="24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0"/>
              <p:cNvSpPr/>
              <p:nvPr/>
            </p:nvSpPr>
            <p:spPr>
              <a:xfrm>
                <a:off x="3570046" y="1853329"/>
                <a:ext cx="68546" cy="753125"/>
              </a:xfrm>
              <a:custGeom>
                <a:rect b="b" l="l" r="r" t="t"/>
                <a:pathLst>
                  <a:path extrusionOk="0" h="41059" w="3737">
                    <a:moveTo>
                      <a:pt x="1857" y="0"/>
                    </a:moveTo>
                    <a:cubicBezTo>
                      <a:pt x="874" y="0"/>
                      <a:pt x="44" y="809"/>
                      <a:pt x="0" y="1792"/>
                    </a:cubicBezTo>
                    <a:lnTo>
                      <a:pt x="0" y="41058"/>
                    </a:lnTo>
                    <a:lnTo>
                      <a:pt x="3737" y="41058"/>
                    </a:lnTo>
                    <a:lnTo>
                      <a:pt x="3737" y="1792"/>
                    </a:lnTo>
                    <a:cubicBezTo>
                      <a:pt x="3693" y="809"/>
                      <a:pt x="2863" y="0"/>
                      <a:pt x="18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0"/>
              <p:cNvSpPr/>
              <p:nvPr/>
            </p:nvSpPr>
            <p:spPr>
              <a:xfrm>
                <a:off x="3636079" y="1853329"/>
                <a:ext cx="73149" cy="753125"/>
              </a:xfrm>
              <a:custGeom>
                <a:rect b="b" l="l" r="r" t="t"/>
                <a:pathLst>
                  <a:path extrusionOk="0" h="41059" w="3716">
                    <a:moveTo>
                      <a:pt x="1858" y="0"/>
                    </a:moveTo>
                    <a:cubicBezTo>
                      <a:pt x="853" y="0"/>
                      <a:pt x="44" y="809"/>
                      <a:pt x="1" y="1792"/>
                    </a:cubicBezTo>
                    <a:lnTo>
                      <a:pt x="1" y="41058"/>
                    </a:lnTo>
                    <a:lnTo>
                      <a:pt x="3715" y="41058"/>
                    </a:lnTo>
                    <a:lnTo>
                      <a:pt x="3715" y="1792"/>
                    </a:lnTo>
                    <a:cubicBezTo>
                      <a:pt x="3672" y="809"/>
                      <a:pt x="2863" y="0"/>
                      <a:pt x="1858" y="0"/>
                    </a:cubicBezTo>
                    <a:close/>
                  </a:path>
                </a:pathLst>
              </a:custGeom>
              <a:solidFill>
                <a:srgbClr val="7474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0"/>
              <p:cNvSpPr/>
              <p:nvPr/>
            </p:nvSpPr>
            <p:spPr>
              <a:xfrm>
                <a:off x="3706716" y="1853329"/>
                <a:ext cx="68142" cy="753125"/>
              </a:xfrm>
              <a:custGeom>
                <a:rect b="b" l="l" r="r" t="t"/>
                <a:pathLst>
                  <a:path extrusionOk="0" h="41059" w="3715">
                    <a:moveTo>
                      <a:pt x="1858" y="0"/>
                    </a:moveTo>
                    <a:cubicBezTo>
                      <a:pt x="852" y="0"/>
                      <a:pt x="44" y="809"/>
                      <a:pt x="0" y="1792"/>
                    </a:cubicBezTo>
                    <a:lnTo>
                      <a:pt x="0" y="41058"/>
                    </a:lnTo>
                    <a:lnTo>
                      <a:pt x="3715" y="41058"/>
                    </a:lnTo>
                    <a:lnTo>
                      <a:pt x="3715" y="1792"/>
                    </a:lnTo>
                    <a:cubicBezTo>
                      <a:pt x="3671" y="809"/>
                      <a:pt x="2863" y="0"/>
                      <a:pt x="18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0"/>
              <p:cNvSpPr/>
              <p:nvPr/>
            </p:nvSpPr>
            <p:spPr>
              <a:xfrm>
                <a:off x="3570431" y="2606435"/>
                <a:ext cx="204042" cy="89787"/>
              </a:xfrm>
              <a:custGeom>
                <a:rect b="b" l="l" r="r" t="t"/>
                <a:pathLst>
                  <a:path extrusionOk="0" h="4895" w="11124">
                    <a:moveTo>
                      <a:pt x="1" y="0"/>
                    </a:moveTo>
                    <a:lnTo>
                      <a:pt x="1" y="4895"/>
                    </a:lnTo>
                    <a:lnTo>
                      <a:pt x="11123" y="4895"/>
                    </a:lnTo>
                    <a:lnTo>
                      <a:pt x="11123" y="0"/>
                    </a:lnTo>
                    <a:close/>
                  </a:path>
                </a:pathLst>
              </a:custGeom>
              <a:solidFill>
                <a:srgbClr val="EBB8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0"/>
              <p:cNvSpPr/>
              <p:nvPr/>
            </p:nvSpPr>
            <p:spPr>
              <a:xfrm>
                <a:off x="3556417" y="2590404"/>
                <a:ext cx="231666" cy="32081"/>
              </a:xfrm>
              <a:custGeom>
                <a:rect b="b" l="l" r="r" t="t"/>
                <a:pathLst>
                  <a:path extrusionOk="0" h="1749" w="12630">
                    <a:moveTo>
                      <a:pt x="874" y="0"/>
                    </a:moveTo>
                    <a:cubicBezTo>
                      <a:pt x="394" y="0"/>
                      <a:pt x="22" y="393"/>
                      <a:pt x="22" y="874"/>
                    </a:cubicBezTo>
                    <a:cubicBezTo>
                      <a:pt x="0" y="1355"/>
                      <a:pt x="394" y="1748"/>
                      <a:pt x="874" y="1748"/>
                    </a:cubicBezTo>
                    <a:lnTo>
                      <a:pt x="11756" y="1748"/>
                    </a:lnTo>
                    <a:cubicBezTo>
                      <a:pt x="12237" y="1748"/>
                      <a:pt x="12630" y="1355"/>
                      <a:pt x="12630" y="874"/>
                    </a:cubicBezTo>
                    <a:cubicBezTo>
                      <a:pt x="12630" y="393"/>
                      <a:pt x="12237" y="0"/>
                      <a:pt x="11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0"/>
              <p:cNvSpPr/>
              <p:nvPr/>
            </p:nvSpPr>
            <p:spPr>
              <a:xfrm>
                <a:off x="3556417" y="2696204"/>
                <a:ext cx="231666" cy="32081"/>
              </a:xfrm>
              <a:custGeom>
                <a:rect b="b" l="l" r="r" t="t"/>
                <a:pathLst>
                  <a:path extrusionOk="0" h="1749" w="12630">
                    <a:moveTo>
                      <a:pt x="874" y="1"/>
                    </a:moveTo>
                    <a:cubicBezTo>
                      <a:pt x="394" y="1"/>
                      <a:pt x="22" y="394"/>
                      <a:pt x="22" y="875"/>
                    </a:cubicBezTo>
                    <a:cubicBezTo>
                      <a:pt x="0" y="1355"/>
                      <a:pt x="394" y="1749"/>
                      <a:pt x="874" y="1749"/>
                    </a:cubicBezTo>
                    <a:lnTo>
                      <a:pt x="11756" y="1749"/>
                    </a:lnTo>
                    <a:cubicBezTo>
                      <a:pt x="12237" y="1749"/>
                      <a:pt x="12630" y="1355"/>
                      <a:pt x="12630" y="875"/>
                    </a:cubicBezTo>
                    <a:cubicBezTo>
                      <a:pt x="12630" y="394"/>
                      <a:pt x="12237" y="1"/>
                      <a:pt x="11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9" name="Shape 2219"/>
        <p:cNvGrpSpPr/>
        <p:nvPr/>
      </p:nvGrpSpPr>
      <p:grpSpPr>
        <a:xfrm>
          <a:off x="0" y="0"/>
          <a:ext cx="0" cy="0"/>
          <a:chOff x="0" y="0"/>
          <a:chExt cx="0" cy="0"/>
        </a:xfrm>
      </p:grpSpPr>
      <p:grpSp>
        <p:nvGrpSpPr>
          <p:cNvPr id="2220" name="Google Shape;2220;p41"/>
          <p:cNvGrpSpPr/>
          <p:nvPr/>
        </p:nvGrpSpPr>
        <p:grpSpPr>
          <a:xfrm>
            <a:off x="676659" y="1301824"/>
            <a:ext cx="7900091" cy="538201"/>
            <a:chOff x="676659" y="1301824"/>
            <a:chExt cx="7900091" cy="538201"/>
          </a:xfrm>
        </p:grpSpPr>
        <p:sp>
          <p:nvSpPr>
            <p:cNvPr id="2221" name="Google Shape;2221;p41"/>
            <p:cNvSpPr/>
            <p:nvPr/>
          </p:nvSpPr>
          <p:spPr>
            <a:xfrm>
              <a:off x="676659" y="1301824"/>
              <a:ext cx="538200" cy="538200"/>
            </a:xfrm>
            <a:prstGeom prst="rect">
              <a:avLst/>
            </a:prstGeom>
            <a:solidFill>
              <a:srgbClr val="6D392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1"/>
            <p:cNvSpPr/>
            <p:nvPr/>
          </p:nvSpPr>
          <p:spPr>
            <a:xfrm>
              <a:off x="1232029" y="1301824"/>
              <a:ext cx="538200" cy="53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1"/>
            <p:cNvSpPr/>
            <p:nvPr/>
          </p:nvSpPr>
          <p:spPr>
            <a:xfrm>
              <a:off x="1787399" y="1301824"/>
              <a:ext cx="538200" cy="53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1"/>
            <p:cNvSpPr/>
            <p:nvPr/>
          </p:nvSpPr>
          <p:spPr>
            <a:xfrm>
              <a:off x="2342769" y="1301824"/>
              <a:ext cx="538200" cy="53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1"/>
            <p:cNvSpPr/>
            <p:nvPr/>
          </p:nvSpPr>
          <p:spPr>
            <a:xfrm>
              <a:off x="2898139" y="1301824"/>
              <a:ext cx="538200" cy="53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41"/>
            <p:cNvSpPr/>
            <p:nvPr/>
          </p:nvSpPr>
          <p:spPr>
            <a:xfrm>
              <a:off x="3453509" y="1301824"/>
              <a:ext cx="538200" cy="53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1"/>
            <p:cNvSpPr txBox="1"/>
            <p:nvPr/>
          </p:nvSpPr>
          <p:spPr>
            <a:xfrm>
              <a:off x="4874459" y="1301825"/>
              <a:ext cx="1323300" cy="53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Neptune</a:t>
              </a:r>
              <a:endParaRPr sz="2400">
                <a:solidFill>
                  <a:schemeClr val="lt1"/>
                </a:solidFill>
                <a:latin typeface="Amatic SC"/>
                <a:ea typeface="Amatic SC"/>
                <a:cs typeface="Amatic SC"/>
                <a:sym typeface="Amatic SC"/>
              </a:endParaRPr>
            </a:p>
          </p:txBody>
        </p:sp>
        <p:sp>
          <p:nvSpPr>
            <p:cNvPr id="2228" name="Google Shape;2228;p41"/>
            <p:cNvSpPr txBox="1"/>
            <p:nvPr/>
          </p:nvSpPr>
          <p:spPr>
            <a:xfrm>
              <a:off x="6352250" y="1400675"/>
              <a:ext cx="22245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Neptune is the farthest planet</a:t>
              </a:r>
              <a:endParaRPr sz="1200">
                <a:solidFill>
                  <a:schemeClr val="dk1"/>
                </a:solidFill>
                <a:latin typeface="Roboto Light"/>
                <a:ea typeface="Roboto Light"/>
                <a:cs typeface="Roboto Light"/>
                <a:sym typeface="Roboto Light"/>
              </a:endParaRPr>
            </a:p>
          </p:txBody>
        </p:sp>
        <p:sp>
          <p:nvSpPr>
            <p:cNvPr id="2229" name="Google Shape;2229;p41"/>
            <p:cNvSpPr txBox="1"/>
            <p:nvPr/>
          </p:nvSpPr>
          <p:spPr>
            <a:xfrm>
              <a:off x="4085984" y="1301825"/>
              <a:ext cx="694200" cy="53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90%</a:t>
              </a:r>
              <a:endParaRPr sz="2400">
                <a:solidFill>
                  <a:schemeClr val="lt1"/>
                </a:solidFill>
                <a:latin typeface="Amatic SC"/>
                <a:ea typeface="Amatic SC"/>
                <a:cs typeface="Amatic SC"/>
                <a:sym typeface="Amatic SC"/>
              </a:endParaRPr>
            </a:p>
          </p:txBody>
        </p:sp>
      </p:grpSp>
      <p:grpSp>
        <p:nvGrpSpPr>
          <p:cNvPr id="2230" name="Google Shape;2230;p41"/>
          <p:cNvGrpSpPr/>
          <p:nvPr/>
        </p:nvGrpSpPr>
        <p:grpSpPr>
          <a:xfrm>
            <a:off x="676659" y="1857150"/>
            <a:ext cx="7900091" cy="538205"/>
            <a:chOff x="676659" y="1857150"/>
            <a:chExt cx="7900091" cy="538205"/>
          </a:xfrm>
        </p:grpSpPr>
        <p:sp>
          <p:nvSpPr>
            <p:cNvPr id="2231" name="Google Shape;2231;p41"/>
            <p:cNvSpPr/>
            <p:nvPr/>
          </p:nvSpPr>
          <p:spPr>
            <a:xfrm>
              <a:off x="676659" y="1857154"/>
              <a:ext cx="538200" cy="5382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41"/>
            <p:cNvSpPr/>
            <p:nvPr/>
          </p:nvSpPr>
          <p:spPr>
            <a:xfrm>
              <a:off x="1232029" y="1857154"/>
              <a:ext cx="538200" cy="5382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1"/>
            <p:cNvSpPr/>
            <p:nvPr/>
          </p:nvSpPr>
          <p:spPr>
            <a:xfrm>
              <a:off x="1787399" y="1857154"/>
              <a:ext cx="538200" cy="538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41"/>
            <p:cNvSpPr/>
            <p:nvPr/>
          </p:nvSpPr>
          <p:spPr>
            <a:xfrm>
              <a:off x="2342769" y="1857154"/>
              <a:ext cx="538200" cy="538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1"/>
            <p:cNvSpPr/>
            <p:nvPr/>
          </p:nvSpPr>
          <p:spPr>
            <a:xfrm>
              <a:off x="2898139" y="1857154"/>
              <a:ext cx="538200" cy="538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1"/>
            <p:cNvSpPr/>
            <p:nvPr/>
          </p:nvSpPr>
          <p:spPr>
            <a:xfrm>
              <a:off x="3453509" y="1857154"/>
              <a:ext cx="538200" cy="538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1"/>
            <p:cNvSpPr txBox="1"/>
            <p:nvPr/>
          </p:nvSpPr>
          <p:spPr>
            <a:xfrm>
              <a:off x="4874559" y="1857150"/>
              <a:ext cx="1323300" cy="538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Mars</a:t>
              </a:r>
              <a:endParaRPr sz="2400">
                <a:solidFill>
                  <a:schemeClr val="lt1"/>
                </a:solidFill>
                <a:latin typeface="Amatic SC"/>
                <a:ea typeface="Amatic SC"/>
                <a:cs typeface="Amatic SC"/>
                <a:sym typeface="Amatic SC"/>
              </a:endParaRPr>
            </a:p>
          </p:txBody>
        </p:sp>
        <p:sp>
          <p:nvSpPr>
            <p:cNvPr id="2238" name="Google Shape;2238;p41"/>
            <p:cNvSpPr txBox="1"/>
            <p:nvPr/>
          </p:nvSpPr>
          <p:spPr>
            <a:xfrm>
              <a:off x="6352250" y="1956000"/>
              <a:ext cx="22245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cold</a:t>
              </a:r>
              <a:endParaRPr sz="1200">
                <a:solidFill>
                  <a:schemeClr val="dk1"/>
                </a:solidFill>
                <a:latin typeface="Roboto Light"/>
                <a:ea typeface="Roboto Light"/>
                <a:cs typeface="Roboto Light"/>
                <a:sym typeface="Roboto Light"/>
              </a:endParaRPr>
            </a:p>
          </p:txBody>
        </p:sp>
        <p:sp>
          <p:nvSpPr>
            <p:cNvPr id="2239" name="Google Shape;2239;p41"/>
            <p:cNvSpPr txBox="1"/>
            <p:nvPr/>
          </p:nvSpPr>
          <p:spPr>
            <a:xfrm>
              <a:off x="4085984" y="1857155"/>
              <a:ext cx="694200" cy="538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6</a:t>
              </a:r>
              <a:r>
                <a:rPr lang="en" sz="2400">
                  <a:solidFill>
                    <a:schemeClr val="lt1"/>
                  </a:solidFill>
                  <a:latin typeface="Amatic SC"/>
                  <a:ea typeface="Amatic SC"/>
                  <a:cs typeface="Amatic SC"/>
                  <a:sym typeface="Amatic SC"/>
                </a:rPr>
                <a:t>0%</a:t>
              </a:r>
              <a:endParaRPr sz="2400">
                <a:solidFill>
                  <a:schemeClr val="lt1"/>
                </a:solidFill>
                <a:latin typeface="Amatic SC"/>
                <a:ea typeface="Amatic SC"/>
                <a:cs typeface="Amatic SC"/>
                <a:sym typeface="Amatic SC"/>
              </a:endParaRPr>
            </a:p>
          </p:txBody>
        </p:sp>
      </p:grpSp>
      <p:grpSp>
        <p:nvGrpSpPr>
          <p:cNvPr id="2240" name="Google Shape;2240;p41"/>
          <p:cNvGrpSpPr/>
          <p:nvPr/>
        </p:nvGrpSpPr>
        <p:grpSpPr>
          <a:xfrm>
            <a:off x="676659" y="2412481"/>
            <a:ext cx="7900091" cy="538204"/>
            <a:chOff x="676659" y="2412481"/>
            <a:chExt cx="7900091" cy="538204"/>
          </a:xfrm>
        </p:grpSpPr>
        <p:sp>
          <p:nvSpPr>
            <p:cNvPr id="2241" name="Google Shape;2241;p41"/>
            <p:cNvSpPr/>
            <p:nvPr/>
          </p:nvSpPr>
          <p:spPr>
            <a:xfrm>
              <a:off x="676659" y="2412483"/>
              <a:ext cx="538200" cy="538200"/>
            </a:xfrm>
            <a:prstGeom prst="rect">
              <a:avLst/>
            </a:prstGeom>
            <a:solidFill>
              <a:srgbClr val="595959">
                <a:alpha val="11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41"/>
            <p:cNvSpPr/>
            <p:nvPr/>
          </p:nvSpPr>
          <p:spPr>
            <a:xfrm>
              <a:off x="1232029" y="2412483"/>
              <a:ext cx="538200" cy="538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41"/>
            <p:cNvSpPr/>
            <p:nvPr/>
          </p:nvSpPr>
          <p:spPr>
            <a:xfrm>
              <a:off x="1787399" y="2412483"/>
              <a:ext cx="538200" cy="538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41"/>
            <p:cNvSpPr/>
            <p:nvPr/>
          </p:nvSpPr>
          <p:spPr>
            <a:xfrm>
              <a:off x="2342769" y="2412483"/>
              <a:ext cx="538200" cy="538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41"/>
            <p:cNvSpPr/>
            <p:nvPr/>
          </p:nvSpPr>
          <p:spPr>
            <a:xfrm>
              <a:off x="2898139" y="2412483"/>
              <a:ext cx="538200" cy="538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41"/>
            <p:cNvSpPr/>
            <p:nvPr/>
          </p:nvSpPr>
          <p:spPr>
            <a:xfrm>
              <a:off x="3453509" y="2412483"/>
              <a:ext cx="538200" cy="538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1"/>
            <p:cNvSpPr txBox="1"/>
            <p:nvPr/>
          </p:nvSpPr>
          <p:spPr>
            <a:xfrm>
              <a:off x="4874559" y="2412481"/>
              <a:ext cx="1323300" cy="538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Jupiter</a:t>
              </a:r>
              <a:endParaRPr sz="2400">
                <a:solidFill>
                  <a:schemeClr val="lt1"/>
                </a:solidFill>
                <a:latin typeface="Amatic SC"/>
                <a:ea typeface="Amatic SC"/>
                <a:cs typeface="Amatic SC"/>
                <a:sym typeface="Amatic SC"/>
              </a:endParaRPr>
            </a:p>
          </p:txBody>
        </p:sp>
        <p:sp>
          <p:nvSpPr>
            <p:cNvPr id="2248" name="Google Shape;2248;p41"/>
            <p:cNvSpPr txBox="1"/>
            <p:nvPr/>
          </p:nvSpPr>
          <p:spPr>
            <a:xfrm>
              <a:off x="6352250" y="2511331"/>
              <a:ext cx="22245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Jupiter is a gas giant </a:t>
              </a:r>
              <a:endParaRPr sz="1200">
                <a:solidFill>
                  <a:schemeClr val="dk1"/>
                </a:solidFill>
                <a:latin typeface="Roboto Light"/>
                <a:ea typeface="Roboto Light"/>
                <a:cs typeface="Roboto Light"/>
                <a:sym typeface="Roboto Light"/>
              </a:endParaRPr>
            </a:p>
          </p:txBody>
        </p:sp>
        <p:sp>
          <p:nvSpPr>
            <p:cNvPr id="2249" name="Google Shape;2249;p41"/>
            <p:cNvSpPr txBox="1"/>
            <p:nvPr/>
          </p:nvSpPr>
          <p:spPr>
            <a:xfrm>
              <a:off x="4085984" y="2412485"/>
              <a:ext cx="694200" cy="538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90%</a:t>
              </a:r>
              <a:endParaRPr sz="2400">
                <a:solidFill>
                  <a:schemeClr val="lt1"/>
                </a:solidFill>
                <a:latin typeface="Amatic SC"/>
                <a:ea typeface="Amatic SC"/>
                <a:cs typeface="Amatic SC"/>
                <a:sym typeface="Amatic SC"/>
              </a:endParaRPr>
            </a:p>
          </p:txBody>
        </p:sp>
      </p:grpSp>
      <p:grpSp>
        <p:nvGrpSpPr>
          <p:cNvPr id="2250" name="Google Shape;2250;p41"/>
          <p:cNvGrpSpPr/>
          <p:nvPr/>
        </p:nvGrpSpPr>
        <p:grpSpPr>
          <a:xfrm>
            <a:off x="676659" y="2967812"/>
            <a:ext cx="7900091" cy="538202"/>
            <a:chOff x="676659" y="2967812"/>
            <a:chExt cx="7900091" cy="538202"/>
          </a:xfrm>
        </p:grpSpPr>
        <p:sp>
          <p:nvSpPr>
            <p:cNvPr id="2251" name="Google Shape;2251;p41"/>
            <p:cNvSpPr/>
            <p:nvPr/>
          </p:nvSpPr>
          <p:spPr>
            <a:xfrm>
              <a:off x="676659" y="2967813"/>
              <a:ext cx="538200" cy="5382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1"/>
            <p:cNvSpPr/>
            <p:nvPr/>
          </p:nvSpPr>
          <p:spPr>
            <a:xfrm>
              <a:off x="1232029" y="2967813"/>
              <a:ext cx="538200" cy="5382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1"/>
            <p:cNvSpPr/>
            <p:nvPr/>
          </p:nvSpPr>
          <p:spPr>
            <a:xfrm>
              <a:off x="1787399" y="2967813"/>
              <a:ext cx="538200" cy="5382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1"/>
            <p:cNvSpPr/>
            <p:nvPr/>
          </p:nvSpPr>
          <p:spPr>
            <a:xfrm>
              <a:off x="2342769" y="2967813"/>
              <a:ext cx="538200" cy="538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1"/>
            <p:cNvSpPr/>
            <p:nvPr/>
          </p:nvSpPr>
          <p:spPr>
            <a:xfrm>
              <a:off x="2898139" y="2967813"/>
              <a:ext cx="538200" cy="538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1"/>
            <p:cNvSpPr/>
            <p:nvPr/>
          </p:nvSpPr>
          <p:spPr>
            <a:xfrm>
              <a:off x="3453509" y="2967813"/>
              <a:ext cx="538200" cy="538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1"/>
            <p:cNvSpPr txBox="1"/>
            <p:nvPr/>
          </p:nvSpPr>
          <p:spPr>
            <a:xfrm>
              <a:off x="4874559" y="2967812"/>
              <a:ext cx="1323300" cy="538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Saturn</a:t>
              </a:r>
              <a:endParaRPr sz="2400">
                <a:solidFill>
                  <a:schemeClr val="lt1"/>
                </a:solidFill>
                <a:latin typeface="Amatic SC"/>
                <a:ea typeface="Amatic SC"/>
                <a:cs typeface="Amatic SC"/>
                <a:sym typeface="Amatic SC"/>
              </a:endParaRPr>
            </a:p>
          </p:txBody>
        </p:sp>
        <p:sp>
          <p:nvSpPr>
            <p:cNvPr id="2258" name="Google Shape;2258;p41"/>
            <p:cNvSpPr txBox="1"/>
            <p:nvPr/>
          </p:nvSpPr>
          <p:spPr>
            <a:xfrm>
              <a:off x="6352250" y="3066663"/>
              <a:ext cx="22245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Yes, this is the ringed planet</a:t>
              </a:r>
              <a:endParaRPr sz="1200">
                <a:solidFill>
                  <a:schemeClr val="dk1"/>
                </a:solidFill>
                <a:latin typeface="Roboto Light"/>
                <a:ea typeface="Roboto Light"/>
                <a:cs typeface="Roboto Light"/>
                <a:sym typeface="Roboto Light"/>
              </a:endParaRPr>
            </a:p>
          </p:txBody>
        </p:sp>
        <p:sp>
          <p:nvSpPr>
            <p:cNvPr id="2259" name="Google Shape;2259;p41"/>
            <p:cNvSpPr txBox="1"/>
            <p:nvPr/>
          </p:nvSpPr>
          <p:spPr>
            <a:xfrm>
              <a:off x="4085984" y="2967815"/>
              <a:ext cx="694200" cy="538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45</a:t>
              </a:r>
              <a:r>
                <a:rPr lang="en" sz="2400">
                  <a:solidFill>
                    <a:schemeClr val="lt1"/>
                  </a:solidFill>
                  <a:latin typeface="Amatic SC"/>
                  <a:ea typeface="Amatic SC"/>
                  <a:cs typeface="Amatic SC"/>
                  <a:sym typeface="Amatic SC"/>
                </a:rPr>
                <a:t>%</a:t>
              </a:r>
              <a:endParaRPr sz="2400">
                <a:solidFill>
                  <a:schemeClr val="lt1"/>
                </a:solidFill>
                <a:latin typeface="Amatic SC"/>
                <a:ea typeface="Amatic SC"/>
                <a:cs typeface="Amatic SC"/>
                <a:sym typeface="Amatic SC"/>
              </a:endParaRPr>
            </a:p>
          </p:txBody>
        </p:sp>
      </p:grpSp>
      <p:grpSp>
        <p:nvGrpSpPr>
          <p:cNvPr id="2260" name="Google Shape;2260;p41"/>
          <p:cNvGrpSpPr/>
          <p:nvPr/>
        </p:nvGrpSpPr>
        <p:grpSpPr>
          <a:xfrm>
            <a:off x="676659" y="3523143"/>
            <a:ext cx="7900091" cy="538202"/>
            <a:chOff x="676659" y="3523143"/>
            <a:chExt cx="7900091" cy="538202"/>
          </a:xfrm>
        </p:grpSpPr>
        <p:sp>
          <p:nvSpPr>
            <p:cNvPr id="2261" name="Google Shape;2261;p41"/>
            <p:cNvSpPr/>
            <p:nvPr/>
          </p:nvSpPr>
          <p:spPr>
            <a:xfrm>
              <a:off x="676659" y="3523143"/>
              <a:ext cx="538200" cy="5382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1"/>
            <p:cNvSpPr/>
            <p:nvPr/>
          </p:nvSpPr>
          <p:spPr>
            <a:xfrm>
              <a:off x="1232029" y="3523143"/>
              <a:ext cx="538200" cy="5382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41"/>
            <p:cNvSpPr/>
            <p:nvPr/>
          </p:nvSpPr>
          <p:spPr>
            <a:xfrm>
              <a:off x="1787399" y="3523143"/>
              <a:ext cx="538200" cy="538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41"/>
            <p:cNvSpPr/>
            <p:nvPr/>
          </p:nvSpPr>
          <p:spPr>
            <a:xfrm>
              <a:off x="2342769" y="3523143"/>
              <a:ext cx="538200" cy="538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1"/>
            <p:cNvSpPr/>
            <p:nvPr/>
          </p:nvSpPr>
          <p:spPr>
            <a:xfrm>
              <a:off x="2898139" y="3523143"/>
              <a:ext cx="538200" cy="538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1"/>
            <p:cNvSpPr/>
            <p:nvPr/>
          </p:nvSpPr>
          <p:spPr>
            <a:xfrm>
              <a:off x="3453509" y="3523143"/>
              <a:ext cx="538200" cy="538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1"/>
            <p:cNvSpPr txBox="1"/>
            <p:nvPr/>
          </p:nvSpPr>
          <p:spPr>
            <a:xfrm>
              <a:off x="4874559" y="3523144"/>
              <a:ext cx="1323300" cy="5382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Venus</a:t>
              </a:r>
              <a:endParaRPr sz="2400">
                <a:solidFill>
                  <a:schemeClr val="lt1"/>
                </a:solidFill>
                <a:latin typeface="Amatic SC"/>
                <a:ea typeface="Amatic SC"/>
                <a:cs typeface="Amatic SC"/>
                <a:sym typeface="Amatic SC"/>
              </a:endParaRPr>
            </a:p>
          </p:txBody>
        </p:sp>
        <p:sp>
          <p:nvSpPr>
            <p:cNvPr id="2268" name="Google Shape;2268;p41"/>
            <p:cNvSpPr txBox="1"/>
            <p:nvPr/>
          </p:nvSpPr>
          <p:spPr>
            <a:xfrm>
              <a:off x="6352250" y="3621994"/>
              <a:ext cx="22245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Venus has a beautiful name</a:t>
              </a:r>
              <a:endParaRPr sz="1200">
                <a:solidFill>
                  <a:schemeClr val="dk1"/>
                </a:solidFill>
                <a:latin typeface="Roboto Light"/>
                <a:ea typeface="Roboto Light"/>
                <a:cs typeface="Roboto Light"/>
                <a:sym typeface="Roboto Light"/>
              </a:endParaRPr>
            </a:p>
          </p:txBody>
        </p:sp>
        <p:sp>
          <p:nvSpPr>
            <p:cNvPr id="2269" name="Google Shape;2269;p41"/>
            <p:cNvSpPr txBox="1"/>
            <p:nvPr/>
          </p:nvSpPr>
          <p:spPr>
            <a:xfrm>
              <a:off x="4085984" y="3523145"/>
              <a:ext cx="694200" cy="5382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6</a:t>
              </a:r>
              <a:r>
                <a:rPr lang="en" sz="2400">
                  <a:solidFill>
                    <a:schemeClr val="lt1"/>
                  </a:solidFill>
                  <a:latin typeface="Amatic SC"/>
                  <a:ea typeface="Amatic SC"/>
                  <a:cs typeface="Amatic SC"/>
                  <a:sym typeface="Amatic SC"/>
                </a:rPr>
                <a:t>0%</a:t>
              </a:r>
              <a:endParaRPr sz="2400">
                <a:solidFill>
                  <a:schemeClr val="lt1"/>
                </a:solidFill>
                <a:latin typeface="Amatic SC"/>
                <a:ea typeface="Amatic SC"/>
                <a:cs typeface="Amatic SC"/>
                <a:sym typeface="Amatic SC"/>
              </a:endParaRPr>
            </a:p>
          </p:txBody>
        </p:sp>
      </p:grpSp>
      <p:grpSp>
        <p:nvGrpSpPr>
          <p:cNvPr id="2270" name="Google Shape;2270;p41"/>
          <p:cNvGrpSpPr/>
          <p:nvPr/>
        </p:nvGrpSpPr>
        <p:grpSpPr>
          <a:xfrm>
            <a:off x="676659" y="4078473"/>
            <a:ext cx="7900091" cy="538202"/>
            <a:chOff x="676659" y="4078473"/>
            <a:chExt cx="7900091" cy="538202"/>
          </a:xfrm>
        </p:grpSpPr>
        <p:sp>
          <p:nvSpPr>
            <p:cNvPr id="2271" name="Google Shape;2271;p41"/>
            <p:cNvSpPr/>
            <p:nvPr/>
          </p:nvSpPr>
          <p:spPr>
            <a:xfrm>
              <a:off x="676659" y="4078473"/>
              <a:ext cx="538200" cy="53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1"/>
            <p:cNvSpPr/>
            <p:nvPr/>
          </p:nvSpPr>
          <p:spPr>
            <a:xfrm>
              <a:off x="1232029" y="4078473"/>
              <a:ext cx="538200" cy="53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1"/>
            <p:cNvSpPr/>
            <p:nvPr/>
          </p:nvSpPr>
          <p:spPr>
            <a:xfrm>
              <a:off x="1787399" y="4078473"/>
              <a:ext cx="538200" cy="53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1"/>
            <p:cNvSpPr/>
            <p:nvPr/>
          </p:nvSpPr>
          <p:spPr>
            <a:xfrm>
              <a:off x="2342769" y="4078473"/>
              <a:ext cx="538200" cy="53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1"/>
            <p:cNvSpPr/>
            <p:nvPr/>
          </p:nvSpPr>
          <p:spPr>
            <a:xfrm>
              <a:off x="2898139" y="4078473"/>
              <a:ext cx="538200" cy="53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1"/>
            <p:cNvSpPr/>
            <p:nvPr/>
          </p:nvSpPr>
          <p:spPr>
            <a:xfrm>
              <a:off x="3453509" y="4078473"/>
              <a:ext cx="538200" cy="53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1"/>
            <p:cNvSpPr txBox="1"/>
            <p:nvPr/>
          </p:nvSpPr>
          <p:spPr>
            <a:xfrm>
              <a:off x="4874559" y="4078475"/>
              <a:ext cx="1323300" cy="53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Earth</a:t>
              </a:r>
              <a:endParaRPr sz="2400">
                <a:solidFill>
                  <a:schemeClr val="lt1"/>
                </a:solidFill>
                <a:latin typeface="Amatic SC"/>
                <a:ea typeface="Amatic SC"/>
                <a:cs typeface="Amatic SC"/>
                <a:sym typeface="Amatic SC"/>
              </a:endParaRPr>
            </a:p>
          </p:txBody>
        </p:sp>
        <p:sp>
          <p:nvSpPr>
            <p:cNvPr id="2278" name="Google Shape;2278;p41"/>
            <p:cNvSpPr txBox="1"/>
            <p:nvPr/>
          </p:nvSpPr>
          <p:spPr>
            <a:xfrm>
              <a:off x="6352250" y="4177325"/>
              <a:ext cx="22245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Earth is the third </a:t>
              </a:r>
              <a:r>
                <a:rPr lang="en" sz="1200">
                  <a:solidFill>
                    <a:schemeClr val="dk1"/>
                  </a:solidFill>
                  <a:latin typeface="Roboto Light"/>
                  <a:ea typeface="Roboto Light"/>
                  <a:cs typeface="Roboto Light"/>
                  <a:sym typeface="Roboto Light"/>
                </a:rPr>
                <a:t>planet </a:t>
              </a:r>
              <a:endParaRPr sz="1200">
                <a:solidFill>
                  <a:schemeClr val="dk1"/>
                </a:solidFill>
                <a:latin typeface="Roboto Light"/>
                <a:ea typeface="Roboto Light"/>
                <a:cs typeface="Roboto Light"/>
                <a:sym typeface="Roboto Light"/>
              </a:endParaRPr>
            </a:p>
          </p:txBody>
        </p:sp>
        <p:sp>
          <p:nvSpPr>
            <p:cNvPr id="2279" name="Google Shape;2279;p41"/>
            <p:cNvSpPr txBox="1"/>
            <p:nvPr/>
          </p:nvSpPr>
          <p:spPr>
            <a:xfrm>
              <a:off x="4085984" y="4078475"/>
              <a:ext cx="694200" cy="53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10</a:t>
              </a:r>
              <a:r>
                <a:rPr lang="en" sz="2400">
                  <a:solidFill>
                    <a:schemeClr val="lt1"/>
                  </a:solidFill>
                  <a:latin typeface="Amatic SC"/>
                  <a:ea typeface="Amatic SC"/>
                  <a:cs typeface="Amatic SC"/>
                  <a:sym typeface="Amatic SC"/>
                </a:rPr>
                <a:t>0%</a:t>
              </a:r>
              <a:endParaRPr sz="2400">
                <a:solidFill>
                  <a:schemeClr val="lt1"/>
                </a:solidFill>
                <a:latin typeface="Amatic SC"/>
                <a:ea typeface="Amatic SC"/>
                <a:cs typeface="Amatic SC"/>
                <a:sym typeface="Amatic SC"/>
              </a:endParaRPr>
            </a:p>
          </p:txBody>
        </p:sp>
      </p:grpSp>
      <p:sp>
        <p:nvSpPr>
          <p:cNvPr id="2280" name="Google Shape;2280;p41"/>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sp>
        <p:nvSpPr>
          <p:cNvPr id="2281" name="Google Shape;2281;p41"/>
          <p:cNvSpPr/>
          <p:nvPr/>
        </p:nvSpPr>
        <p:spPr>
          <a:xfrm>
            <a:off x="3625061" y="1419511"/>
            <a:ext cx="195095" cy="302825"/>
          </a:xfrm>
          <a:custGeom>
            <a:rect b="b" l="l" r="r" t="t"/>
            <a:pathLst>
              <a:path extrusionOk="0" h="10960" w="7061">
                <a:moveTo>
                  <a:pt x="3906" y="5316"/>
                </a:moveTo>
                <a:cubicBezTo>
                  <a:pt x="4072" y="5316"/>
                  <a:pt x="4191" y="5447"/>
                  <a:pt x="4191" y="5602"/>
                </a:cubicBezTo>
                <a:cubicBezTo>
                  <a:pt x="4191" y="5757"/>
                  <a:pt x="4060" y="5876"/>
                  <a:pt x="3906" y="5876"/>
                </a:cubicBezTo>
                <a:lnTo>
                  <a:pt x="3370" y="5876"/>
                </a:lnTo>
                <a:cubicBezTo>
                  <a:pt x="3215" y="5876"/>
                  <a:pt x="3096" y="5745"/>
                  <a:pt x="3096" y="5602"/>
                </a:cubicBezTo>
                <a:cubicBezTo>
                  <a:pt x="3096" y="5435"/>
                  <a:pt x="3227" y="5316"/>
                  <a:pt x="3370" y="5316"/>
                </a:cubicBezTo>
                <a:close/>
                <a:moveTo>
                  <a:pt x="5370" y="8459"/>
                </a:moveTo>
                <a:cubicBezTo>
                  <a:pt x="5430" y="8471"/>
                  <a:pt x="5489" y="8519"/>
                  <a:pt x="5489" y="8578"/>
                </a:cubicBezTo>
                <a:lnTo>
                  <a:pt x="5489" y="9317"/>
                </a:lnTo>
                <a:cubicBezTo>
                  <a:pt x="5489" y="9376"/>
                  <a:pt x="5430" y="9436"/>
                  <a:pt x="5370" y="9436"/>
                </a:cubicBezTo>
                <a:lnTo>
                  <a:pt x="1929" y="9436"/>
                </a:lnTo>
                <a:cubicBezTo>
                  <a:pt x="1870" y="9436"/>
                  <a:pt x="1810" y="9376"/>
                  <a:pt x="1810" y="9317"/>
                </a:cubicBezTo>
                <a:lnTo>
                  <a:pt x="1810" y="8578"/>
                </a:lnTo>
                <a:cubicBezTo>
                  <a:pt x="1810" y="8519"/>
                  <a:pt x="1870" y="8459"/>
                  <a:pt x="1929" y="8459"/>
                </a:cubicBezTo>
                <a:close/>
                <a:moveTo>
                  <a:pt x="3645" y="0"/>
                </a:moveTo>
                <a:cubicBezTo>
                  <a:pt x="3527" y="0"/>
                  <a:pt x="3411" y="54"/>
                  <a:pt x="3346" y="161"/>
                </a:cubicBezTo>
                <a:lnTo>
                  <a:pt x="191" y="4792"/>
                </a:lnTo>
                <a:cubicBezTo>
                  <a:pt x="0" y="5078"/>
                  <a:pt x="36" y="5447"/>
                  <a:pt x="262" y="5685"/>
                </a:cubicBezTo>
                <a:lnTo>
                  <a:pt x="1762" y="7209"/>
                </a:lnTo>
                <a:cubicBezTo>
                  <a:pt x="1822" y="7269"/>
                  <a:pt x="1858" y="7340"/>
                  <a:pt x="1858" y="7412"/>
                </a:cubicBezTo>
                <a:lnTo>
                  <a:pt x="1858" y="8078"/>
                </a:lnTo>
                <a:cubicBezTo>
                  <a:pt x="1620" y="8114"/>
                  <a:pt x="1429" y="8317"/>
                  <a:pt x="1429" y="8578"/>
                </a:cubicBezTo>
                <a:lnTo>
                  <a:pt x="1429" y="9317"/>
                </a:lnTo>
                <a:cubicBezTo>
                  <a:pt x="1429" y="9602"/>
                  <a:pt x="1643" y="9829"/>
                  <a:pt x="1929" y="9829"/>
                </a:cubicBezTo>
                <a:lnTo>
                  <a:pt x="2155" y="9829"/>
                </a:lnTo>
                <a:lnTo>
                  <a:pt x="2155" y="10472"/>
                </a:lnTo>
                <a:cubicBezTo>
                  <a:pt x="2155" y="10734"/>
                  <a:pt x="2358" y="10960"/>
                  <a:pt x="2632" y="10960"/>
                </a:cubicBezTo>
                <a:lnTo>
                  <a:pt x="3179" y="10960"/>
                </a:lnTo>
                <a:cubicBezTo>
                  <a:pt x="3286" y="10960"/>
                  <a:pt x="3370" y="10864"/>
                  <a:pt x="3370" y="10757"/>
                </a:cubicBezTo>
                <a:cubicBezTo>
                  <a:pt x="3370" y="10662"/>
                  <a:pt x="3286" y="10567"/>
                  <a:pt x="3179" y="10567"/>
                </a:cubicBezTo>
                <a:lnTo>
                  <a:pt x="2632" y="10567"/>
                </a:lnTo>
                <a:cubicBezTo>
                  <a:pt x="2584" y="10567"/>
                  <a:pt x="2536" y="10519"/>
                  <a:pt x="2536" y="10483"/>
                </a:cubicBezTo>
                <a:lnTo>
                  <a:pt x="2536" y="9829"/>
                </a:lnTo>
                <a:lnTo>
                  <a:pt x="4763" y="9829"/>
                </a:lnTo>
                <a:lnTo>
                  <a:pt x="4763" y="10483"/>
                </a:lnTo>
                <a:cubicBezTo>
                  <a:pt x="4763" y="10519"/>
                  <a:pt x="4715" y="10567"/>
                  <a:pt x="4668" y="10567"/>
                </a:cubicBezTo>
                <a:lnTo>
                  <a:pt x="4072" y="10567"/>
                </a:lnTo>
                <a:cubicBezTo>
                  <a:pt x="3965" y="10567"/>
                  <a:pt x="3882" y="10662"/>
                  <a:pt x="3882" y="10757"/>
                </a:cubicBezTo>
                <a:cubicBezTo>
                  <a:pt x="3882" y="10864"/>
                  <a:pt x="3965" y="10960"/>
                  <a:pt x="4072" y="10960"/>
                </a:cubicBezTo>
                <a:lnTo>
                  <a:pt x="4668" y="10960"/>
                </a:lnTo>
                <a:cubicBezTo>
                  <a:pt x="4918" y="10960"/>
                  <a:pt x="5144" y="10745"/>
                  <a:pt x="5144" y="10472"/>
                </a:cubicBezTo>
                <a:lnTo>
                  <a:pt x="5144" y="9829"/>
                </a:lnTo>
                <a:lnTo>
                  <a:pt x="5370" y="9829"/>
                </a:lnTo>
                <a:cubicBezTo>
                  <a:pt x="5656" y="9829"/>
                  <a:pt x="5870" y="9602"/>
                  <a:pt x="5870" y="9317"/>
                </a:cubicBezTo>
                <a:lnTo>
                  <a:pt x="5870" y="8578"/>
                </a:lnTo>
                <a:cubicBezTo>
                  <a:pt x="5870" y="8317"/>
                  <a:pt x="5680" y="8114"/>
                  <a:pt x="5441" y="8078"/>
                </a:cubicBezTo>
                <a:lnTo>
                  <a:pt x="5441" y="7412"/>
                </a:lnTo>
                <a:cubicBezTo>
                  <a:pt x="5441" y="7340"/>
                  <a:pt x="5477" y="7269"/>
                  <a:pt x="5537" y="7209"/>
                </a:cubicBezTo>
                <a:lnTo>
                  <a:pt x="6977" y="5745"/>
                </a:lnTo>
                <a:cubicBezTo>
                  <a:pt x="7049" y="5673"/>
                  <a:pt x="7049" y="5554"/>
                  <a:pt x="6977" y="5483"/>
                </a:cubicBezTo>
                <a:cubicBezTo>
                  <a:pt x="6942" y="5441"/>
                  <a:pt x="6894" y="5420"/>
                  <a:pt x="6845" y="5420"/>
                </a:cubicBezTo>
                <a:cubicBezTo>
                  <a:pt x="6796" y="5420"/>
                  <a:pt x="6745" y="5441"/>
                  <a:pt x="6703" y="5483"/>
                </a:cubicBezTo>
                <a:lnTo>
                  <a:pt x="5263" y="6935"/>
                </a:lnTo>
                <a:cubicBezTo>
                  <a:pt x="5132" y="7066"/>
                  <a:pt x="5072" y="7233"/>
                  <a:pt x="5072" y="7412"/>
                </a:cubicBezTo>
                <a:lnTo>
                  <a:pt x="5072" y="8067"/>
                </a:lnTo>
                <a:lnTo>
                  <a:pt x="2262" y="8067"/>
                </a:lnTo>
                <a:lnTo>
                  <a:pt x="2262" y="7412"/>
                </a:lnTo>
                <a:cubicBezTo>
                  <a:pt x="2262" y="7233"/>
                  <a:pt x="2179" y="7054"/>
                  <a:pt x="2060" y="6935"/>
                </a:cubicBezTo>
                <a:lnTo>
                  <a:pt x="560" y="5423"/>
                </a:lnTo>
                <a:cubicBezTo>
                  <a:pt x="453" y="5316"/>
                  <a:pt x="441" y="5138"/>
                  <a:pt x="536" y="5019"/>
                </a:cubicBezTo>
                <a:lnTo>
                  <a:pt x="3477" y="685"/>
                </a:lnTo>
                <a:lnTo>
                  <a:pt x="3477" y="4923"/>
                </a:lnTo>
                <a:lnTo>
                  <a:pt x="3405" y="4923"/>
                </a:lnTo>
                <a:cubicBezTo>
                  <a:pt x="3036" y="4923"/>
                  <a:pt x="2739" y="5221"/>
                  <a:pt x="2739" y="5602"/>
                </a:cubicBezTo>
                <a:cubicBezTo>
                  <a:pt x="2739" y="5971"/>
                  <a:pt x="3036" y="6269"/>
                  <a:pt x="3405" y="6269"/>
                </a:cubicBezTo>
                <a:lnTo>
                  <a:pt x="3941" y="6269"/>
                </a:lnTo>
                <a:cubicBezTo>
                  <a:pt x="4310" y="6269"/>
                  <a:pt x="4608" y="5971"/>
                  <a:pt x="4608" y="5602"/>
                </a:cubicBezTo>
                <a:cubicBezTo>
                  <a:pt x="4608" y="5221"/>
                  <a:pt x="4310" y="4923"/>
                  <a:pt x="3941" y="4923"/>
                </a:cubicBezTo>
                <a:lnTo>
                  <a:pt x="3870" y="4923"/>
                </a:lnTo>
                <a:lnTo>
                  <a:pt x="3870" y="685"/>
                </a:lnTo>
                <a:lnTo>
                  <a:pt x="6692" y="4840"/>
                </a:lnTo>
                <a:cubicBezTo>
                  <a:pt x="6727" y="4889"/>
                  <a:pt x="6783" y="4918"/>
                  <a:pt x="6843" y="4918"/>
                </a:cubicBezTo>
                <a:cubicBezTo>
                  <a:pt x="6884" y="4918"/>
                  <a:pt x="6927" y="4905"/>
                  <a:pt x="6965" y="4876"/>
                </a:cubicBezTo>
                <a:cubicBezTo>
                  <a:pt x="7049" y="4816"/>
                  <a:pt x="7061" y="4697"/>
                  <a:pt x="7001" y="4614"/>
                </a:cubicBezTo>
                <a:lnTo>
                  <a:pt x="3953" y="161"/>
                </a:lnTo>
                <a:cubicBezTo>
                  <a:pt x="3882" y="54"/>
                  <a:pt x="3763" y="0"/>
                  <a:pt x="36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2" name="Google Shape;2282;p41"/>
          <p:cNvGrpSpPr/>
          <p:nvPr/>
        </p:nvGrpSpPr>
        <p:grpSpPr>
          <a:xfrm>
            <a:off x="3549210" y="3104010"/>
            <a:ext cx="346797" cy="265807"/>
            <a:chOff x="2567841" y="1994124"/>
            <a:chExt cx="399812" cy="306477"/>
          </a:xfrm>
        </p:grpSpPr>
        <p:sp>
          <p:nvSpPr>
            <p:cNvPr id="2283" name="Google Shape;2283;p41"/>
            <p:cNvSpPr/>
            <p:nvPr/>
          </p:nvSpPr>
          <p:spPr>
            <a:xfrm>
              <a:off x="2567841" y="1994124"/>
              <a:ext cx="399812" cy="306477"/>
            </a:xfrm>
            <a:custGeom>
              <a:rect b="b" l="l" r="r" t="t"/>
              <a:pathLst>
                <a:path extrusionOk="0" h="9621" w="12551">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1"/>
            <p:cNvSpPr/>
            <p:nvPr/>
          </p:nvSpPr>
          <p:spPr>
            <a:xfrm>
              <a:off x="2623237" y="2113963"/>
              <a:ext cx="287523" cy="77025"/>
            </a:xfrm>
            <a:custGeom>
              <a:rect b="b" l="l" r="r" t="t"/>
              <a:pathLst>
                <a:path extrusionOk="0" h="2418" w="9026">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1"/>
            <p:cNvSpPr/>
            <p:nvPr/>
          </p:nvSpPr>
          <p:spPr>
            <a:xfrm>
              <a:off x="2623237" y="2017251"/>
              <a:ext cx="287523" cy="77025"/>
            </a:xfrm>
            <a:custGeom>
              <a:rect b="b" l="l" r="r" t="t"/>
              <a:pathLst>
                <a:path extrusionOk="0" h="2418" w="9026">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6" name="Google Shape;2286;p41"/>
          <p:cNvSpPr/>
          <p:nvPr/>
        </p:nvSpPr>
        <p:spPr>
          <a:xfrm>
            <a:off x="3557284" y="4212062"/>
            <a:ext cx="330648" cy="271023"/>
          </a:xfrm>
          <a:custGeom>
            <a:rect b="b" l="l" r="r" t="t"/>
            <a:pathLst>
              <a:path extrusionOk="0" h="9809" w="11967">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7" name="Google Shape;2287;p41"/>
          <p:cNvGrpSpPr/>
          <p:nvPr/>
        </p:nvGrpSpPr>
        <p:grpSpPr>
          <a:xfrm>
            <a:off x="3570596" y="2002882"/>
            <a:ext cx="304024" cy="246744"/>
            <a:chOff x="2629289" y="1544682"/>
            <a:chExt cx="350501" cy="284497"/>
          </a:xfrm>
        </p:grpSpPr>
        <p:sp>
          <p:nvSpPr>
            <p:cNvPr id="2288" name="Google Shape;2288;p41"/>
            <p:cNvSpPr/>
            <p:nvPr/>
          </p:nvSpPr>
          <p:spPr>
            <a:xfrm>
              <a:off x="2835614" y="1818507"/>
              <a:ext cx="10289" cy="10671"/>
            </a:xfrm>
            <a:custGeom>
              <a:rect b="b" l="l" r="r" t="t"/>
              <a:pathLst>
                <a:path extrusionOk="0" h="335" w="323">
                  <a:moveTo>
                    <a:pt x="167" y="1"/>
                  </a:moveTo>
                  <a:cubicBezTo>
                    <a:pt x="72" y="1"/>
                    <a:pt x="1" y="84"/>
                    <a:pt x="1" y="167"/>
                  </a:cubicBezTo>
                  <a:cubicBezTo>
                    <a:pt x="1" y="263"/>
                    <a:pt x="72" y="334"/>
                    <a:pt x="167" y="334"/>
                  </a:cubicBezTo>
                  <a:cubicBezTo>
                    <a:pt x="251" y="334"/>
                    <a:pt x="322" y="263"/>
                    <a:pt x="322" y="167"/>
                  </a:cubicBezTo>
                  <a:cubicBezTo>
                    <a:pt x="322" y="84"/>
                    <a:pt x="251"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1"/>
            <p:cNvSpPr/>
            <p:nvPr/>
          </p:nvSpPr>
          <p:spPr>
            <a:xfrm>
              <a:off x="2629289" y="1544682"/>
              <a:ext cx="318614" cy="284497"/>
            </a:xfrm>
            <a:custGeom>
              <a:rect b="b" l="l" r="r" t="t"/>
              <a:pathLst>
                <a:path extrusionOk="0" h="8931" w="10002">
                  <a:moveTo>
                    <a:pt x="6978" y="334"/>
                  </a:moveTo>
                  <a:cubicBezTo>
                    <a:pt x="7049" y="334"/>
                    <a:pt x="7109" y="358"/>
                    <a:pt x="7168" y="405"/>
                  </a:cubicBezTo>
                  <a:cubicBezTo>
                    <a:pt x="7228" y="453"/>
                    <a:pt x="8085" y="1310"/>
                    <a:pt x="8764" y="2001"/>
                  </a:cubicBezTo>
                  <a:cubicBezTo>
                    <a:pt x="9216" y="2441"/>
                    <a:pt x="9597" y="2810"/>
                    <a:pt x="9621" y="2846"/>
                  </a:cubicBezTo>
                  <a:cubicBezTo>
                    <a:pt x="9657" y="2894"/>
                    <a:pt x="9692" y="2965"/>
                    <a:pt x="9692" y="3036"/>
                  </a:cubicBezTo>
                  <a:cubicBezTo>
                    <a:pt x="9692" y="3108"/>
                    <a:pt x="9657" y="3167"/>
                    <a:pt x="9621" y="3227"/>
                  </a:cubicBezTo>
                  <a:lnTo>
                    <a:pt x="6549" y="6299"/>
                  </a:lnTo>
                  <a:lnTo>
                    <a:pt x="3727" y="3489"/>
                  </a:lnTo>
                  <a:lnTo>
                    <a:pt x="6787" y="405"/>
                  </a:lnTo>
                  <a:cubicBezTo>
                    <a:pt x="6835" y="358"/>
                    <a:pt x="6906" y="334"/>
                    <a:pt x="6978" y="334"/>
                  </a:cubicBezTo>
                  <a:close/>
                  <a:moveTo>
                    <a:pt x="6978" y="0"/>
                  </a:moveTo>
                  <a:cubicBezTo>
                    <a:pt x="6906" y="0"/>
                    <a:pt x="6835" y="12"/>
                    <a:pt x="6752" y="48"/>
                  </a:cubicBezTo>
                  <a:cubicBezTo>
                    <a:pt x="6680" y="72"/>
                    <a:pt x="6621" y="119"/>
                    <a:pt x="6561" y="179"/>
                  </a:cubicBezTo>
                  <a:lnTo>
                    <a:pt x="3382" y="3358"/>
                  </a:lnTo>
                  <a:lnTo>
                    <a:pt x="179" y="6561"/>
                  </a:lnTo>
                  <a:cubicBezTo>
                    <a:pt x="120" y="6620"/>
                    <a:pt x="72" y="6680"/>
                    <a:pt x="48" y="6751"/>
                  </a:cubicBezTo>
                  <a:cubicBezTo>
                    <a:pt x="13" y="6835"/>
                    <a:pt x="1" y="6906"/>
                    <a:pt x="1" y="6977"/>
                  </a:cubicBezTo>
                  <a:cubicBezTo>
                    <a:pt x="1" y="7049"/>
                    <a:pt x="13" y="7132"/>
                    <a:pt x="48" y="7204"/>
                  </a:cubicBezTo>
                  <a:cubicBezTo>
                    <a:pt x="72" y="7275"/>
                    <a:pt x="120" y="7335"/>
                    <a:pt x="179" y="7394"/>
                  </a:cubicBezTo>
                  <a:lnTo>
                    <a:pt x="1477" y="8692"/>
                  </a:lnTo>
                  <a:cubicBezTo>
                    <a:pt x="1549" y="8763"/>
                    <a:pt x="1644" y="8823"/>
                    <a:pt x="1739" y="8871"/>
                  </a:cubicBezTo>
                  <a:cubicBezTo>
                    <a:pt x="1846" y="8918"/>
                    <a:pt x="1953" y="8930"/>
                    <a:pt x="2049" y="8930"/>
                  </a:cubicBezTo>
                  <a:lnTo>
                    <a:pt x="6013" y="8930"/>
                  </a:lnTo>
                  <a:cubicBezTo>
                    <a:pt x="6109" y="8930"/>
                    <a:pt x="6180" y="8859"/>
                    <a:pt x="6180" y="8763"/>
                  </a:cubicBezTo>
                  <a:cubicBezTo>
                    <a:pt x="6180" y="8680"/>
                    <a:pt x="6073" y="8597"/>
                    <a:pt x="6001" y="8597"/>
                  </a:cubicBezTo>
                  <a:lnTo>
                    <a:pt x="2025" y="8597"/>
                  </a:lnTo>
                  <a:cubicBezTo>
                    <a:pt x="1894" y="8597"/>
                    <a:pt x="1775" y="8561"/>
                    <a:pt x="1679" y="8454"/>
                  </a:cubicBezTo>
                  <a:lnTo>
                    <a:pt x="394" y="7156"/>
                  </a:lnTo>
                  <a:cubicBezTo>
                    <a:pt x="346" y="7108"/>
                    <a:pt x="310" y="7037"/>
                    <a:pt x="310" y="6966"/>
                  </a:cubicBezTo>
                  <a:cubicBezTo>
                    <a:pt x="310" y="6894"/>
                    <a:pt x="346" y="6835"/>
                    <a:pt x="394" y="6775"/>
                  </a:cubicBezTo>
                  <a:lnTo>
                    <a:pt x="3477" y="3679"/>
                  </a:lnTo>
                  <a:lnTo>
                    <a:pt x="6299" y="6489"/>
                  </a:lnTo>
                  <a:lnTo>
                    <a:pt x="4787" y="7989"/>
                  </a:lnTo>
                  <a:cubicBezTo>
                    <a:pt x="4763" y="8025"/>
                    <a:pt x="4751" y="8061"/>
                    <a:pt x="4751" y="8109"/>
                  </a:cubicBezTo>
                  <a:cubicBezTo>
                    <a:pt x="4751" y="8156"/>
                    <a:pt x="4763" y="8204"/>
                    <a:pt x="4787" y="8228"/>
                  </a:cubicBezTo>
                  <a:cubicBezTo>
                    <a:pt x="4823" y="8263"/>
                    <a:pt x="4870" y="8275"/>
                    <a:pt x="4906" y="8275"/>
                  </a:cubicBezTo>
                  <a:cubicBezTo>
                    <a:pt x="4954" y="8275"/>
                    <a:pt x="5001" y="8263"/>
                    <a:pt x="5025" y="8228"/>
                  </a:cubicBezTo>
                  <a:lnTo>
                    <a:pt x="9823" y="3441"/>
                  </a:lnTo>
                  <a:cubicBezTo>
                    <a:pt x="9883" y="3382"/>
                    <a:pt x="9931" y="3322"/>
                    <a:pt x="9954" y="3239"/>
                  </a:cubicBezTo>
                  <a:cubicBezTo>
                    <a:pt x="9990" y="3167"/>
                    <a:pt x="10002" y="3096"/>
                    <a:pt x="10002" y="3025"/>
                  </a:cubicBezTo>
                  <a:cubicBezTo>
                    <a:pt x="10002" y="2941"/>
                    <a:pt x="9990" y="2870"/>
                    <a:pt x="9954" y="2798"/>
                  </a:cubicBezTo>
                  <a:cubicBezTo>
                    <a:pt x="9931" y="2727"/>
                    <a:pt x="9883" y="2667"/>
                    <a:pt x="9823" y="2608"/>
                  </a:cubicBezTo>
                  <a:lnTo>
                    <a:pt x="8156" y="941"/>
                  </a:lnTo>
                  <a:lnTo>
                    <a:pt x="7394" y="179"/>
                  </a:lnTo>
                  <a:cubicBezTo>
                    <a:pt x="7335" y="119"/>
                    <a:pt x="7275" y="72"/>
                    <a:pt x="7204" y="48"/>
                  </a:cubicBezTo>
                  <a:cubicBezTo>
                    <a:pt x="7133" y="12"/>
                    <a:pt x="7049" y="0"/>
                    <a:pt x="69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1"/>
            <p:cNvSpPr/>
            <p:nvPr/>
          </p:nvSpPr>
          <p:spPr>
            <a:xfrm>
              <a:off x="2876962" y="1818507"/>
              <a:ext cx="30740" cy="10671"/>
            </a:xfrm>
            <a:custGeom>
              <a:rect b="b" l="l" r="r" t="t"/>
              <a:pathLst>
                <a:path extrusionOk="0" h="335" w="965">
                  <a:moveTo>
                    <a:pt x="155" y="1"/>
                  </a:moveTo>
                  <a:cubicBezTo>
                    <a:pt x="72" y="1"/>
                    <a:pt x="0" y="84"/>
                    <a:pt x="0" y="167"/>
                  </a:cubicBezTo>
                  <a:cubicBezTo>
                    <a:pt x="0" y="263"/>
                    <a:pt x="72" y="334"/>
                    <a:pt x="155" y="334"/>
                  </a:cubicBezTo>
                  <a:lnTo>
                    <a:pt x="798" y="334"/>
                  </a:lnTo>
                  <a:cubicBezTo>
                    <a:pt x="893" y="334"/>
                    <a:pt x="965" y="263"/>
                    <a:pt x="965" y="167"/>
                  </a:cubicBezTo>
                  <a:cubicBezTo>
                    <a:pt x="965" y="84"/>
                    <a:pt x="893" y="1"/>
                    <a:pt x="7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1"/>
            <p:cNvSpPr/>
            <p:nvPr/>
          </p:nvSpPr>
          <p:spPr>
            <a:xfrm>
              <a:off x="2969118" y="1818507"/>
              <a:ext cx="10671" cy="10671"/>
            </a:xfrm>
            <a:custGeom>
              <a:rect b="b" l="l" r="r" t="t"/>
              <a:pathLst>
                <a:path extrusionOk="0" h="335" w="335">
                  <a:moveTo>
                    <a:pt x="167" y="1"/>
                  </a:moveTo>
                  <a:cubicBezTo>
                    <a:pt x="72" y="1"/>
                    <a:pt x="1" y="84"/>
                    <a:pt x="1" y="167"/>
                  </a:cubicBezTo>
                  <a:cubicBezTo>
                    <a:pt x="1" y="263"/>
                    <a:pt x="72" y="334"/>
                    <a:pt x="167" y="334"/>
                  </a:cubicBezTo>
                  <a:cubicBezTo>
                    <a:pt x="251" y="334"/>
                    <a:pt x="334" y="263"/>
                    <a:pt x="334" y="167"/>
                  </a:cubicBezTo>
                  <a:cubicBezTo>
                    <a:pt x="334" y="84"/>
                    <a:pt x="251"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1"/>
            <p:cNvSpPr/>
            <p:nvPr/>
          </p:nvSpPr>
          <p:spPr>
            <a:xfrm>
              <a:off x="2916780" y="1818507"/>
              <a:ext cx="34563" cy="10671"/>
            </a:xfrm>
            <a:custGeom>
              <a:rect b="b" l="l" r="r" t="t"/>
              <a:pathLst>
                <a:path extrusionOk="0" h="335" w="1085">
                  <a:moveTo>
                    <a:pt x="155" y="1"/>
                  </a:moveTo>
                  <a:cubicBezTo>
                    <a:pt x="72" y="1"/>
                    <a:pt x="1" y="84"/>
                    <a:pt x="1" y="167"/>
                  </a:cubicBezTo>
                  <a:cubicBezTo>
                    <a:pt x="1" y="263"/>
                    <a:pt x="72" y="334"/>
                    <a:pt x="155" y="334"/>
                  </a:cubicBezTo>
                  <a:lnTo>
                    <a:pt x="917" y="334"/>
                  </a:lnTo>
                  <a:cubicBezTo>
                    <a:pt x="1013" y="334"/>
                    <a:pt x="1084" y="263"/>
                    <a:pt x="1084" y="167"/>
                  </a:cubicBezTo>
                  <a:cubicBezTo>
                    <a:pt x="1084" y="84"/>
                    <a:pt x="1001"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3" name="Google Shape;2293;p41"/>
          <p:cNvGrpSpPr/>
          <p:nvPr/>
        </p:nvGrpSpPr>
        <p:grpSpPr>
          <a:xfrm>
            <a:off x="3583763" y="2532725"/>
            <a:ext cx="277692" cy="297718"/>
            <a:chOff x="1750887" y="2425727"/>
            <a:chExt cx="320143" cy="343269"/>
          </a:xfrm>
        </p:grpSpPr>
        <p:sp>
          <p:nvSpPr>
            <p:cNvPr id="2294" name="Google Shape;2294;p41"/>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1"/>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6" name="Google Shape;2296;p41"/>
          <p:cNvGrpSpPr/>
          <p:nvPr/>
        </p:nvGrpSpPr>
        <p:grpSpPr>
          <a:xfrm>
            <a:off x="3562224" y="3638826"/>
            <a:ext cx="320769" cy="306835"/>
            <a:chOff x="3950316" y="3820307"/>
            <a:chExt cx="369805" cy="353782"/>
          </a:xfrm>
        </p:grpSpPr>
        <p:sp>
          <p:nvSpPr>
            <p:cNvPr id="2297" name="Google Shape;2297;p41"/>
            <p:cNvSpPr/>
            <p:nvPr/>
          </p:nvSpPr>
          <p:spPr>
            <a:xfrm>
              <a:off x="4040561" y="3880991"/>
              <a:ext cx="99802" cy="28383"/>
            </a:xfrm>
            <a:custGeom>
              <a:rect b="b" l="l" r="r" t="t"/>
              <a:pathLst>
                <a:path extrusionOk="0" h="891" w="3133">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41"/>
            <p:cNvSpPr/>
            <p:nvPr/>
          </p:nvSpPr>
          <p:spPr>
            <a:xfrm>
              <a:off x="3950316" y="3820307"/>
              <a:ext cx="369805" cy="353782"/>
            </a:xfrm>
            <a:custGeom>
              <a:rect b="b" l="l" r="r" t="t"/>
              <a:pathLst>
                <a:path extrusionOk="0" h="11106" w="11609">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41"/>
            <p:cNvSpPr/>
            <p:nvPr/>
          </p:nvSpPr>
          <p:spPr>
            <a:xfrm>
              <a:off x="4098219" y="3850602"/>
              <a:ext cx="101299" cy="195781"/>
            </a:xfrm>
            <a:custGeom>
              <a:rect b="b" l="l" r="r" t="t"/>
              <a:pathLst>
                <a:path extrusionOk="0" h="6146" w="318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41"/>
            <p:cNvSpPr/>
            <p:nvPr/>
          </p:nvSpPr>
          <p:spPr>
            <a:xfrm>
              <a:off x="3981789" y="3849136"/>
              <a:ext cx="103178" cy="198011"/>
            </a:xfrm>
            <a:custGeom>
              <a:rect b="b" l="l" r="r" t="t"/>
              <a:pathLst>
                <a:path extrusionOk="0" h="6216" w="3239">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4" name="Shape 2304"/>
        <p:cNvGrpSpPr/>
        <p:nvPr/>
      </p:nvGrpSpPr>
      <p:grpSpPr>
        <a:xfrm>
          <a:off x="0" y="0"/>
          <a:ext cx="0" cy="0"/>
          <a:chOff x="0" y="0"/>
          <a:chExt cx="0" cy="0"/>
        </a:xfrm>
      </p:grpSpPr>
      <p:grpSp>
        <p:nvGrpSpPr>
          <p:cNvPr id="2305" name="Google Shape;2305;p42"/>
          <p:cNvGrpSpPr/>
          <p:nvPr/>
        </p:nvGrpSpPr>
        <p:grpSpPr>
          <a:xfrm>
            <a:off x="545330" y="2586764"/>
            <a:ext cx="2633222" cy="2109787"/>
            <a:chOff x="545330" y="2662964"/>
            <a:chExt cx="2633222" cy="2109787"/>
          </a:xfrm>
        </p:grpSpPr>
        <p:grpSp>
          <p:nvGrpSpPr>
            <p:cNvPr id="2306" name="Google Shape;2306;p42"/>
            <p:cNvGrpSpPr/>
            <p:nvPr/>
          </p:nvGrpSpPr>
          <p:grpSpPr>
            <a:xfrm>
              <a:off x="545330" y="3984325"/>
              <a:ext cx="1236309" cy="788426"/>
              <a:chOff x="1223259" y="1416123"/>
              <a:chExt cx="1966766" cy="788426"/>
            </a:xfrm>
          </p:grpSpPr>
          <p:sp>
            <p:nvSpPr>
              <p:cNvPr id="2307" name="Google Shape;2307;p42"/>
              <p:cNvSpPr txBox="1"/>
              <p:nvPr/>
            </p:nvSpPr>
            <p:spPr>
              <a:xfrm flipH="1">
                <a:off x="1223259" y="1416123"/>
                <a:ext cx="1964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2308" name="Google Shape;2308;p42"/>
              <p:cNvSpPr txBox="1"/>
              <p:nvPr/>
            </p:nvSpPr>
            <p:spPr>
              <a:xfrm flipH="1">
                <a:off x="1225626" y="1759948"/>
                <a:ext cx="1964400" cy="44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a:t>
                </a:r>
                <a:endParaRPr sz="1200">
                  <a:solidFill>
                    <a:schemeClr val="dk1"/>
                  </a:solidFill>
                  <a:latin typeface="Roboto Light"/>
                  <a:ea typeface="Roboto Light"/>
                  <a:cs typeface="Roboto Light"/>
                  <a:sym typeface="Roboto Light"/>
                </a:endParaRPr>
              </a:p>
            </p:txBody>
          </p:sp>
        </p:grpSp>
        <p:sp>
          <p:nvSpPr>
            <p:cNvPr id="2309" name="Google Shape;2309;p42"/>
            <p:cNvSpPr/>
            <p:nvPr/>
          </p:nvSpPr>
          <p:spPr>
            <a:xfrm>
              <a:off x="1547700" y="2662964"/>
              <a:ext cx="628500" cy="628500"/>
            </a:xfrm>
            <a:prstGeom prst="rect">
              <a:avLst/>
            </a:prstGeom>
            <a:solidFill>
              <a:schemeClr val="dk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310" name="Google Shape;2310;p42"/>
            <p:cNvSpPr/>
            <p:nvPr/>
          </p:nvSpPr>
          <p:spPr>
            <a:xfrm>
              <a:off x="1053250" y="3649368"/>
              <a:ext cx="2190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2"/>
            <p:cNvSpPr/>
            <p:nvPr/>
          </p:nvSpPr>
          <p:spPr>
            <a:xfrm>
              <a:off x="2451650" y="3649368"/>
              <a:ext cx="2190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12" name="Google Shape;2312;p42"/>
            <p:cNvCxnSpPr>
              <a:stCxn id="2309" idx="2"/>
              <a:endCxn id="2311" idx="0"/>
            </p:cNvCxnSpPr>
            <p:nvPr/>
          </p:nvCxnSpPr>
          <p:spPr>
            <a:xfrm flipH="1" rot="-5400000">
              <a:off x="2032650" y="3120764"/>
              <a:ext cx="357900" cy="699300"/>
            </a:xfrm>
            <a:prstGeom prst="curvedConnector3">
              <a:avLst>
                <a:gd fmla="val 50001" name="adj1"/>
              </a:avLst>
            </a:prstGeom>
            <a:noFill/>
            <a:ln cap="flat" cmpd="sng" w="19050">
              <a:solidFill>
                <a:schemeClr val="dk2"/>
              </a:solidFill>
              <a:prstDash val="dot"/>
              <a:round/>
              <a:headEnd len="med" w="med" type="none"/>
              <a:tailEnd len="med" w="med" type="none"/>
            </a:ln>
          </p:spPr>
        </p:cxnSp>
        <p:cxnSp>
          <p:nvCxnSpPr>
            <p:cNvPr id="2313" name="Google Shape;2313;p42"/>
            <p:cNvCxnSpPr>
              <a:stCxn id="2309" idx="2"/>
              <a:endCxn id="2310" idx="0"/>
            </p:cNvCxnSpPr>
            <p:nvPr/>
          </p:nvCxnSpPr>
          <p:spPr>
            <a:xfrm rot="5400000">
              <a:off x="1333350" y="3120764"/>
              <a:ext cx="357900" cy="699300"/>
            </a:xfrm>
            <a:prstGeom prst="curvedConnector3">
              <a:avLst>
                <a:gd fmla="val 50001" name="adj1"/>
              </a:avLst>
            </a:prstGeom>
            <a:noFill/>
            <a:ln cap="flat" cmpd="sng" w="19050">
              <a:solidFill>
                <a:schemeClr val="dk2"/>
              </a:solidFill>
              <a:prstDash val="dot"/>
              <a:round/>
              <a:headEnd len="med" w="med" type="none"/>
              <a:tailEnd len="med" w="med" type="none"/>
            </a:ln>
          </p:spPr>
        </p:cxnSp>
        <p:grpSp>
          <p:nvGrpSpPr>
            <p:cNvPr id="2314" name="Google Shape;2314;p42"/>
            <p:cNvGrpSpPr/>
            <p:nvPr/>
          </p:nvGrpSpPr>
          <p:grpSpPr>
            <a:xfrm>
              <a:off x="1943730" y="3984325"/>
              <a:ext cx="1234822" cy="788426"/>
              <a:chOff x="1225626" y="1416123"/>
              <a:chExt cx="1964400" cy="788426"/>
            </a:xfrm>
          </p:grpSpPr>
          <p:sp>
            <p:nvSpPr>
              <p:cNvPr id="2315" name="Google Shape;2315;p42"/>
              <p:cNvSpPr txBox="1"/>
              <p:nvPr/>
            </p:nvSpPr>
            <p:spPr>
              <a:xfrm flipH="1">
                <a:off x="1225626" y="1416123"/>
                <a:ext cx="1964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2316" name="Google Shape;2316;p42"/>
              <p:cNvSpPr txBox="1"/>
              <p:nvPr/>
            </p:nvSpPr>
            <p:spPr>
              <a:xfrm flipH="1">
                <a:off x="1225626" y="1759948"/>
                <a:ext cx="1964400" cy="44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the biggest planet</a:t>
                </a:r>
                <a:endParaRPr sz="1200">
                  <a:solidFill>
                    <a:schemeClr val="dk1"/>
                  </a:solidFill>
                  <a:latin typeface="Roboto Light"/>
                  <a:ea typeface="Roboto Light"/>
                  <a:cs typeface="Roboto Light"/>
                  <a:sym typeface="Roboto Light"/>
                </a:endParaRPr>
              </a:p>
            </p:txBody>
          </p:sp>
        </p:grpSp>
      </p:grpSp>
      <p:grpSp>
        <p:nvGrpSpPr>
          <p:cNvPr id="2317" name="Google Shape;2317;p42"/>
          <p:cNvGrpSpPr/>
          <p:nvPr/>
        </p:nvGrpSpPr>
        <p:grpSpPr>
          <a:xfrm>
            <a:off x="3255380" y="2586764"/>
            <a:ext cx="2633222" cy="2109787"/>
            <a:chOff x="3255380" y="2662964"/>
            <a:chExt cx="2633222" cy="2109787"/>
          </a:xfrm>
        </p:grpSpPr>
        <p:sp>
          <p:nvSpPr>
            <p:cNvPr id="2318" name="Google Shape;2318;p42"/>
            <p:cNvSpPr/>
            <p:nvPr/>
          </p:nvSpPr>
          <p:spPr>
            <a:xfrm>
              <a:off x="4257750" y="2662964"/>
              <a:ext cx="628500" cy="62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319" name="Google Shape;2319;p42"/>
            <p:cNvSpPr/>
            <p:nvPr/>
          </p:nvSpPr>
          <p:spPr>
            <a:xfrm>
              <a:off x="3763300" y="3649368"/>
              <a:ext cx="2190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2"/>
            <p:cNvSpPr/>
            <p:nvPr/>
          </p:nvSpPr>
          <p:spPr>
            <a:xfrm>
              <a:off x="5161700" y="3649368"/>
              <a:ext cx="2190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21" name="Google Shape;2321;p42"/>
            <p:cNvCxnSpPr>
              <a:stCxn id="2318" idx="2"/>
              <a:endCxn id="2320" idx="0"/>
            </p:cNvCxnSpPr>
            <p:nvPr/>
          </p:nvCxnSpPr>
          <p:spPr>
            <a:xfrm flipH="1" rot="-5400000">
              <a:off x="4742700" y="3120764"/>
              <a:ext cx="357900" cy="699300"/>
            </a:xfrm>
            <a:prstGeom prst="curvedConnector3">
              <a:avLst>
                <a:gd fmla="val 50001" name="adj1"/>
              </a:avLst>
            </a:prstGeom>
            <a:noFill/>
            <a:ln cap="flat" cmpd="sng" w="19050">
              <a:solidFill>
                <a:schemeClr val="lt2"/>
              </a:solidFill>
              <a:prstDash val="dot"/>
              <a:round/>
              <a:headEnd len="med" w="med" type="none"/>
              <a:tailEnd len="med" w="med" type="none"/>
            </a:ln>
          </p:spPr>
        </p:cxnSp>
        <p:cxnSp>
          <p:nvCxnSpPr>
            <p:cNvPr id="2322" name="Google Shape;2322;p42"/>
            <p:cNvCxnSpPr>
              <a:stCxn id="2318" idx="2"/>
              <a:endCxn id="2319" idx="0"/>
            </p:cNvCxnSpPr>
            <p:nvPr/>
          </p:nvCxnSpPr>
          <p:spPr>
            <a:xfrm rot="5400000">
              <a:off x="4043400" y="3120764"/>
              <a:ext cx="357900" cy="699300"/>
            </a:xfrm>
            <a:prstGeom prst="curvedConnector3">
              <a:avLst>
                <a:gd fmla="val 50001" name="adj1"/>
              </a:avLst>
            </a:prstGeom>
            <a:noFill/>
            <a:ln cap="flat" cmpd="sng" w="19050">
              <a:solidFill>
                <a:schemeClr val="lt2"/>
              </a:solidFill>
              <a:prstDash val="dot"/>
              <a:round/>
              <a:headEnd len="med" w="med" type="none"/>
              <a:tailEnd len="med" w="med" type="none"/>
            </a:ln>
          </p:spPr>
        </p:cxnSp>
        <p:grpSp>
          <p:nvGrpSpPr>
            <p:cNvPr id="2323" name="Google Shape;2323;p42"/>
            <p:cNvGrpSpPr/>
            <p:nvPr/>
          </p:nvGrpSpPr>
          <p:grpSpPr>
            <a:xfrm>
              <a:off x="3255380" y="3984325"/>
              <a:ext cx="1236309" cy="788426"/>
              <a:chOff x="1223259" y="1416123"/>
              <a:chExt cx="1966766" cy="788426"/>
            </a:xfrm>
          </p:grpSpPr>
          <p:sp>
            <p:nvSpPr>
              <p:cNvPr id="2324" name="Google Shape;2324;p42"/>
              <p:cNvSpPr txBox="1"/>
              <p:nvPr/>
            </p:nvSpPr>
            <p:spPr>
              <a:xfrm flipH="1">
                <a:off x="1223259" y="1416123"/>
                <a:ext cx="1964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Venus</a:t>
                </a:r>
                <a:endParaRPr sz="2400">
                  <a:solidFill>
                    <a:schemeClr val="dk1"/>
                  </a:solidFill>
                  <a:latin typeface="Amatic SC"/>
                  <a:ea typeface="Amatic SC"/>
                  <a:cs typeface="Amatic SC"/>
                  <a:sym typeface="Amatic SC"/>
                </a:endParaRPr>
              </a:p>
            </p:txBody>
          </p:sp>
          <p:sp>
            <p:nvSpPr>
              <p:cNvPr id="2325" name="Google Shape;2325;p42"/>
              <p:cNvSpPr txBox="1"/>
              <p:nvPr/>
            </p:nvSpPr>
            <p:spPr>
              <a:xfrm flipH="1">
                <a:off x="1225626" y="1759948"/>
                <a:ext cx="1964400" cy="44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Venus has a beautiful name</a:t>
                </a:r>
                <a:endParaRPr sz="1200">
                  <a:solidFill>
                    <a:schemeClr val="dk1"/>
                  </a:solidFill>
                  <a:latin typeface="Roboto Light"/>
                  <a:ea typeface="Roboto Light"/>
                  <a:cs typeface="Roboto Light"/>
                  <a:sym typeface="Roboto Light"/>
                </a:endParaRPr>
              </a:p>
            </p:txBody>
          </p:sp>
        </p:grpSp>
        <p:grpSp>
          <p:nvGrpSpPr>
            <p:cNvPr id="2326" name="Google Shape;2326;p42"/>
            <p:cNvGrpSpPr/>
            <p:nvPr/>
          </p:nvGrpSpPr>
          <p:grpSpPr>
            <a:xfrm>
              <a:off x="4653780" y="3984325"/>
              <a:ext cx="1234822" cy="788426"/>
              <a:chOff x="1225626" y="1416123"/>
              <a:chExt cx="1964400" cy="788426"/>
            </a:xfrm>
          </p:grpSpPr>
          <p:sp>
            <p:nvSpPr>
              <p:cNvPr id="2327" name="Google Shape;2327;p42"/>
              <p:cNvSpPr txBox="1"/>
              <p:nvPr/>
            </p:nvSpPr>
            <p:spPr>
              <a:xfrm flipH="1">
                <a:off x="1225626" y="1416123"/>
                <a:ext cx="1964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Earth</a:t>
                </a:r>
                <a:endParaRPr sz="2400">
                  <a:solidFill>
                    <a:schemeClr val="dk1"/>
                  </a:solidFill>
                  <a:latin typeface="Amatic SC"/>
                  <a:ea typeface="Amatic SC"/>
                  <a:cs typeface="Amatic SC"/>
                  <a:sym typeface="Amatic SC"/>
                </a:endParaRPr>
              </a:p>
            </p:txBody>
          </p:sp>
          <p:sp>
            <p:nvSpPr>
              <p:cNvPr id="2328" name="Google Shape;2328;p42"/>
              <p:cNvSpPr txBox="1"/>
              <p:nvPr/>
            </p:nvSpPr>
            <p:spPr>
              <a:xfrm flipH="1">
                <a:off x="1225626" y="1759948"/>
                <a:ext cx="1964400" cy="44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Earth is the third planet</a:t>
                </a:r>
                <a:endParaRPr sz="1200">
                  <a:solidFill>
                    <a:schemeClr val="dk1"/>
                  </a:solidFill>
                  <a:latin typeface="Roboto Light"/>
                  <a:ea typeface="Roboto Light"/>
                  <a:cs typeface="Roboto Light"/>
                  <a:sym typeface="Roboto Light"/>
                </a:endParaRPr>
              </a:p>
            </p:txBody>
          </p:sp>
        </p:grpSp>
      </p:grpSp>
      <p:grpSp>
        <p:nvGrpSpPr>
          <p:cNvPr id="2329" name="Google Shape;2329;p42"/>
          <p:cNvGrpSpPr/>
          <p:nvPr/>
        </p:nvGrpSpPr>
        <p:grpSpPr>
          <a:xfrm>
            <a:off x="5961830" y="2586764"/>
            <a:ext cx="2632360" cy="2109787"/>
            <a:chOff x="5961830" y="2662964"/>
            <a:chExt cx="2632360" cy="2109787"/>
          </a:xfrm>
        </p:grpSpPr>
        <p:sp>
          <p:nvSpPr>
            <p:cNvPr id="2330" name="Google Shape;2330;p42"/>
            <p:cNvSpPr/>
            <p:nvPr/>
          </p:nvSpPr>
          <p:spPr>
            <a:xfrm>
              <a:off x="6967800" y="2662964"/>
              <a:ext cx="628500" cy="628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nvGrpSpPr>
            <p:cNvPr id="2331" name="Google Shape;2331;p42"/>
            <p:cNvGrpSpPr/>
            <p:nvPr/>
          </p:nvGrpSpPr>
          <p:grpSpPr>
            <a:xfrm>
              <a:off x="6473350" y="3649368"/>
              <a:ext cx="1617400" cy="219000"/>
              <a:chOff x="1053250" y="3487000"/>
              <a:chExt cx="1617400" cy="219000"/>
            </a:xfrm>
          </p:grpSpPr>
          <p:sp>
            <p:nvSpPr>
              <p:cNvPr id="2332" name="Google Shape;2332;p42"/>
              <p:cNvSpPr/>
              <p:nvPr/>
            </p:nvSpPr>
            <p:spPr>
              <a:xfrm>
                <a:off x="1053250" y="3487000"/>
                <a:ext cx="219000" cy="21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2"/>
              <p:cNvSpPr/>
              <p:nvPr/>
            </p:nvSpPr>
            <p:spPr>
              <a:xfrm>
                <a:off x="2451650" y="3487000"/>
                <a:ext cx="219000" cy="21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34" name="Google Shape;2334;p42"/>
            <p:cNvCxnSpPr>
              <a:stCxn id="2330" idx="2"/>
              <a:endCxn id="2333" idx="0"/>
            </p:cNvCxnSpPr>
            <p:nvPr/>
          </p:nvCxnSpPr>
          <p:spPr>
            <a:xfrm flipH="1" rot="-5400000">
              <a:off x="7452750" y="3120764"/>
              <a:ext cx="357900" cy="699300"/>
            </a:xfrm>
            <a:prstGeom prst="curvedConnector3">
              <a:avLst>
                <a:gd fmla="val 50001" name="adj1"/>
              </a:avLst>
            </a:prstGeom>
            <a:noFill/>
            <a:ln cap="flat" cmpd="sng" w="19050">
              <a:solidFill>
                <a:schemeClr val="accent1"/>
              </a:solidFill>
              <a:prstDash val="dot"/>
              <a:round/>
              <a:headEnd len="med" w="med" type="none"/>
              <a:tailEnd len="med" w="med" type="none"/>
            </a:ln>
          </p:spPr>
        </p:cxnSp>
        <p:cxnSp>
          <p:nvCxnSpPr>
            <p:cNvPr id="2335" name="Google Shape;2335;p42"/>
            <p:cNvCxnSpPr>
              <a:stCxn id="2330" idx="2"/>
              <a:endCxn id="2332" idx="0"/>
            </p:cNvCxnSpPr>
            <p:nvPr/>
          </p:nvCxnSpPr>
          <p:spPr>
            <a:xfrm rot="5400000">
              <a:off x="6753450" y="3120764"/>
              <a:ext cx="357900" cy="699300"/>
            </a:xfrm>
            <a:prstGeom prst="curvedConnector3">
              <a:avLst>
                <a:gd fmla="val 50001" name="adj1"/>
              </a:avLst>
            </a:prstGeom>
            <a:noFill/>
            <a:ln cap="flat" cmpd="sng" w="19050">
              <a:solidFill>
                <a:schemeClr val="accent1"/>
              </a:solidFill>
              <a:prstDash val="dot"/>
              <a:round/>
              <a:headEnd len="med" w="med" type="none"/>
              <a:tailEnd len="med" w="med" type="none"/>
            </a:ln>
          </p:spPr>
        </p:cxnSp>
        <p:grpSp>
          <p:nvGrpSpPr>
            <p:cNvPr id="2336" name="Google Shape;2336;p42"/>
            <p:cNvGrpSpPr/>
            <p:nvPr/>
          </p:nvGrpSpPr>
          <p:grpSpPr>
            <a:xfrm>
              <a:off x="5961830" y="3984325"/>
              <a:ext cx="1236309" cy="788426"/>
              <a:chOff x="1223259" y="1416123"/>
              <a:chExt cx="1966766" cy="788426"/>
            </a:xfrm>
          </p:grpSpPr>
          <p:sp>
            <p:nvSpPr>
              <p:cNvPr id="2337" name="Google Shape;2337;p42"/>
              <p:cNvSpPr txBox="1"/>
              <p:nvPr/>
            </p:nvSpPr>
            <p:spPr>
              <a:xfrm flipH="1">
                <a:off x="1223259" y="1416123"/>
                <a:ext cx="1964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2338" name="Google Shape;2338;p42"/>
              <p:cNvSpPr txBox="1"/>
              <p:nvPr/>
            </p:nvSpPr>
            <p:spPr>
              <a:xfrm flipH="1">
                <a:off x="1225626" y="1759948"/>
                <a:ext cx="1964400" cy="44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Mars is actually very cold</a:t>
                </a:r>
                <a:endParaRPr sz="1200">
                  <a:solidFill>
                    <a:schemeClr val="dk1"/>
                  </a:solidFill>
                  <a:latin typeface="Roboto Light"/>
                  <a:ea typeface="Roboto Light"/>
                  <a:cs typeface="Roboto Light"/>
                  <a:sym typeface="Roboto Light"/>
                </a:endParaRPr>
              </a:p>
            </p:txBody>
          </p:sp>
        </p:grpSp>
        <p:grpSp>
          <p:nvGrpSpPr>
            <p:cNvPr id="2339" name="Google Shape;2339;p42"/>
            <p:cNvGrpSpPr/>
            <p:nvPr/>
          </p:nvGrpSpPr>
          <p:grpSpPr>
            <a:xfrm>
              <a:off x="7359368" y="3984325"/>
              <a:ext cx="1234822" cy="788426"/>
              <a:chOff x="1225626" y="1416123"/>
              <a:chExt cx="1964400" cy="788426"/>
            </a:xfrm>
          </p:grpSpPr>
          <p:sp>
            <p:nvSpPr>
              <p:cNvPr id="2340" name="Google Shape;2340;p42"/>
              <p:cNvSpPr txBox="1"/>
              <p:nvPr/>
            </p:nvSpPr>
            <p:spPr>
              <a:xfrm flipH="1">
                <a:off x="1225626" y="1416123"/>
                <a:ext cx="1964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2341" name="Google Shape;2341;p42"/>
              <p:cNvSpPr txBox="1"/>
              <p:nvPr/>
            </p:nvSpPr>
            <p:spPr>
              <a:xfrm flipH="1">
                <a:off x="1225626" y="1759948"/>
                <a:ext cx="1964400" cy="44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Yes, this is the ringed planet</a:t>
                </a:r>
                <a:endParaRPr sz="1200">
                  <a:solidFill>
                    <a:schemeClr val="dk1"/>
                  </a:solidFill>
                  <a:latin typeface="Roboto Light"/>
                  <a:ea typeface="Roboto Light"/>
                  <a:cs typeface="Roboto Light"/>
                  <a:sym typeface="Roboto Light"/>
                </a:endParaRPr>
              </a:p>
            </p:txBody>
          </p:sp>
        </p:grpSp>
      </p:grpSp>
      <p:sp>
        <p:nvSpPr>
          <p:cNvPr id="2342" name="Google Shape;2342;p42"/>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2343" name="Google Shape;2343;p42"/>
          <p:cNvGrpSpPr/>
          <p:nvPr/>
        </p:nvGrpSpPr>
        <p:grpSpPr>
          <a:xfrm>
            <a:off x="1554000" y="1158044"/>
            <a:ext cx="6036000" cy="1238181"/>
            <a:chOff x="1554000" y="1234244"/>
            <a:chExt cx="6036000" cy="1238181"/>
          </a:xfrm>
        </p:grpSpPr>
        <p:sp>
          <p:nvSpPr>
            <p:cNvPr id="2344" name="Google Shape;2344;p42"/>
            <p:cNvSpPr/>
            <p:nvPr/>
          </p:nvSpPr>
          <p:spPr>
            <a:xfrm flipH="1" rot="5400000">
              <a:off x="4442400" y="-675175"/>
              <a:ext cx="259200" cy="6036000"/>
            </a:xfrm>
            <a:prstGeom prst="rightBrace">
              <a:avLst>
                <a:gd fmla="val 50000" name="adj1"/>
                <a:gd fmla="val 50005"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345" name="Google Shape;2345;p42"/>
            <p:cNvSpPr/>
            <p:nvPr/>
          </p:nvSpPr>
          <p:spPr>
            <a:xfrm>
              <a:off x="4177800" y="1234244"/>
              <a:ext cx="788400" cy="788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sp>
        <p:nvSpPr>
          <p:cNvPr id="2346" name="Google Shape;2346;p42"/>
          <p:cNvSpPr/>
          <p:nvPr/>
        </p:nvSpPr>
        <p:spPr>
          <a:xfrm>
            <a:off x="4340212" y="1322110"/>
            <a:ext cx="463564" cy="460284"/>
          </a:xfrm>
          <a:custGeom>
            <a:rect b="b" l="l" r="r" t="t"/>
            <a:pathLst>
              <a:path extrusionOk="0" h="11408" w="11490">
                <a:moveTo>
                  <a:pt x="9311" y="394"/>
                </a:moveTo>
                <a:lnTo>
                  <a:pt x="11073" y="2144"/>
                </a:lnTo>
                <a:lnTo>
                  <a:pt x="10537" y="2680"/>
                </a:lnTo>
                <a:lnTo>
                  <a:pt x="10513" y="2668"/>
                </a:lnTo>
                <a:lnTo>
                  <a:pt x="8799" y="942"/>
                </a:lnTo>
                <a:lnTo>
                  <a:pt x="9311" y="394"/>
                </a:lnTo>
                <a:close/>
                <a:moveTo>
                  <a:pt x="2846" y="1299"/>
                </a:moveTo>
                <a:lnTo>
                  <a:pt x="3000" y="1465"/>
                </a:lnTo>
                <a:cubicBezTo>
                  <a:pt x="3228" y="1693"/>
                  <a:pt x="3531" y="1812"/>
                  <a:pt x="3838" y="1812"/>
                </a:cubicBezTo>
                <a:cubicBezTo>
                  <a:pt x="3852" y="1812"/>
                  <a:pt x="3867" y="1811"/>
                  <a:pt x="3881" y="1811"/>
                </a:cubicBezTo>
                <a:cubicBezTo>
                  <a:pt x="4524" y="1775"/>
                  <a:pt x="5334" y="1704"/>
                  <a:pt x="5763" y="1596"/>
                </a:cubicBezTo>
                <a:cubicBezTo>
                  <a:pt x="5775" y="1608"/>
                  <a:pt x="5798" y="1656"/>
                  <a:pt x="5834" y="1692"/>
                </a:cubicBezTo>
                <a:cubicBezTo>
                  <a:pt x="5858" y="1835"/>
                  <a:pt x="5798" y="1989"/>
                  <a:pt x="5667" y="2073"/>
                </a:cubicBezTo>
                <a:lnTo>
                  <a:pt x="4715" y="2466"/>
                </a:lnTo>
                <a:cubicBezTo>
                  <a:pt x="4655" y="2477"/>
                  <a:pt x="4632" y="2537"/>
                  <a:pt x="4608" y="2585"/>
                </a:cubicBezTo>
                <a:cubicBezTo>
                  <a:pt x="4596" y="2644"/>
                  <a:pt x="4608" y="2704"/>
                  <a:pt x="4655" y="2728"/>
                </a:cubicBezTo>
                <a:lnTo>
                  <a:pt x="5513" y="3597"/>
                </a:lnTo>
                <a:lnTo>
                  <a:pt x="5227" y="3894"/>
                </a:lnTo>
                <a:lnTo>
                  <a:pt x="4929" y="3597"/>
                </a:lnTo>
                <a:cubicBezTo>
                  <a:pt x="4899" y="3567"/>
                  <a:pt x="4852" y="3552"/>
                  <a:pt x="4806" y="3552"/>
                </a:cubicBezTo>
                <a:cubicBezTo>
                  <a:pt x="4760" y="3552"/>
                  <a:pt x="4715" y="3567"/>
                  <a:pt x="4691" y="3597"/>
                </a:cubicBezTo>
                <a:cubicBezTo>
                  <a:pt x="4632" y="3656"/>
                  <a:pt x="4632" y="3775"/>
                  <a:pt x="4691" y="3835"/>
                </a:cubicBezTo>
                <a:lnTo>
                  <a:pt x="4989" y="4132"/>
                </a:lnTo>
                <a:lnTo>
                  <a:pt x="4691" y="4430"/>
                </a:lnTo>
                <a:lnTo>
                  <a:pt x="4191" y="3930"/>
                </a:lnTo>
                <a:cubicBezTo>
                  <a:pt x="4161" y="3900"/>
                  <a:pt x="4117" y="3885"/>
                  <a:pt x="4072" y="3885"/>
                </a:cubicBezTo>
                <a:cubicBezTo>
                  <a:pt x="4027" y="3885"/>
                  <a:pt x="3983" y="3900"/>
                  <a:pt x="3953" y="3930"/>
                </a:cubicBezTo>
                <a:cubicBezTo>
                  <a:pt x="3893" y="3990"/>
                  <a:pt x="3893" y="4109"/>
                  <a:pt x="3953" y="4168"/>
                </a:cubicBezTo>
                <a:lnTo>
                  <a:pt x="4441" y="4668"/>
                </a:lnTo>
                <a:lnTo>
                  <a:pt x="4143" y="4966"/>
                </a:lnTo>
                <a:lnTo>
                  <a:pt x="3846" y="4668"/>
                </a:lnTo>
                <a:cubicBezTo>
                  <a:pt x="3822" y="4638"/>
                  <a:pt x="3777" y="4624"/>
                  <a:pt x="3731" y="4624"/>
                </a:cubicBezTo>
                <a:cubicBezTo>
                  <a:pt x="3685" y="4624"/>
                  <a:pt x="3637" y="4638"/>
                  <a:pt x="3608" y="4668"/>
                </a:cubicBezTo>
                <a:cubicBezTo>
                  <a:pt x="3548" y="4728"/>
                  <a:pt x="3548" y="4847"/>
                  <a:pt x="3608" y="4906"/>
                </a:cubicBezTo>
                <a:lnTo>
                  <a:pt x="3905" y="5204"/>
                </a:lnTo>
                <a:lnTo>
                  <a:pt x="3608" y="5502"/>
                </a:lnTo>
                <a:lnTo>
                  <a:pt x="1976" y="3859"/>
                </a:lnTo>
                <a:cubicBezTo>
                  <a:pt x="1929" y="3811"/>
                  <a:pt x="1881" y="3751"/>
                  <a:pt x="1857" y="3680"/>
                </a:cubicBezTo>
                <a:cubicBezTo>
                  <a:pt x="1822" y="3620"/>
                  <a:pt x="1810" y="3549"/>
                  <a:pt x="1810" y="3478"/>
                </a:cubicBezTo>
                <a:cubicBezTo>
                  <a:pt x="1798" y="3335"/>
                  <a:pt x="1750" y="3216"/>
                  <a:pt x="1667" y="3132"/>
                </a:cubicBezTo>
                <a:lnTo>
                  <a:pt x="1334" y="2799"/>
                </a:lnTo>
                <a:lnTo>
                  <a:pt x="2846" y="1299"/>
                </a:lnTo>
                <a:close/>
                <a:moveTo>
                  <a:pt x="7882" y="5954"/>
                </a:moveTo>
                <a:lnTo>
                  <a:pt x="9525" y="7597"/>
                </a:lnTo>
                <a:cubicBezTo>
                  <a:pt x="9620" y="7704"/>
                  <a:pt x="9680" y="7835"/>
                  <a:pt x="9680" y="7966"/>
                </a:cubicBezTo>
                <a:cubicBezTo>
                  <a:pt x="9680" y="8026"/>
                  <a:pt x="9704" y="8085"/>
                  <a:pt x="9727" y="8145"/>
                </a:cubicBezTo>
                <a:cubicBezTo>
                  <a:pt x="9763" y="8204"/>
                  <a:pt x="9787" y="8252"/>
                  <a:pt x="9835" y="8300"/>
                </a:cubicBezTo>
                <a:lnTo>
                  <a:pt x="10156" y="8621"/>
                </a:lnTo>
                <a:lnTo>
                  <a:pt x="8680" y="10145"/>
                </a:lnTo>
                <a:lnTo>
                  <a:pt x="8513" y="9978"/>
                </a:lnTo>
                <a:cubicBezTo>
                  <a:pt x="8286" y="9751"/>
                  <a:pt x="7993" y="9632"/>
                  <a:pt x="7677" y="9632"/>
                </a:cubicBezTo>
                <a:cubicBezTo>
                  <a:pt x="7662" y="9632"/>
                  <a:pt x="7647" y="9633"/>
                  <a:pt x="7632" y="9633"/>
                </a:cubicBezTo>
                <a:cubicBezTo>
                  <a:pt x="6989" y="9669"/>
                  <a:pt x="6179" y="9740"/>
                  <a:pt x="5763" y="9847"/>
                </a:cubicBezTo>
                <a:cubicBezTo>
                  <a:pt x="5739" y="9824"/>
                  <a:pt x="5715" y="9788"/>
                  <a:pt x="5679" y="9752"/>
                </a:cubicBezTo>
                <a:cubicBezTo>
                  <a:pt x="5656" y="9609"/>
                  <a:pt x="5715" y="9455"/>
                  <a:pt x="5846" y="9371"/>
                </a:cubicBezTo>
                <a:lnTo>
                  <a:pt x="6799" y="8978"/>
                </a:lnTo>
                <a:cubicBezTo>
                  <a:pt x="6858" y="8966"/>
                  <a:pt x="6894" y="8907"/>
                  <a:pt x="6906" y="8859"/>
                </a:cubicBezTo>
                <a:cubicBezTo>
                  <a:pt x="6918" y="8800"/>
                  <a:pt x="6906" y="8740"/>
                  <a:pt x="6858" y="8716"/>
                </a:cubicBezTo>
                <a:lnTo>
                  <a:pt x="6001" y="7847"/>
                </a:lnTo>
                <a:lnTo>
                  <a:pt x="6298" y="7550"/>
                </a:lnTo>
                <a:lnTo>
                  <a:pt x="6596" y="7847"/>
                </a:lnTo>
                <a:cubicBezTo>
                  <a:pt x="6620" y="7883"/>
                  <a:pt x="6668" y="7895"/>
                  <a:pt x="6715" y="7895"/>
                </a:cubicBezTo>
                <a:cubicBezTo>
                  <a:pt x="6751" y="7895"/>
                  <a:pt x="6799" y="7883"/>
                  <a:pt x="6834" y="7847"/>
                </a:cubicBezTo>
                <a:cubicBezTo>
                  <a:pt x="6894" y="7788"/>
                  <a:pt x="6894" y="7669"/>
                  <a:pt x="6834" y="7609"/>
                </a:cubicBezTo>
                <a:lnTo>
                  <a:pt x="6537" y="7311"/>
                </a:lnTo>
                <a:lnTo>
                  <a:pt x="6834" y="7014"/>
                </a:lnTo>
                <a:lnTo>
                  <a:pt x="7322" y="7502"/>
                </a:lnTo>
                <a:cubicBezTo>
                  <a:pt x="7346" y="7538"/>
                  <a:pt x="7394" y="7550"/>
                  <a:pt x="7441" y="7550"/>
                </a:cubicBezTo>
                <a:cubicBezTo>
                  <a:pt x="7477" y="7550"/>
                  <a:pt x="7525" y="7538"/>
                  <a:pt x="7561" y="7502"/>
                </a:cubicBezTo>
                <a:cubicBezTo>
                  <a:pt x="7620" y="7442"/>
                  <a:pt x="7620" y="7323"/>
                  <a:pt x="7561" y="7264"/>
                </a:cubicBezTo>
                <a:lnTo>
                  <a:pt x="7072" y="6776"/>
                </a:lnTo>
                <a:lnTo>
                  <a:pt x="7263" y="6585"/>
                </a:lnTo>
                <a:lnTo>
                  <a:pt x="7346" y="6490"/>
                </a:lnTo>
                <a:lnTo>
                  <a:pt x="7644" y="6788"/>
                </a:lnTo>
                <a:cubicBezTo>
                  <a:pt x="7680" y="6823"/>
                  <a:pt x="7715" y="6835"/>
                  <a:pt x="7763" y="6835"/>
                </a:cubicBezTo>
                <a:cubicBezTo>
                  <a:pt x="7811" y="6835"/>
                  <a:pt x="7858" y="6823"/>
                  <a:pt x="7882" y="6788"/>
                </a:cubicBezTo>
                <a:cubicBezTo>
                  <a:pt x="7942" y="6728"/>
                  <a:pt x="7942" y="6609"/>
                  <a:pt x="7882" y="6549"/>
                </a:cubicBezTo>
                <a:lnTo>
                  <a:pt x="7584" y="6252"/>
                </a:lnTo>
                <a:lnTo>
                  <a:pt x="7882" y="5954"/>
                </a:lnTo>
                <a:close/>
                <a:moveTo>
                  <a:pt x="964" y="8752"/>
                </a:moveTo>
                <a:lnTo>
                  <a:pt x="976" y="8776"/>
                </a:lnTo>
                <a:lnTo>
                  <a:pt x="2703" y="10502"/>
                </a:lnTo>
                <a:lnTo>
                  <a:pt x="2191" y="11050"/>
                </a:lnTo>
                <a:lnTo>
                  <a:pt x="429" y="9288"/>
                </a:lnTo>
                <a:lnTo>
                  <a:pt x="964" y="8752"/>
                </a:lnTo>
                <a:close/>
                <a:moveTo>
                  <a:pt x="10537" y="8752"/>
                </a:moveTo>
                <a:lnTo>
                  <a:pt x="11073" y="9288"/>
                </a:lnTo>
                <a:lnTo>
                  <a:pt x="9311" y="11050"/>
                </a:lnTo>
                <a:lnTo>
                  <a:pt x="8775" y="10514"/>
                </a:lnTo>
                <a:lnTo>
                  <a:pt x="8799" y="10490"/>
                </a:lnTo>
                <a:lnTo>
                  <a:pt x="10525" y="8764"/>
                </a:lnTo>
                <a:lnTo>
                  <a:pt x="10537" y="8752"/>
                </a:lnTo>
                <a:close/>
                <a:moveTo>
                  <a:pt x="2203" y="1"/>
                </a:moveTo>
                <a:cubicBezTo>
                  <a:pt x="2155" y="1"/>
                  <a:pt x="2107" y="13"/>
                  <a:pt x="2084" y="49"/>
                </a:cubicBezTo>
                <a:lnTo>
                  <a:pt x="1429" y="703"/>
                </a:lnTo>
                <a:cubicBezTo>
                  <a:pt x="1369" y="763"/>
                  <a:pt x="1369" y="882"/>
                  <a:pt x="1429" y="942"/>
                </a:cubicBezTo>
                <a:cubicBezTo>
                  <a:pt x="1459" y="971"/>
                  <a:pt x="1503" y="986"/>
                  <a:pt x="1548" y="986"/>
                </a:cubicBezTo>
                <a:cubicBezTo>
                  <a:pt x="1592" y="986"/>
                  <a:pt x="1637" y="971"/>
                  <a:pt x="1667" y="942"/>
                </a:cubicBezTo>
                <a:lnTo>
                  <a:pt x="2203" y="406"/>
                </a:lnTo>
                <a:lnTo>
                  <a:pt x="2738" y="942"/>
                </a:lnTo>
                <a:lnTo>
                  <a:pt x="2727" y="953"/>
                </a:lnTo>
                <a:lnTo>
                  <a:pt x="964" y="2668"/>
                </a:lnTo>
                <a:lnTo>
                  <a:pt x="953" y="2680"/>
                </a:lnTo>
                <a:lnTo>
                  <a:pt x="417" y="2144"/>
                </a:lnTo>
                <a:lnTo>
                  <a:pt x="1155" y="1406"/>
                </a:lnTo>
                <a:cubicBezTo>
                  <a:pt x="1214" y="1346"/>
                  <a:pt x="1214" y="1227"/>
                  <a:pt x="1155" y="1168"/>
                </a:cubicBezTo>
                <a:cubicBezTo>
                  <a:pt x="1125" y="1138"/>
                  <a:pt x="1081" y="1123"/>
                  <a:pt x="1036" y="1123"/>
                </a:cubicBezTo>
                <a:cubicBezTo>
                  <a:pt x="991" y="1123"/>
                  <a:pt x="947" y="1138"/>
                  <a:pt x="917" y="1168"/>
                </a:cubicBezTo>
                <a:lnTo>
                  <a:pt x="60" y="2025"/>
                </a:lnTo>
                <a:cubicBezTo>
                  <a:pt x="24" y="2061"/>
                  <a:pt x="12" y="2096"/>
                  <a:pt x="12" y="2144"/>
                </a:cubicBezTo>
                <a:cubicBezTo>
                  <a:pt x="12" y="2192"/>
                  <a:pt x="24" y="2239"/>
                  <a:pt x="60" y="2263"/>
                </a:cubicBezTo>
                <a:lnTo>
                  <a:pt x="833" y="3037"/>
                </a:lnTo>
                <a:cubicBezTo>
                  <a:pt x="857" y="3073"/>
                  <a:pt x="905" y="3085"/>
                  <a:pt x="953" y="3085"/>
                </a:cubicBezTo>
                <a:cubicBezTo>
                  <a:pt x="1000" y="3085"/>
                  <a:pt x="1036" y="3073"/>
                  <a:pt x="1072" y="3037"/>
                </a:cubicBezTo>
                <a:lnTo>
                  <a:pt x="1084" y="3025"/>
                </a:lnTo>
                <a:lnTo>
                  <a:pt x="1417" y="3347"/>
                </a:lnTo>
                <a:cubicBezTo>
                  <a:pt x="1441" y="3382"/>
                  <a:pt x="1476" y="3430"/>
                  <a:pt x="1476" y="3466"/>
                </a:cubicBezTo>
                <a:cubicBezTo>
                  <a:pt x="1488" y="3573"/>
                  <a:pt x="1500" y="3692"/>
                  <a:pt x="1548" y="3787"/>
                </a:cubicBezTo>
                <a:cubicBezTo>
                  <a:pt x="1595" y="3882"/>
                  <a:pt x="1655" y="3978"/>
                  <a:pt x="1738" y="4049"/>
                </a:cubicBezTo>
                <a:lnTo>
                  <a:pt x="3381" y="5692"/>
                </a:lnTo>
                <a:lnTo>
                  <a:pt x="2691" y="6371"/>
                </a:lnTo>
                <a:lnTo>
                  <a:pt x="2393" y="5645"/>
                </a:lnTo>
                <a:cubicBezTo>
                  <a:pt x="2393" y="5645"/>
                  <a:pt x="2393" y="5633"/>
                  <a:pt x="2381" y="5633"/>
                </a:cubicBezTo>
                <a:cubicBezTo>
                  <a:pt x="2248" y="5404"/>
                  <a:pt x="2016" y="5274"/>
                  <a:pt x="1775" y="5274"/>
                </a:cubicBezTo>
                <a:cubicBezTo>
                  <a:pt x="1715" y="5274"/>
                  <a:pt x="1655" y="5283"/>
                  <a:pt x="1595" y="5299"/>
                </a:cubicBezTo>
                <a:cubicBezTo>
                  <a:pt x="1572" y="5299"/>
                  <a:pt x="1560" y="5311"/>
                  <a:pt x="1548" y="5311"/>
                </a:cubicBezTo>
                <a:cubicBezTo>
                  <a:pt x="1393" y="5406"/>
                  <a:pt x="1214" y="5573"/>
                  <a:pt x="1274" y="5728"/>
                </a:cubicBezTo>
                <a:cubicBezTo>
                  <a:pt x="1369" y="6014"/>
                  <a:pt x="1441" y="6668"/>
                  <a:pt x="1488" y="7573"/>
                </a:cubicBezTo>
                <a:cubicBezTo>
                  <a:pt x="1500" y="7811"/>
                  <a:pt x="1417" y="8038"/>
                  <a:pt x="1250" y="8204"/>
                </a:cubicBezTo>
                <a:lnTo>
                  <a:pt x="1084" y="8371"/>
                </a:lnTo>
                <a:lnTo>
                  <a:pt x="1072" y="8347"/>
                </a:lnTo>
                <a:cubicBezTo>
                  <a:pt x="1042" y="8317"/>
                  <a:pt x="997" y="8303"/>
                  <a:pt x="953" y="8303"/>
                </a:cubicBezTo>
                <a:cubicBezTo>
                  <a:pt x="908" y="8303"/>
                  <a:pt x="863" y="8317"/>
                  <a:pt x="833" y="8347"/>
                </a:cubicBezTo>
                <a:lnTo>
                  <a:pt x="60" y="9121"/>
                </a:lnTo>
                <a:cubicBezTo>
                  <a:pt x="0" y="9181"/>
                  <a:pt x="0" y="9300"/>
                  <a:pt x="60" y="9359"/>
                </a:cubicBezTo>
                <a:lnTo>
                  <a:pt x="2048" y="11360"/>
                </a:lnTo>
                <a:cubicBezTo>
                  <a:pt x="2084" y="11383"/>
                  <a:pt x="2119" y="11407"/>
                  <a:pt x="2167" y="11407"/>
                </a:cubicBezTo>
                <a:cubicBezTo>
                  <a:pt x="2215" y="11407"/>
                  <a:pt x="2262" y="11383"/>
                  <a:pt x="2286" y="11360"/>
                </a:cubicBezTo>
                <a:lnTo>
                  <a:pt x="3060" y="10586"/>
                </a:lnTo>
                <a:cubicBezTo>
                  <a:pt x="3119" y="10526"/>
                  <a:pt x="3119" y="10407"/>
                  <a:pt x="3060" y="10348"/>
                </a:cubicBezTo>
                <a:lnTo>
                  <a:pt x="3048" y="10336"/>
                </a:lnTo>
                <a:lnTo>
                  <a:pt x="3370" y="10002"/>
                </a:lnTo>
                <a:cubicBezTo>
                  <a:pt x="3405" y="9978"/>
                  <a:pt x="3453" y="9943"/>
                  <a:pt x="3489" y="9943"/>
                </a:cubicBezTo>
                <a:cubicBezTo>
                  <a:pt x="3572" y="9943"/>
                  <a:pt x="3631" y="9931"/>
                  <a:pt x="3691" y="9919"/>
                </a:cubicBezTo>
                <a:cubicBezTo>
                  <a:pt x="3751" y="9895"/>
                  <a:pt x="3822" y="9871"/>
                  <a:pt x="3881" y="9836"/>
                </a:cubicBezTo>
                <a:cubicBezTo>
                  <a:pt x="3953" y="9800"/>
                  <a:pt x="3989" y="9693"/>
                  <a:pt x="3941" y="9621"/>
                </a:cubicBezTo>
                <a:cubicBezTo>
                  <a:pt x="3910" y="9566"/>
                  <a:pt x="3853" y="9537"/>
                  <a:pt x="3797" y="9537"/>
                </a:cubicBezTo>
                <a:cubicBezTo>
                  <a:pt x="3768" y="9537"/>
                  <a:pt x="3739" y="9545"/>
                  <a:pt x="3715" y="9562"/>
                </a:cubicBezTo>
                <a:cubicBezTo>
                  <a:pt x="3667" y="9574"/>
                  <a:pt x="3643" y="9597"/>
                  <a:pt x="3596" y="9597"/>
                </a:cubicBezTo>
                <a:cubicBezTo>
                  <a:pt x="3548" y="9621"/>
                  <a:pt x="3512" y="9621"/>
                  <a:pt x="3465" y="9633"/>
                </a:cubicBezTo>
                <a:cubicBezTo>
                  <a:pt x="3334" y="9645"/>
                  <a:pt x="3215" y="9693"/>
                  <a:pt x="3119" y="9776"/>
                </a:cubicBezTo>
                <a:lnTo>
                  <a:pt x="2798" y="10109"/>
                </a:lnTo>
                <a:lnTo>
                  <a:pt x="1286" y="8609"/>
                </a:lnTo>
                <a:lnTo>
                  <a:pt x="1453" y="8443"/>
                </a:lnTo>
                <a:cubicBezTo>
                  <a:pt x="1691" y="8204"/>
                  <a:pt x="1810" y="7895"/>
                  <a:pt x="1798" y="7561"/>
                </a:cubicBezTo>
                <a:cubicBezTo>
                  <a:pt x="1762" y="6919"/>
                  <a:pt x="1691" y="6109"/>
                  <a:pt x="1584" y="5692"/>
                </a:cubicBezTo>
                <a:cubicBezTo>
                  <a:pt x="1607" y="5668"/>
                  <a:pt x="1643" y="5645"/>
                  <a:pt x="1679" y="5609"/>
                </a:cubicBezTo>
                <a:cubicBezTo>
                  <a:pt x="1699" y="5605"/>
                  <a:pt x="1720" y="5604"/>
                  <a:pt x="1741" y="5604"/>
                </a:cubicBezTo>
                <a:cubicBezTo>
                  <a:pt x="1865" y="5604"/>
                  <a:pt x="1989" y="5663"/>
                  <a:pt x="2060" y="5776"/>
                </a:cubicBezTo>
                <a:lnTo>
                  <a:pt x="2453" y="6728"/>
                </a:lnTo>
                <a:cubicBezTo>
                  <a:pt x="2465" y="6788"/>
                  <a:pt x="2524" y="6823"/>
                  <a:pt x="2572" y="6835"/>
                </a:cubicBezTo>
                <a:cubicBezTo>
                  <a:pt x="2586" y="6838"/>
                  <a:pt x="2600" y="6839"/>
                  <a:pt x="2613" y="6839"/>
                </a:cubicBezTo>
                <a:cubicBezTo>
                  <a:pt x="2657" y="6839"/>
                  <a:pt x="2696" y="6824"/>
                  <a:pt x="2715" y="6788"/>
                </a:cubicBezTo>
                <a:lnTo>
                  <a:pt x="4441" y="5061"/>
                </a:lnTo>
                <a:lnTo>
                  <a:pt x="5298" y="4216"/>
                </a:lnTo>
                <a:lnTo>
                  <a:pt x="5382" y="4121"/>
                </a:lnTo>
                <a:cubicBezTo>
                  <a:pt x="5417" y="4085"/>
                  <a:pt x="5465" y="4067"/>
                  <a:pt x="5514" y="4067"/>
                </a:cubicBezTo>
                <a:cubicBezTo>
                  <a:pt x="5563" y="4067"/>
                  <a:pt x="5614" y="4085"/>
                  <a:pt x="5656" y="4121"/>
                </a:cubicBezTo>
                <a:lnTo>
                  <a:pt x="5679" y="4156"/>
                </a:lnTo>
                <a:cubicBezTo>
                  <a:pt x="5715" y="4180"/>
                  <a:pt x="5739" y="4240"/>
                  <a:pt x="5739" y="4287"/>
                </a:cubicBezTo>
                <a:cubicBezTo>
                  <a:pt x="5739" y="4335"/>
                  <a:pt x="5727" y="4382"/>
                  <a:pt x="5679" y="4418"/>
                </a:cubicBezTo>
                <a:lnTo>
                  <a:pt x="5060" y="5049"/>
                </a:lnTo>
                <a:lnTo>
                  <a:pt x="4739" y="5359"/>
                </a:lnTo>
                <a:lnTo>
                  <a:pt x="3584" y="6526"/>
                </a:lnTo>
                <a:cubicBezTo>
                  <a:pt x="3524" y="6585"/>
                  <a:pt x="3524" y="6704"/>
                  <a:pt x="3584" y="6764"/>
                </a:cubicBezTo>
                <a:cubicBezTo>
                  <a:pt x="3608" y="6788"/>
                  <a:pt x="3655" y="6799"/>
                  <a:pt x="3703" y="6799"/>
                </a:cubicBezTo>
                <a:cubicBezTo>
                  <a:pt x="3751" y="6799"/>
                  <a:pt x="3786" y="6788"/>
                  <a:pt x="3822" y="6764"/>
                </a:cubicBezTo>
                <a:lnTo>
                  <a:pt x="5834" y="4752"/>
                </a:lnTo>
                <a:cubicBezTo>
                  <a:pt x="5846" y="4740"/>
                  <a:pt x="5870" y="4716"/>
                  <a:pt x="5894" y="4704"/>
                </a:cubicBezTo>
                <a:cubicBezTo>
                  <a:pt x="5912" y="4696"/>
                  <a:pt x="5934" y="4692"/>
                  <a:pt x="5955" y="4692"/>
                </a:cubicBezTo>
                <a:cubicBezTo>
                  <a:pt x="6002" y="4692"/>
                  <a:pt x="6052" y="4711"/>
                  <a:pt x="6084" y="4752"/>
                </a:cubicBezTo>
                <a:lnTo>
                  <a:pt x="6132" y="4799"/>
                </a:lnTo>
                <a:cubicBezTo>
                  <a:pt x="6203" y="4871"/>
                  <a:pt x="6203" y="4978"/>
                  <a:pt x="6132" y="5049"/>
                </a:cubicBezTo>
                <a:lnTo>
                  <a:pt x="5132" y="6049"/>
                </a:lnTo>
                <a:lnTo>
                  <a:pt x="5072" y="6109"/>
                </a:lnTo>
                <a:lnTo>
                  <a:pt x="3941" y="7240"/>
                </a:lnTo>
                <a:cubicBezTo>
                  <a:pt x="3881" y="7300"/>
                  <a:pt x="3881" y="7419"/>
                  <a:pt x="3941" y="7478"/>
                </a:cubicBezTo>
                <a:cubicBezTo>
                  <a:pt x="3965" y="7502"/>
                  <a:pt x="4012" y="7514"/>
                  <a:pt x="4060" y="7514"/>
                </a:cubicBezTo>
                <a:cubicBezTo>
                  <a:pt x="4108" y="7514"/>
                  <a:pt x="4143" y="7502"/>
                  <a:pt x="4179" y="7478"/>
                </a:cubicBezTo>
                <a:lnTo>
                  <a:pt x="5310" y="6347"/>
                </a:lnTo>
                <a:lnTo>
                  <a:pt x="6310" y="5347"/>
                </a:lnTo>
                <a:cubicBezTo>
                  <a:pt x="6334" y="5311"/>
                  <a:pt x="6382" y="5299"/>
                  <a:pt x="6429" y="5299"/>
                </a:cubicBezTo>
                <a:cubicBezTo>
                  <a:pt x="6465" y="5299"/>
                  <a:pt x="6513" y="5311"/>
                  <a:pt x="6548" y="5347"/>
                </a:cubicBezTo>
                <a:lnTo>
                  <a:pt x="6584" y="5395"/>
                </a:lnTo>
                <a:cubicBezTo>
                  <a:pt x="6620" y="5418"/>
                  <a:pt x="6632" y="5466"/>
                  <a:pt x="6632" y="5514"/>
                </a:cubicBezTo>
                <a:cubicBezTo>
                  <a:pt x="6632" y="5549"/>
                  <a:pt x="6620" y="5597"/>
                  <a:pt x="6584" y="5633"/>
                </a:cubicBezTo>
                <a:lnTo>
                  <a:pt x="5596" y="6621"/>
                </a:lnTo>
                <a:lnTo>
                  <a:pt x="4655" y="7561"/>
                </a:lnTo>
                <a:cubicBezTo>
                  <a:pt x="4596" y="7621"/>
                  <a:pt x="4596" y="7740"/>
                  <a:pt x="4655" y="7800"/>
                </a:cubicBezTo>
                <a:cubicBezTo>
                  <a:pt x="4679" y="7835"/>
                  <a:pt x="4727" y="7847"/>
                  <a:pt x="4774" y="7847"/>
                </a:cubicBezTo>
                <a:cubicBezTo>
                  <a:pt x="4822" y="7847"/>
                  <a:pt x="4858" y="7835"/>
                  <a:pt x="4894" y="7800"/>
                </a:cubicBezTo>
                <a:lnTo>
                  <a:pt x="6691" y="6002"/>
                </a:lnTo>
                <a:cubicBezTo>
                  <a:pt x="6728" y="5965"/>
                  <a:pt x="6764" y="5950"/>
                  <a:pt x="6806" y="5950"/>
                </a:cubicBezTo>
                <a:cubicBezTo>
                  <a:pt x="6819" y="5950"/>
                  <a:pt x="6832" y="5951"/>
                  <a:pt x="6846" y="5954"/>
                </a:cubicBezTo>
                <a:cubicBezTo>
                  <a:pt x="6870" y="5954"/>
                  <a:pt x="6906" y="5966"/>
                  <a:pt x="6918" y="6002"/>
                </a:cubicBezTo>
                <a:lnTo>
                  <a:pt x="6977" y="6061"/>
                </a:lnTo>
                <a:cubicBezTo>
                  <a:pt x="7037" y="6121"/>
                  <a:pt x="7037" y="6228"/>
                  <a:pt x="6977" y="6287"/>
                </a:cubicBezTo>
                <a:lnTo>
                  <a:pt x="5608" y="7657"/>
                </a:lnTo>
                <a:lnTo>
                  <a:pt x="4179" y="9085"/>
                </a:lnTo>
                <a:cubicBezTo>
                  <a:pt x="4120" y="9145"/>
                  <a:pt x="4120" y="9264"/>
                  <a:pt x="4179" y="9324"/>
                </a:cubicBezTo>
                <a:cubicBezTo>
                  <a:pt x="4203" y="9347"/>
                  <a:pt x="4251" y="9359"/>
                  <a:pt x="4298" y="9359"/>
                </a:cubicBezTo>
                <a:cubicBezTo>
                  <a:pt x="4346" y="9359"/>
                  <a:pt x="4382" y="9347"/>
                  <a:pt x="4417" y="9324"/>
                </a:cubicBezTo>
                <a:lnTo>
                  <a:pt x="5727" y="8014"/>
                </a:lnTo>
                <a:lnTo>
                  <a:pt x="6406" y="8693"/>
                </a:lnTo>
                <a:lnTo>
                  <a:pt x="5679" y="8990"/>
                </a:lnTo>
                <a:cubicBezTo>
                  <a:pt x="5679" y="8990"/>
                  <a:pt x="5667" y="8990"/>
                  <a:pt x="5667" y="9002"/>
                </a:cubicBezTo>
                <a:cubicBezTo>
                  <a:pt x="5382" y="9169"/>
                  <a:pt x="5251" y="9502"/>
                  <a:pt x="5334" y="9800"/>
                </a:cubicBezTo>
                <a:cubicBezTo>
                  <a:pt x="5334" y="9812"/>
                  <a:pt x="5358" y="9824"/>
                  <a:pt x="5358" y="9836"/>
                </a:cubicBezTo>
                <a:cubicBezTo>
                  <a:pt x="5430" y="9969"/>
                  <a:pt x="5564" y="10121"/>
                  <a:pt x="5707" y="10121"/>
                </a:cubicBezTo>
                <a:cubicBezTo>
                  <a:pt x="5730" y="10121"/>
                  <a:pt x="5752" y="10117"/>
                  <a:pt x="5775" y="10109"/>
                </a:cubicBezTo>
                <a:cubicBezTo>
                  <a:pt x="6048" y="10014"/>
                  <a:pt x="6703" y="9943"/>
                  <a:pt x="7620" y="9895"/>
                </a:cubicBezTo>
                <a:cubicBezTo>
                  <a:pt x="7633" y="9894"/>
                  <a:pt x="7647" y="9894"/>
                  <a:pt x="7660" y="9894"/>
                </a:cubicBezTo>
                <a:cubicBezTo>
                  <a:pt x="7882" y="9894"/>
                  <a:pt x="8082" y="9987"/>
                  <a:pt x="8239" y="10133"/>
                </a:cubicBezTo>
                <a:lnTo>
                  <a:pt x="8406" y="10300"/>
                </a:lnTo>
                <a:lnTo>
                  <a:pt x="8394" y="10312"/>
                </a:lnTo>
                <a:cubicBezTo>
                  <a:pt x="8334" y="10371"/>
                  <a:pt x="8334" y="10490"/>
                  <a:pt x="8394" y="10550"/>
                </a:cubicBezTo>
                <a:lnTo>
                  <a:pt x="9168" y="11324"/>
                </a:lnTo>
                <a:cubicBezTo>
                  <a:pt x="9192" y="11360"/>
                  <a:pt x="9239" y="11371"/>
                  <a:pt x="9287" y="11371"/>
                </a:cubicBezTo>
                <a:cubicBezTo>
                  <a:pt x="9323" y="11371"/>
                  <a:pt x="9370" y="11360"/>
                  <a:pt x="9406" y="11324"/>
                </a:cubicBezTo>
                <a:lnTo>
                  <a:pt x="11394" y="9335"/>
                </a:lnTo>
                <a:cubicBezTo>
                  <a:pt x="11454" y="9276"/>
                  <a:pt x="11454" y="9157"/>
                  <a:pt x="11394" y="9097"/>
                </a:cubicBezTo>
                <a:lnTo>
                  <a:pt x="10656" y="8395"/>
                </a:lnTo>
                <a:cubicBezTo>
                  <a:pt x="10620" y="8371"/>
                  <a:pt x="10585" y="8359"/>
                  <a:pt x="10537" y="8359"/>
                </a:cubicBezTo>
                <a:cubicBezTo>
                  <a:pt x="10489" y="8359"/>
                  <a:pt x="10442" y="8371"/>
                  <a:pt x="10418" y="8395"/>
                </a:cubicBezTo>
                <a:lnTo>
                  <a:pt x="10406" y="8419"/>
                </a:lnTo>
                <a:lnTo>
                  <a:pt x="10073" y="8085"/>
                </a:lnTo>
                <a:cubicBezTo>
                  <a:pt x="10061" y="8073"/>
                  <a:pt x="10049" y="8050"/>
                  <a:pt x="10025" y="8026"/>
                </a:cubicBezTo>
                <a:cubicBezTo>
                  <a:pt x="10013" y="8014"/>
                  <a:pt x="10013" y="7978"/>
                  <a:pt x="10013" y="7954"/>
                </a:cubicBezTo>
                <a:cubicBezTo>
                  <a:pt x="10001" y="7728"/>
                  <a:pt x="9906" y="7526"/>
                  <a:pt x="9751" y="7359"/>
                </a:cubicBezTo>
                <a:lnTo>
                  <a:pt x="8108" y="5716"/>
                </a:lnTo>
                <a:lnTo>
                  <a:pt x="8799" y="5037"/>
                </a:lnTo>
                <a:lnTo>
                  <a:pt x="9096" y="5764"/>
                </a:lnTo>
                <a:cubicBezTo>
                  <a:pt x="9096" y="5764"/>
                  <a:pt x="9096" y="5776"/>
                  <a:pt x="9108" y="5776"/>
                </a:cubicBezTo>
                <a:cubicBezTo>
                  <a:pt x="9242" y="6004"/>
                  <a:pt x="9474" y="6134"/>
                  <a:pt x="9714" y="6134"/>
                </a:cubicBezTo>
                <a:cubicBezTo>
                  <a:pt x="9774" y="6134"/>
                  <a:pt x="9835" y="6126"/>
                  <a:pt x="9894" y="6109"/>
                </a:cubicBezTo>
                <a:cubicBezTo>
                  <a:pt x="9906" y="6109"/>
                  <a:pt x="9930" y="6097"/>
                  <a:pt x="9942" y="6097"/>
                </a:cubicBezTo>
                <a:cubicBezTo>
                  <a:pt x="10085" y="6002"/>
                  <a:pt x="10263" y="5835"/>
                  <a:pt x="10204" y="5680"/>
                </a:cubicBezTo>
                <a:cubicBezTo>
                  <a:pt x="10120" y="5406"/>
                  <a:pt x="10049" y="4740"/>
                  <a:pt x="10001" y="3835"/>
                </a:cubicBezTo>
                <a:cubicBezTo>
                  <a:pt x="9989" y="3632"/>
                  <a:pt x="10049" y="3442"/>
                  <a:pt x="10168" y="3299"/>
                </a:cubicBezTo>
                <a:cubicBezTo>
                  <a:pt x="10192" y="3263"/>
                  <a:pt x="10204" y="3239"/>
                  <a:pt x="10239" y="3204"/>
                </a:cubicBezTo>
                <a:lnTo>
                  <a:pt x="10406" y="3037"/>
                </a:lnTo>
                <a:lnTo>
                  <a:pt x="10418" y="3061"/>
                </a:lnTo>
                <a:cubicBezTo>
                  <a:pt x="10442" y="3085"/>
                  <a:pt x="10489" y="3097"/>
                  <a:pt x="10537" y="3097"/>
                </a:cubicBezTo>
                <a:cubicBezTo>
                  <a:pt x="10585" y="3097"/>
                  <a:pt x="10620" y="3085"/>
                  <a:pt x="10656" y="3061"/>
                </a:cubicBezTo>
                <a:lnTo>
                  <a:pt x="11430" y="2287"/>
                </a:lnTo>
                <a:cubicBezTo>
                  <a:pt x="11490" y="2227"/>
                  <a:pt x="11490" y="2096"/>
                  <a:pt x="11430" y="2037"/>
                </a:cubicBezTo>
                <a:lnTo>
                  <a:pt x="9430" y="49"/>
                </a:lnTo>
                <a:cubicBezTo>
                  <a:pt x="9406" y="13"/>
                  <a:pt x="9358" y="1"/>
                  <a:pt x="9311" y="1"/>
                </a:cubicBezTo>
                <a:cubicBezTo>
                  <a:pt x="9275" y="1"/>
                  <a:pt x="9227" y="25"/>
                  <a:pt x="9192" y="49"/>
                </a:cubicBezTo>
                <a:lnTo>
                  <a:pt x="8418" y="823"/>
                </a:lnTo>
                <a:cubicBezTo>
                  <a:pt x="8358" y="882"/>
                  <a:pt x="8358" y="1001"/>
                  <a:pt x="8418" y="1061"/>
                </a:cubicBezTo>
                <a:lnTo>
                  <a:pt x="8442" y="1073"/>
                </a:lnTo>
                <a:lnTo>
                  <a:pt x="8108" y="1406"/>
                </a:lnTo>
                <a:cubicBezTo>
                  <a:pt x="8096" y="1418"/>
                  <a:pt x="8084" y="1430"/>
                  <a:pt x="8049" y="1454"/>
                </a:cubicBezTo>
                <a:cubicBezTo>
                  <a:pt x="8037" y="1465"/>
                  <a:pt x="8001" y="1465"/>
                  <a:pt x="7977" y="1465"/>
                </a:cubicBezTo>
                <a:cubicBezTo>
                  <a:pt x="7751" y="1477"/>
                  <a:pt x="7549" y="1573"/>
                  <a:pt x="7382" y="1727"/>
                </a:cubicBezTo>
                <a:lnTo>
                  <a:pt x="7191" y="1930"/>
                </a:lnTo>
                <a:cubicBezTo>
                  <a:pt x="7132" y="1989"/>
                  <a:pt x="7132" y="2108"/>
                  <a:pt x="7191" y="2168"/>
                </a:cubicBezTo>
                <a:cubicBezTo>
                  <a:pt x="7215" y="2192"/>
                  <a:pt x="7263" y="2204"/>
                  <a:pt x="7310" y="2204"/>
                </a:cubicBezTo>
                <a:cubicBezTo>
                  <a:pt x="7346" y="2204"/>
                  <a:pt x="7394" y="2192"/>
                  <a:pt x="7418" y="2168"/>
                </a:cubicBezTo>
                <a:lnTo>
                  <a:pt x="7632" y="1954"/>
                </a:lnTo>
                <a:cubicBezTo>
                  <a:pt x="7739" y="1846"/>
                  <a:pt x="7870" y="1787"/>
                  <a:pt x="8001" y="1787"/>
                </a:cubicBezTo>
                <a:cubicBezTo>
                  <a:pt x="8061" y="1787"/>
                  <a:pt x="8132" y="1775"/>
                  <a:pt x="8180" y="1751"/>
                </a:cubicBezTo>
                <a:cubicBezTo>
                  <a:pt x="8239" y="1715"/>
                  <a:pt x="8287" y="1692"/>
                  <a:pt x="8346" y="1644"/>
                </a:cubicBezTo>
                <a:lnTo>
                  <a:pt x="8680" y="1311"/>
                </a:lnTo>
                <a:lnTo>
                  <a:pt x="10180" y="2823"/>
                </a:lnTo>
                <a:lnTo>
                  <a:pt x="10013" y="2978"/>
                </a:lnTo>
                <a:cubicBezTo>
                  <a:pt x="9966" y="3025"/>
                  <a:pt x="9942" y="3073"/>
                  <a:pt x="9894" y="3120"/>
                </a:cubicBezTo>
                <a:cubicBezTo>
                  <a:pt x="9727" y="3335"/>
                  <a:pt x="9656" y="3597"/>
                  <a:pt x="9668" y="3859"/>
                </a:cubicBezTo>
                <a:cubicBezTo>
                  <a:pt x="9704" y="4502"/>
                  <a:pt x="9775" y="5311"/>
                  <a:pt x="9882" y="5740"/>
                </a:cubicBezTo>
                <a:cubicBezTo>
                  <a:pt x="9870" y="5752"/>
                  <a:pt x="9823" y="5776"/>
                  <a:pt x="9787" y="5811"/>
                </a:cubicBezTo>
                <a:cubicBezTo>
                  <a:pt x="9766" y="5815"/>
                  <a:pt x="9745" y="5816"/>
                  <a:pt x="9725" y="5816"/>
                </a:cubicBezTo>
                <a:cubicBezTo>
                  <a:pt x="9601" y="5816"/>
                  <a:pt x="9477" y="5757"/>
                  <a:pt x="9406" y="5645"/>
                </a:cubicBezTo>
                <a:lnTo>
                  <a:pt x="9013" y="4692"/>
                </a:lnTo>
                <a:cubicBezTo>
                  <a:pt x="9001" y="4633"/>
                  <a:pt x="8942" y="4609"/>
                  <a:pt x="8894" y="4585"/>
                </a:cubicBezTo>
                <a:cubicBezTo>
                  <a:pt x="8880" y="4582"/>
                  <a:pt x="8866" y="4581"/>
                  <a:pt x="8852" y="4581"/>
                </a:cubicBezTo>
                <a:cubicBezTo>
                  <a:pt x="8808" y="4581"/>
                  <a:pt x="8769" y="4596"/>
                  <a:pt x="8751" y="4633"/>
                </a:cubicBezTo>
                <a:lnTo>
                  <a:pt x="7346" y="6026"/>
                </a:lnTo>
                <a:lnTo>
                  <a:pt x="7263" y="5895"/>
                </a:lnTo>
                <a:lnTo>
                  <a:pt x="7203" y="5835"/>
                </a:lnTo>
                <a:cubicBezTo>
                  <a:pt x="7156" y="5799"/>
                  <a:pt x="7108" y="5764"/>
                  <a:pt x="7072" y="5752"/>
                </a:cubicBezTo>
                <a:lnTo>
                  <a:pt x="7906" y="4918"/>
                </a:lnTo>
                <a:cubicBezTo>
                  <a:pt x="7965" y="4859"/>
                  <a:pt x="7965" y="4740"/>
                  <a:pt x="7906" y="4680"/>
                </a:cubicBezTo>
                <a:cubicBezTo>
                  <a:pt x="7876" y="4650"/>
                  <a:pt x="7831" y="4635"/>
                  <a:pt x="7787" y="4635"/>
                </a:cubicBezTo>
                <a:cubicBezTo>
                  <a:pt x="7742" y="4635"/>
                  <a:pt x="7697" y="4650"/>
                  <a:pt x="7668" y="4680"/>
                </a:cubicBezTo>
                <a:lnTo>
                  <a:pt x="6977" y="5359"/>
                </a:lnTo>
                <a:cubicBezTo>
                  <a:pt x="6953" y="5299"/>
                  <a:pt x="6918" y="5252"/>
                  <a:pt x="6870" y="5216"/>
                </a:cubicBezTo>
                <a:lnTo>
                  <a:pt x="6834" y="5168"/>
                </a:lnTo>
                <a:cubicBezTo>
                  <a:pt x="6787" y="5121"/>
                  <a:pt x="6739" y="5097"/>
                  <a:pt x="6679" y="5061"/>
                </a:cubicBezTo>
                <a:lnTo>
                  <a:pt x="7549" y="4204"/>
                </a:lnTo>
                <a:cubicBezTo>
                  <a:pt x="7608" y="4144"/>
                  <a:pt x="7608" y="4025"/>
                  <a:pt x="7549" y="3966"/>
                </a:cubicBezTo>
                <a:cubicBezTo>
                  <a:pt x="7519" y="3936"/>
                  <a:pt x="7474" y="3921"/>
                  <a:pt x="7430" y="3921"/>
                </a:cubicBezTo>
                <a:cubicBezTo>
                  <a:pt x="7385" y="3921"/>
                  <a:pt x="7340" y="3936"/>
                  <a:pt x="7310" y="3966"/>
                </a:cubicBezTo>
                <a:lnTo>
                  <a:pt x="6513" y="4752"/>
                </a:lnTo>
                <a:cubicBezTo>
                  <a:pt x="6489" y="4692"/>
                  <a:pt x="6453" y="4644"/>
                  <a:pt x="6418" y="4597"/>
                </a:cubicBezTo>
                <a:lnTo>
                  <a:pt x="6370" y="4561"/>
                </a:lnTo>
                <a:cubicBezTo>
                  <a:pt x="6322" y="4513"/>
                  <a:pt x="6275" y="4478"/>
                  <a:pt x="6215" y="4454"/>
                </a:cubicBezTo>
                <a:lnTo>
                  <a:pt x="6834" y="3847"/>
                </a:lnTo>
                <a:cubicBezTo>
                  <a:pt x="6894" y="3787"/>
                  <a:pt x="6894" y="3668"/>
                  <a:pt x="6834" y="3609"/>
                </a:cubicBezTo>
                <a:cubicBezTo>
                  <a:pt x="6804" y="3579"/>
                  <a:pt x="6760" y="3564"/>
                  <a:pt x="6715" y="3564"/>
                </a:cubicBezTo>
                <a:cubicBezTo>
                  <a:pt x="6671" y="3564"/>
                  <a:pt x="6626" y="3579"/>
                  <a:pt x="6596" y="3609"/>
                </a:cubicBezTo>
                <a:lnTo>
                  <a:pt x="6084" y="4109"/>
                </a:lnTo>
                <a:cubicBezTo>
                  <a:pt x="6060" y="4049"/>
                  <a:pt x="6025" y="3990"/>
                  <a:pt x="5977" y="3942"/>
                </a:cubicBezTo>
                <a:lnTo>
                  <a:pt x="5953" y="3918"/>
                </a:lnTo>
                <a:cubicBezTo>
                  <a:pt x="5906" y="3871"/>
                  <a:pt x="5846" y="3823"/>
                  <a:pt x="5786" y="3811"/>
                </a:cubicBezTo>
                <a:lnTo>
                  <a:pt x="6965" y="2632"/>
                </a:lnTo>
                <a:cubicBezTo>
                  <a:pt x="7025" y="2573"/>
                  <a:pt x="7025" y="2454"/>
                  <a:pt x="6965" y="2394"/>
                </a:cubicBezTo>
                <a:cubicBezTo>
                  <a:pt x="6935" y="2364"/>
                  <a:pt x="6891" y="2349"/>
                  <a:pt x="6846" y="2349"/>
                </a:cubicBezTo>
                <a:cubicBezTo>
                  <a:pt x="6801" y="2349"/>
                  <a:pt x="6757" y="2364"/>
                  <a:pt x="6727" y="2394"/>
                </a:cubicBezTo>
                <a:lnTo>
                  <a:pt x="5751" y="3370"/>
                </a:lnTo>
                <a:lnTo>
                  <a:pt x="5072" y="2680"/>
                </a:lnTo>
                <a:lnTo>
                  <a:pt x="5798" y="2382"/>
                </a:lnTo>
                <a:cubicBezTo>
                  <a:pt x="5798" y="2382"/>
                  <a:pt x="5810" y="2382"/>
                  <a:pt x="5810" y="2370"/>
                </a:cubicBezTo>
                <a:cubicBezTo>
                  <a:pt x="6096" y="2204"/>
                  <a:pt x="6227" y="1882"/>
                  <a:pt x="6144" y="1585"/>
                </a:cubicBezTo>
                <a:cubicBezTo>
                  <a:pt x="6144" y="1561"/>
                  <a:pt x="6132" y="1549"/>
                  <a:pt x="6132" y="1537"/>
                </a:cubicBezTo>
                <a:cubicBezTo>
                  <a:pt x="6049" y="1403"/>
                  <a:pt x="5914" y="1251"/>
                  <a:pt x="5778" y="1251"/>
                </a:cubicBezTo>
                <a:cubicBezTo>
                  <a:pt x="5757" y="1251"/>
                  <a:pt x="5736" y="1255"/>
                  <a:pt x="5715" y="1263"/>
                </a:cubicBezTo>
                <a:cubicBezTo>
                  <a:pt x="5429" y="1358"/>
                  <a:pt x="4774" y="1430"/>
                  <a:pt x="3870" y="1477"/>
                </a:cubicBezTo>
                <a:cubicBezTo>
                  <a:pt x="3855" y="1478"/>
                  <a:pt x="3840" y="1478"/>
                  <a:pt x="3825" y="1478"/>
                </a:cubicBezTo>
                <a:cubicBezTo>
                  <a:pt x="3603" y="1478"/>
                  <a:pt x="3395" y="1395"/>
                  <a:pt x="3239" y="1239"/>
                </a:cubicBezTo>
                <a:lnTo>
                  <a:pt x="3072" y="1073"/>
                </a:lnTo>
                <a:lnTo>
                  <a:pt x="3096" y="1061"/>
                </a:lnTo>
                <a:cubicBezTo>
                  <a:pt x="3155" y="1001"/>
                  <a:pt x="3155" y="882"/>
                  <a:pt x="3096" y="823"/>
                </a:cubicBezTo>
                <a:lnTo>
                  <a:pt x="2322" y="49"/>
                </a:lnTo>
                <a:cubicBezTo>
                  <a:pt x="2286" y="13"/>
                  <a:pt x="2238" y="1"/>
                  <a:pt x="22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7" name="Google Shape;2347;p42"/>
          <p:cNvGrpSpPr/>
          <p:nvPr/>
        </p:nvGrpSpPr>
        <p:grpSpPr>
          <a:xfrm>
            <a:off x="1731809" y="2728057"/>
            <a:ext cx="260283" cy="345914"/>
            <a:chOff x="8055961" y="2881842"/>
            <a:chExt cx="260283" cy="345914"/>
          </a:xfrm>
        </p:grpSpPr>
        <p:sp>
          <p:nvSpPr>
            <p:cNvPr id="2348" name="Google Shape;2348;p42"/>
            <p:cNvSpPr/>
            <p:nvPr/>
          </p:nvSpPr>
          <p:spPr>
            <a:xfrm>
              <a:off x="8055961" y="2881842"/>
              <a:ext cx="260283" cy="345914"/>
            </a:xfrm>
            <a:custGeom>
              <a:rect b="b" l="l" r="r" t="t"/>
              <a:pathLst>
                <a:path extrusionOk="0" h="10919" w="8216">
                  <a:moveTo>
                    <a:pt x="4918" y="2358"/>
                  </a:moveTo>
                  <a:cubicBezTo>
                    <a:pt x="5120" y="2656"/>
                    <a:pt x="5334" y="2882"/>
                    <a:pt x="5561" y="3073"/>
                  </a:cubicBezTo>
                  <a:lnTo>
                    <a:pt x="4477" y="3073"/>
                  </a:lnTo>
                  <a:cubicBezTo>
                    <a:pt x="4429" y="3073"/>
                    <a:pt x="4382" y="3085"/>
                    <a:pt x="4358" y="3132"/>
                  </a:cubicBezTo>
                  <a:cubicBezTo>
                    <a:pt x="4310" y="3168"/>
                    <a:pt x="4298" y="3216"/>
                    <a:pt x="4298" y="3251"/>
                  </a:cubicBezTo>
                  <a:lnTo>
                    <a:pt x="4322" y="3442"/>
                  </a:lnTo>
                  <a:cubicBezTo>
                    <a:pt x="4263" y="3418"/>
                    <a:pt x="4191" y="3418"/>
                    <a:pt x="4120" y="3418"/>
                  </a:cubicBezTo>
                  <a:cubicBezTo>
                    <a:pt x="4048" y="3418"/>
                    <a:pt x="3965" y="3430"/>
                    <a:pt x="3906" y="3442"/>
                  </a:cubicBezTo>
                  <a:lnTo>
                    <a:pt x="3941" y="3251"/>
                  </a:lnTo>
                  <a:lnTo>
                    <a:pt x="3941" y="3228"/>
                  </a:lnTo>
                  <a:cubicBezTo>
                    <a:pt x="4263" y="2966"/>
                    <a:pt x="4596" y="2692"/>
                    <a:pt x="4918" y="2358"/>
                  </a:cubicBezTo>
                  <a:close/>
                  <a:moveTo>
                    <a:pt x="3572" y="3478"/>
                  </a:moveTo>
                  <a:lnTo>
                    <a:pt x="3525" y="3823"/>
                  </a:lnTo>
                  <a:cubicBezTo>
                    <a:pt x="3525" y="3823"/>
                    <a:pt x="3513" y="3894"/>
                    <a:pt x="3513" y="3906"/>
                  </a:cubicBezTo>
                  <a:cubicBezTo>
                    <a:pt x="3429" y="4121"/>
                    <a:pt x="3239" y="4263"/>
                    <a:pt x="3013" y="4263"/>
                  </a:cubicBezTo>
                  <a:lnTo>
                    <a:pt x="2858" y="4263"/>
                  </a:lnTo>
                  <a:cubicBezTo>
                    <a:pt x="2739" y="4263"/>
                    <a:pt x="2632" y="4204"/>
                    <a:pt x="2572" y="4121"/>
                  </a:cubicBezTo>
                  <a:cubicBezTo>
                    <a:pt x="2596" y="4097"/>
                    <a:pt x="2620" y="4085"/>
                    <a:pt x="2644" y="4073"/>
                  </a:cubicBezTo>
                  <a:cubicBezTo>
                    <a:pt x="2739" y="4013"/>
                    <a:pt x="2834" y="3954"/>
                    <a:pt x="2941" y="3894"/>
                  </a:cubicBezTo>
                  <a:lnTo>
                    <a:pt x="2941" y="3906"/>
                  </a:lnTo>
                  <a:cubicBezTo>
                    <a:pt x="2929" y="4013"/>
                    <a:pt x="3001" y="4073"/>
                    <a:pt x="3096" y="4073"/>
                  </a:cubicBezTo>
                  <a:cubicBezTo>
                    <a:pt x="3179" y="4073"/>
                    <a:pt x="3239" y="4001"/>
                    <a:pt x="3239" y="3906"/>
                  </a:cubicBezTo>
                  <a:lnTo>
                    <a:pt x="3239" y="3704"/>
                  </a:lnTo>
                  <a:cubicBezTo>
                    <a:pt x="3346" y="3632"/>
                    <a:pt x="3453" y="3549"/>
                    <a:pt x="3572" y="3478"/>
                  </a:cubicBezTo>
                  <a:close/>
                  <a:moveTo>
                    <a:pt x="4965" y="3370"/>
                  </a:moveTo>
                  <a:lnTo>
                    <a:pt x="4965" y="3382"/>
                  </a:lnTo>
                  <a:lnTo>
                    <a:pt x="5811" y="3382"/>
                  </a:lnTo>
                  <a:lnTo>
                    <a:pt x="5727" y="3966"/>
                  </a:lnTo>
                  <a:cubicBezTo>
                    <a:pt x="5692" y="4144"/>
                    <a:pt x="5549" y="4263"/>
                    <a:pt x="5382" y="4263"/>
                  </a:cubicBezTo>
                  <a:lnTo>
                    <a:pt x="5215" y="4263"/>
                  </a:lnTo>
                  <a:cubicBezTo>
                    <a:pt x="4977" y="4263"/>
                    <a:pt x="4775" y="4097"/>
                    <a:pt x="4715" y="3882"/>
                  </a:cubicBezTo>
                  <a:cubicBezTo>
                    <a:pt x="4715" y="3847"/>
                    <a:pt x="4703" y="3823"/>
                    <a:pt x="4703" y="3787"/>
                  </a:cubicBezTo>
                  <a:cubicBezTo>
                    <a:pt x="4679" y="3668"/>
                    <a:pt x="4644" y="3370"/>
                    <a:pt x="4644" y="3370"/>
                  </a:cubicBezTo>
                  <a:close/>
                  <a:moveTo>
                    <a:pt x="4453" y="311"/>
                  </a:moveTo>
                  <a:cubicBezTo>
                    <a:pt x="4549" y="311"/>
                    <a:pt x="4632" y="322"/>
                    <a:pt x="4715" y="358"/>
                  </a:cubicBezTo>
                  <a:cubicBezTo>
                    <a:pt x="5072" y="453"/>
                    <a:pt x="5299" y="811"/>
                    <a:pt x="5275" y="1215"/>
                  </a:cubicBezTo>
                  <a:cubicBezTo>
                    <a:pt x="5275" y="1299"/>
                    <a:pt x="5334" y="1382"/>
                    <a:pt x="5430" y="1382"/>
                  </a:cubicBezTo>
                  <a:cubicBezTo>
                    <a:pt x="5513" y="1382"/>
                    <a:pt x="5584" y="1323"/>
                    <a:pt x="5584" y="1227"/>
                  </a:cubicBezTo>
                  <a:cubicBezTo>
                    <a:pt x="5608" y="1025"/>
                    <a:pt x="5572" y="823"/>
                    <a:pt x="5501" y="668"/>
                  </a:cubicBezTo>
                  <a:lnTo>
                    <a:pt x="5501" y="668"/>
                  </a:lnTo>
                  <a:cubicBezTo>
                    <a:pt x="6084" y="751"/>
                    <a:pt x="6525" y="1263"/>
                    <a:pt x="6525" y="1858"/>
                  </a:cubicBezTo>
                  <a:lnTo>
                    <a:pt x="6525" y="3299"/>
                  </a:lnTo>
                  <a:cubicBezTo>
                    <a:pt x="6215" y="3156"/>
                    <a:pt x="5596" y="2811"/>
                    <a:pt x="5144" y="2120"/>
                  </a:cubicBezTo>
                  <a:cubicBezTo>
                    <a:pt x="5191" y="2061"/>
                    <a:pt x="5251" y="2025"/>
                    <a:pt x="5299" y="1966"/>
                  </a:cubicBezTo>
                  <a:cubicBezTo>
                    <a:pt x="5358" y="1906"/>
                    <a:pt x="5358" y="1799"/>
                    <a:pt x="5275" y="1739"/>
                  </a:cubicBezTo>
                  <a:cubicBezTo>
                    <a:pt x="5246" y="1711"/>
                    <a:pt x="5210" y="1696"/>
                    <a:pt x="5173" y="1696"/>
                  </a:cubicBezTo>
                  <a:cubicBezTo>
                    <a:pt x="5132" y="1696"/>
                    <a:pt x="5092" y="1714"/>
                    <a:pt x="5060" y="1751"/>
                  </a:cubicBezTo>
                  <a:cubicBezTo>
                    <a:pt x="3727" y="3239"/>
                    <a:pt x="2060" y="4061"/>
                    <a:pt x="1429" y="4323"/>
                  </a:cubicBezTo>
                  <a:cubicBezTo>
                    <a:pt x="1465" y="4061"/>
                    <a:pt x="1512" y="3585"/>
                    <a:pt x="1512" y="2882"/>
                  </a:cubicBezTo>
                  <a:cubicBezTo>
                    <a:pt x="1512" y="2192"/>
                    <a:pt x="1798" y="1549"/>
                    <a:pt x="2322" y="1049"/>
                  </a:cubicBezTo>
                  <a:cubicBezTo>
                    <a:pt x="2822" y="572"/>
                    <a:pt x="3477" y="311"/>
                    <a:pt x="4120" y="311"/>
                  </a:cubicBezTo>
                  <a:close/>
                  <a:moveTo>
                    <a:pt x="6108" y="3466"/>
                  </a:moveTo>
                  <a:cubicBezTo>
                    <a:pt x="6144" y="3478"/>
                    <a:pt x="6156" y="3490"/>
                    <a:pt x="6192" y="3490"/>
                  </a:cubicBezTo>
                  <a:cubicBezTo>
                    <a:pt x="6227" y="3632"/>
                    <a:pt x="6346" y="3728"/>
                    <a:pt x="6501" y="3728"/>
                  </a:cubicBezTo>
                  <a:lnTo>
                    <a:pt x="6584" y="3728"/>
                  </a:lnTo>
                  <a:cubicBezTo>
                    <a:pt x="6739" y="3728"/>
                    <a:pt x="6858" y="3847"/>
                    <a:pt x="6858" y="4001"/>
                  </a:cubicBezTo>
                  <a:cubicBezTo>
                    <a:pt x="6858" y="4144"/>
                    <a:pt x="6739" y="4263"/>
                    <a:pt x="6584" y="4263"/>
                  </a:cubicBezTo>
                  <a:lnTo>
                    <a:pt x="6477" y="4263"/>
                  </a:lnTo>
                  <a:cubicBezTo>
                    <a:pt x="6477" y="4180"/>
                    <a:pt x="6418" y="4097"/>
                    <a:pt x="6334" y="4097"/>
                  </a:cubicBezTo>
                  <a:cubicBezTo>
                    <a:pt x="6239" y="4097"/>
                    <a:pt x="6168" y="4156"/>
                    <a:pt x="6156" y="4252"/>
                  </a:cubicBezTo>
                  <a:cubicBezTo>
                    <a:pt x="6108" y="4775"/>
                    <a:pt x="5882" y="5252"/>
                    <a:pt x="5501" y="5609"/>
                  </a:cubicBezTo>
                  <a:cubicBezTo>
                    <a:pt x="5108" y="5966"/>
                    <a:pt x="4620" y="6157"/>
                    <a:pt x="4096" y="6157"/>
                  </a:cubicBezTo>
                  <a:cubicBezTo>
                    <a:pt x="3596" y="6157"/>
                    <a:pt x="3108" y="5966"/>
                    <a:pt x="2715" y="5621"/>
                  </a:cubicBezTo>
                  <a:cubicBezTo>
                    <a:pt x="2358" y="5287"/>
                    <a:pt x="2143" y="4859"/>
                    <a:pt x="2060" y="4382"/>
                  </a:cubicBezTo>
                  <a:cubicBezTo>
                    <a:pt x="2120" y="4359"/>
                    <a:pt x="2203" y="4311"/>
                    <a:pt x="2274" y="4287"/>
                  </a:cubicBezTo>
                  <a:cubicBezTo>
                    <a:pt x="2393" y="4478"/>
                    <a:pt x="2596" y="4597"/>
                    <a:pt x="2834" y="4597"/>
                  </a:cubicBezTo>
                  <a:lnTo>
                    <a:pt x="3001" y="4597"/>
                  </a:lnTo>
                  <a:cubicBezTo>
                    <a:pt x="3382" y="4597"/>
                    <a:pt x="3727" y="4311"/>
                    <a:pt x="3822" y="3942"/>
                  </a:cubicBezTo>
                  <a:cubicBezTo>
                    <a:pt x="3858" y="3823"/>
                    <a:pt x="3965" y="3728"/>
                    <a:pt x="4108" y="3728"/>
                  </a:cubicBezTo>
                  <a:cubicBezTo>
                    <a:pt x="4239" y="3728"/>
                    <a:pt x="4358" y="3823"/>
                    <a:pt x="4382" y="3942"/>
                  </a:cubicBezTo>
                  <a:cubicBezTo>
                    <a:pt x="4477" y="4311"/>
                    <a:pt x="4822" y="4597"/>
                    <a:pt x="5203" y="4597"/>
                  </a:cubicBezTo>
                  <a:lnTo>
                    <a:pt x="5370" y="4597"/>
                  </a:lnTo>
                  <a:cubicBezTo>
                    <a:pt x="5692" y="4597"/>
                    <a:pt x="5989" y="4347"/>
                    <a:pt x="6037" y="4013"/>
                  </a:cubicBezTo>
                  <a:lnTo>
                    <a:pt x="6108" y="3466"/>
                  </a:lnTo>
                  <a:close/>
                  <a:moveTo>
                    <a:pt x="4977" y="6311"/>
                  </a:moveTo>
                  <a:lnTo>
                    <a:pt x="4977" y="6859"/>
                  </a:lnTo>
                  <a:cubicBezTo>
                    <a:pt x="4977" y="7216"/>
                    <a:pt x="5203" y="7526"/>
                    <a:pt x="5549" y="7645"/>
                  </a:cubicBezTo>
                  <a:lnTo>
                    <a:pt x="5799" y="7740"/>
                  </a:lnTo>
                  <a:lnTo>
                    <a:pt x="5656" y="8062"/>
                  </a:lnTo>
                  <a:cubicBezTo>
                    <a:pt x="5382" y="8669"/>
                    <a:pt x="4775" y="9062"/>
                    <a:pt x="4120" y="9062"/>
                  </a:cubicBezTo>
                  <a:cubicBezTo>
                    <a:pt x="3453" y="9062"/>
                    <a:pt x="2858" y="8669"/>
                    <a:pt x="2584" y="8062"/>
                  </a:cubicBezTo>
                  <a:lnTo>
                    <a:pt x="2441" y="7740"/>
                  </a:lnTo>
                  <a:lnTo>
                    <a:pt x="2691" y="7645"/>
                  </a:lnTo>
                  <a:cubicBezTo>
                    <a:pt x="3036" y="7526"/>
                    <a:pt x="3251" y="7216"/>
                    <a:pt x="3251" y="6859"/>
                  </a:cubicBezTo>
                  <a:lnTo>
                    <a:pt x="3251" y="6311"/>
                  </a:lnTo>
                  <a:cubicBezTo>
                    <a:pt x="3525" y="6407"/>
                    <a:pt x="3822" y="6466"/>
                    <a:pt x="4120" y="6466"/>
                  </a:cubicBezTo>
                  <a:cubicBezTo>
                    <a:pt x="4418" y="6466"/>
                    <a:pt x="4715" y="6407"/>
                    <a:pt x="4977" y="6311"/>
                  </a:cubicBezTo>
                  <a:close/>
                  <a:moveTo>
                    <a:pt x="4084" y="1"/>
                  </a:moveTo>
                  <a:cubicBezTo>
                    <a:pt x="3358" y="1"/>
                    <a:pt x="2620" y="299"/>
                    <a:pt x="2060" y="834"/>
                  </a:cubicBezTo>
                  <a:cubicBezTo>
                    <a:pt x="1489" y="1382"/>
                    <a:pt x="1155" y="2120"/>
                    <a:pt x="1155" y="2882"/>
                  </a:cubicBezTo>
                  <a:cubicBezTo>
                    <a:pt x="1155" y="4025"/>
                    <a:pt x="1024" y="4537"/>
                    <a:pt x="1024" y="4537"/>
                  </a:cubicBezTo>
                  <a:cubicBezTo>
                    <a:pt x="1012" y="4597"/>
                    <a:pt x="1024" y="4656"/>
                    <a:pt x="1072" y="4704"/>
                  </a:cubicBezTo>
                  <a:cubicBezTo>
                    <a:pt x="1096" y="4728"/>
                    <a:pt x="1143" y="4740"/>
                    <a:pt x="1167" y="4740"/>
                  </a:cubicBezTo>
                  <a:cubicBezTo>
                    <a:pt x="1191" y="4740"/>
                    <a:pt x="1203" y="4740"/>
                    <a:pt x="1227" y="4728"/>
                  </a:cubicBezTo>
                  <a:cubicBezTo>
                    <a:pt x="1250" y="4728"/>
                    <a:pt x="1441" y="4656"/>
                    <a:pt x="1739" y="4525"/>
                  </a:cubicBezTo>
                  <a:cubicBezTo>
                    <a:pt x="1822" y="5025"/>
                    <a:pt x="2096" y="5490"/>
                    <a:pt x="2477" y="5847"/>
                  </a:cubicBezTo>
                  <a:cubicBezTo>
                    <a:pt x="2620" y="5966"/>
                    <a:pt x="2751" y="6073"/>
                    <a:pt x="2894" y="6145"/>
                  </a:cubicBezTo>
                  <a:lnTo>
                    <a:pt x="2894" y="6847"/>
                  </a:lnTo>
                  <a:cubicBezTo>
                    <a:pt x="2894" y="7061"/>
                    <a:pt x="2763" y="7264"/>
                    <a:pt x="2560" y="7335"/>
                  </a:cubicBezTo>
                  <a:lnTo>
                    <a:pt x="786" y="7954"/>
                  </a:lnTo>
                  <a:cubicBezTo>
                    <a:pt x="310" y="8121"/>
                    <a:pt x="0" y="8573"/>
                    <a:pt x="0" y="9074"/>
                  </a:cubicBezTo>
                  <a:lnTo>
                    <a:pt x="0" y="10740"/>
                  </a:lnTo>
                  <a:cubicBezTo>
                    <a:pt x="0" y="10836"/>
                    <a:pt x="72" y="10907"/>
                    <a:pt x="155" y="10907"/>
                  </a:cubicBezTo>
                  <a:cubicBezTo>
                    <a:pt x="250" y="10907"/>
                    <a:pt x="322" y="10836"/>
                    <a:pt x="322" y="10740"/>
                  </a:cubicBezTo>
                  <a:lnTo>
                    <a:pt x="322" y="9074"/>
                  </a:lnTo>
                  <a:cubicBezTo>
                    <a:pt x="322" y="8931"/>
                    <a:pt x="358" y="8788"/>
                    <a:pt x="429" y="8669"/>
                  </a:cubicBezTo>
                  <a:lnTo>
                    <a:pt x="596" y="8824"/>
                  </a:lnTo>
                  <a:cubicBezTo>
                    <a:pt x="619" y="8847"/>
                    <a:pt x="667" y="8871"/>
                    <a:pt x="691" y="8871"/>
                  </a:cubicBezTo>
                  <a:cubicBezTo>
                    <a:pt x="739" y="8871"/>
                    <a:pt x="786" y="8847"/>
                    <a:pt x="810" y="8812"/>
                  </a:cubicBezTo>
                  <a:cubicBezTo>
                    <a:pt x="869" y="8728"/>
                    <a:pt x="858" y="8645"/>
                    <a:pt x="798" y="8585"/>
                  </a:cubicBezTo>
                  <a:lnTo>
                    <a:pt x="619" y="8431"/>
                  </a:lnTo>
                  <a:cubicBezTo>
                    <a:pt x="691" y="8359"/>
                    <a:pt x="798" y="8312"/>
                    <a:pt x="893" y="8276"/>
                  </a:cubicBezTo>
                  <a:lnTo>
                    <a:pt x="2096" y="7835"/>
                  </a:lnTo>
                  <a:lnTo>
                    <a:pt x="2239" y="8181"/>
                  </a:lnTo>
                  <a:cubicBezTo>
                    <a:pt x="2572" y="8907"/>
                    <a:pt x="3286" y="9371"/>
                    <a:pt x="4072" y="9371"/>
                  </a:cubicBezTo>
                  <a:cubicBezTo>
                    <a:pt x="4858" y="9371"/>
                    <a:pt x="5572" y="8907"/>
                    <a:pt x="5906" y="8181"/>
                  </a:cubicBezTo>
                  <a:lnTo>
                    <a:pt x="6049" y="7835"/>
                  </a:lnTo>
                  <a:lnTo>
                    <a:pt x="7263" y="8276"/>
                  </a:lnTo>
                  <a:cubicBezTo>
                    <a:pt x="7358" y="8300"/>
                    <a:pt x="7454" y="8359"/>
                    <a:pt x="7525" y="8431"/>
                  </a:cubicBezTo>
                  <a:lnTo>
                    <a:pt x="6751" y="9085"/>
                  </a:lnTo>
                  <a:cubicBezTo>
                    <a:pt x="6561" y="9252"/>
                    <a:pt x="6454" y="9478"/>
                    <a:pt x="6454" y="9728"/>
                  </a:cubicBezTo>
                  <a:lnTo>
                    <a:pt x="6454" y="10752"/>
                  </a:lnTo>
                  <a:cubicBezTo>
                    <a:pt x="6454" y="10848"/>
                    <a:pt x="6525" y="10919"/>
                    <a:pt x="6620" y="10919"/>
                  </a:cubicBezTo>
                  <a:cubicBezTo>
                    <a:pt x="6704" y="10919"/>
                    <a:pt x="6787" y="10848"/>
                    <a:pt x="6787" y="10752"/>
                  </a:cubicBezTo>
                  <a:lnTo>
                    <a:pt x="6787" y="9728"/>
                  </a:lnTo>
                  <a:cubicBezTo>
                    <a:pt x="6787" y="9586"/>
                    <a:pt x="6846" y="9431"/>
                    <a:pt x="6965" y="9324"/>
                  </a:cubicBezTo>
                  <a:lnTo>
                    <a:pt x="7716" y="8669"/>
                  </a:lnTo>
                  <a:cubicBezTo>
                    <a:pt x="7775" y="8788"/>
                    <a:pt x="7823" y="8943"/>
                    <a:pt x="7823" y="9074"/>
                  </a:cubicBezTo>
                  <a:lnTo>
                    <a:pt x="7823" y="10740"/>
                  </a:lnTo>
                  <a:cubicBezTo>
                    <a:pt x="7823" y="10836"/>
                    <a:pt x="7894" y="10907"/>
                    <a:pt x="7989" y="10907"/>
                  </a:cubicBezTo>
                  <a:cubicBezTo>
                    <a:pt x="8073" y="10907"/>
                    <a:pt x="8144" y="10836"/>
                    <a:pt x="8144" y="10740"/>
                  </a:cubicBezTo>
                  <a:lnTo>
                    <a:pt x="8144" y="9074"/>
                  </a:lnTo>
                  <a:cubicBezTo>
                    <a:pt x="8216" y="8585"/>
                    <a:pt x="7882" y="8133"/>
                    <a:pt x="7418" y="7978"/>
                  </a:cubicBezTo>
                  <a:lnTo>
                    <a:pt x="5656" y="7347"/>
                  </a:lnTo>
                  <a:cubicBezTo>
                    <a:pt x="5441" y="7276"/>
                    <a:pt x="5311" y="7085"/>
                    <a:pt x="5311" y="6859"/>
                  </a:cubicBezTo>
                  <a:lnTo>
                    <a:pt x="5311" y="6157"/>
                  </a:lnTo>
                  <a:cubicBezTo>
                    <a:pt x="5453" y="6073"/>
                    <a:pt x="5608" y="5966"/>
                    <a:pt x="5739" y="5835"/>
                  </a:cubicBezTo>
                  <a:cubicBezTo>
                    <a:pt x="6096" y="5490"/>
                    <a:pt x="6346" y="5049"/>
                    <a:pt x="6442" y="4597"/>
                  </a:cubicBezTo>
                  <a:lnTo>
                    <a:pt x="6584" y="4597"/>
                  </a:lnTo>
                  <a:cubicBezTo>
                    <a:pt x="6918" y="4597"/>
                    <a:pt x="7168" y="4323"/>
                    <a:pt x="7168" y="4013"/>
                  </a:cubicBezTo>
                  <a:cubicBezTo>
                    <a:pt x="7168" y="3775"/>
                    <a:pt x="7037" y="3573"/>
                    <a:pt x="6823" y="3478"/>
                  </a:cubicBezTo>
                  <a:lnTo>
                    <a:pt x="6823" y="1870"/>
                  </a:lnTo>
                  <a:cubicBezTo>
                    <a:pt x="6823" y="1025"/>
                    <a:pt x="6144" y="334"/>
                    <a:pt x="5299" y="334"/>
                  </a:cubicBezTo>
                  <a:lnTo>
                    <a:pt x="5251" y="334"/>
                  </a:lnTo>
                  <a:cubicBezTo>
                    <a:pt x="5132" y="203"/>
                    <a:pt x="4965" y="96"/>
                    <a:pt x="4787" y="61"/>
                  </a:cubicBezTo>
                  <a:cubicBezTo>
                    <a:pt x="4668" y="25"/>
                    <a:pt x="4549" y="1"/>
                    <a:pt x="44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2"/>
            <p:cNvSpPr/>
            <p:nvPr/>
          </p:nvSpPr>
          <p:spPr>
            <a:xfrm>
              <a:off x="8164591" y="3033589"/>
              <a:ext cx="43402" cy="15396"/>
            </a:xfrm>
            <a:custGeom>
              <a:rect b="b" l="l" r="r" t="t"/>
              <a:pathLst>
                <a:path extrusionOk="0" h="486" w="1370">
                  <a:moveTo>
                    <a:pt x="173" y="0"/>
                  </a:moveTo>
                  <a:cubicBezTo>
                    <a:pt x="131" y="0"/>
                    <a:pt x="90" y="15"/>
                    <a:pt x="60" y="45"/>
                  </a:cubicBezTo>
                  <a:cubicBezTo>
                    <a:pt x="0" y="104"/>
                    <a:pt x="0" y="212"/>
                    <a:pt x="60" y="271"/>
                  </a:cubicBezTo>
                  <a:cubicBezTo>
                    <a:pt x="203" y="402"/>
                    <a:pt x="441" y="485"/>
                    <a:pt x="691" y="485"/>
                  </a:cubicBezTo>
                  <a:cubicBezTo>
                    <a:pt x="941" y="485"/>
                    <a:pt x="1179" y="414"/>
                    <a:pt x="1310" y="271"/>
                  </a:cubicBezTo>
                  <a:cubicBezTo>
                    <a:pt x="1370" y="212"/>
                    <a:pt x="1370" y="104"/>
                    <a:pt x="1310" y="45"/>
                  </a:cubicBezTo>
                  <a:cubicBezTo>
                    <a:pt x="1280" y="15"/>
                    <a:pt x="1242" y="0"/>
                    <a:pt x="1203" y="0"/>
                  </a:cubicBezTo>
                  <a:cubicBezTo>
                    <a:pt x="1164" y="0"/>
                    <a:pt x="1125" y="15"/>
                    <a:pt x="1096" y="45"/>
                  </a:cubicBezTo>
                  <a:cubicBezTo>
                    <a:pt x="1036" y="104"/>
                    <a:pt x="893" y="164"/>
                    <a:pt x="691" y="164"/>
                  </a:cubicBezTo>
                  <a:cubicBezTo>
                    <a:pt x="477" y="164"/>
                    <a:pt x="346" y="93"/>
                    <a:pt x="286" y="45"/>
                  </a:cubicBezTo>
                  <a:cubicBezTo>
                    <a:pt x="256" y="15"/>
                    <a:pt x="215" y="0"/>
                    <a:pt x="1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42"/>
            <p:cNvSpPr/>
            <p:nvPr/>
          </p:nvSpPr>
          <p:spPr>
            <a:xfrm>
              <a:off x="8213632" y="2995383"/>
              <a:ext cx="10581" cy="15492"/>
            </a:xfrm>
            <a:custGeom>
              <a:rect b="b" l="l" r="r" t="t"/>
              <a:pathLst>
                <a:path extrusionOk="0" h="489" w="334">
                  <a:moveTo>
                    <a:pt x="167" y="1"/>
                  </a:moveTo>
                  <a:cubicBezTo>
                    <a:pt x="83" y="1"/>
                    <a:pt x="0" y="72"/>
                    <a:pt x="0" y="167"/>
                  </a:cubicBezTo>
                  <a:lnTo>
                    <a:pt x="0" y="322"/>
                  </a:lnTo>
                  <a:cubicBezTo>
                    <a:pt x="0" y="417"/>
                    <a:pt x="83" y="489"/>
                    <a:pt x="167" y="489"/>
                  </a:cubicBezTo>
                  <a:cubicBezTo>
                    <a:pt x="250" y="489"/>
                    <a:pt x="334" y="417"/>
                    <a:pt x="334" y="322"/>
                  </a:cubicBezTo>
                  <a:lnTo>
                    <a:pt x="334" y="167"/>
                  </a:lnTo>
                  <a:cubicBezTo>
                    <a:pt x="322" y="72"/>
                    <a:pt x="262"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42"/>
            <p:cNvSpPr/>
            <p:nvPr/>
          </p:nvSpPr>
          <p:spPr>
            <a:xfrm>
              <a:off x="8088401" y="3165758"/>
              <a:ext cx="21511" cy="61998"/>
            </a:xfrm>
            <a:custGeom>
              <a:rect b="b" l="l" r="r" t="t"/>
              <a:pathLst>
                <a:path extrusionOk="0" h="1957" w="679">
                  <a:moveTo>
                    <a:pt x="176" y="1"/>
                  </a:moveTo>
                  <a:cubicBezTo>
                    <a:pt x="132" y="1"/>
                    <a:pt x="93" y="19"/>
                    <a:pt x="60" y="52"/>
                  </a:cubicBezTo>
                  <a:cubicBezTo>
                    <a:pt x="0" y="123"/>
                    <a:pt x="12" y="219"/>
                    <a:pt x="72" y="278"/>
                  </a:cubicBezTo>
                  <a:lnTo>
                    <a:pt x="179" y="362"/>
                  </a:lnTo>
                  <a:cubicBezTo>
                    <a:pt x="298" y="469"/>
                    <a:pt x="357" y="600"/>
                    <a:pt x="357" y="766"/>
                  </a:cubicBezTo>
                  <a:lnTo>
                    <a:pt x="357" y="1790"/>
                  </a:lnTo>
                  <a:cubicBezTo>
                    <a:pt x="357" y="1886"/>
                    <a:pt x="429" y="1957"/>
                    <a:pt x="524" y="1957"/>
                  </a:cubicBezTo>
                  <a:cubicBezTo>
                    <a:pt x="607" y="1957"/>
                    <a:pt x="679" y="1886"/>
                    <a:pt x="679" y="1790"/>
                  </a:cubicBezTo>
                  <a:lnTo>
                    <a:pt x="679" y="766"/>
                  </a:lnTo>
                  <a:cubicBezTo>
                    <a:pt x="679" y="528"/>
                    <a:pt x="584" y="290"/>
                    <a:pt x="381" y="123"/>
                  </a:cubicBezTo>
                  <a:lnTo>
                    <a:pt x="286" y="40"/>
                  </a:lnTo>
                  <a:cubicBezTo>
                    <a:pt x="248" y="13"/>
                    <a:pt x="211" y="1"/>
                    <a:pt x="1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2" name="Google Shape;2352;p42"/>
          <p:cNvGrpSpPr/>
          <p:nvPr/>
        </p:nvGrpSpPr>
        <p:grpSpPr>
          <a:xfrm>
            <a:off x="4434873" y="2725602"/>
            <a:ext cx="274254" cy="350824"/>
            <a:chOff x="6243928" y="4263502"/>
            <a:chExt cx="274254" cy="350824"/>
          </a:xfrm>
        </p:grpSpPr>
        <p:sp>
          <p:nvSpPr>
            <p:cNvPr id="2353" name="Google Shape;2353;p42"/>
            <p:cNvSpPr/>
            <p:nvPr/>
          </p:nvSpPr>
          <p:spPr>
            <a:xfrm>
              <a:off x="6342390" y="4373653"/>
              <a:ext cx="10581" cy="15872"/>
            </a:xfrm>
            <a:custGeom>
              <a:rect b="b" l="l" r="r" t="t"/>
              <a:pathLst>
                <a:path extrusionOk="0" h="501" w="334">
                  <a:moveTo>
                    <a:pt x="167" y="0"/>
                  </a:moveTo>
                  <a:cubicBezTo>
                    <a:pt x="72" y="0"/>
                    <a:pt x="0" y="72"/>
                    <a:pt x="0" y="155"/>
                  </a:cubicBezTo>
                  <a:lnTo>
                    <a:pt x="0" y="333"/>
                  </a:lnTo>
                  <a:cubicBezTo>
                    <a:pt x="0" y="429"/>
                    <a:pt x="72" y="500"/>
                    <a:pt x="167" y="500"/>
                  </a:cubicBezTo>
                  <a:cubicBezTo>
                    <a:pt x="250" y="500"/>
                    <a:pt x="334" y="429"/>
                    <a:pt x="334" y="333"/>
                  </a:cubicBezTo>
                  <a:lnTo>
                    <a:pt x="334" y="155"/>
                  </a:lnTo>
                  <a:cubicBezTo>
                    <a:pt x="334" y="72"/>
                    <a:pt x="250"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42"/>
            <p:cNvSpPr/>
            <p:nvPr/>
          </p:nvSpPr>
          <p:spPr>
            <a:xfrm>
              <a:off x="6407999" y="4373653"/>
              <a:ext cx="10233" cy="15872"/>
            </a:xfrm>
            <a:custGeom>
              <a:rect b="b" l="l" r="r" t="t"/>
              <a:pathLst>
                <a:path extrusionOk="0" h="501" w="323">
                  <a:moveTo>
                    <a:pt x="168" y="0"/>
                  </a:moveTo>
                  <a:cubicBezTo>
                    <a:pt x="72" y="0"/>
                    <a:pt x="1" y="72"/>
                    <a:pt x="1" y="155"/>
                  </a:cubicBezTo>
                  <a:lnTo>
                    <a:pt x="1" y="333"/>
                  </a:lnTo>
                  <a:cubicBezTo>
                    <a:pt x="1" y="429"/>
                    <a:pt x="72" y="500"/>
                    <a:pt x="168" y="500"/>
                  </a:cubicBezTo>
                  <a:cubicBezTo>
                    <a:pt x="251" y="500"/>
                    <a:pt x="322" y="429"/>
                    <a:pt x="322" y="333"/>
                  </a:cubicBezTo>
                  <a:lnTo>
                    <a:pt x="322" y="155"/>
                  </a:lnTo>
                  <a:cubicBezTo>
                    <a:pt x="322" y="72"/>
                    <a:pt x="251" y="0"/>
                    <a:pt x="1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42"/>
            <p:cNvSpPr/>
            <p:nvPr/>
          </p:nvSpPr>
          <p:spPr>
            <a:xfrm>
              <a:off x="6336719" y="4357053"/>
              <a:ext cx="21162" cy="10201"/>
            </a:xfrm>
            <a:custGeom>
              <a:rect b="b" l="l" r="r" t="t"/>
              <a:pathLst>
                <a:path extrusionOk="0" h="322" w="668">
                  <a:moveTo>
                    <a:pt x="167" y="0"/>
                  </a:moveTo>
                  <a:cubicBezTo>
                    <a:pt x="72" y="0"/>
                    <a:pt x="1" y="72"/>
                    <a:pt x="1" y="167"/>
                  </a:cubicBezTo>
                  <a:cubicBezTo>
                    <a:pt x="1" y="250"/>
                    <a:pt x="72" y="322"/>
                    <a:pt x="167" y="322"/>
                  </a:cubicBezTo>
                  <a:lnTo>
                    <a:pt x="513" y="322"/>
                  </a:lnTo>
                  <a:cubicBezTo>
                    <a:pt x="596" y="322"/>
                    <a:pt x="667" y="250"/>
                    <a:pt x="667" y="167"/>
                  </a:cubicBezTo>
                  <a:cubicBezTo>
                    <a:pt x="667" y="72"/>
                    <a:pt x="596" y="0"/>
                    <a:pt x="5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42"/>
            <p:cNvSpPr/>
            <p:nvPr/>
          </p:nvSpPr>
          <p:spPr>
            <a:xfrm>
              <a:off x="6402740" y="4357053"/>
              <a:ext cx="21131" cy="10201"/>
            </a:xfrm>
            <a:custGeom>
              <a:rect b="b" l="l" r="r" t="t"/>
              <a:pathLst>
                <a:path extrusionOk="0" h="322" w="667">
                  <a:moveTo>
                    <a:pt x="167" y="0"/>
                  </a:moveTo>
                  <a:cubicBezTo>
                    <a:pt x="72" y="0"/>
                    <a:pt x="0" y="72"/>
                    <a:pt x="0" y="167"/>
                  </a:cubicBezTo>
                  <a:cubicBezTo>
                    <a:pt x="0" y="250"/>
                    <a:pt x="72" y="322"/>
                    <a:pt x="167" y="322"/>
                  </a:cubicBezTo>
                  <a:lnTo>
                    <a:pt x="512" y="322"/>
                  </a:lnTo>
                  <a:cubicBezTo>
                    <a:pt x="596" y="322"/>
                    <a:pt x="667" y="250"/>
                    <a:pt x="667" y="167"/>
                  </a:cubicBezTo>
                  <a:cubicBezTo>
                    <a:pt x="667" y="72"/>
                    <a:pt x="596" y="0"/>
                    <a:pt x="5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42"/>
            <p:cNvSpPr/>
            <p:nvPr/>
          </p:nvSpPr>
          <p:spPr>
            <a:xfrm>
              <a:off x="6243928" y="4263502"/>
              <a:ext cx="274254" cy="350824"/>
            </a:xfrm>
            <a:custGeom>
              <a:rect b="b" l="l" r="r" t="t"/>
              <a:pathLst>
                <a:path extrusionOk="0" h="11074" w="8657">
                  <a:moveTo>
                    <a:pt x="1501" y="4406"/>
                  </a:moveTo>
                  <a:cubicBezTo>
                    <a:pt x="1596" y="4453"/>
                    <a:pt x="1691" y="4489"/>
                    <a:pt x="1799" y="4489"/>
                  </a:cubicBezTo>
                  <a:lnTo>
                    <a:pt x="1918" y="4489"/>
                  </a:lnTo>
                  <a:cubicBezTo>
                    <a:pt x="1977" y="4942"/>
                    <a:pt x="2191" y="5382"/>
                    <a:pt x="2489" y="5739"/>
                  </a:cubicBezTo>
                  <a:cubicBezTo>
                    <a:pt x="2584" y="5858"/>
                    <a:pt x="2692" y="5954"/>
                    <a:pt x="2811" y="6049"/>
                  </a:cubicBezTo>
                  <a:cubicBezTo>
                    <a:pt x="2156" y="5977"/>
                    <a:pt x="1620" y="5644"/>
                    <a:pt x="1358" y="5442"/>
                  </a:cubicBezTo>
                  <a:cubicBezTo>
                    <a:pt x="1275" y="5382"/>
                    <a:pt x="1263" y="5287"/>
                    <a:pt x="1298" y="5215"/>
                  </a:cubicBezTo>
                  <a:cubicBezTo>
                    <a:pt x="1370" y="5049"/>
                    <a:pt x="1453" y="4787"/>
                    <a:pt x="1501" y="4406"/>
                  </a:cubicBezTo>
                  <a:close/>
                  <a:moveTo>
                    <a:pt x="7097" y="4394"/>
                  </a:moveTo>
                  <a:cubicBezTo>
                    <a:pt x="7156" y="4787"/>
                    <a:pt x="7252" y="5049"/>
                    <a:pt x="7323" y="5215"/>
                  </a:cubicBezTo>
                  <a:cubicBezTo>
                    <a:pt x="7347" y="5287"/>
                    <a:pt x="7335" y="5394"/>
                    <a:pt x="7264" y="5442"/>
                  </a:cubicBezTo>
                  <a:cubicBezTo>
                    <a:pt x="6990" y="5644"/>
                    <a:pt x="6454" y="5977"/>
                    <a:pt x="5787" y="6049"/>
                  </a:cubicBezTo>
                  <a:cubicBezTo>
                    <a:pt x="5906" y="5942"/>
                    <a:pt x="6025" y="5835"/>
                    <a:pt x="6132" y="5715"/>
                  </a:cubicBezTo>
                  <a:cubicBezTo>
                    <a:pt x="6430" y="5358"/>
                    <a:pt x="6621" y="4930"/>
                    <a:pt x="6692" y="4489"/>
                  </a:cubicBezTo>
                  <a:lnTo>
                    <a:pt x="6787" y="4489"/>
                  </a:lnTo>
                  <a:cubicBezTo>
                    <a:pt x="6906" y="4489"/>
                    <a:pt x="7002" y="4453"/>
                    <a:pt x="7097" y="4394"/>
                  </a:cubicBezTo>
                  <a:close/>
                  <a:moveTo>
                    <a:pt x="4299" y="334"/>
                  </a:moveTo>
                  <a:cubicBezTo>
                    <a:pt x="5835" y="334"/>
                    <a:pt x="7085" y="1584"/>
                    <a:pt x="7085" y="3120"/>
                  </a:cubicBezTo>
                  <a:lnTo>
                    <a:pt x="7085" y="3370"/>
                  </a:lnTo>
                  <a:cubicBezTo>
                    <a:pt x="6990" y="3322"/>
                    <a:pt x="6906" y="3310"/>
                    <a:pt x="6811" y="3310"/>
                  </a:cubicBezTo>
                  <a:lnTo>
                    <a:pt x="6728" y="3310"/>
                  </a:lnTo>
                  <a:cubicBezTo>
                    <a:pt x="6680" y="3310"/>
                    <a:pt x="6632" y="3299"/>
                    <a:pt x="6585" y="3251"/>
                  </a:cubicBezTo>
                  <a:cubicBezTo>
                    <a:pt x="6561" y="3215"/>
                    <a:pt x="6525" y="3179"/>
                    <a:pt x="6525" y="3120"/>
                  </a:cubicBezTo>
                  <a:cubicBezTo>
                    <a:pt x="6525" y="2382"/>
                    <a:pt x="6168" y="1715"/>
                    <a:pt x="5597" y="1286"/>
                  </a:cubicBezTo>
                  <a:cubicBezTo>
                    <a:pt x="5503" y="1224"/>
                    <a:pt x="5373" y="1189"/>
                    <a:pt x="5255" y="1189"/>
                  </a:cubicBezTo>
                  <a:cubicBezTo>
                    <a:pt x="5237" y="1189"/>
                    <a:pt x="5220" y="1190"/>
                    <a:pt x="5204" y="1191"/>
                  </a:cubicBezTo>
                  <a:cubicBezTo>
                    <a:pt x="5073" y="1227"/>
                    <a:pt x="4954" y="1298"/>
                    <a:pt x="4882" y="1417"/>
                  </a:cubicBezTo>
                  <a:cubicBezTo>
                    <a:pt x="4739" y="1608"/>
                    <a:pt x="4525" y="1727"/>
                    <a:pt x="4287" y="1727"/>
                  </a:cubicBezTo>
                  <a:cubicBezTo>
                    <a:pt x="4049" y="1727"/>
                    <a:pt x="3823" y="1608"/>
                    <a:pt x="3692" y="1417"/>
                  </a:cubicBezTo>
                  <a:cubicBezTo>
                    <a:pt x="3608" y="1298"/>
                    <a:pt x="3489" y="1227"/>
                    <a:pt x="3358" y="1191"/>
                  </a:cubicBezTo>
                  <a:cubicBezTo>
                    <a:pt x="3327" y="1185"/>
                    <a:pt x="3296" y="1183"/>
                    <a:pt x="3266" y="1183"/>
                  </a:cubicBezTo>
                  <a:cubicBezTo>
                    <a:pt x="3166" y="1183"/>
                    <a:pt x="3068" y="1214"/>
                    <a:pt x="2977" y="1286"/>
                  </a:cubicBezTo>
                  <a:cubicBezTo>
                    <a:pt x="2858" y="1358"/>
                    <a:pt x="2751" y="1465"/>
                    <a:pt x="2668" y="1548"/>
                  </a:cubicBezTo>
                  <a:cubicBezTo>
                    <a:pt x="2596" y="1608"/>
                    <a:pt x="2596" y="1715"/>
                    <a:pt x="2668" y="1775"/>
                  </a:cubicBezTo>
                  <a:cubicBezTo>
                    <a:pt x="2697" y="1804"/>
                    <a:pt x="2736" y="1819"/>
                    <a:pt x="2775" y="1819"/>
                  </a:cubicBezTo>
                  <a:cubicBezTo>
                    <a:pt x="2814" y="1819"/>
                    <a:pt x="2852" y="1804"/>
                    <a:pt x="2882" y="1775"/>
                  </a:cubicBezTo>
                  <a:cubicBezTo>
                    <a:pt x="2977" y="1691"/>
                    <a:pt x="3061" y="1608"/>
                    <a:pt x="3156" y="1536"/>
                  </a:cubicBezTo>
                  <a:cubicBezTo>
                    <a:pt x="3181" y="1520"/>
                    <a:pt x="3212" y="1503"/>
                    <a:pt x="3245" y="1503"/>
                  </a:cubicBezTo>
                  <a:cubicBezTo>
                    <a:pt x="3259" y="1503"/>
                    <a:pt x="3273" y="1506"/>
                    <a:pt x="3287" y="1513"/>
                  </a:cubicBezTo>
                  <a:cubicBezTo>
                    <a:pt x="3334" y="1524"/>
                    <a:pt x="3382" y="1536"/>
                    <a:pt x="3406" y="1584"/>
                  </a:cubicBezTo>
                  <a:cubicBezTo>
                    <a:pt x="3596" y="1882"/>
                    <a:pt x="3918" y="2048"/>
                    <a:pt x="4275" y="2048"/>
                  </a:cubicBezTo>
                  <a:cubicBezTo>
                    <a:pt x="4608" y="2048"/>
                    <a:pt x="4942" y="1870"/>
                    <a:pt x="5132" y="1584"/>
                  </a:cubicBezTo>
                  <a:cubicBezTo>
                    <a:pt x="5168" y="1536"/>
                    <a:pt x="5192" y="1524"/>
                    <a:pt x="5251" y="1513"/>
                  </a:cubicBezTo>
                  <a:cubicBezTo>
                    <a:pt x="5265" y="1506"/>
                    <a:pt x="5278" y="1503"/>
                    <a:pt x="5291" y="1503"/>
                  </a:cubicBezTo>
                  <a:cubicBezTo>
                    <a:pt x="5321" y="1503"/>
                    <a:pt x="5349" y="1520"/>
                    <a:pt x="5382" y="1536"/>
                  </a:cubicBezTo>
                  <a:cubicBezTo>
                    <a:pt x="5894" y="1894"/>
                    <a:pt x="6192" y="2477"/>
                    <a:pt x="6192" y="3096"/>
                  </a:cubicBezTo>
                  <a:cubicBezTo>
                    <a:pt x="6192" y="3239"/>
                    <a:pt x="6251" y="3370"/>
                    <a:pt x="6335" y="3453"/>
                  </a:cubicBezTo>
                  <a:cubicBezTo>
                    <a:pt x="6430" y="3549"/>
                    <a:pt x="6561" y="3608"/>
                    <a:pt x="6692" y="3608"/>
                  </a:cubicBezTo>
                  <a:lnTo>
                    <a:pt x="6787" y="3608"/>
                  </a:lnTo>
                  <a:cubicBezTo>
                    <a:pt x="6859" y="3608"/>
                    <a:pt x="6930" y="3632"/>
                    <a:pt x="6990" y="3691"/>
                  </a:cubicBezTo>
                  <a:cubicBezTo>
                    <a:pt x="7037" y="3751"/>
                    <a:pt x="7073" y="3834"/>
                    <a:pt x="7073" y="3906"/>
                  </a:cubicBezTo>
                  <a:cubicBezTo>
                    <a:pt x="7049" y="4037"/>
                    <a:pt x="6918" y="4144"/>
                    <a:pt x="6775" y="4144"/>
                  </a:cubicBezTo>
                  <a:lnTo>
                    <a:pt x="6692" y="4144"/>
                  </a:lnTo>
                  <a:lnTo>
                    <a:pt x="6692" y="4156"/>
                  </a:lnTo>
                  <a:cubicBezTo>
                    <a:pt x="6692" y="4072"/>
                    <a:pt x="6621" y="3989"/>
                    <a:pt x="6537" y="3989"/>
                  </a:cubicBezTo>
                  <a:cubicBezTo>
                    <a:pt x="6442" y="3989"/>
                    <a:pt x="6371" y="4072"/>
                    <a:pt x="6371" y="4156"/>
                  </a:cubicBezTo>
                  <a:cubicBezTo>
                    <a:pt x="6371" y="4668"/>
                    <a:pt x="6192" y="5144"/>
                    <a:pt x="5859" y="5513"/>
                  </a:cubicBezTo>
                  <a:cubicBezTo>
                    <a:pt x="5597" y="5823"/>
                    <a:pt x="5251" y="6049"/>
                    <a:pt x="4870" y="6156"/>
                  </a:cubicBezTo>
                  <a:lnTo>
                    <a:pt x="4954" y="5942"/>
                  </a:lnTo>
                  <a:cubicBezTo>
                    <a:pt x="4966" y="5894"/>
                    <a:pt x="4966" y="5835"/>
                    <a:pt x="4942" y="5799"/>
                  </a:cubicBezTo>
                  <a:cubicBezTo>
                    <a:pt x="4906" y="5751"/>
                    <a:pt x="4870" y="5715"/>
                    <a:pt x="4811" y="5715"/>
                  </a:cubicBezTo>
                  <a:lnTo>
                    <a:pt x="3763" y="5715"/>
                  </a:lnTo>
                  <a:cubicBezTo>
                    <a:pt x="3704" y="5715"/>
                    <a:pt x="3656" y="5751"/>
                    <a:pt x="3632" y="5799"/>
                  </a:cubicBezTo>
                  <a:cubicBezTo>
                    <a:pt x="3596" y="5835"/>
                    <a:pt x="3596" y="5894"/>
                    <a:pt x="3620" y="5942"/>
                  </a:cubicBezTo>
                  <a:lnTo>
                    <a:pt x="3704" y="6156"/>
                  </a:lnTo>
                  <a:cubicBezTo>
                    <a:pt x="3346" y="6049"/>
                    <a:pt x="2989" y="5823"/>
                    <a:pt x="2739" y="5525"/>
                  </a:cubicBezTo>
                  <a:cubicBezTo>
                    <a:pt x="2406" y="5144"/>
                    <a:pt x="2227" y="4668"/>
                    <a:pt x="2227" y="4156"/>
                  </a:cubicBezTo>
                  <a:cubicBezTo>
                    <a:pt x="2227" y="4072"/>
                    <a:pt x="2156" y="3989"/>
                    <a:pt x="2072" y="3989"/>
                  </a:cubicBezTo>
                  <a:cubicBezTo>
                    <a:pt x="1977" y="3989"/>
                    <a:pt x="1906" y="4072"/>
                    <a:pt x="1906" y="4156"/>
                  </a:cubicBezTo>
                  <a:lnTo>
                    <a:pt x="1906" y="4168"/>
                  </a:lnTo>
                  <a:lnTo>
                    <a:pt x="1799" y="4168"/>
                  </a:lnTo>
                  <a:cubicBezTo>
                    <a:pt x="1727" y="4168"/>
                    <a:pt x="1656" y="4144"/>
                    <a:pt x="1596" y="4084"/>
                  </a:cubicBezTo>
                  <a:cubicBezTo>
                    <a:pt x="1549" y="4025"/>
                    <a:pt x="1513" y="3953"/>
                    <a:pt x="1513" y="3870"/>
                  </a:cubicBezTo>
                  <a:cubicBezTo>
                    <a:pt x="1525" y="3739"/>
                    <a:pt x="1668" y="3632"/>
                    <a:pt x="1810" y="3632"/>
                  </a:cubicBezTo>
                  <a:lnTo>
                    <a:pt x="1870" y="3632"/>
                  </a:lnTo>
                  <a:cubicBezTo>
                    <a:pt x="2013" y="3632"/>
                    <a:pt x="2144" y="3572"/>
                    <a:pt x="2227" y="3489"/>
                  </a:cubicBezTo>
                  <a:cubicBezTo>
                    <a:pt x="2322" y="3394"/>
                    <a:pt x="2382" y="3263"/>
                    <a:pt x="2382" y="3132"/>
                  </a:cubicBezTo>
                  <a:cubicBezTo>
                    <a:pt x="2382" y="2846"/>
                    <a:pt x="2441" y="2584"/>
                    <a:pt x="2561" y="2322"/>
                  </a:cubicBezTo>
                  <a:cubicBezTo>
                    <a:pt x="2608" y="2251"/>
                    <a:pt x="2561" y="2144"/>
                    <a:pt x="2489" y="2120"/>
                  </a:cubicBezTo>
                  <a:cubicBezTo>
                    <a:pt x="2466" y="2107"/>
                    <a:pt x="2442" y="2101"/>
                    <a:pt x="2418" y="2101"/>
                  </a:cubicBezTo>
                  <a:cubicBezTo>
                    <a:pt x="2357" y="2101"/>
                    <a:pt x="2301" y="2140"/>
                    <a:pt x="2275" y="2191"/>
                  </a:cubicBezTo>
                  <a:cubicBezTo>
                    <a:pt x="2144" y="2489"/>
                    <a:pt x="2072" y="2798"/>
                    <a:pt x="2072" y="3132"/>
                  </a:cubicBezTo>
                  <a:cubicBezTo>
                    <a:pt x="2072" y="3179"/>
                    <a:pt x="2049" y="3215"/>
                    <a:pt x="2001" y="3263"/>
                  </a:cubicBezTo>
                  <a:cubicBezTo>
                    <a:pt x="1977" y="3299"/>
                    <a:pt x="1930" y="3322"/>
                    <a:pt x="1870" y="3322"/>
                  </a:cubicBezTo>
                  <a:lnTo>
                    <a:pt x="1810" y="3322"/>
                  </a:lnTo>
                  <a:cubicBezTo>
                    <a:pt x="1703" y="3322"/>
                    <a:pt x="1608" y="3358"/>
                    <a:pt x="1513" y="3394"/>
                  </a:cubicBezTo>
                  <a:lnTo>
                    <a:pt x="1513" y="3120"/>
                  </a:lnTo>
                  <a:cubicBezTo>
                    <a:pt x="1513" y="1584"/>
                    <a:pt x="2763" y="334"/>
                    <a:pt x="4299" y="334"/>
                  </a:cubicBezTo>
                  <a:close/>
                  <a:moveTo>
                    <a:pt x="4585" y="6049"/>
                  </a:moveTo>
                  <a:lnTo>
                    <a:pt x="4394" y="6525"/>
                  </a:lnTo>
                  <a:cubicBezTo>
                    <a:pt x="4370" y="6549"/>
                    <a:pt x="4346" y="6585"/>
                    <a:pt x="4299" y="6585"/>
                  </a:cubicBezTo>
                  <a:cubicBezTo>
                    <a:pt x="4251" y="6585"/>
                    <a:pt x="4227" y="6549"/>
                    <a:pt x="4216" y="6525"/>
                  </a:cubicBezTo>
                  <a:lnTo>
                    <a:pt x="4013" y="6049"/>
                  </a:lnTo>
                  <a:close/>
                  <a:moveTo>
                    <a:pt x="2822" y="7001"/>
                  </a:moveTo>
                  <a:lnTo>
                    <a:pt x="4013" y="7668"/>
                  </a:lnTo>
                  <a:lnTo>
                    <a:pt x="3156" y="8394"/>
                  </a:lnTo>
                  <a:lnTo>
                    <a:pt x="3144" y="8394"/>
                  </a:lnTo>
                  <a:lnTo>
                    <a:pt x="2584" y="7442"/>
                  </a:lnTo>
                  <a:lnTo>
                    <a:pt x="2811" y="7001"/>
                  </a:lnTo>
                  <a:close/>
                  <a:moveTo>
                    <a:pt x="5335" y="6347"/>
                  </a:moveTo>
                  <a:lnTo>
                    <a:pt x="5335" y="6870"/>
                  </a:lnTo>
                  <a:lnTo>
                    <a:pt x="5144" y="6966"/>
                  </a:lnTo>
                  <a:cubicBezTo>
                    <a:pt x="5073" y="7013"/>
                    <a:pt x="5037" y="7120"/>
                    <a:pt x="5085" y="7192"/>
                  </a:cubicBezTo>
                  <a:cubicBezTo>
                    <a:pt x="5117" y="7241"/>
                    <a:pt x="5178" y="7273"/>
                    <a:pt x="5236" y="7273"/>
                  </a:cubicBezTo>
                  <a:cubicBezTo>
                    <a:pt x="5263" y="7273"/>
                    <a:pt x="5288" y="7266"/>
                    <a:pt x="5311" y="7251"/>
                  </a:cubicBezTo>
                  <a:lnTo>
                    <a:pt x="5775" y="7001"/>
                  </a:lnTo>
                  <a:lnTo>
                    <a:pt x="5787" y="7001"/>
                  </a:lnTo>
                  <a:lnTo>
                    <a:pt x="6013" y="7442"/>
                  </a:lnTo>
                  <a:lnTo>
                    <a:pt x="5489" y="8394"/>
                  </a:lnTo>
                  <a:lnTo>
                    <a:pt x="5478" y="8394"/>
                  </a:lnTo>
                  <a:lnTo>
                    <a:pt x="4597" y="7656"/>
                  </a:lnTo>
                  <a:lnTo>
                    <a:pt x="4751" y="7585"/>
                  </a:lnTo>
                  <a:cubicBezTo>
                    <a:pt x="4823" y="7537"/>
                    <a:pt x="4847" y="7430"/>
                    <a:pt x="4811" y="7359"/>
                  </a:cubicBezTo>
                  <a:cubicBezTo>
                    <a:pt x="4778" y="7310"/>
                    <a:pt x="4717" y="7277"/>
                    <a:pt x="4659" y="7277"/>
                  </a:cubicBezTo>
                  <a:cubicBezTo>
                    <a:pt x="4633" y="7277"/>
                    <a:pt x="4607" y="7284"/>
                    <a:pt x="4585" y="7299"/>
                  </a:cubicBezTo>
                  <a:lnTo>
                    <a:pt x="4311" y="7442"/>
                  </a:lnTo>
                  <a:lnTo>
                    <a:pt x="3263" y="6870"/>
                  </a:lnTo>
                  <a:lnTo>
                    <a:pt x="3263" y="6347"/>
                  </a:lnTo>
                  <a:cubicBezTo>
                    <a:pt x="3454" y="6430"/>
                    <a:pt x="3656" y="6513"/>
                    <a:pt x="3870" y="6537"/>
                  </a:cubicBezTo>
                  <a:lnTo>
                    <a:pt x="3918" y="6656"/>
                  </a:lnTo>
                  <a:cubicBezTo>
                    <a:pt x="3977" y="6823"/>
                    <a:pt x="4132" y="6918"/>
                    <a:pt x="4299" y="6918"/>
                  </a:cubicBezTo>
                  <a:cubicBezTo>
                    <a:pt x="4477" y="6918"/>
                    <a:pt x="4632" y="6823"/>
                    <a:pt x="4680" y="6656"/>
                  </a:cubicBezTo>
                  <a:lnTo>
                    <a:pt x="4727" y="6537"/>
                  </a:lnTo>
                  <a:cubicBezTo>
                    <a:pt x="4942" y="6489"/>
                    <a:pt x="5144" y="6430"/>
                    <a:pt x="5335" y="6347"/>
                  </a:cubicBezTo>
                  <a:close/>
                  <a:moveTo>
                    <a:pt x="4311" y="0"/>
                  </a:moveTo>
                  <a:cubicBezTo>
                    <a:pt x="2608" y="0"/>
                    <a:pt x="1203" y="1405"/>
                    <a:pt x="1203" y="3120"/>
                  </a:cubicBezTo>
                  <a:lnTo>
                    <a:pt x="1203" y="3977"/>
                  </a:lnTo>
                  <a:cubicBezTo>
                    <a:pt x="1203" y="4525"/>
                    <a:pt x="1096" y="4870"/>
                    <a:pt x="1013" y="5084"/>
                  </a:cubicBezTo>
                  <a:cubicBezTo>
                    <a:pt x="906" y="5299"/>
                    <a:pt x="965" y="5561"/>
                    <a:pt x="1156" y="5704"/>
                  </a:cubicBezTo>
                  <a:cubicBezTo>
                    <a:pt x="1489" y="5942"/>
                    <a:pt x="2132" y="6347"/>
                    <a:pt x="2930" y="6406"/>
                  </a:cubicBezTo>
                  <a:lnTo>
                    <a:pt x="2930" y="6692"/>
                  </a:lnTo>
                  <a:cubicBezTo>
                    <a:pt x="2894" y="6674"/>
                    <a:pt x="2861" y="6665"/>
                    <a:pt x="2828" y="6665"/>
                  </a:cubicBezTo>
                  <a:cubicBezTo>
                    <a:pt x="2796" y="6665"/>
                    <a:pt x="2763" y="6674"/>
                    <a:pt x="2727" y="6692"/>
                  </a:cubicBezTo>
                  <a:cubicBezTo>
                    <a:pt x="2632" y="6716"/>
                    <a:pt x="2561" y="6775"/>
                    <a:pt x="2525" y="6847"/>
                  </a:cubicBezTo>
                  <a:lnTo>
                    <a:pt x="2275" y="7359"/>
                  </a:lnTo>
                  <a:lnTo>
                    <a:pt x="858" y="7775"/>
                  </a:lnTo>
                  <a:cubicBezTo>
                    <a:pt x="358" y="7918"/>
                    <a:pt x="1" y="8394"/>
                    <a:pt x="1" y="8918"/>
                  </a:cubicBezTo>
                  <a:lnTo>
                    <a:pt x="1" y="10919"/>
                  </a:lnTo>
                  <a:cubicBezTo>
                    <a:pt x="1" y="11002"/>
                    <a:pt x="72" y="11073"/>
                    <a:pt x="167" y="11073"/>
                  </a:cubicBezTo>
                  <a:cubicBezTo>
                    <a:pt x="251" y="11073"/>
                    <a:pt x="322" y="11002"/>
                    <a:pt x="322" y="10919"/>
                  </a:cubicBezTo>
                  <a:lnTo>
                    <a:pt x="322" y="8918"/>
                  </a:lnTo>
                  <a:cubicBezTo>
                    <a:pt x="322" y="8752"/>
                    <a:pt x="370" y="8609"/>
                    <a:pt x="441" y="8478"/>
                  </a:cubicBezTo>
                  <a:lnTo>
                    <a:pt x="1370" y="9264"/>
                  </a:lnTo>
                  <a:cubicBezTo>
                    <a:pt x="1489" y="9371"/>
                    <a:pt x="1549" y="9514"/>
                    <a:pt x="1549" y="9668"/>
                  </a:cubicBezTo>
                  <a:lnTo>
                    <a:pt x="1549" y="10895"/>
                  </a:lnTo>
                  <a:cubicBezTo>
                    <a:pt x="1549" y="10990"/>
                    <a:pt x="1620" y="11061"/>
                    <a:pt x="1703" y="11061"/>
                  </a:cubicBezTo>
                  <a:cubicBezTo>
                    <a:pt x="1799" y="11061"/>
                    <a:pt x="1870" y="10990"/>
                    <a:pt x="1870" y="10895"/>
                  </a:cubicBezTo>
                  <a:lnTo>
                    <a:pt x="1870" y="9668"/>
                  </a:lnTo>
                  <a:cubicBezTo>
                    <a:pt x="1870" y="9406"/>
                    <a:pt x="1763" y="9168"/>
                    <a:pt x="1572" y="9014"/>
                  </a:cubicBezTo>
                  <a:lnTo>
                    <a:pt x="656" y="8216"/>
                  </a:lnTo>
                  <a:cubicBezTo>
                    <a:pt x="739" y="8144"/>
                    <a:pt x="834" y="8097"/>
                    <a:pt x="953" y="8073"/>
                  </a:cubicBezTo>
                  <a:lnTo>
                    <a:pt x="2346" y="7656"/>
                  </a:lnTo>
                  <a:lnTo>
                    <a:pt x="2858" y="8549"/>
                  </a:lnTo>
                  <a:cubicBezTo>
                    <a:pt x="2894" y="8633"/>
                    <a:pt x="2989" y="8692"/>
                    <a:pt x="3096" y="8716"/>
                  </a:cubicBezTo>
                  <a:lnTo>
                    <a:pt x="3156" y="8716"/>
                  </a:lnTo>
                  <a:cubicBezTo>
                    <a:pt x="3227" y="8716"/>
                    <a:pt x="3311" y="8680"/>
                    <a:pt x="3382" y="8633"/>
                  </a:cubicBezTo>
                  <a:lnTo>
                    <a:pt x="4335" y="7823"/>
                  </a:lnTo>
                  <a:lnTo>
                    <a:pt x="5287" y="8633"/>
                  </a:lnTo>
                  <a:cubicBezTo>
                    <a:pt x="5347" y="8692"/>
                    <a:pt x="5418" y="8716"/>
                    <a:pt x="5501" y="8716"/>
                  </a:cubicBezTo>
                  <a:lnTo>
                    <a:pt x="5561" y="8716"/>
                  </a:lnTo>
                  <a:cubicBezTo>
                    <a:pt x="5668" y="8692"/>
                    <a:pt x="5740" y="8633"/>
                    <a:pt x="5799" y="8549"/>
                  </a:cubicBezTo>
                  <a:lnTo>
                    <a:pt x="6311" y="7656"/>
                  </a:lnTo>
                  <a:lnTo>
                    <a:pt x="7704" y="8073"/>
                  </a:lnTo>
                  <a:cubicBezTo>
                    <a:pt x="7811" y="8097"/>
                    <a:pt x="7918" y="8156"/>
                    <a:pt x="8002" y="8216"/>
                  </a:cubicBezTo>
                  <a:lnTo>
                    <a:pt x="7085" y="9014"/>
                  </a:lnTo>
                  <a:cubicBezTo>
                    <a:pt x="6894" y="9168"/>
                    <a:pt x="6787" y="9406"/>
                    <a:pt x="6787" y="9668"/>
                  </a:cubicBezTo>
                  <a:lnTo>
                    <a:pt x="6787" y="10895"/>
                  </a:lnTo>
                  <a:cubicBezTo>
                    <a:pt x="6787" y="10990"/>
                    <a:pt x="6859" y="11061"/>
                    <a:pt x="6954" y="11061"/>
                  </a:cubicBezTo>
                  <a:cubicBezTo>
                    <a:pt x="7037" y="11061"/>
                    <a:pt x="7109" y="10990"/>
                    <a:pt x="7109" y="10895"/>
                  </a:cubicBezTo>
                  <a:lnTo>
                    <a:pt x="7109" y="9668"/>
                  </a:lnTo>
                  <a:cubicBezTo>
                    <a:pt x="7109" y="9514"/>
                    <a:pt x="7192" y="9371"/>
                    <a:pt x="7287" y="9264"/>
                  </a:cubicBezTo>
                  <a:lnTo>
                    <a:pt x="8216" y="8478"/>
                  </a:lnTo>
                  <a:cubicBezTo>
                    <a:pt x="8287" y="8609"/>
                    <a:pt x="8335" y="8752"/>
                    <a:pt x="8335" y="8918"/>
                  </a:cubicBezTo>
                  <a:lnTo>
                    <a:pt x="8335" y="10919"/>
                  </a:lnTo>
                  <a:cubicBezTo>
                    <a:pt x="8335" y="11002"/>
                    <a:pt x="8407" y="11073"/>
                    <a:pt x="8502" y="11073"/>
                  </a:cubicBezTo>
                  <a:cubicBezTo>
                    <a:pt x="8585" y="11073"/>
                    <a:pt x="8657" y="11002"/>
                    <a:pt x="8657" y="10919"/>
                  </a:cubicBezTo>
                  <a:lnTo>
                    <a:pt x="8657" y="8918"/>
                  </a:lnTo>
                  <a:cubicBezTo>
                    <a:pt x="8633" y="8382"/>
                    <a:pt x="8276" y="7906"/>
                    <a:pt x="7764" y="7763"/>
                  </a:cubicBezTo>
                  <a:lnTo>
                    <a:pt x="6359" y="7347"/>
                  </a:lnTo>
                  <a:lnTo>
                    <a:pt x="6097" y="6835"/>
                  </a:lnTo>
                  <a:cubicBezTo>
                    <a:pt x="6061" y="6763"/>
                    <a:pt x="5978" y="6692"/>
                    <a:pt x="5906" y="6668"/>
                  </a:cubicBezTo>
                  <a:cubicBezTo>
                    <a:pt x="5870" y="6662"/>
                    <a:pt x="5835" y="6659"/>
                    <a:pt x="5801" y="6659"/>
                  </a:cubicBezTo>
                  <a:cubicBezTo>
                    <a:pt x="5766" y="6659"/>
                    <a:pt x="5734" y="6662"/>
                    <a:pt x="5704" y="6668"/>
                  </a:cubicBezTo>
                  <a:lnTo>
                    <a:pt x="5704" y="6394"/>
                  </a:lnTo>
                  <a:cubicBezTo>
                    <a:pt x="6502" y="6347"/>
                    <a:pt x="7156" y="5942"/>
                    <a:pt x="7466" y="5692"/>
                  </a:cubicBezTo>
                  <a:cubicBezTo>
                    <a:pt x="7668" y="5537"/>
                    <a:pt x="7728" y="5287"/>
                    <a:pt x="7621" y="5061"/>
                  </a:cubicBezTo>
                  <a:cubicBezTo>
                    <a:pt x="7525" y="4870"/>
                    <a:pt x="7430" y="4513"/>
                    <a:pt x="7430" y="3965"/>
                  </a:cubicBezTo>
                  <a:lnTo>
                    <a:pt x="7430" y="3120"/>
                  </a:lnTo>
                  <a:cubicBezTo>
                    <a:pt x="7430" y="1405"/>
                    <a:pt x="6025" y="0"/>
                    <a:pt x="43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42"/>
            <p:cNvSpPr/>
            <p:nvPr/>
          </p:nvSpPr>
          <p:spPr>
            <a:xfrm>
              <a:off x="6375559" y="4549033"/>
              <a:ext cx="10233" cy="10201"/>
            </a:xfrm>
            <a:custGeom>
              <a:rect b="b" l="l" r="r" t="t"/>
              <a:pathLst>
                <a:path extrusionOk="0" h="322" w="323">
                  <a:moveTo>
                    <a:pt x="156" y="1"/>
                  </a:moveTo>
                  <a:cubicBezTo>
                    <a:pt x="72" y="1"/>
                    <a:pt x="1" y="72"/>
                    <a:pt x="1" y="155"/>
                  </a:cubicBezTo>
                  <a:cubicBezTo>
                    <a:pt x="1" y="251"/>
                    <a:pt x="72" y="322"/>
                    <a:pt x="156" y="322"/>
                  </a:cubicBezTo>
                  <a:cubicBezTo>
                    <a:pt x="251" y="322"/>
                    <a:pt x="322" y="251"/>
                    <a:pt x="322" y="155"/>
                  </a:cubicBezTo>
                  <a:cubicBezTo>
                    <a:pt x="322" y="72"/>
                    <a:pt x="251" y="1"/>
                    <a:pt x="1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42"/>
            <p:cNvSpPr/>
            <p:nvPr/>
          </p:nvSpPr>
          <p:spPr>
            <a:xfrm>
              <a:off x="6375559" y="4587493"/>
              <a:ext cx="10233" cy="10613"/>
            </a:xfrm>
            <a:custGeom>
              <a:rect b="b" l="l" r="r" t="t"/>
              <a:pathLst>
                <a:path extrusionOk="0" h="335" w="323">
                  <a:moveTo>
                    <a:pt x="156" y="1"/>
                  </a:moveTo>
                  <a:cubicBezTo>
                    <a:pt x="72" y="1"/>
                    <a:pt x="1" y="72"/>
                    <a:pt x="1" y="168"/>
                  </a:cubicBezTo>
                  <a:cubicBezTo>
                    <a:pt x="1" y="251"/>
                    <a:pt x="72" y="334"/>
                    <a:pt x="156" y="334"/>
                  </a:cubicBezTo>
                  <a:cubicBezTo>
                    <a:pt x="251" y="334"/>
                    <a:pt x="322" y="251"/>
                    <a:pt x="322" y="168"/>
                  </a:cubicBezTo>
                  <a:cubicBezTo>
                    <a:pt x="322" y="72"/>
                    <a:pt x="251" y="1"/>
                    <a:pt x="1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42"/>
            <p:cNvSpPr/>
            <p:nvPr/>
          </p:nvSpPr>
          <p:spPr>
            <a:xfrm>
              <a:off x="6342009" y="4406442"/>
              <a:ext cx="76222" cy="32472"/>
            </a:xfrm>
            <a:custGeom>
              <a:rect b="b" l="l" r="r" t="t"/>
              <a:pathLst>
                <a:path extrusionOk="0" h="1025" w="2406">
                  <a:moveTo>
                    <a:pt x="1012" y="334"/>
                  </a:moveTo>
                  <a:cubicBezTo>
                    <a:pt x="953" y="430"/>
                    <a:pt x="834" y="525"/>
                    <a:pt x="703" y="525"/>
                  </a:cubicBezTo>
                  <a:lnTo>
                    <a:pt x="381" y="525"/>
                  </a:lnTo>
                  <a:cubicBezTo>
                    <a:pt x="441" y="406"/>
                    <a:pt x="560" y="334"/>
                    <a:pt x="703" y="334"/>
                  </a:cubicBezTo>
                  <a:close/>
                  <a:moveTo>
                    <a:pt x="1727" y="334"/>
                  </a:moveTo>
                  <a:cubicBezTo>
                    <a:pt x="1858" y="334"/>
                    <a:pt x="1977" y="406"/>
                    <a:pt x="2036" y="525"/>
                  </a:cubicBezTo>
                  <a:lnTo>
                    <a:pt x="1727" y="525"/>
                  </a:lnTo>
                  <a:cubicBezTo>
                    <a:pt x="1584" y="525"/>
                    <a:pt x="1477" y="453"/>
                    <a:pt x="1417" y="334"/>
                  </a:cubicBezTo>
                  <a:close/>
                  <a:moveTo>
                    <a:pt x="679" y="1"/>
                  </a:moveTo>
                  <a:cubicBezTo>
                    <a:pt x="310" y="1"/>
                    <a:pt x="0" y="311"/>
                    <a:pt x="0" y="692"/>
                  </a:cubicBezTo>
                  <a:lnTo>
                    <a:pt x="0" y="870"/>
                  </a:lnTo>
                  <a:cubicBezTo>
                    <a:pt x="0" y="953"/>
                    <a:pt x="72" y="1025"/>
                    <a:pt x="167" y="1025"/>
                  </a:cubicBezTo>
                  <a:cubicBezTo>
                    <a:pt x="250" y="1025"/>
                    <a:pt x="322" y="953"/>
                    <a:pt x="322" y="870"/>
                  </a:cubicBezTo>
                  <a:lnTo>
                    <a:pt x="322" y="846"/>
                  </a:lnTo>
                  <a:lnTo>
                    <a:pt x="679" y="846"/>
                  </a:lnTo>
                  <a:cubicBezTo>
                    <a:pt x="893" y="846"/>
                    <a:pt x="1084" y="763"/>
                    <a:pt x="1203" y="608"/>
                  </a:cubicBezTo>
                  <a:cubicBezTo>
                    <a:pt x="1322" y="763"/>
                    <a:pt x="1512" y="846"/>
                    <a:pt x="1727" y="846"/>
                  </a:cubicBezTo>
                  <a:lnTo>
                    <a:pt x="2084" y="846"/>
                  </a:lnTo>
                  <a:lnTo>
                    <a:pt x="2084" y="870"/>
                  </a:lnTo>
                  <a:cubicBezTo>
                    <a:pt x="2084" y="953"/>
                    <a:pt x="2155" y="1025"/>
                    <a:pt x="2251" y="1025"/>
                  </a:cubicBezTo>
                  <a:cubicBezTo>
                    <a:pt x="2334" y="1025"/>
                    <a:pt x="2405" y="953"/>
                    <a:pt x="2405" y="870"/>
                  </a:cubicBezTo>
                  <a:lnTo>
                    <a:pt x="2405" y="692"/>
                  </a:lnTo>
                  <a:cubicBezTo>
                    <a:pt x="2405" y="299"/>
                    <a:pt x="2108" y="1"/>
                    <a:pt x="17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1" name="Google Shape;2361;p42"/>
          <p:cNvGrpSpPr/>
          <p:nvPr/>
        </p:nvGrpSpPr>
        <p:grpSpPr>
          <a:xfrm>
            <a:off x="7151513" y="2727107"/>
            <a:ext cx="261075" cy="347815"/>
            <a:chOff x="6709751" y="2881842"/>
            <a:chExt cx="261075" cy="347815"/>
          </a:xfrm>
        </p:grpSpPr>
        <p:sp>
          <p:nvSpPr>
            <p:cNvPr id="2362" name="Google Shape;2362;p42"/>
            <p:cNvSpPr/>
            <p:nvPr/>
          </p:nvSpPr>
          <p:spPr>
            <a:xfrm>
              <a:off x="6709751" y="2881842"/>
              <a:ext cx="261075" cy="347815"/>
            </a:xfrm>
            <a:custGeom>
              <a:rect b="b" l="l" r="r" t="t"/>
              <a:pathLst>
                <a:path extrusionOk="0" h="10979" w="8241">
                  <a:moveTo>
                    <a:pt x="1394" y="4680"/>
                  </a:moveTo>
                  <a:cubicBezTo>
                    <a:pt x="1477" y="4728"/>
                    <a:pt x="1573" y="4740"/>
                    <a:pt x="1668" y="4740"/>
                  </a:cubicBezTo>
                  <a:lnTo>
                    <a:pt x="1787" y="4740"/>
                  </a:lnTo>
                  <a:cubicBezTo>
                    <a:pt x="1858" y="5323"/>
                    <a:pt x="2156" y="5823"/>
                    <a:pt x="2561" y="6180"/>
                  </a:cubicBezTo>
                  <a:cubicBezTo>
                    <a:pt x="2468" y="6204"/>
                    <a:pt x="2384" y="6215"/>
                    <a:pt x="2308" y="6215"/>
                  </a:cubicBezTo>
                  <a:cubicBezTo>
                    <a:pt x="1897" y="6215"/>
                    <a:pt x="1727" y="5915"/>
                    <a:pt x="1727" y="5895"/>
                  </a:cubicBezTo>
                  <a:cubicBezTo>
                    <a:pt x="1692" y="5835"/>
                    <a:pt x="1632" y="5799"/>
                    <a:pt x="1573" y="5799"/>
                  </a:cubicBezTo>
                  <a:cubicBezTo>
                    <a:pt x="1546" y="5802"/>
                    <a:pt x="1520" y="5803"/>
                    <a:pt x="1495" y="5803"/>
                  </a:cubicBezTo>
                  <a:cubicBezTo>
                    <a:pt x="1123" y="5803"/>
                    <a:pt x="974" y="5562"/>
                    <a:pt x="918" y="5395"/>
                  </a:cubicBezTo>
                  <a:cubicBezTo>
                    <a:pt x="1144" y="5323"/>
                    <a:pt x="1394" y="5133"/>
                    <a:pt x="1394" y="4716"/>
                  </a:cubicBezTo>
                  <a:lnTo>
                    <a:pt x="1394" y="4680"/>
                  </a:lnTo>
                  <a:close/>
                  <a:moveTo>
                    <a:pt x="6871" y="4716"/>
                  </a:moveTo>
                  <a:lnTo>
                    <a:pt x="6871" y="4740"/>
                  </a:lnTo>
                  <a:cubicBezTo>
                    <a:pt x="6895" y="5144"/>
                    <a:pt x="7145" y="5335"/>
                    <a:pt x="7371" y="5418"/>
                  </a:cubicBezTo>
                  <a:cubicBezTo>
                    <a:pt x="7314" y="5566"/>
                    <a:pt x="7159" y="5813"/>
                    <a:pt x="6770" y="5813"/>
                  </a:cubicBezTo>
                  <a:cubicBezTo>
                    <a:pt x="6752" y="5813"/>
                    <a:pt x="6734" y="5812"/>
                    <a:pt x="6716" y="5811"/>
                  </a:cubicBezTo>
                  <a:cubicBezTo>
                    <a:pt x="6645" y="5811"/>
                    <a:pt x="6597" y="5847"/>
                    <a:pt x="6561" y="5906"/>
                  </a:cubicBezTo>
                  <a:cubicBezTo>
                    <a:pt x="6551" y="5917"/>
                    <a:pt x="6367" y="6237"/>
                    <a:pt x="5922" y="6237"/>
                  </a:cubicBezTo>
                  <a:cubicBezTo>
                    <a:pt x="5859" y="6237"/>
                    <a:pt x="5790" y="6231"/>
                    <a:pt x="5716" y="6216"/>
                  </a:cubicBezTo>
                  <a:cubicBezTo>
                    <a:pt x="6133" y="5847"/>
                    <a:pt x="6418" y="5335"/>
                    <a:pt x="6490" y="4775"/>
                  </a:cubicBezTo>
                  <a:lnTo>
                    <a:pt x="6609" y="4775"/>
                  </a:lnTo>
                  <a:cubicBezTo>
                    <a:pt x="6692" y="4775"/>
                    <a:pt x="6799" y="4740"/>
                    <a:pt x="6871" y="4716"/>
                  </a:cubicBezTo>
                  <a:close/>
                  <a:moveTo>
                    <a:pt x="4132" y="275"/>
                  </a:moveTo>
                  <a:cubicBezTo>
                    <a:pt x="4656" y="275"/>
                    <a:pt x="5002" y="382"/>
                    <a:pt x="5133" y="596"/>
                  </a:cubicBezTo>
                  <a:cubicBezTo>
                    <a:pt x="5204" y="715"/>
                    <a:pt x="5359" y="787"/>
                    <a:pt x="5502" y="811"/>
                  </a:cubicBezTo>
                  <a:cubicBezTo>
                    <a:pt x="6299" y="906"/>
                    <a:pt x="6871" y="1561"/>
                    <a:pt x="6871" y="2347"/>
                  </a:cubicBezTo>
                  <a:lnTo>
                    <a:pt x="6871" y="3632"/>
                  </a:lnTo>
                  <a:cubicBezTo>
                    <a:pt x="6799" y="3585"/>
                    <a:pt x="6692" y="3573"/>
                    <a:pt x="6609" y="3573"/>
                  </a:cubicBezTo>
                  <a:lnTo>
                    <a:pt x="6514" y="3573"/>
                  </a:lnTo>
                  <a:lnTo>
                    <a:pt x="6514" y="3394"/>
                  </a:lnTo>
                  <a:cubicBezTo>
                    <a:pt x="6514" y="2858"/>
                    <a:pt x="6240" y="2632"/>
                    <a:pt x="5942" y="2394"/>
                  </a:cubicBezTo>
                  <a:cubicBezTo>
                    <a:pt x="5823" y="2299"/>
                    <a:pt x="5704" y="2204"/>
                    <a:pt x="5585" y="2085"/>
                  </a:cubicBezTo>
                  <a:cubicBezTo>
                    <a:pt x="5555" y="2055"/>
                    <a:pt x="5514" y="2040"/>
                    <a:pt x="5472" y="2040"/>
                  </a:cubicBezTo>
                  <a:cubicBezTo>
                    <a:pt x="5430" y="2040"/>
                    <a:pt x="5388" y="2055"/>
                    <a:pt x="5359" y="2085"/>
                  </a:cubicBezTo>
                  <a:cubicBezTo>
                    <a:pt x="5299" y="2144"/>
                    <a:pt x="5299" y="2239"/>
                    <a:pt x="5359" y="2299"/>
                  </a:cubicBezTo>
                  <a:cubicBezTo>
                    <a:pt x="5490" y="2442"/>
                    <a:pt x="5621" y="2537"/>
                    <a:pt x="5740" y="2644"/>
                  </a:cubicBezTo>
                  <a:cubicBezTo>
                    <a:pt x="6025" y="2870"/>
                    <a:pt x="6204" y="3013"/>
                    <a:pt x="6204" y="3394"/>
                  </a:cubicBezTo>
                  <a:lnTo>
                    <a:pt x="6204" y="3728"/>
                  </a:lnTo>
                  <a:cubicBezTo>
                    <a:pt x="6204" y="3787"/>
                    <a:pt x="6240" y="3835"/>
                    <a:pt x="6276" y="3871"/>
                  </a:cubicBezTo>
                  <a:cubicBezTo>
                    <a:pt x="6323" y="3894"/>
                    <a:pt x="6323" y="3894"/>
                    <a:pt x="6490" y="3894"/>
                  </a:cubicBezTo>
                  <a:lnTo>
                    <a:pt x="6621" y="3894"/>
                  </a:lnTo>
                  <a:cubicBezTo>
                    <a:pt x="6776" y="3894"/>
                    <a:pt x="6895" y="4013"/>
                    <a:pt x="6895" y="4168"/>
                  </a:cubicBezTo>
                  <a:cubicBezTo>
                    <a:pt x="6895" y="4311"/>
                    <a:pt x="6776" y="4430"/>
                    <a:pt x="6621" y="4430"/>
                  </a:cubicBezTo>
                  <a:lnTo>
                    <a:pt x="6537" y="4430"/>
                  </a:lnTo>
                  <a:lnTo>
                    <a:pt x="6537" y="4418"/>
                  </a:lnTo>
                  <a:cubicBezTo>
                    <a:pt x="6537" y="4323"/>
                    <a:pt x="6454" y="4252"/>
                    <a:pt x="6371" y="4252"/>
                  </a:cubicBezTo>
                  <a:cubicBezTo>
                    <a:pt x="6276" y="4252"/>
                    <a:pt x="6204" y="4323"/>
                    <a:pt x="6204" y="4418"/>
                  </a:cubicBezTo>
                  <a:cubicBezTo>
                    <a:pt x="6204" y="5549"/>
                    <a:pt x="5287" y="6478"/>
                    <a:pt x="4132" y="6478"/>
                  </a:cubicBezTo>
                  <a:cubicBezTo>
                    <a:pt x="4118" y="6478"/>
                    <a:pt x="4104" y="6478"/>
                    <a:pt x="4090" y="6478"/>
                  </a:cubicBezTo>
                  <a:cubicBezTo>
                    <a:pt x="2979" y="6478"/>
                    <a:pt x="2085" y="5547"/>
                    <a:pt x="2085" y="4430"/>
                  </a:cubicBezTo>
                  <a:cubicBezTo>
                    <a:pt x="2085" y="4347"/>
                    <a:pt x="2013" y="4263"/>
                    <a:pt x="1918" y="4263"/>
                  </a:cubicBezTo>
                  <a:cubicBezTo>
                    <a:pt x="1834" y="4263"/>
                    <a:pt x="1751" y="4347"/>
                    <a:pt x="1751" y="4430"/>
                  </a:cubicBezTo>
                  <a:lnTo>
                    <a:pt x="1751" y="4442"/>
                  </a:lnTo>
                  <a:lnTo>
                    <a:pt x="1668" y="4442"/>
                  </a:lnTo>
                  <a:cubicBezTo>
                    <a:pt x="1513" y="4442"/>
                    <a:pt x="1394" y="4323"/>
                    <a:pt x="1394" y="4180"/>
                  </a:cubicBezTo>
                  <a:cubicBezTo>
                    <a:pt x="1394" y="4025"/>
                    <a:pt x="1513" y="3906"/>
                    <a:pt x="1668" y="3906"/>
                  </a:cubicBezTo>
                  <a:lnTo>
                    <a:pt x="1751" y="3906"/>
                  </a:lnTo>
                  <a:cubicBezTo>
                    <a:pt x="2037" y="3906"/>
                    <a:pt x="2263" y="3692"/>
                    <a:pt x="2263" y="3406"/>
                  </a:cubicBezTo>
                  <a:cubicBezTo>
                    <a:pt x="2263" y="3228"/>
                    <a:pt x="2346" y="3073"/>
                    <a:pt x="2501" y="2942"/>
                  </a:cubicBezTo>
                  <a:lnTo>
                    <a:pt x="2513" y="2954"/>
                  </a:lnTo>
                  <a:cubicBezTo>
                    <a:pt x="2549" y="2989"/>
                    <a:pt x="2585" y="3001"/>
                    <a:pt x="2632" y="3001"/>
                  </a:cubicBezTo>
                  <a:cubicBezTo>
                    <a:pt x="2680" y="3001"/>
                    <a:pt x="2704" y="2989"/>
                    <a:pt x="2739" y="2954"/>
                  </a:cubicBezTo>
                  <a:cubicBezTo>
                    <a:pt x="2799" y="2894"/>
                    <a:pt x="2811" y="2823"/>
                    <a:pt x="2763" y="2751"/>
                  </a:cubicBezTo>
                  <a:cubicBezTo>
                    <a:pt x="3085" y="2573"/>
                    <a:pt x="3513" y="2442"/>
                    <a:pt x="3930" y="2299"/>
                  </a:cubicBezTo>
                  <a:cubicBezTo>
                    <a:pt x="4644" y="2061"/>
                    <a:pt x="5323" y="1846"/>
                    <a:pt x="5502" y="1394"/>
                  </a:cubicBezTo>
                  <a:cubicBezTo>
                    <a:pt x="5537" y="1311"/>
                    <a:pt x="5502" y="1215"/>
                    <a:pt x="5418" y="1192"/>
                  </a:cubicBezTo>
                  <a:cubicBezTo>
                    <a:pt x="5393" y="1182"/>
                    <a:pt x="5369" y="1178"/>
                    <a:pt x="5347" y="1178"/>
                  </a:cubicBezTo>
                  <a:cubicBezTo>
                    <a:pt x="5283" y="1178"/>
                    <a:pt x="5230" y="1213"/>
                    <a:pt x="5204" y="1275"/>
                  </a:cubicBezTo>
                  <a:cubicBezTo>
                    <a:pt x="5085" y="1585"/>
                    <a:pt x="4454" y="1799"/>
                    <a:pt x="3823" y="1989"/>
                  </a:cubicBezTo>
                  <a:cubicBezTo>
                    <a:pt x="3382" y="2144"/>
                    <a:pt x="2906" y="2287"/>
                    <a:pt x="2549" y="2513"/>
                  </a:cubicBezTo>
                  <a:lnTo>
                    <a:pt x="2085" y="2025"/>
                  </a:lnTo>
                  <a:cubicBezTo>
                    <a:pt x="2049" y="1990"/>
                    <a:pt x="1997" y="1967"/>
                    <a:pt x="1947" y="1967"/>
                  </a:cubicBezTo>
                  <a:cubicBezTo>
                    <a:pt x="1914" y="1967"/>
                    <a:pt x="1882" y="1977"/>
                    <a:pt x="1858" y="2001"/>
                  </a:cubicBezTo>
                  <a:cubicBezTo>
                    <a:pt x="1799" y="2061"/>
                    <a:pt x="1787" y="2168"/>
                    <a:pt x="1846" y="2227"/>
                  </a:cubicBezTo>
                  <a:lnTo>
                    <a:pt x="2275" y="2692"/>
                  </a:lnTo>
                  <a:cubicBezTo>
                    <a:pt x="2073" y="2870"/>
                    <a:pt x="1930" y="3097"/>
                    <a:pt x="1930" y="3394"/>
                  </a:cubicBezTo>
                  <a:cubicBezTo>
                    <a:pt x="1930" y="3490"/>
                    <a:pt x="1858" y="3573"/>
                    <a:pt x="1751" y="3573"/>
                  </a:cubicBezTo>
                  <a:lnTo>
                    <a:pt x="1668" y="3573"/>
                  </a:lnTo>
                  <a:cubicBezTo>
                    <a:pt x="1573" y="3573"/>
                    <a:pt x="1477" y="3597"/>
                    <a:pt x="1394" y="3632"/>
                  </a:cubicBezTo>
                  <a:lnTo>
                    <a:pt x="1394" y="2692"/>
                  </a:lnTo>
                  <a:cubicBezTo>
                    <a:pt x="1394" y="1787"/>
                    <a:pt x="1906" y="1204"/>
                    <a:pt x="2335" y="894"/>
                  </a:cubicBezTo>
                  <a:cubicBezTo>
                    <a:pt x="2858" y="501"/>
                    <a:pt x="3525" y="275"/>
                    <a:pt x="4132" y="275"/>
                  </a:cubicBezTo>
                  <a:close/>
                  <a:moveTo>
                    <a:pt x="5013" y="6680"/>
                  </a:moveTo>
                  <a:lnTo>
                    <a:pt x="5013" y="7526"/>
                  </a:lnTo>
                  <a:cubicBezTo>
                    <a:pt x="5013" y="7633"/>
                    <a:pt x="5002" y="7716"/>
                    <a:pt x="4966" y="7811"/>
                  </a:cubicBezTo>
                  <a:cubicBezTo>
                    <a:pt x="4942" y="7895"/>
                    <a:pt x="4990" y="7990"/>
                    <a:pt x="5073" y="8014"/>
                  </a:cubicBezTo>
                  <a:cubicBezTo>
                    <a:pt x="5085" y="8014"/>
                    <a:pt x="5109" y="8038"/>
                    <a:pt x="5133" y="8038"/>
                  </a:cubicBezTo>
                  <a:cubicBezTo>
                    <a:pt x="5192" y="8038"/>
                    <a:pt x="5263" y="7990"/>
                    <a:pt x="5287" y="7931"/>
                  </a:cubicBezTo>
                  <a:cubicBezTo>
                    <a:pt x="5323" y="7800"/>
                    <a:pt x="5359" y="7681"/>
                    <a:pt x="5359" y="7526"/>
                  </a:cubicBezTo>
                  <a:lnTo>
                    <a:pt x="5359" y="7240"/>
                  </a:lnTo>
                  <a:lnTo>
                    <a:pt x="5787" y="7395"/>
                  </a:lnTo>
                  <a:cubicBezTo>
                    <a:pt x="5859" y="7419"/>
                    <a:pt x="5906" y="7478"/>
                    <a:pt x="5906" y="7561"/>
                  </a:cubicBezTo>
                  <a:cubicBezTo>
                    <a:pt x="5918" y="8133"/>
                    <a:pt x="5787" y="8633"/>
                    <a:pt x="5656" y="8931"/>
                  </a:cubicBezTo>
                  <a:cubicBezTo>
                    <a:pt x="5567" y="9130"/>
                    <a:pt x="5376" y="9255"/>
                    <a:pt x="5170" y="9255"/>
                  </a:cubicBezTo>
                  <a:cubicBezTo>
                    <a:pt x="5130" y="9255"/>
                    <a:pt x="5090" y="9250"/>
                    <a:pt x="5049" y="9240"/>
                  </a:cubicBezTo>
                  <a:lnTo>
                    <a:pt x="4180" y="9026"/>
                  </a:lnTo>
                  <a:lnTo>
                    <a:pt x="4109" y="9026"/>
                  </a:lnTo>
                  <a:lnTo>
                    <a:pt x="3239" y="9240"/>
                  </a:lnTo>
                  <a:cubicBezTo>
                    <a:pt x="3197" y="9250"/>
                    <a:pt x="3154" y="9255"/>
                    <a:pt x="3112" y="9255"/>
                  </a:cubicBezTo>
                  <a:cubicBezTo>
                    <a:pt x="2908" y="9255"/>
                    <a:pt x="2721" y="9138"/>
                    <a:pt x="2632" y="8931"/>
                  </a:cubicBezTo>
                  <a:cubicBezTo>
                    <a:pt x="2513" y="8633"/>
                    <a:pt x="2370" y="8133"/>
                    <a:pt x="2406" y="7538"/>
                  </a:cubicBezTo>
                  <a:cubicBezTo>
                    <a:pt x="2406" y="7466"/>
                    <a:pt x="2466" y="7407"/>
                    <a:pt x="2525" y="7383"/>
                  </a:cubicBezTo>
                  <a:lnTo>
                    <a:pt x="2966" y="7228"/>
                  </a:lnTo>
                  <a:lnTo>
                    <a:pt x="2966" y="7514"/>
                  </a:lnTo>
                  <a:cubicBezTo>
                    <a:pt x="2966" y="8169"/>
                    <a:pt x="3501" y="8704"/>
                    <a:pt x="4156" y="8704"/>
                  </a:cubicBezTo>
                  <a:cubicBezTo>
                    <a:pt x="4394" y="8704"/>
                    <a:pt x="4609" y="8633"/>
                    <a:pt x="4811" y="8514"/>
                  </a:cubicBezTo>
                  <a:cubicBezTo>
                    <a:pt x="4882" y="8466"/>
                    <a:pt x="4894" y="8359"/>
                    <a:pt x="4847" y="8288"/>
                  </a:cubicBezTo>
                  <a:cubicBezTo>
                    <a:pt x="4824" y="8242"/>
                    <a:pt x="4771" y="8215"/>
                    <a:pt x="4717" y="8215"/>
                  </a:cubicBezTo>
                  <a:cubicBezTo>
                    <a:pt x="4688" y="8215"/>
                    <a:pt x="4658" y="8223"/>
                    <a:pt x="4632" y="8240"/>
                  </a:cubicBezTo>
                  <a:cubicBezTo>
                    <a:pt x="4478" y="8335"/>
                    <a:pt x="4311" y="8395"/>
                    <a:pt x="4156" y="8395"/>
                  </a:cubicBezTo>
                  <a:cubicBezTo>
                    <a:pt x="3680" y="8395"/>
                    <a:pt x="3287" y="8002"/>
                    <a:pt x="3287" y="7526"/>
                  </a:cubicBezTo>
                  <a:lnTo>
                    <a:pt x="3287" y="6680"/>
                  </a:lnTo>
                  <a:cubicBezTo>
                    <a:pt x="3561" y="6788"/>
                    <a:pt x="3859" y="6847"/>
                    <a:pt x="4156" y="6847"/>
                  </a:cubicBezTo>
                  <a:cubicBezTo>
                    <a:pt x="4454" y="6847"/>
                    <a:pt x="4752" y="6788"/>
                    <a:pt x="5013" y="6680"/>
                  </a:cubicBezTo>
                  <a:close/>
                  <a:moveTo>
                    <a:pt x="4109" y="1"/>
                  </a:moveTo>
                  <a:cubicBezTo>
                    <a:pt x="3418" y="1"/>
                    <a:pt x="2680" y="251"/>
                    <a:pt x="2108" y="668"/>
                  </a:cubicBezTo>
                  <a:cubicBezTo>
                    <a:pt x="1620" y="1025"/>
                    <a:pt x="1037" y="1680"/>
                    <a:pt x="1037" y="2716"/>
                  </a:cubicBezTo>
                  <a:lnTo>
                    <a:pt x="1037" y="4728"/>
                  </a:lnTo>
                  <a:cubicBezTo>
                    <a:pt x="1037" y="5097"/>
                    <a:pt x="739" y="5133"/>
                    <a:pt x="680" y="5133"/>
                  </a:cubicBezTo>
                  <a:cubicBezTo>
                    <a:pt x="644" y="5133"/>
                    <a:pt x="596" y="5144"/>
                    <a:pt x="561" y="5192"/>
                  </a:cubicBezTo>
                  <a:cubicBezTo>
                    <a:pt x="537" y="5216"/>
                    <a:pt x="525" y="5264"/>
                    <a:pt x="525" y="5311"/>
                  </a:cubicBezTo>
                  <a:cubicBezTo>
                    <a:pt x="525" y="5323"/>
                    <a:pt x="608" y="6133"/>
                    <a:pt x="1442" y="6145"/>
                  </a:cubicBezTo>
                  <a:cubicBezTo>
                    <a:pt x="1501" y="6216"/>
                    <a:pt x="1596" y="6323"/>
                    <a:pt x="1739" y="6407"/>
                  </a:cubicBezTo>
                  <a:cubicBezTo>
                    <a:pt x="1874" y="6489"/>
                    <a:pt x="2069" y="6571"/>
                    <a:pt x="2325" y="6571"/>
                  </a:cubicBezTo>
                  <a:cubicBezTo>
                    <a:pt x="2477" y="6571"/>
                    <a:pt x="2651" y="6542"/>
                    <a:pt x="2847" y="6466"/>
                  </a:cubicBezTo>
                  <a:cubicBezTo>
                    <a:pt x="2870" y="6478"/>
                    <a:pt x="2882" y="6502"/>
                    <a:pt x="2918" y="6514"/>
                  </a:cubicBezTo>
                  <a:lnTo>
                    <a:pt x="2918" y="6895"/>
                  </a:lnTo>
                  <a:lnTo>
                    <a:pt x="2382" y="7073"/>
                  </a:lnTo>
                  <a:cubicBezTo>
                    <a:pt x="2192" y="7157"/>
                    <a:pt x="2049" y="7323"/>
                    <a:pt x="2037" y="7526"/>
                  </a:cubicBezTo>
                  <a:lnTo>
                    <a:pt x="2037" y="7561"/>
                  </a:lnTo>
                  <a:lnTo>
                    <a:pt x="787" y="8002"/>
                  </a:lnTo>
                  <a:cubicBezTo>
                    <a:pt x="310" y="8169"/>
                    <a:pt x="1" y="8609"/>
                    <a:pt x="1" y="9121"/>
                  </a:cubicBezTo>
                  <a:lnTo>
                    <a:pt x="1" y="10788"/>
                  </a:lnTo>
                  <a:cubicBezTo>
                    <a:pt x="1" y="10871"/>
                    <a:pt x="72" y="10955"/>
                    <a:pt x="168" y="10955"/>
                  </a:cubicBezTo>
                  <a:cubicBezTo>
                    <a:pt x="251" y="10955"/>
                    <a:pt x="322" y="10871"/>
                    <a:pt x="322" y="10788"/>
                  </a:cubicBezTo>
                  <a:lnTo>
                    <a:pt x="322" y="9121"/>
                  </a:lnTo>
                  <a:cubicBezTo>
                    <a:pt x="322" y="9014"/>
                    <a:pt x="346" y="8895"/>
                    <a:pt x="382" y="8812"/>
                  </a:cubicBezTo>
                  <a:lnTo>
                    <a:pt x="1203" y="9502"/>
                  </a:lnTo>
                  <a:cubicBezTo>
                    <a:pt x="1323" y="9609"/>
                    <a:pt x="1382" y="9740"/>
                    <a:pt x="1382" y="9907"/>
                  </a:cubicBezTo>
                  <a:lnTo>
                    <a:pt x="1382" y="10788"/>
                  </a:lnTo>
                  <a:cubicBezTo>
                    <a:pt x="1382" y="10871"/>
                    <a:pt x="1453" y="10955"/>
                    <a:pt x="1549" y="10955"/>
                  </a:cubicBezTo>
                  <a:cubicBezTo>
                    <a:pt x="1632" y="10955"/>
                    <a:pt x="1715" y="10871"/>
                    <a:pt x="1715" y="10788"/>
                  </a:cubicBezTo>
                  <a:lnTo>
                    <a:pt x="1715" y="9907"/>
                  </a:lnTo>
                  <a:cubicBezTo>
                    <a:pt x="1715" y="9657"/>
                    <a:pt x="1608" y="9431"/>
                    <a:pt x="1418" y="9264"/>
                  </a:cubicBezTo>
                  <a:lnTo>
                    <a:pt x="561" y="8538"/>
                  </a:lnTo>
                  <a:cubicBezTo>
                    <a:pt x="656" y="8431"/>
                    <a:pt x="775" y="8359"/>
                    <a:pt x="906" y="8312"/>
                  </a:cubicBezTo>
                  <a:lnTo>
                    <a:pt x="2037" y="7919"/>
                  </a:lnTo>
                  <a:cubicBezTo>
                    <a:pt x="2049" y="8419"/>
                    <a:pt x="2180" y="8824"/>
                    <a:pt x="2287" y="9085"/>
                  </a:cubicBezTo>
                  <a:cubicBezTo>
                    <a:pt x="2426" y="9414"/>
                    <a:pt x="2740" y="9609"/>
                    <a:pt x="3075" y="9609"/>
                  </a:cubicBezTo>
                  <a:cubicBezTo>
                    <a:pt x="3141" y="9609"/>
                    <a:pt x="3208" y="9601"/>
                    <a:pt x="3275" y="9586"/>
                  </a:cubicBezTo>
                  <a:lnTo>
                    <a:pt x="4085" y="9371"/>
                  </a:lnTo>
                  <a:lnTo>
                    <a:pt x="4906" y="9586"/>
                  </a:lnTo>
                  <a:cubicBezTo>
                    <a:pt x="4978" y="9597"/>
                    <a:pt x="5049" y="9609"/>
                    <a:pt x="5121" y="9609"/>
                  </a:cubicBezTo>
                  <a:cubicBezTo>
                    <a:pt x="5442" y="9609"/>
                    <a:pt x="5752" y="9419"/>
                    <a:pt x="5895" y="9085"/>
                  </a:cubicBezTo>
                  <a:cubicBezTo>
                    <a:pt x="6002" y="8824"/>
                    <a:pt x="6133" y="8419"/>
                    <a:pt x="6145" y="7931"/>
                  </a:cubicBezTo>
                  <a:lnTo>
                    <a:pt x="7276" y="8335"/>
                  </a:lnTo>
                  <a:cubicBezTo>
                    <a:pt x="7407" y="8371"/>
                    <a:pt x="7526" y="8466"/>
                    <a:pt x="7621" y="8550"/>
                  </a:cubicBezTo>
                  <a:lnTo>
                    <a:pt x="6764" y="9288"/>
                  </a:lnTo>
                  <a:cubicBezTo>
                    <a:pt x="6573" y="9443"/>
                    <a:pt x="6466" y="9669"/>
                    <a:pt x="6466" y="9919"/>
                  </a:cubicBezTo>
                  <a:lnTo>
                    <a:pt x="6466" y="10800"/>
                  </a:lnTo>
                  <a:cubicBezTo>
                    <a:pt x="6466" y="10895"/>
                    <a:pt x="6549" y="10967"/>
                    <a:pt x="6633" y="10967"/>
                  </a:cubicBezTo>
                  <a:cubicBezTo>
                    <a:pt x="6728" y="10967"/>
                    <a:pt x="6799" y="10895"/>
                    <a:pt x="6799" y="10800"/>
                  </a:cubicBezTo>
                  <a:lnTo>
                    <a:pt x="6799" y="9919"/>
                  </a:lnTo>
                  <a:cubicBezTo>
                    <a:pt x="6799" y="9776"/>
                    <a:pt x="6859" y="9621"/>
                    <a:pt x="6978" y="9526"/>
                  </a:cubicBezTo>
                  <a:lnTo>
                    <a:pt x="7776" y="8835"/>
                  </a:lnTo>
                  <a:cubicBezTo>
                    <a:pt x="7823" y="8943"/>
                    <a:pt x="7835" y="9050"/>
                    <a:pt x="7835" y="9145"/>
                  </a:cubicBezTo>
                  <a:lnTo>
                    <a:pt x="7835" y="10812"/>
                  </a:lnTo>
                  <a:cubicBezTo>
                    <a:pt x="7835" y="10907"/>
                    <a:pt x="7919" y="10979"/>
                    <a:pt x="8002" y="10979"/>
                  </a:cubicBezTo>
                  <a:cubicBezTo>
                    <a:pt x="8097" y="10979"/>
                    <a:pt x="8169" y="10907"/>
                    <a:pt x="8169" y="10812"/>
                  </a:cubicBezTo>
                  <a:lnTo>
                    <a:pt x="8169" y="9145"/>
                  </a:lnTo>
                  <a:cubicBezTo>
                    <a:pt x="8240" y="8597"/>
                    <a:pt x="7919" y="8133"/>
                    <a:pt x="7442" y="7978"/>
                  </a:cubicBezTo>
                  <a:lnTo>
                    <a:pt x="6204" y="7538"/>
                  </a:lnTo>
                  <a:lnTo>
                    <a:pt x="6204" y="7514"/>
                  </a:lnTo>
                  <a:cubicBezTo>
                    <a:pt x="6192" y="7300"/>
                    <a:pt x="6061" y="7121"/>
                    <a:pt x="5859" y="7061"/>
                  </a:cubicBezTo>
                  <a:lnTo>
                    <a:pt x="5323" y="6883"/>
                  </a:lnTo>
                  <a:lnTo>
                    <a:pt x="5323" y="6502"/>
                  </a:lnTo>
                  <a:cubicBezTo>
                    <a:pt x="5359" y="6478"/>
                    <a:pt x="5371" y="6466"/>
                    <a:pt x="5406" y="6454"/>
                  </a:cubicBezTo>
                  <a:cubicBezTo>
                    <a:pt x="5597" y="6526"/>
                    <a:pt x="5775" y="6561"/>
                    <a:pt x="5918" y="6561"/>
                  </a:cubicBezTo>
                  <a:cubicBezTo>
                    <a:pt x="6180" y="6561"/>
                    <a:pt x="6371" y="6490"/>
                    <a:pt x="6490" y="6407"/>
                  </a:cubicBezTo>
                  <a:cubicBezTo>
                    <a:pt x="6633" y="6323"/>
                    <a:pt x="6728" y="6216"/>
                    <a:pt x="6787" y="6145"/>
                  </a:cubicBezTo>
                  <a:cubicBezTo>
                    <a:pt x="7621" y="6133"/>
                    <a:pt x="7704" y="5323"/>
                    <a:pt x="7704" y="5311"/>
                  </a:cubicBezTo>
                  <a:cubicBezTo>
                    <a:pt x="7704" y="5264"/>
                    <a:pt x="7692" y="5216"/>
                    <a:pt x="7669" y="5192"/>
                  </a:cubicBezTo>
                  <a:cubicBezTo>
                    <a:pt x="7633" y="5156"/>
                    <a:pt x="7585" y="5133"/>
                    <a:pt x="7549" y="5133"/>
                  </a:cubicBezTo>
                  <a:cubicBezTo>
                    <a:pt x="7549" y="5133"/>
                    <a:pt x="7454" y="5133"/>
                    <a:pt x="7371" y="5073"/>
                  </a:cubicBezTo>
                  <a:cubicBezTo>
                    <a:pt x="7252" y="5014"/>
                    <a:pt x="7192" y="4894"/>
                    <a:pt x="7192" y="4728"/>
                  </a:cubicBezTo>
                  <a:lnTo>
                    <a:pt x="7192" y="2382"/>
                  </a:lnTo>
                  <a:cubicBezTo>
                    <a:pt x="7192" y="1430"/>
                    <a:pt x="6478" y="620"/>
                    <a:pt x="5525" y="513"/>
                  </a:cubicBezTo>
                  <a:cubicBezTo>
                    <a:pt x="5466" y="513"/>
                    <a:pt x="5406" y="489"/>
                    <a:pt x="5371" y="442"/>
                  </a:cubicBezTo>
                  <a:cubicBezTo>
                    <a:pt x="5180" y="144"/>
                    <a:pt x="4752" y="1"/>
                    <a:pt x="41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2"/>
            <p:cNvSpPr/>
            <p:nvPr/>
          </p:nvSpPr>
          <p:spPr>
            <a:xfrm>
              <a:off x="6819522" y="3044519"/>
              <a:ext cx="43402" cy="15396"/>
            </a:xfrm>
            <a:custGeom>
              <a:rect b="b" l="l" r="r" t="t"/>
              <a:pathLst>
                <a:path extrusionOk="0" h="486" w="1370">
                  <a:moveTo>
                    <a:pt x="173" y="1"/>
                  </a:moveTo>
                  <a:cubicBezTo>
                    <a:pt x="132" y="1"/>
                    <a:pt x="90" y="15"/>
                    <a:pt x="60" y="45"/>
                  </a:cubicBezTo>
                  <a:cubicBezTo>
                    <a:pt x="1" y="105"/>
                    <a:pt x="1" y="200"/>
                    <a:pt x="60" y="260"/>
                  </a:cubicBezTo>
                  <a:cubicBezTo>
                    <a:pt x="191" y="402"/>
                    <a:pt x="429" y="486"/>
                    <a:pt x="691" y="486"/>
                  </a:cubicBezTo>
                  <a:cubicBezTo>
                    <a:pt x="941" y="486"/>
                    <a:pt x="1179" y="414"/>
                    <a:pt x="1310" y="260"/>
                  </a:cubicBezTo>
                  <a:cubicBezTo>
                    <a:pt x="1370" y="200"/>
                    <a:pt x="1370" y="105"/>
                    <a:pt x="1310" y="45"/>
                  </a:cubicBezTo>
                  <a:cubicBezTo>
                    <a:pt x="1281" y="15"/>
                    <a:pt x="1239" y="1"/>
                    <a:pt x="1197" y="1"/>
                  </a:cubicBezTo>
                  <a:cubicBezTo>
                    <a:pt x="1156" y="1"/>
                    <a:pt x="1114" y="15"/>
                    <a:pt x="1084" y="45"/>
                  </a:cubicBezTo>
                  <a:cubicBezTo>
                    <a:pt x="1025" y="105"/>
                    <a:pt x="894" y="152"/>
                    <a:pt x="691" y="152"/>
                  </a:cubicBezTo>
                  <a:cubicBezTo>
                    <a:pt x="477" y="152"/>
                    <a:pt x="346" y="81"/>
                    <a:pt x="286" y="45"/>
                  </a:cubicBezTo>
                  <a:cubicBezTo>
                    <a:pt x="257" y="15"/>
                    <a:pt x="215" y="1"/>
                    <a:pt x="1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42"/>
            <p:cNvSpPr/>
            <p:nvPr/>
          </p:nvSpPr>
          <p:spPr>
            <a:xfrm>
              <a:off x="6803682" y="3006344"/>
              <a:ext cx="10233" cy="15492"/>
            </a:xfrm>
            <a:custGeom>
              <a:rect b="b" l="l" r="r" t="t"/>
              <a:pathLst>
                <a:path extrusionOk="0" h="489" w="323">
                  <a:moveTo>
                    <a:pt x="155" y="0"/>
                  </a:moveTo>
                  <a:cubicBezTo>
                    <a:pt x="72" y="0"/>
                    <a:pt x="1" y="71"/>
                    <a:pt x="1" y="155"/>
                  </a:cubicBezTo>
                  <a:lnTo>
                    <a:pt x="1" y="322"/>
                  </a:lnTo>
                  <a:cubicBezTo>
                    <a:pt x="1" y="417"/>
                    <a:pt x="72" y="488"/>
                    <a:pt x="155" y="488"/>
                  </a:cubicBezTo>
                  <a:cubicBezTo>
                    <a:pt x="251" y="488"/>
                    <a:pt x="322" y="417"/>
                    <a:pt x="322" y="322"/>
                  </a:cubicBezTo>
                  <a:lnTo>
                    <a:pt x="322" y="155"/>
                  </a:lnTo>
                  <a:cubicBezTo>
                    <a:pt x="310" y="71"/>
                    <a:pt x="251" y="0"/>
                    <a:pt x="1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2"/>
            <p:cNvSpPr/>
            <p:nvPr/>
          </p:nvSpPr>
          <p:spPr>
            <a:xfrm>
              <a:off x="6868183" y="3006344"/>
              <a:ext cx="10201" cy="15492"/>
            </a:xfrm>
            <a:custGeom>
              <a:rect b="b" l="l" r="r" t="t"/>
              <a:pathLst>
                <a:path extrusionOk="0" h="489" w="322">
                  <a:moveTo>
                    <a:pt x="167" y="0"/>
                  </a:moveTo>
                  <a:cubicBezTo>
                    <a:pt x="72" y="0"/>
                    <a:pt x="1" y="71"/>
                    <a:pt x="1" y="155"/>
                  </a:cubicBezTo>
                  <a:lnTo>
                    <a:pt x="1" y="322"/>
                  </a:lnTo>
                  <a:cubicBezTo>
                    <a:pt x="1" y="417"/>
                    <a:pt x="72" y="488"/>
                    <a:pt x="167" y="488"/>
                  </a:cubicBezTo>
                  <a:cubicBezTo>
                    <a:pt x="251" y="488"/>
                    <a:pt x="322" y="417"/>
                    <a:pt x="322" y="322"/>
                  </a:cubicBezTo>
                  <a:lnTo>
                    <a:pt x="322" y="155"/>
                  </a:lnTo>
                  <a:cubicBezTo>
                    <a:pt x="322" y="71"/>
                    <a:pt x="251"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42"/>
            <p:cNvSpPr/>
            <p:nvPr/>
          </p:nvSpPr>
          <p:spPr>
            <a:xfrm>
              <a:off x="6798011" y="2990124"/>
              <a:ext cx="21162" cy="10581"/>
            </a:xfrm>
            <a:custGeom>
              <a:rect b="b" l="l" r="r" t="t"/>
              <a:pathLst>
                <a:path extrusionOk="0" h="334" w="668">
                  <a:moveTo>
                    <a:pt x="156" y="0"/>
                  </a:moveTo>
                  <a:cubicBezTo>
                    <a:pt x="72" y="0"/>
                    <a:pt x="1" y="72"/>
                    <a:pt x="1" y="167"/>
                  </a:cubicBezTo>
                  <a:cubicBezTo>
                    <a:pt x="1" y="250"/>
                    <a:pt x="72" y="333"/>
                    <a:pt x="156" y="333"/>
                  </a:cubicBezTo>
                  <a:lnTo>
                    <a:pt x="501" y="333"/>
                  </a:lnTo>
                  <a:cubicBezTo>
                    <a:pt x="584" y="333"/>
                    <a:pt x="668" y="250"/>
                    <a:pt x="668" y="167"/>
                  </a:cubicBezTo>
                  <a:cubicBezTo>
                    <a:pt x="668" y="60"/>
                    <a:pt x="596" y="0"/>
                    <a:pt x="5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42"/>
            <p:cNvSpPr/>
            <p:nvPr/>
          </p:nvSpPr>
          <p:spPr>
            <a:xfrm>
              <a:off x="6862892" y="2990124"/>
              <a:ext cx="21162" cy="10581"/>
            </a:xfrm>
            <a:custGeom>
              <a:rect b="b" l="l" r="r" t="t"/>
              <a:pathLst>
                <a:path extrusionOk="0" h="334" w="668">
                  <a:moveTo>
                    <a:pt x="168" y="0"/>
                  </a:moveTo>
                  <a:cubicBezTo>
                    <a:pt x="72" y="0"/>
                    <a:pt x="1" y="72"/>
                    <a:pt x="1" y="167"/>
                  </a:cubicBezTo>
                  <a:cubicBezTo>
                    <a:pt x="1" y="250"/>
                    <a:pt x="72" y="333"/>
                    <a:pt x="168" y="333"/>
                  </a:cubicBezTo>
                  <a:lnTo>
                    <a:pt x="513" y="333"/>
                  </a:lnTo>
                  <a:cubicBezTo>
                    <a:pt x="596" y="333"/>
                    <a:pt x="668" y="250"/>
                    <a:pt x="668" y="167"/>
                  </a:cubicBezTo>
                  <a:cubicBezTo>
                    <a:pt x="668" y="60"/>
                    <a:pt x="596" y="0"/>
                    <a:pt x="5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1" name="Shape 2371"/>
        <p:cNvGrpSpPr/>
        <p:nvPr/>
      </p:nvGrpSpPr>
      <p:grpSpPr>
        <a:xfrm>
          <a:off x="0" y="0"/>
          <a:ext cx="0" cy="0"/>
          <a:chOff x="0" y="0"/>
          <a:chExt cx="0" cy="0"/>
        </a:xfrm>
      </p:grpSpPr>
      <p:sp>
        <p:nvSpPr>
          <p:cNvPr id="2372" name="Google Shape;2372;p43"/>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2373" name="Google Shape;2373;p43"/>
          <p:cNvGrpSpPr/>
          <p:nvPr/>
        </p:nvGrpSpPr>
        <p:grpSpPr>
          <a:xfrm>
            <a:off x="3925050" y="1231775"/>
            <a:ext cx="1718841" cy="3911700"/>
            <a:chOff x="3925050" y="1231775"/>
            <a:chExt cx="1718841" cy="3911700"/>
          </a:xfrm>
        </p:grpSpPr>
        <p:sp>
          <p:nvSpPr>
            <p:cNvPr id="2374" name="Google Shape;2374;p43"/>
            <p:cNvSpPr/>
            <p:nvPr/>
          </p:nvSpPr>
          <p:spPr>
            <a:xfrm>
              <a:off x="3925050" y="1231775"/>
              <a:ext cx="1293900" cy="3911700"/>
            </a:xfrm>
            <a:prstGeom prst="rect">
              <a:avLst/>
            </a:prstGeom>
            <a:solidFill>
              <a:srgbClr val="FFAD80">
                <a:alpha val="13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5" name="Google Shape;2375;p43"/>
            <p:cNvGrpSpPr/>
            <p:nvPr/>
          </p:nvGrpSpPr>
          <p:grpSpPr>
            <a:xfrm>
              <a:off x="4024803" y="1555660"/>
              <a:ext cx="1619088" cy="3130487"/>
              <a:chOff x="3852608" y="1231779"/>
              <a:chExt cx="1786679" cy="3454521"/>
            </a:xfrm>
          </p:grpSpPr>
          <p:sp>
            <p:nvSpPr>
              <p:cNvPr id="2376" name="Google Shape;2376;p43"/>
              <p:cNvSpPr/>
              <p:nvPr/>
            </p:nvSpPr>
            <p:spPr>
              <a:xfrm>
                <a:off x="3993488" y="4649208"/>
                <a:ext cx="365345" cy="37093"/>
              </a:xfrm>
              <a:custGeom>
                <a:rect b="b" l="l" r="r" t="t"/>
                <a:pathLst>
                  <a:path extrusionOk="0" h="432" w="4255">
                    <a:moveTo>
                      <a:pt x="2905" y="0"/>
                    </a:moveTo>
                    <a:lnTo>
                      <a:pt x="0" y="154"/>
                    </a:lnTo>
                    <a:cubicBezTo>
                      <a:pt x="0" y="154"/>
                      <a:pt x="2734" y="432"/>
                      <a:pt x="3810" y="432"/>
                    </a:cubicBezTo>
                    <a:cubicBezTo>
                      <a:pt x="4068" y="432"/>
                      <a:pt x="4231" y="416"/>
                      <a:pt x="4238" y="376"/>
                    </a:cubicBezTo>
                    <a:cubicBezTo>
                      <a:pt x="4255" y="171"/>
                      <a:pt x="2905" y="0"/>
                      <a:pt x="29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43"/>
              <p:cNvSpPr/>
              <p:nvPr/>
            </p:nvSpPr>
            <p:spPr>
              <a:xfrm>
                <a:off x="4404256" y="4649208"/>
                <a:ext cx="366890" cy="37093"/>
              </a:xfrm>
              <a:custGeom>
                <a:rect b="b" l="l" r="r" t="t"/>
                <a:pathLst>
                  <a:path extrusionOk="0" h="432" w="4273">
                    <a:moveTo>
                      <a:pt x="2905" y="0"/>
                    </a:moveTo>
                    <a:lnTo>
                      <a:pt x="1" y="154"/>
                    </a:lnTo>
                    <a:cubicBezTo>
                      <a:pt x="1" y="154"/>
                      <a:pt x="2745" y="432"/>
                      <a:pt x="3817" y="432"/>
                    </a:cubicBezTo>
                    <a:cubicBezTo>
                      <a:pt x="4074" y="432"/>
                      <a:pt x="4235" y="416"/>
                      <a:pt x="4238" y="376"/>
                    </a:cubicBezTo>
                    <a:cubicBezTo>
                      <a:pt x="4272" y="171"/>
                      <a:pt x="2905" y="0"/>
                      <a:pt x="290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43"/>
              <p:cNvSpPr/>
              <p:nvPr/>
            </p:nvSpPr>
            <p:spPr>
              <a:xfrm>
                <a:off x="3993423" y="2558612"/>
                <a:ext cx="861287" cy="2103889"/>
              </a:xfrm>
              <a:custGeom>
                <a:rect b="b" l="l" r="r" t="t"/>
                <a:pathLst>
                  <a:path extrusionOk="0" h="24503" w="10031">
                    <a:moveTo>
                      <a:pt x="2768" y="1"/>
                    </a:moveTo>
                    <a:lnTo>
                      <a:pt x="0" y="24502"/>
                    </a:lnTo>
                    <a:lnTo>
                      <a:pt x="2888" y="24502"/>
                    </a:lnTo>
                    <a:lnTo>
                      <a:pt x="6066" y="2786"/>
                    </a:lnTo>
                    <a:lnTo>
                      <a:pt x="4802" y="24502"/>
                    </a:lnTo>
                    <a:lnTo>
                      <a:pt x="7775" y="24502"/>
                    </a:lnTo>
                    <a:lnTo>
                      <a:pt x="10030" y="1368"/>
                    </a:lnTo>
                    <a:lnTo>
                      <a:pt x="2768" y="1"/>
                    </a:lnTo>
                    <a:close/>
                  </a:path>
                </a:pathLst>
              </a:custGeom>
              <a:solidFill>
                <a:srgbClr val="F3CA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43"/>
              <p:cNvSpPr/>
              <p:nvPr/>
            </p:nvSpPr>
            <p:spPr>
              <a:xfrm>
                <a:off x="4110797" y="2416338"/>
                <a:ext cx="743913" cy="1310176"/>
              </a:xfrm>
              <a:custGeom>
                <a:rect b="b" l="l" r="r" t="t"/>
                <a:pathLst>
                  <a:path extrusionOk="0" h="15259" w="8664">
                    <a:moveTo>
                      <a:pt x="7826" y="0"/>
                    </a:moveTo>
                    <a:lnTo>
                      <a:pt x="803" y="3213"/>
                    </a:lnTo>
                    <a:cubicBezTo>
                      <a:pt x="803" y="3213"/>
                      <a:pt x="462" y="5177"/>
                      <a:pt x="462" y="9910"/>
                    </a:cubicBezTo>
                    <a:lnTo>
                      <a:pt x="0" y="14045"/>
                    </a:lnTo>
                    <a:lnTo>
                      <a:pt x="7467" y="15258"/>
                    </a:lnTo>
                    <a:lnTo>
                      <a:pt x="8663" y="3025"/>
                    </a:lnTo>
                    <a:cubicBezTo>
                      <a:pt x="8629" y="2170"/>
                      <a:pt x="7877" y="684"/>
                      <a:pt x="78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43"/>
              <p:cNvSpPr/>
              <p:nvPr/>
            </p:nvSpPr>
            <p:spPr>
              <a:xfrm>
                <a:off x="4322019" y="1231779"/>
                <a:ext cx="340445" cy="416090"/>
              </a:xfrm>
              <a:custGeom>
                <a:rect b="b" l="l" r="r" t="t"/>
                <a:pathLst>
                  <a:path extrusionOk="0" h="4846" w="3965">
                    <a:moveTo>
                      <a:pt x="2989" y="1"/>
                    </a:moveTo>
                    <a:cubicBezTo>
                      <a:pt x="2933" y="1"/>
                      <a:pt x="2876" y="3"/>
                      <a:pt x="2820" y="8"/>
                    </a:cubicBezTo>
                    <a:cubicBezTo>
                      <a:pt x="2000" y="25"/>
                      <a:pt x="1111" y="264"/>
                      <a:pt x="599" y="913"/>
                    </a:cubicBezTo>
                    <a:cubicBezTo>
                      <a:pt x="120" y="1528"/>
                      <a:pt x="69" y="2366"/>
                      <a:pt x="52" y="3152"/>
                    </a:cubicBezTo>
                    <a:cubicBezTo>
                      <a:pt x="52" y="3510"/>
                      <a:pt x="18" y="3886"/>
                      <a:pt x="18" y="4262"/>
                    </a:cubicBezTo>
                    <a:cubicBezTo>
                      <a:pt x="1" y="4399"/>
                      <a:pt x="18" y="4536"/>
                      <a:pt x="69" y="4655"/>
                    </a:cubicBezTo>
                    <a:cubicBezTo>
                      <a:pt x="115" y="4778"/>
                      <a:pt x="230" y="4846"/>
                      <a:pt x="352" y="4846"/>
                    </a:cubicBezTo>
                    <a:cubicBezTo>
                      <a:pt x="366" y="4846"/>
                      <a:pt x="380" y="4845"/>
                      <a:pt x="394" y="4843"/>
                    </a:cubicBezTo>
                    <a:cubicBezTo>
                      <a:pt x="530" y="4809"/>
                      <a:pt x="616" y="4655"/>
                      <a:pt x="735" y="4638"/>
                    </a:cubicBezTo>
                    <a:cubicBezTo>
                      <a:pt x="760" y="4634"/>
                      <a:pt x="784" y="4632"/>
                      <a:pt x="808" y="4632"/>
                    </a:cubicBezTo>
                    <a:cubicBezTo>
                      <a:pt x="885" y="4632"/>
                      <a:pt x="961" y="4654"/>
                      <a:pt x="1026" y="4707"/>
                    </a:cubicBezTo>
                    <a:cubicBezTo>
                      <a:pt x="1111" y="4775"/>
                      <a:pt x="1197" y="4809"/>
                      <a:pt x="1299" y="4826"/>
                    </a:cubicBezTo>
                    <a:cubicBezTo>
                      <a:pt x="1402" y="4826"/>
                      <a:pt x="1521" y="4741"/>
                      <a:pt x="1504" y="4655"/>
                    </a:cubicBezTo>
                    <a:lnTo>
                      <a:pt x="1504" y="4655"/>
                    </a:lnTo>
                    <a:cubicBezTo>
                      <a:pt x="1580" y="4742"/>
                      <a:pt x="1697" y="4787"/>
                      <a:pt x="1811" y="4787"/>
                    </a:cubicBezTo>
                    <a:cubicBezTo>
                      <a:pt x="1878" y="4787"/>
                      <a:pt x="1943" y="4772"/>
                      <a:pt x="2000" y="4741"/>
                    </a:cubicBezTo>
                    <a:cubicBezTo>
                      <a:pt x="2171" y="4621"/>
                      <a:pt x="2273" y="4450"/>
                      <a:pt x="2290" y="4262"/>
                    </a:cubicBezTo>
                    <a:cubicBezTo>
                      <a:pt x="2324" y="4074"/>
                      <a:pt x="2307" y="3886"/>
                      <a:pt x="2273" y="3698"/>
                    </a:cubicBezTo>
                    <a:cubicBezTo>
                      <a:pt x="2205" y="3323"/>
                      <a:pt x="2154" y="2947"/>
                      <a:pt x="2136" y="2554"/>
                    </a:cubicBezTo>
                    <a:cubicBezTo>
                      <a:pt x="2119" y="2161"/>
                      <a:pt x="2205" y="1785"/>
                      <a:pt x="2410" y="1443"/>
                    </a:cubicBezTo>
                    <a:cubicBezTo>
                      <a:pt x="2615" y="1153"/>
                      <a:pt x="2871" y="913"/>
                      <a:pt x="3179" y="725"/>
                    </a:cubicBezTo>
                    <a:cubicBezTo>
                      <a:pt x="3401" y="538"/>
                      <a:pt x="3657" y="367"/>
                      <a:pt x="3931" y="247"/>
                    </a:cubicBezTo>
                    <a:lnTo>
                      <a:pt x="3965" y="264"/>
                    </a:lnTo>
                    <a:cubicBezTo>
                      <a:pt x="3672" y="88"/>
                      <a:pt x="3329" y="1"/>
                      <a:pt x="298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43"/>
              <p:cNvSpPr/>
              <p:nvPr/>
            </p:nvSpPr>
            <p:spPr>
              <a:xfrm>
                <a:off x="5271228" y="2090576"/>
                <a:ext cx="220151" cy="276735"/>
              </a:xfrm>
              <a:custGeom>
                <a:rect b="b" l="l" r="r" t="t"/>
                <a:pathLst>
                  <a:path extrusionOk="0" h="3223" w="2564">
                    <a:moveTo>
                      <a:pt x="986" y="1"/>
                    </a:moveTo>
                    <a:cubicBezTo>
                      <a:pt x="849" y="1"/>
                      <a:pt x="1" y="1214"/>
                      <a:pt x="1" y="1214"/>
                    </a:cubicBezTo>
                    <a:cubicBezTo>
                      <a:pt x="1" y="1214"/>
                      <a:pt x="412" y="3223"/>
                      <a:pt x="793" y="3223"/>
                    </a:cubicBezTo>
                    <a:cubicBezTo>
                      <a:pt x="808" y="3223"/>
                      <a:pt x="823" y="3220"/>
                      <a:pt x="838" y="3213"/>
                    </a:cubicBezTo>
                    <a:cubicBezTo>
                      <a:pt x="838" y="3213"/>
                      <a:pt x="2273" y="2410"/>
                      <a:pt x="2358" y="2239"/>
                    </a:cubicBezTo>
                    <a:cubicBezTo>
                      <a:pt x="2389" y="2178"/>
                      <a:pt x="2313" y="2159"/>
                      <a:pt x="2202" y="2159"/>
                    </a:cubicBezTo>
                    <a:cubicBezTo>
                      <a:pt x="2003" y="2159"/>
                      <a:pt x="1692" y="2222"/>
                      <a:pt x="1692" y="2222"/>
                    </a:cubicBezTo>
                    <a:cubicBezTo>
                      <a:pt x="1692" y="2222"/>
                      <a:pt x="2427" y="1966"/>
                      <a:pt x="2495" y="1795"/>
                    </a:cubicBezTo>
                    <a:cubicBezTo>
                      <a:pt x="2526" y="1734"/>
                      <a:pt x="2406" y="1715"/>
                      <a:pt x="2239" y="1715"/>
                    </a:cubicBezTo>
                    <a:cubicBezTo>
                      <a:pt x="1939" y="1715"/>
                      <a:pt x="1487" y="1778"/>
                      <a:pt x="1487" y="1778"/>
                    </a:cubicBezTo>
                    <a:cubicBezTo>
                      <a:pt x="1487" y="1778"/>
                      <a:pt x="2563" y="1573"/>
                      <a:pt x="2529" y="1334"/>
                    </a:cubicBezTo>
                    <a:cubicBezTo>
                      <a:pt x="2508" y="1235"/>
                      <a:pt x="2293" y="1206"/>
                      <a:pt x="2047" y="1206"/>
                    </a:cubicBezTo>
                    <a:cubicBezTo>
                      <a:pt x="1696" y="1206"/>
                      <a:pt x="1282" y="1266"/>
                      <a:pt x="1282" y="1266"/>
                    </a:cubicBezTo>
                    <a:cubicBezTo>
                      <a:pt x="1282" y="1266"/>
                      <a:pt x="2495" y="992"/>
                      <a:pt x="2495" y="736"/>
                    </a:cubicBezTo>
                    <a:cubicBezTo>
                      <a:pt x="2495" y="668"/>
                      <a:pt x="2383" y="644"/>
                      <a:pt x="2217" y="644"/>
                    </a:cubicBezTo>
                    <a:cubicBezTo>
                      <a:pt x="1753" y="644"/>
                      <a:pt x="872" y="838"/>
                      <a:pt x="872" y="838"/>
                    </a:cubicBezTo>
                    <a:cubicBezTo>
                      <a:pt x="1179" y="463"/>
                      <a:pt x="1111" y="35"/>
                      <a:pt x="992" y="1"/>
                    </a:cubicBezTo>
                    <a:cubicBezTo>
                      <a:pt x="990" y="1"/>
                      <a:pt x="988" y="1"/>
                      <a:pt x="986" y="1"/>
                    </a:cubicBezTo>
                    <a:close/>
                  </a:path>
                </a:pathLst>
              </a:custGeom>
              <a:solidFill>
                <a:srgbClr val="F3CA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43"/>
              <p:cNvSpPr/>
              <p:nvPr/>
            </p:nvSpPr>
            <p:spPr>
              <a:xfrm>
                <a:off x="4547923" y="1770824"/>
                <a:ext cx="818785" cy="750009"/>
              </a:xfrm>
              <a:custGeom>
                <a:rect b="b" l="l" r="r" t="t"/>
                <a:pathLst>
                  <a:path extrusionOk="0" h="8735" w="9536">
                    <a:moveTo>
                      <a:pt x="3196" y="0"/>
                    </a:moveTo>
                    <a:lnTo>
                      <a:pt x="360" y="103"/>
                    </a:lnTo>
                    <a:cubicBezTo>
                      <a:pt x="360" y="103"/>
                      <a:pt x="1" y="2495"/>
                      <a:pt x="616" y="6066"/>
                    </a:cubicBezTo>
                    <a:cubicBezTo>
                      <a:pt x="987" y="8229"/>
                      <a:pt x="2314" y="8734"/>
                      <a:pt x="3494" y="8734"/>
                    </a:cubicBezTo>
                    <a:cubicBezTo>
                      <a:pt x="4270" y="8734"/>
                      <a:pt x="4982" y="8515"/>
                      <a:pt x="5315" y="8407"/>
                    </a:cubicBezTo>
                    <a:cubicBezTo>
                      <a:pt x="6169" y="8116"/>
                      <a:pt x="9535" y="6954"/>
                      <a:pt x="9535" y="6954"/>
                    </a:cubicBezTo>
                    <a:lnTo>
                      <a:pt x="8561" y="4631"/>
                    </a:lnTo>
                    <a:cubicBezTo>
                      <a:pt x="7126" y="5109"/>
                      <a:pt x="5657" y="5485"/>
                      <a:pt x="4187" y="5793"/>
                    </a:cubicBezTo>
                    <a:cubicBezTo>
                      <a:pt x="4171" y="5796"/>
                      <a:pt x="4155" y="5797"/>
                      <a:pt x="4139" y="5797"/>
                    </a:cubicBezTo>
                    <a:cubicBezTo>
                      <a:pt x="3130" y="5797"/>
                      <a:pt x="3196" y="1"/>
                      <a:pt x="3196" y="0"/>
                    </a:cubicBezTo>
                    <a:close/>
                  </a:path>
                </a:pathLst>
              </a:custGeom>
              <a:solidFill>
                <a:srgbClr val="E09E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43"/>
              <p:cNvSpPr/>
              <p:nvPr/>
            </p:nvSpPr>
            <p:spPr>
              <a:xfrm>
                <a:off x="4181204" y="1686936"/>
                <a:ext cx="679344" cy="1024683"/>
              </a:xfrm>
              <a:custGeom>
                <a:rect b="b" l="l" r="r" t="t"/>
                <a:pathLst>
                  <a:path extrusionOk="0" h="11934" w="7912">
                    <a:moveTo>
                      <a:pt x="4915" y="0"/>
                    </a:moveTo>
                    <a:cubicBezTo>
                      <a:pt x="3545" y="0"/>
                      <a:pt x="1716" y="111"/>
                      <a:pt x="1179" y="516"/>
                    </a:cubicBezTo>
                    <a:cubicBezTo>
                      <a:pt x="1179" y="516"/>
                      <a:pt x="240" y="1507"/>
                      <a:pt x="0" y="1627"/>
                    </a:cubicBezTo>
                    <a:lnTo>
                      <a:pt x="855" y="6137"/>
                    </a:lnTo>
                    <a:lnTo>
                      <a:pt x="479" y="11690"/>
                    </a:lnTo>
                    <a:cubicBezTo>
                      <a:pt x="479" y="11690"/>
                      <a:pt x="2230" y="11934"/>
                      <a:pt x="4101" y="11934"/>
                    </a:cubicBezTo>
                    <a:cubicBezTo>
                      <a:pt x="5555" y="11934"/>
                      <a:pt x="7082" y="11787"/>
                      <a:pt x="7911" y="11263"/>
                    </a:cubicBezTo>
                    <a:lnTo>
                      <a:pt x="7313" y="7265"/>
                    </a:lnTo>
                    <a:lnTo>
                      <a:pt x="7313" y="670"/>
                    </a:lnTo>
                    <a:cubicBezTo>
                      <a:pt x="7108" y="379"/>
                      <a:pt x="6801" y="174"/>
                      <a:pt x="6476" y="72"/>
                    </a:cubicBezTo>
                    <a:cubicBezTo>
                      <a:pt x="6304" y="35"/>
                      <a:pt x="5681" y="0"/>
                      <a:pt x="49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43"/>
              <p:cNvSpPr/>
              <p:nvPr/>
            </p:nvSpPr>
            <p:spPr>
              <a:xfrm>
                <a:off x="4094655" y="1697497"/>
                <a:ext cx="309620" cy="230369"/>
              </a:xfrm>
              <a:custGeom>
                <a:rect b="b" l="l" r="r" t="t"/>
                <a:pathLst>
                  <a:path extrusionOk="0" h="2683" w="3606">
                    <a:moveTo>
                      <a:pt x="3606" y="0"/>
                    </a:moveTo>
                    <a:lnTo>
                      <a:pt x="3606" y="0"/>
                    </a:lnTo>
                    <a:cubicBezTo>
                      <a:pt x="0" y="359"/>
                      <a:pt x="598" y="2683"/>
                      <a:pt x="598" y="2683"/>
                    </a:cubicBezTo>
                    <a:lnTo>
                      <a:pt x="3435" y="2478"/>
                    </a:lnTo>
                    <a:lnTo>
                      <a:pt x="360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43"/>
              <p:cNvSpPr/>
              <p:nvPr/>
            </p:nvSpPr>
            <p:spPr>
              <a:xfrm>
                <a:off x="4385127" y="1267584"/>
                <a:ext cx="387412" cy="495856"/>
              </a:xfrm>
              <a:custGeom>
                <a:rect b="b" l="l" r="r" t="t"/>
                <a:pathLst>
                  <a:path extrusionOk="0" h="5775" w="4512">
                    <a:moveTo>
                      <a:pt x="2355" y="1"/>
                    </a:moveTo>
                    <a:cubicBezTo>
                      <a:pt x="1212" y="1"/>
                      <a:pt x="1162" y="531"/>
                      <a:pt x="1162" y="531"/>
                    </a:cubicBezTo>
                    <a:lnTo>
                      <a:pt x="1162" y="1453"/>
                    </a:lnTo>
                    <a:cubicBezTo>
                      <a:pt x="1162" y="1453"/>
                      <a:pt x="862" y="1238"/>
                      <a:pt x="575" y="1238"/>
                    </a:cubicBezTo>
                    <a:cubicBezTo>
                      <a:pt x="363" y="1238"/>
                      <a:pt x="158" y="1355"/>
                      <a:pt x="86" y="1761"/>
                    </a:cubicBezTo>
                    <a:cubicBezTo>
                      <a:pt x="0" y="2154"/>
                      <a:pt x="257" y="2564"/>
                      <a:pt x="667" y="2632"/>
                    </a:cubicBezTo>
                    <a:lnTo>
                      <a:pt x="496" y="4768"/>
                    </a:lnTo>
                    <a:cubicBezTo>
                      <a:pt x="479" y="5058"/>
                      <a:pt x="564" y="5332"/>
                      <a:pt x="769" y="5537"/>
                    </a:cubicBezTo>
                    <a:cubicBezTo>
                      <a:pt x="950" y="5711"/>
                      <a:pt x="1157" y="5775"/>
                      <a:pt x="1362" y="5775"/>
                    </a:cubicBezTo>
                    <a:cubicBezTo>
                      <a:pt x="1681" y="5775"/>
                      <a:pt x="1997" y="5621"/>
                      <a:pt x="2205" y="5486"/>
                    </a:cubicBezTo>
                    <a:cubicBezTo>
                      <a:pt x="2375" y="5383"/>
                      <a:pt x="2461" y="5212"/>
                      <a:pt x="2461" y="5024"/>
                    </a:cubicBezTo>
                    <a:lnTo>
                      <a:pt x="2461" y="4443"/>
                    </a:lnTo>
                    <a:lnTo>
                      <a:pt x="3247" y="4443"/>
                    </a:lnTo>
                    <a:cubicBezTo>
                      <a:pt x="4511" y="4392"/>
                      <a:pt x="4289" y="360"/>
                      <a:pt x="4289" y="360"/>
                    </a:cubicBezTo>
                    <a:cubicBezTo>
                      <a:pt x="4289" y="35"/>
                      <a:pt x="3589" y="35"/>
                      <a:pt x="3589" y="35"/>
                    </a:cubicBezTo>
                    <a:lnTo>
                      <a:pt x="2410" y="1"/>
                    </a:lnTo>
                    <a:cubicBezTo>
                      <a:pt x="2391" y="1"/>
                      <a:pt x="2373" y="1"/>
                      <a:pt x="2355" y="1"/>
                    </a:cubicBezTo>
                    <a:close/>
                  </a:path>
                </a:pathLst>
              </a:custGeom>
              <a:solidFill>
                <a:srgbClr val="F3CA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3"/>
              <p:cNvSpPr/>
              <p:nvPr/>
            </p:nvSpPr>
            <p:spPr>
              <a:xfrm>
                <a:off x="4671221" y="1430465"/>
                <a:ext cx="22067" cy="101318"/>
              </a:xfrm>
              <a:custGeom>
                <a:rect b="b" l="l" r="r" t="t"/>
                <a:pathLst>
                  <a:path extrusionOk="0" h="1180" w="257">
                    <a:moveTo>
                      <a:pt x="188" y="0"/>
                    </a:moveTo>
                    <a:cubicBezTo>
                      <a:pt x="154" y="223"/>
                      <a:pt x="137" y="445"/>
                      <a:pt x="154" y="667"/>
                    </a:cubicBezTo>
                    <a:cubicBezTo>
                      <a:pt x="171" y="804"/>
                      <a:pt x="171" y="957"/>
                      <a:pt x="137" y="1094"/>
                    </a:cubicBezTo>
                    <a:cubicBezTo>
                      <a:pt x="120" y="1128"/>
                      <a:pt x="86" y="1145"/>
                      <a:pt x="52" y="1162"/>
                    </a:cubicBezTo>
                    <a:lnTo>
                      <a:pt x="0" y="1162"/>
                    </a:lnTo>
                    <a:cubicBezTo>
                      <a:pt x="0" y="1162"/>
                      <a:pt x="17" y="1179"/>
                      <a:pt x="52" y="1179"/>
                    </a:cubicBezTo>
                    <a:cubicBezTo>
                      <a:pt x="103" y="1179"/>
                      <a:pt x="154" y="1162"/>
                      <a:pt x="188" y="1111"/>
                    </a:cubicBezTo>
                    <a:cubicBezTo>
                      <a:pt x="222" y="1043"/>
                      <a:pt x="239" y="974"/>
                      <a:pt x="239" y="906"/>
                    </a:cubicBezTo>
                    <a:lnTo>
                      <a:pt x="239" y="650"/>
                    </a:lnTo>
                    <a:cubicBezTo>
                      <a:pt x="257" y="428"/>
                      <a:pt x="239" y="205"/>
                      <a:pt x="1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3"/>
              <p:cNvSpPr/>
              <p:nvPr/>
            </p:nvSpPr>
            <p:spPr>
              <a:xfrm>
                <a:off x="4611032" y="1433384"/>
                <a:ext cx="7470" cy="25072"/>
              </a:xfrm>
              <a:custGeom>
                <a:rect b="b" l="l" r="r" t="t"/>
                <a:pathLst>
                  <a:path extrusionOk="0" h="292" w="87">
                    <a:moveTo>
                      <a:pt x="35" y="1"/>
                    </a:moveTo>
                    <a:cubicBezTo>
                      <a:pt x="18" y="1"/>
                      <a:pt x="1" y="69"/>
                      <a:pt x="1" y="137"/>
                    </a:cubicBezTo>
                    <a:cubicBezTo>
                      <a:pt x="1" y="223"/>
                      <a:pt x="18" y="291"/>
                      <a:pt x="52" y="291"/>
                    </a:cubicBezTo>
                    <a:cubicBezTo>
                      <a:pt x="69" y="291"/>
                      <a:pt x="86" y="223"/>
                      <a:pt x="86" y="137"/>
                    </a:cubicBezTo>
                    <a:cubicBezTo>
                      <a:pt x="86" y="52"/>
                      <a:pt x="52" y="1"/>
                      <a:pt x="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3"/>
              <p:cNvSpPr/>
              <p:nvPr/>
            </p:nvSpPr>
            <p:spPr>
              <a:xfrm>
                <a:off x="4722567" y="1430465"/>
                <a:ext cx="8844" cy="24986"/>
              </a:xfrm>
              <a:custGeom>
                <a:rect b="b" l="l" r="r" t="t"/>
                <a:pathLst>
                  <a:path extrusionOk="0" h="291" w="103">
                    <a:moveTo>
                      <a:pt x="52" y="0"/>
                    </a:moveTo>
                    <a:cubicBezTo>
                      <a:pt x="17" y="0"/>
                      <a:pt x="0" y="69"/>
                      <a:pt x="17" y="154"/>
                    </a:cubicBezTo>
                    <a:cubicBezTo>
                      <a:pt x="17" y="240"/>
                      <a:pt x="17" y="291"/>
                      <a:pt x="52" y="291"/>
                    </a:cubicBezTo>
                    <a:cubicBezTo>
                      <a:pt x="86" y="291"/>
                      <a:pt x="103" y="223"/>
                      <a:pt x="86" y="154"/>
                    </a:cubicBezTo>
                    <a:cubicBezTo>
                      <a:pt x="86" y="69"/>
                      <a:pt x="69" y="0"/>
                      <a:pt x="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3"/>
              <p:cNvSpPr/>
              <p:nvPr/>
            </p:nvSpPr>
            <p:spPr>
              <a:xfrm>
                <a:off x="4627174" y="1569219"/>
                <a:ext cx="40871" cy="9874"/>
              </a:xfrm>
              <a:custGeom>
                <a:rect b="b" l="l" r="r" t="t"/>
                <a:pathLst>
                  <a:path extrusionOk="0" h="115" w="476">
                    <a:moveTo>
                      <a:pt x="42" y="1"/>
                    </a:moveTo>
                    <a:cubicBezTo>
                      <a:pt x="27" y="1"/>
                      <a:pt x="18" y="3"/>
                      <a:pt x="18" y="8"/>
                    </a:cubicBezTo>
                    <a:cubicBezTo>
                      <a:pt x="1" y="25"/>
                      <a:pt x="86" y="93"/>
                      <a:pt x="223" y="110"/>
                    </a:cubicBezTo>
                    <a:cubicBezTo>
                      <a:pt x="249" y="113"/>
                      <a:pt x="274" y="115"/>
                      <a:pt x="298" y="115"/>
                    </a:cubicBezTo>
                    <a:cubicBezTo>
                      <a:pt x="400" y="115"/>
                      <a:pt x="476" y="90"/>
                      <a:pt x="462" y="76"/>
                    </a:cubicBezTo>
                    <a:cubicBezTo>
                      <a:pt x="445" y="42"/>
                      <a:pt x="359" y="42"/>
                      <a:pt x="240" y="25"/>
                    </a:cubicBezTo>
                    <a:cubicBezTo>
                      <a:pt x="155" y="13"/>
                      <a:pt x="79" y="1"/>
                      <a:pt x="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43"/>
              <p:cNvSpPr/>
              <p:nvPr/>
            </p:nvSpPr>
            <p:spPr>
              <a:xfrm>
                <a:off x="3892191" y="1695952"/>
                <a:ext cx="498861" cy="1455455"/>
              </a:xfrm>
              <a:custGeom>
                <a:rect b="b" l="l" r="r" t="t"/>
                <a:pathLst>
                  <a:path extrusionOk="0" h="16951" w="5810">
                    <a:moveTo>
                      <a:pt x="5490" y="1"/>
                    </a:moveTo>
                    <a:cubicBezTo>
                      <a:pt x="4491" y="1"/>
                      <a:pt x="3531" y="503"/>
                      <a:pt x="2991" y="1368"/>
                    </a:cubicBezTo>
                    <a:cubicBezTo>
                      <a:pt x="2991" y="1368"/>
                      <a:pt x="1453" y="6084"/>
                      <a:pt x="872" y="8630"/>
                    </a:cubicBezTo>
                    <a:cubicBezTo>
                      <a:pt x="223" y="11585"/>
                      <a:pt x="0" y="15635"/>
                      <a:pt x="0" y="15635"/>
                    </a:cubicBezTo>
                    <a:lnTo>
                      <a:pt x="2290" y="16950"/>
                    </a:lnTo>
                    <a:cubicBezTo>
                      <a:pt x="2290" y="16950"/>
                      <a:pt x="3281" y="10475"/>
                      <a:pt x="3520" y="9586"/>
                    </a:cubicBezTo>
                    <a:cubicBezTo>
                      <a:pt x="3896" y="8237"/>
                      <a:pt x="5776" y="2393"/>
                      <a:pt x="5776" y="2393"/>
                    </a:cubicBezTo>
                    <a:lnTo>
                      <a:pt x="5810" y="18"/>
                    </a:lnTo>
                    <a:cubicBezTo>
                      <a:pt x="5703" y="7"/>
                      <a:pt x="5597" y="1"/>
                      <a:pt x="54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43"/>
              <p:cNvSpPr/>
              <p:nvPr/>
            </p:nvSpPr>
            <p:spPr>
              <a:xfrm>
                <a:off x="3852608" y="3036094"/>
                <a:ext cx="228909" cy="262396"/>
              </a:xfrm>
              <a:custGeom>
                <a:rect b="b" l="l" r="r" t="t"/>
                <a:pathLst>
                  <a:path extrusionOk="0" h="3056" w="2666">
                    <a:moveTo>
                      <a:pt x="690" y="0"/>
                    </a:moveTo>
                    <a:cubicBezTo>
                      <a:pt x="630" y="0"/>
                      <a:pt x="586" y="19"/>
                      <a:pt x="564" y="61"/>
                    </a:cubicBezTo>
                    <a:cubicBezTo>
                      <a:pt x="564" y="61"/>
                      <a:pt x="0" y="1616"/>
                      <a:pt x="51" y="1804"/>
                    </a:cubicBezTo>
                    <a:cubicBezTo>
                      <a:pt x="56" y="1829"/>
                      <a:pt x="68" y="1840"/>
                      <a:pt x="86" y="1840"/>
                    </a:cubicBezTo>
                    <a:cubicBezTo>
                      <a:pt x="204" y="1840"/>
                      <a:pt x="564" y="1377"/>
                      <a:pt x="564" y="1377"/>
                    </a:cubicBezTo>
                    <a:lnTo>
                      <a:pt x="564" y="1377"/>
                    </a:lnTo>
                    <a:cubicBezTo>
                      <a:pt x="564" y="1377"/>
                      <a:pt x="171" y="2043"/>
                      <a:pt x="222" y="2231"/>
                    </a:cubicBezTo>
                    <a:cubicBezTo>
                      <a:pt x="227" y="2250"/>
                      <a:pt x="240" y="2258"/>
                      <a:pt x="257" y="2258"/>
                    </a:cubicBezTo>
                    <a:cubicBezTo>
                      <a:pt x="414" y="2258"/>
                      <a:pt x="1008" y="1582"/>
                      <a:pt x="1008" y="1582"/>
                    </a:cubicBezTo>
                    <a:lnTo>
                      <a:pt x="1008" y="1582"/>
                    </a:lnTo>
                    <a:cubicBezTo>
                      <a:pt x="1008" y="1582"/>
                      <a:pt x="325" y="2453"/>
                      <a:pt x="513" y="2607"/>
                    </a:cubicBezTo>
                    <a:cubicBezTo>
                      <a:pt x="525" y="2616"/>
                      <a:pt x="540" y="2621"/>
                      <a:pt x="558" y="2621"/>
                    </a:cubicBezTo>
                    <a:cubicBezTo>
                      <a:pt x="795" y="2621"/>
                      <a:pt x="1503" y="1838"/>
                      <a:pt x="1504" y="1838"/>
                    </a:cubicBezTo>
                    <a:lnTo>
                      <a:pt x="1504" y="1838"/>
                    </a:lnTo>
                    <a:cubicBezTo>
                      <a:pt x="1503" y="1838"/>
                      <a:pt x="735" y="2846"/>
                      <a:pt x="906" y="3034"/>
                    </a:cubicBezTo>
                    <a:cubicBezTo>
                      <a:pt x="919" y="3049"/>
                      <a:pt x="937" y="3055"/>
                      <a:pt x="958" y="3055"/>
                    </a:cubicBezTo>
                    <a:cubicBezTo>
                      <a:pt x="1230" y="3055"/>
                      <a:pt x="2085" y="1906"/>
                      <a:pt x="2085" y="1906"/>
                    </a:cubicBezTo>
                    <a:cubicBezTo>
                      <a:pt x="2116" y="2362"/>
                      <a:pt x="2379" y="2630"/>
                      <a:pt x="2514" y="2630"/>
                    </a:cubicBezTo>
                    <a:cubicBezTo>
                      <a:pt x="2526" y="2630"/>
                      <a:pt x="2536" y="2628"/>
                      <a:pt x="2546" y="2624"/>
                    </a:cubicBezTo>
                    <a:cubicBezTo>
                      <a:pt x="2666" y="2573"/>
                      <a:pt x="2529" y="1052"/>
                      <a:pt x="2529" y="1052"/>
                    </a:cubicBezTo>
                    <a:cubicBezTo>
                      <a:pt x="2529" y="1052"/>
                      <a:pt x="1144" y="0"/>
                      <a:pt x="690" y="0"/>
                    </a:cubicBezTo>
                    <a:close/>
                  </a:path>
                </a:pathLst>
              </a:custGeom>
              <a:solidFill>
                <a:srgbClr val="F3CA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43"/>
              <p:cNvSpPr/>
              <p:nvPr/>
            </p:nvSpPr>
            <p:spPr>
              <a:xfrm>
                <a:off x="4470217" y="1247492"/>
                <a:ext cx="306701" cy="155840"/>
              </a:xfrm>
              <a:custGeom>
                <a:rect b="b" l="l" r="r" t="t"/>
                <a:pathLst>
                  <a:path extrusionOk="0" h="1815" w="3572">
                    <a:moveTo>
                      <a:pt x="2006" y="0"/>
                    </a:moveTo>
                    <a:cubicBezTo>
                      <a:pt x="1540" y="0"/>
                      <a:pt x="1070" y="106"/>
                      <a:pt x="650" y="303"/>
                    </a:cubicBezTo>
                    <a:cubicBezTo>
                      <a:pt x="393" y="406"/>
                      <a:pt x="188" y="594"/>
                      <a:pt x="69" y="833"/>
                    </a:cubicBezTo>
                    <a:cubicBezTo>
                      <a:pt x="0" y="1106"/>
                      <a:pt x="18" y="1397"/>
                      <a:pt x="120" y="1670"/>
                    </a:cubicBezTo>
                    <a:lnTo>
                      <a:pt x="120" y="1585"/>
                    </a:lnTo>
                    <a:cubicBezTo>
                      <a:pt x="310" y="1731"/>
                      <a:pt x="537" y="1814"/>
                      <a:pt x="769" y="1814"/>
                    </a:cubicBezTo>
                    <a:cubicBezTo>
                      <a:pt x="809" y="1814"/>
                      <a:pt x="849" y="1812"/>
                      <a:pt x="889" y="1807"/>
                    </a:cubicBezTo>
                    <a:cubicBezTo>
                      <a:pt x="1162" y="1773"/>
                      <a:pt x="1419" y="1687"/>
                      <a:pt x="1658" y="1568"/>
                    </a:cubicBezTo>
                    <a:cubicBezTo>
                      <a:pt x="1777" y="1516"/>
                      <a:pt x="1880" y="1448"/>
                      <a:pt x="1982" y="1380"/>
                    </a:cubicBezTo>
                    <a:cubicBezTo>
                      <a:pt x="2085" y="1294"/>
                      <a:pt x="2153" y="1192"/>
                      <a:pt x="2187" y="1072"/>
                    </a:cubicBezTo>
                    <a:cubicBezTo>
                      <a:pt x="2512" y="1380"/>
                      <a:pt x="2905" y="1602"/>
                      <a:pt x="3349" y="1704"/>
                    </a:cubicBezTo>
                    <a:cubicBezTo>
                      <a:pt x="3371" y="1711"/>
                      <a:pt x="3392" y="1716"/>
                      <a:pt x="3412" y="1716"/>
                    </a:cubicBezTo>
                    <a:cubicBezTo>
                      <a:pt x="3440" y="1716"/>
                      <a:pt x="3466" y="1707"/>
                      <a:pt x="3486" y="1687"/>
                    </a:cubicBezTo>
                    <a:cubicBezTo>
                      <a:pt x="3503" y="1670"/>
                      <a:pt x="3503" y="1653"/>
                      <a:pt x="3503" y="1636"/>
                    </a:cubicBezTo>
                    <a:cubicBezTo>
                      <a:pt x="3571" y="1397"/>
                      <a:pt x="3571" y="1175"/>
                      <a:pt x="3537" y="935"/>
                    </a:cubicBezTo>
                    <a:cubicBezTo>
                      <a:pt x="3503" y="713"/>
                      <a:pt x="3401" y="491"/>
                      <a:pt x="3230" y="337"/>
                    </a:cubicBezTo>
                    <a:cubicBezTo>
                      <a:pt x="3008" y="149"/>
                      <a:pt x="2717" y="47"/>
                      <a:pt x="2427" y="30"/>
                    </a:cubicBezTo>
                    <a:cubicBezTo>
                      <a:pt x="2288" y="10"/>
                      <a:pt x="2147" y="0"/>
                      <a:pt x="20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43"/>
              <p:cNvSpPr/>
              <p:nvPr/>
            </p:nvSpPr>
            <p:spPr>
              <a:xfrm>
                <a:off x="4476056" y="1248007"/>
                <a:ext cx="137981" cy="141501"/>
              </a:xfrm>
              <a:custGeom>
                <a:rect b="b" l="l" r="r" t="t"/>
                <a:pathLst>
                  <a:path extrusionOk="0" h="1648" w="1607">
                    <a:moveTo>
                      <a:pt x="1508" y="0"/>
                    </a:moveTo>
                    <a:cubicBezTo>
                      <a:pt x="1415" y="0"/>
                      <a:pt x="1319" y="16"/>
                      <a:pt x="1231" y="41"/>
                    </a:cubicBezTo>
                    <a:cubicBezTo>
                      <a:pt x="941" y="109"/>
                      <a:pt x="650" y="246"/>
                      <a:pt x="428" y="451"/>
                    </a:cubicBezTo>
                    <a:cubicBezTo>
                      <a:pt x="223" y="690"/>
                      <a:pt x="86" y="964"/>
                      <a:pt x="35" y="1271"/>
                    </a:cubicBezTo>
                    <a:cubicBezTo>
                      <a:pt x="1" y="1391"/>
                      <a:pt x="1" y="1527"/>
                      <a:pt x="35" y="1647"/>
                    </a:cubicBezTo>
                    <a:cubicBezTo>
                      <a:pt x="52" y="1647"/>
                      <a:pt x="35" y="1493"/>
                      <a:pt x="86" y="1288"/>
                    </a:cubicBezTo>
                    <a:cubicBezTo>
                      <a:pt x="155" y="998"/>
                      <a:pt x="291" y="724"/>
                      <a:pt x="479" y="519"/>
                    </a:cubicBezTo>
                    <a:cubicBezTo>
                      <a:pt x="701" y="314"/>
                      <a:pt x="958" y="178"/>
                      <a:pt x="1248" y="109"/>
                    </a:cubicBezTo>
                    <a:cubicBezTo>
                      <a:pt x="1470" y="41"/>
                      <a:pt x="1607" y="24"/>
                      <a:pt x="1607" y="7"/>
                    </a:cubicBezTo>
                    <a:cubicBezTo>
                      <a:pt x="1575" y="2"/>
                      <a:pt x="1542" y="0"/>
                      <a:pt x="15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43"/>
              <p:cNvSpPr/>
              <p:nvPr/>
            </p:nvSpPr>
            <p:spPr>
              <a:xfrm>
                <a:off x="4135697" y="1697326"/>
                <a:ext cx="268578" cy="1350188"/>
              </a:xfrm>
              <a:custGeom>
                <a:rect b="b" l="l" r="r" t="t"/>
                <a:pathLst>
                  <a:path extrusionOk="0" h="15725" w="3128">
                    <a:moveTo>
                      <a:pt x="3066" y="1"/>
                    </a:moveTo>
                    <a:cubicBezTo>
                      <a:pt x="2735" y="1"/>
                      <a:pt x="1997" y="118"/>
                      <a:pt x="1709" y="310"/>
                    </a:cubicBezTo>
                    <a:cubicBezTo>
                      <a:pt x="1709" y="310"/>
                      <a:pt x="1" y="14987"/>
                      <a:pt x="52" y="15345"/>
                    </a:cubicBezTo>
                    <a:cubicBezTo>
                      <a:pt x="96" y="15578"/>
                      <a:pt x="528" y="15724"/>
                      <a:pt x="956" y="15724"/>
                    </a:cubicBezTo>
                    <a:cubicBezTo>
                      <a:pt x="1189" y="15724"/>
                      <a:pt x="1421" y="15681"/>
                      <a:pt x="1590" y="15585"/>
                    </a:cubicBezTo>
                    <a:cubicBezTo>
                      <a:pt x="2068" y="15311"/>
                      <a:pt x="3128" y="2"/>
                      <a:pt x="3128" y="2"/>
                    </a:cubicBezTo>
                    <a:cubicBezTo>
                      <a:pt x="3109" y="1"/>
                      <a:pt x="3089" y="1"/>
                      <a:pt x="30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43"/>
              <p:cNvSpPr/>
              <p:nvPr/>
            </p:nvSpPr>
            <p:spPr>
              <a:xfrm>
                <a:off x="4688823" y="1684017"/>
                <a:ext cx="243592" cy="1254623"/>
              </a:xfrm>
              <a:custGeom>
                <a:rect b="b" l="l" r="r" t="t"/>
                <a:pathLst>
                  <a:path extrusionOk="0" h="14612" w="2837">
                    <a:moveTo>
                      <a:pt x="270" y="0"/>
                    </a:moveTo>
                    <a:cubicBezTo>
                      <a:pt x="192" y="0"/>
                      <a:pt x="114" y="7"/>
                      <a:pt x="34" y="20"/>
                    </a:cubicBezTo>
                    <a:lnTo>
                      <a:pt x="0" y="38"/>
                    </a:lnTo>
                    <a:cubicBezTo>
                      <a:pt x="0" y="38"/>
                      <a:pt x="1401" y="6018"/>
                      <a:pt x="1897" y="14612"/>
                    </a:cubicBezTo>
                    <a:cubicBezTo>
                      <a:pt x="1897" y="14612"/>
                      <a:pt x="2837" y="14373"/>
                      <a:pt x="2802" y="13484"/>
                    </a:cubicBezTo>
                    <a:cubicBezTo>
                      <a:pt x="2768" y="12750"/>
                      <a:pt x="1948" y="4087"/>
                      <a:pt x="1675" y="1285"/>
                    </a:cubicBezTo>
                    <a:cubicBezTo>
                      <a:pt x="1613" y="545"/>
                      <a:pt x="982" y="0"/>
                      <a:pt x="2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43"/>
              <p:cNvSpPr/>
              <p:nvPr/>
            </p:nvSpPr>
            <p:spPr>
              <a:xfrm>
                <a:off x="4191508" y="1735620"/>
                <a:ext cx="143820" cy="884727"/>
              </a:xfrm>
              <a:custGeom>
                <a:rect b="b" l="l" r="r" t="t"/>
                <a:pathLst>
                  <a:path extrusionOk="0" h="10304" w="1675">
                    <a:moveTo>
                      <a:pt x="718" y="0"/>
                    </a:moveTo>
                    <a:cubicBezTo>
                      <a:pt x="598" y="0"/>
                      <a:pt x="496" y="17"/>
                      <a:pt x="393" y="86"/>
                    </a:cubicBezTo>
                    <a:cubicBezTo>
                      <a:pt x="359" y="103"/>
                      <a:pt x="325" y="120"/>
                      <a:pt x="291" y="154"/>
                    </a:cubicBezTo>
                    <a:cubicBezTo>
                      <a:pt x="308" y="154"/>
                      <a:pt x="325" y="137"/>
                      <a:pt x="393" y="103"/>
                    </a:cubicBezTo>
                    <a:cubicBezTo>
                      <a:pt x="496" y="52"/>
                      <a:pt x="598" y="35"/>
                      <a:pt x="718" y="35"/>
                    </a:cubicBezTo>
                    <a:cubicBezTo>
                      <a:pt x="889" y="52"/>
                      <a:pt x="1042" y="120"/>
                      <a:pt x="1179" y="222"/>
                    </a:cubicBezTo>
                    <a:cubicBezTo>
                      <a:pt x="1350" y="376"/>
                      <a:pt x="1469" y="581"/>
                      <a:pt x="1521" y="803"/>
                    </a:cubicBezTo>
                    <a:cubicBezTo>
                      <a:pt x="1589" y="1060"/>
                      <a:pt x="1606" y="1350"/>
                      <a:pt x="1572" y="1624"/>
                    </a:cubicBezTo>
                    <a:cubicBezTo>
                      <a:pt x="1555" y="1914"/>
                      <a:pt x="1538" y="2239"/>
                      <a:pt x="1504" y="2580"/>
                    </a:cubicBezTo>
                    <a:cubicBezTo>
                      <a:pt x="1452" y="3247"/>
                      <a:pt x="1350" y="3999"/>
                      <a:pt x="1213" y="4767"/>
                    </a:cubicBezTo>
                    <a:cubicBezTo>
                      <a:pt x="957" y="6305"/>
                      <a:pt x="615" y="7689"/>
                      <a:pt x="376" y="8680"/>
                    </a:cubicBezTo>
                    <a:cubicBezTo>
                      <a:pt x="256" y="9176"/>
                      <a:pt x="171" y="9569"/>
                      <a:pt x="103" y="9859"/>
                    </a:cubicBezTo>
                    <a:cubicBezTo>
                      <a:pt x="68" y="9996"/>
                      <a:pt x="34" y="10098"/>
                      <a:pt x="17" y="10184"/>
                    </a:cubicBezTo>
                    <a:cubicBezTo>
                      <a:pt x="17" y="10218"/>
                      <a:pt x="0" y="10269"/>
                      <a:pt x="0" y="10303"/>
                    </a:cubicBezTo>
                    <a:cubicBezTo>
                      <a:pt x="17" y="10269"/>
                      <a:pt x="34" y="10235"/>
                      <a:pt x="34" y="10184"/>
                    </a:cubicBezTo>
                    <a:cubicBezTo>
                      <a:pt x="68" y="10115"/>
                      <a:pt x="103" y="9996"/>
                      <a:pt x="137" y="9876"/>
                    </a:cubicBezTo>
                    <a:cubicBezTo>
                      <a:pt x="205" y="9603"/>
                      <a:pt x="308" y="9193"/>
                      <a:pt x="444" y="8697"/>
                    </a:cubicBezTo>
                    <a:cubicBezTo>
                      <a:pt x="683" y="7706"/>
                      <a:pt x="1042" y="6322"/>
                      <a:pt x="1299" y="4784"/>
                    </a:cubicBezTo>
                    <a:cubicBezTo>
                      <a:pt x="1435" y="3999"/>
                      <a:pt x="1521" y="3264"/>
                      <a:pt x="1589" y="2580"/>
                    </a:cubicBezTo>
                    <a:cubicBezTo>
                      <a:pt x="1606" y="2256"/>
                      <a:pt x="1623" y="1931"/>
                      <a:pt x="1640" y="1624"/>
                    </a:cubicBezTo>
                    <a:cubicBezTo>
                      <a:pt x="1674" y="1333"/>
                      <a:pt x="1640" y="1060"/>
                      <a:pt x="1572" y="786"/>
                    </a:cubicBezTo>
                    <a:cubicBezTo>
                      <a:pt x="1521" y="547"/>
                      <a:pt x="1401" y="342"/>
                      <a:pt x="1213" y="188"/>
                    </a:cubicBezTo>
                    <a:cubicBezTo>
                      <a:pt x="1059" y="86"/>
                      <a:pt x="889" y="17"/>
                      <a:pt x="718" y="0"/>
                    </a:cubicBezTo>
                    <a:close/>
                  </a:path>
                </a:pathLst>
              </a:custGeom>
              <a:solidFill>
                <a:srgbClr val="E09E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3"/>
              <p:cNvSpPr/>
              <p:nvPr/>
            </p:nvSpPr>
            <p:spPr>
              <a:xfrm>
                <a:off x="4506880" y="2212415"/>
                <a:ext cx="190786" cy="198085"/>
              </a:xfrm>
              <a:custGeom>
                <a:rect b="b" l="l" r="r" t="t"/>
                <a:pathLst>
                  <a:path extrusionOk="0" h="2307" w="2222">
                    <a:moveTo>
                      <a:pt x="2222" y="0"/>
                    </a:moveTo>
                    <a:cubicBezTo>
                      <a:pt x="1829" y="342"/>
                      <a:pt x="1453" y="718"/>
                      <a:pt x="1077" y="1111"/>
                    </a:cubicBezTo>
                    <a:cubicBezTo>
                      <a:pt x="701" y="1487"/>
                      <a:pt x="342" y="1880"/>
                      <a:pt x="1" y="2307"/>
                    </a:cubicBezTo>
                    <a:cubicBezTo>
                      <a:pt x="411" y="1948"/>
                      <a:pt x="787" y="1572"/>
                      <a:pt x="1145" y="1179"/>
                    </a:cubicBezTo>
                    <a:cubicBezTo>
                      <a:pt x="1521" y="803"/>
                      <a:pt x="1880" y="410"/>
                      <a:pt x="2222"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43"/>
              <p:cNvSpPr/>
              <p:nvPr/>
            </p:nvSpPr>
            <p:spPr>
              <a:xfrm>
                <a:off x="4433554" y="2331248"/>
                <a:ext cx="220151" cy="143820"/>
              </a:xfrm>
              <a:custGeom>
                <a:rect b="b" l="l" r="r" t="t"/>
                <a:pathLst>
                  <a:path extrusionOk="0" h="1675" w="2564">
                    <a:moveTo>
                      <a:pt x="2563" y="0"/>
                    </a:moveTo>
                    <a:cubicBezTo>
                      <a:pt x="2427" y="69"/>
                      <a:pt x="2290" y="137"/>
                      <a:pt x="2153" y="222"/>
                    </a:cubicBezTo>
                    <a:cubicBezTo>
                      <a:pt x="1897" y="376"/>
                      <a:pt x="1555" y="581"/>
                      <a:pt x="1162" y="820"/>
                    </a:cubicBezTo>
                    <a:cubicBezTo>
                      <a:pt x="701" y="1111"/>
                      <a:pt x="274" y="1367"/>
                      <a:pt x="34" y="1538"/>
                    </a:cubicBezTo>
                    <a:lnTo>
                      <a:pt x="0" y="1555"/>
                    </a:lnTo>
                    <a:lnTo>
                      <a:pt x="34" y="1572"/>
                    </a:lnTo>
                    <a:cubicBezTo>
                      <a:pt x="120" y="1624"/>
                      <a:pt x="222" y="1641"/>
                      <a:pt x="308" y="1675"/>
                    </a:cubicBezTo>
                    <a:cubicBezTo>
                      <a:pt x="249" y="1616"/>
                      <a:pt x="177" y="1582"/>
                      <a:pt x="104" y="1552"/>
                    </a:cubicBezTo>
                    <a:lnTo>
                      <a:pt x="104" y="1552"/>
                    </a:lnTo>
                    <a:cubicBezTo>
                      <a:pt x="348" y="1411"/>
                      <a:pt x="757" y="1166"/>
                      <a:pt x="1213" y="889"/>
                    </a:cubicBezTo>
                    <a:cubicBezTo>
                      <a:pt x="1589" y="650"/>
                      <a:pt x="1931" y="427"/>
                      <a:pt x="2170" y="274"/>
                    </a:cubicBezTo>
                    <a:cubicBezTo>
                      <a:pt x="2307" y="188"/>
                      <a:pt x="2444" y="103"/>
                      <a:pt x="2563" y="0"/>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43"/>
              <p:cNvSpPr/>
              <p:nvPr/>
            </p:nvSpPr>
            <p:spPr>
              <a:xfrm>
                <a:off x="4458454" y="1961525"/>
                <a:ext cx="26532" cy="48512"/>
              </a:xfrm>
              <a:custGeom>
                <a:rect b="b" l="l" r="r" t="t"/>
                <a:pathLst>
                  <a:path extrusionOk="0" h="565" w="309">
                    <a:moveTo>
                      <a:pt x="308" y="1"/>
                    </a:moveTo>
                    <a:lnTo>
                      <a:pt x="308" y="1"/>
                    </a:lnTo>
                    <a:cubicBezTo>
                      <a:pt x="244" y="113"/>
                      <a:pt x="195" y="240"/>
                      <a:pt x="175" y="368"/>
                    </a:cubicBezTo>
                    <a:lnTo>
                      <a:pt x="175" y="368"/>
                    </a:lnTo>
                    <a:cubicBezTo>
                      <a:pt x="81" y="248"/>
                      <a:pt x="32" y="154"/>
                      <a:pt x="18" y="154"/>
                    </a:cubicBezTo>
                    <a:lnTo>
                      <a:pt x="18" y="154"/>
                    </a:lnTo>
                    <a:cubicBezTo>
                      <a:pt x="1" y="171"/>
                      <a:pt x="35" y="325"/>
                      <a:pt x="172" y="496"/>
                    </a:cubicBezTo>
                    <a:lnTo>
                      <a:pt x="223" y="564"/>
                    </a:lnTo>
                    <a:lnTo>
                      <a:pt x="240" y="479"/>
                    </a:lnTo>
                    <a:cubicBezTo>
                      <a:pt x="240" y="462"/>
                      <a:pt x="257" y="428"/>
                      <a:pt x="257" y="411"/>
                    </a:cubicBezTo>
                    <a:cubicBezTo>
                      <a:pt x="291" y="274"/>
                      <a:pt x="308" y="137"/>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43"/>
              <p:cNvSpPr/>
              <p:nvPr/>
            </p:nvSpPr>
            <p:spPr>
              <a:xfrm>
                <a:off x="4490738" y="1828008"/>
                <a:ext cx="25072" cy="48512"/>
              </a:xfrm>
              <a:custGeom>
                <a:rect b="b" l="l" r="r" t="t"/>
                <a:pathLst>
                  <a:path extrusionOk="0" h="565" w="292">
                    <a:moveTo>
                      <a:pt x="291" y="1"/>
                    </a:moveTo>
                    <a:lnTo>
                      <a:pt x="291" y="1"/>
                    </a:lnTo>
                    <a:cubicBezTo>
                      <a:pt x="226" y="114"/>
                      <a:pt x="177" y="243"/>
                      <a:pt x="157" y="387"/>
                    </a:cubicBezTo>
                    <a:lnTo>
                      <a:pt x="157" y="387"/>
                    </a:lnTo>
                    <a:cubicBezTo>
                      <a:pt x="68" y="272"/>
                      <a:pt x="15" y="172"/>
                      <a:pt x="1" y="172"/>
                    </a:cubicBezTo>
                    <a:lnTo>
                      <a:pt x="1" y="172"/>
                    </a:lnTo>
                    <a:cubicBezTo>
                      <a:pt x="1" y="291"/>
                      <a:pt x="52" y="411"/>
                      <a:pt x="137" y="513"/>
                    </a:cubicBezTo>
                    <a:lnTo>
                      <a:pt x="189" y="565"/>
                    </a:lnTo>
                    <a:lnTo>
                      <a:pt x="223" y="496"/>
                    </a:lnTo>
                    <a:cubicBezTo>
                      <a:pt x="223" y="462"/>
                      <a:pt x="223" y="445"/>
                      <a:pt x="223" y="428"/>
                    </a:cubicBezTo>
                    <a:cubicBezTo>
                      <a:pt x="274" y="291"/>
                      <a:pt x="291" y="137"/>
                      <a:pt x="2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43"/>
              <p:cNvSpPr/>
              <p:nvPr/>
            </p:nvSpPr>
            <p:spPr>
              <a:xfrm>
                <a:off x="4411487" y="2158150"/>
                <a:ext cx="26532" cy="49972"/>
              </a:xfrm>
              <a:custGeom>
                <a:rect b="b" l="l" r="r" t="t"/>
                <a:pathLst>
                  <a:path extrusionOk="0" h="582" w="309">
                    <a:moveTo>
                      <a:pt x="309" y="0"/>
                    </a:moveTo>
                    <a:lnTo>
                      <a:pt x="309" y="0"/>
                    </a:lnTo>
                    <a:cubicBezTo>
                      <a:pt x="245" y="128"/>
                      <a:pt x="196" y="256"/>
                      <a:pt x="176" y="384"/>
                    </a:cubicBezTo>
                    <a:lnTo>
                      <a:pt x="176" y="384"/>
                    </a:lnTo>
                    <a:cubicBezTo>
                      <a:pt x="81" y="265"/>
                      <a:pt x="32" y="171"/>
                      <a:pt x="18" y="171"/>
                    </a:cubicBezTo>
                    <a:lnTo>
                      <a:pt x="18" y="171"/>
                    </a:lnTo>
                    <a:cubicBezTo>
                      <a:pt x="1" y="188"/>
                      <a:pt x="35" y="342"/>
                      <a:pt x="155" y="513"/>
                    </a:cubicBezTo>
                    <a:lnTo>
                      <a:pt x="206" y="581"/>
                    </a:lnTo>
                    <a:lnTo>
                      <a:pt x="240" y="496"/>
                    </a:lnTo>
                    <a:cubicBezTo>
                      <a:pt x="257" y="479"/>
                      <a:pt x="257" y="461"/>
                      <a:pt x="257" y="427"/>
                    </a:cubicBezTo>
                    <a:cubicBezTo>
                      <a:pt x="291" y="291"/>
                      <a:pt x="309" y="154"/>
                      <a:pt x="3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43"/>
              <p:cNvSpPr/>
              <p:nvPr/>
            </p:nvSpPr>
            <p:spPr>
              <a:xfrm>
                <a:off x="4638937" y="1767905"/>
                <a:ext cx="24986" cy="48512"/>
              </a:xfrm>
              <a:custGeom>
                <a:rect b="b" l="l" r="r" t="t"/>
                <a:pathLst>
                  <a:path extrusionOk="0" h="565" w="291">
                    <a:moveTo>
                      <a:pt x="291" y="0"/>
                    </a:moveTo>
                    <a:cubicBezTo>
                      <a:pt x="225" y="116"/>
                      <a:pt x="175" y="247"/>
                      <a:pt x="156" y="379"/>
                    </a:cubicBezTo>
                    <a:lnTo>
                      <a:pt x="156" y="379"/>
                    </a:lnTo>
                    <a:cubicBezTo>
                      <a:pt x="67" y="258"/>
                      <a:pt x="15" y="171"/>
                      <a:pt x="0" y="171"/>
                    </a:cubicBezTo>
                    <a:lnTo>
                      <a:pt x="0" y="171"/>
                    </a:lnTo>
                    <a:cubicBezTo>
                      <a:pt x="0" y="291"/>
                      <a:pt x="52" y="410"/>
                      <a:pt x="137" y="496"/>
                    </a:cubicBezTo>
                    <a:lnTo>
                      <a:pt x="188" y="564"/>
                    </a:lnTo>
                    <a:lnTo>
                      <a:pt x="222" y="479"/>
                    </a:lnTo>
                    <a:cubicBezTo>
                      <a:pt x="222" y="462"/>
                      <a:pt x="222" y="445"/>
                      <a:pt x="222" y="427"/>
                    </a:cubicBezTo>
                    <a:cubicBezTo>
                      <a:pt x="274" y="274"/>
                      <a:pt x="291" y="137"/>
                      <a:pt x="2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43"/>
              <p:cNvSpPr/>
              <p:nvPr/>
            </p:nvSpPr>
            <p:spPr>
              <a:xfrm>
                <a:off x="4681439" y="1895496"/>
                <a:ext cx="25072" cy="48512"/>
              </a:xfrm>
              <a:custGeom>
                <a:rect b="b" l="l" r="r" t="t"/>
                <a:pathLst>
                  <a:path extrusionOk="0" h="565" w="292">
                    <a:moveTo>
                      <a:pt x="291" y="1"/>
                    </a:moveTo>
                    <a:lnTo>
                      <a:pt x="291" y="1"/>
                    </a:lnTo>
                    <a:cubicBezTo>
                      <a:pt x="225" y="118"/>
                      <a:pt x="174" y="251"/>
                      <a:pt x="156" y="384"/>
                    </a:cubicBezTo>
                    <a:lnTo>
                      <a:pt x="156" y="384"/>
                    </a:lnTo>
                    <a:cubicBezTo>
                      <a:pt x="67" y="271"/>
                      <a:pt x="15" y="172"/>
                      <a:pt x="1" y="172"/>
                    </a:cubicBezTo>
                    <a:lnTo>
                      <a:pt x="1" y="172"/>
                    </a:lnTo>
                    <a:cubicBezTo>
                      <a:pt x="1" y="291"/>
                      <a:pt x="52" y="411"/>
                      <a:pt x="138" y="496"/>
                    </a:cubicBezTo>
                    <a:lnTo>
                      <a:pt x="189" y="565"/>
                    </a:lnTo>
                    <a:lnTo>
                      <a:pt x="223" y="479"/>
                    </a:lnTo>
                    <a:cubicBezTo>
                      <a:pt x="223" y="462"/>
                      <a:pt x="223" y="445"/>
                      <a:pt x="223" y="428"/>
                    </a:cubicBezTo>
                    <a:cubicBezTo>
                      <a:pt x="274" y="291"/>
                      <a:pt x="291" y="137"/>
                      <a:pt x="2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43"/>
              <p:cNvSpPr/>
              <p:nvPr/>
            </p:nvSpPr>
            <p:spPr>
              <a:xfrm>
                <a:off x="4663837" y="2008491"/>
                <a:ext cx="27991" cy="49972"/>
              </a:xfrm>
              <a:custGeom>
                <a:rect b="b" l="l" r="r" t="t"/>
                <a:pathLst>
                  <a:path extrusionOk="0" h="582" w="326">
                    <a:moveTo>
                      <a:pt x="308" y="0"/>
                    </a:moveTo>
                    <a:cubicBezTo>
                      <a:pt x="242" y="134"/>
                      <a:pt x="207" y="268"/>
                      <a:pt x="190" y="402"/>
                    </a:cubicBezTo>
                    <a:lnTo>
                      <a:pt x="190" y="402"/>
                    </a:lnTo>
                    <a:cubicBezTo>
                      <a:pt x="90" y="274"/>
                      <a:pt x="50" y="171"/>
                      <a:pt x="35" y="171"/>
                    </a:cubicBezTo>
                    <a:lnTo>
                      <a:pt x="35" y="171"/>
                    </a:lnTo>
                    <a:cubicBezTo>
                      <a:pt x="1" y="188"/>
                      <a:pt x="35" y="342"/>
                      <a:pt x="172" y="513"/>
                    </a:cubicBezTo>
                    <a:lnTo>
                      <a:pt x="223" y="581"/>
                    </a:lnTo>
                    <a:lnTo>
                      <a:pt x="240" y="496"/>
                    </a:lnTo>
                    <a:cubicBezTo>
                      <a:pt x="257" y="479"/>
                      <a:pt x="257" y="462"/>
                      <a:pt x="257" y="428"/>
                    </a:cubicBezTo>
                    <a:cubicBezTo>
                      <a:pt x="308" y="291"/>
                      <a:pt x="325" y="154"/>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43"/>
              <p:cNvSpPr/>
              <p:nvPr/>
            </p:nvSpPr>
            <p:spPr>
              <a:xfrm>
                <a:off x="4734244" y="2185969"/>
                <a:ext cx="26532" cy="49972"/>
              </a:xfrm>
              <a:custGeom>
                <a:rect b="b" l="l" r="r" t="t"/>
                <a:pathLst>
                  <a:path extrusionOk="0" h="582" w="309">
                    <a:moveTo>
                      <a:pt x="309" y="1"/>
                    </a:moveTo>
                    <a:lnTo>
                      <a:pt x="309" y="1"/>
                    </a:lnTo>
                    <a:cubicBezTo>
                      <a:pt x="243" y="133"/>
                      <a:pt x="193" y="264"/>
                      <a:pt x="174" y="396"/>
                    </a:cubicBezTo>
                    <a:lnTo>
                      <a:pt x="174" y="396"/>
                    </a:lnTo>
                    <a:cubicBezTo>
                      <a:pt x="85" y="271"/>
                      <a:pt x="33" y="172"/>
                      <a:pt x="18" y="172"/>
                    </a:cubicBezTo>
                    <a:lnTo>
                      <a:pt x="18" y="172"/>
                    </a:lnTo>
                    <a:cubicBezTo>
                      <a:pt x="1" y="189"/>
                      <a:pt x="35" y="343"/>
                      <a:pt x="155" y="513"/>
                    </a:cubicBezTo>
                    <a:lnTo>
                      <a:pt x="206" y="582"/>
                    </a:lnTo>
                    <a:lnTo>
                      <a:pt x="240" y="496"/>
                    </a:lnTo>
                    <a:cubicBezTo>
                      <a:pt x="240" y="479"/>
                      <a:pt x="240" y="445"/>
                      <a:pt x="257" y="428"/>
                    </a:cubicBezTo>
                    <a:cubicBezTo>
                      <a:pt x="291" y="291"/>
                      <a:pt x="309" y="155"/>
                      <a:pt x="3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43"/>
              <p:cNvSpPr/>
              <p:nvPr/>
            </p:nvSpPr>
            <p:spPr>
              <a:xfrm>
                <a:off x="4760690" y="2499968"/>
                <a:ext cx="27991" cy="48512"/>
              </a:xfrm>
              <a:custGeom>
                <a:rect b="b" l="l" r="r" t="t"/>
                <a:pathLst>
                  <a:path extrusionOk="0" h="565" w="326">
                    <a:moveTo>
                      <a:pt x="308" y="0"/>
                    </a:moveTo>
                    <a:cubicBezTo>
                      <a:pt x="240" y="119"/>
                      <a:pt x="206" y="254"/>
                      <a:pt x="189" y="389"/>
                    </a:cubicBezTo>
                    <a:lnTo>
                      <a:pt x="189" y="389"/>
                    </a:lnTo>
                    <a:cubicBezTo>
                      <a:pt x="96" y="277"/>
                      <a:pt x="54" y="170"/>
                      <a:pt x="38" y="170"/>
                    </a:cubicBezTo>
                    <a:cubicBezTo>
                      <a:pt x="37" y="170"/>
                      <a:pt x="36" y="170"/>
                      <a:pt x="35" y="171"/>
                    </a:cubicBezTo>
                    <a:cubicBezTo>
                      <a:pt x="1" y="171"/>
                      <a:pt x="35" y="342"/>
                      <a:pt x="171" y="496"/>
                    </a:cubicBezTo>
                    <a:lnTo>
                      <a:pt x="223" y="564"/>
                    </a:lnTo>
                    <a:lnTo>
                      <a:pt x="240" y="479"/>
                    </a:lnTo>
                    <a:cubicBezTo>
                      <a:pt x="257" y="462"/>
                      <a:pt x="257" y="444"/>
                      <a:pt x="257" y="427"/>
                    </a:cubicBezTo>
                    <a:cubicBezTo>
                      <a:pt x="308" y="291"/>
                      <a:pt x="325" y="154"/>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43"/>
              <p:cNvSpPr/>
              <p:nvPr/>
            </p:nvSpPr>
            <p:spPr>
              <a:xfrm>
                <a:off x="4782671" y="2818261"/>
                <a:ext cx="27991" cy="47053"/>
              </a:xfrm>
              <a:custGeom>
                <a:rect b="b" l="l" r="r" t="t"/>
                <a:pathLst>
                  <a:path extrusionOk="0" h="548" w="326">
                    <a:moveTo>
                      <a:pt x="308" y="1"/>
                    </a:moveTo>
                    <a:lnTo>
                      <a:pt x="308" y="1"/>
                    </a:lnTo>
                    <a:cubicBezTo>
                      <a:pt x="243" y="115"/>
                      <a:pt x="209" y="245"/>
                      <a:pt x="191" y="375"/>
                    </a:cubicBezTo>
                    <a:lnTo>
                      <a:pt x="191" y="375"/>
                    </a:lnTo>
                    <a:cubicBezTo>
                      <a:pt x="91" y="258"/>
                      <a:pt x="50" y="155"/>
                      <a:pt x="35" y="155"/>
                    </a:cubicBezTo>
                    <a:cubicBezTo>
                      <a:pt x="1" y="155"/>
                      <a:pt x="35" y="326"/>
                      <a:pt x="172" y="479"/>
                    </a:cubicBezTo>
                    <a:lnTo>
                      <a:pt x="223" y="548"/>
                    </a:lnTo>
                    <a:lnTo>
                      <a:pt x="240" y="479"/>
                    </a:lnTo>
                    <a:cubicBezTo>
                      <a:pt x="257" y="445"/>
                      <a:pt x="257" y="428"/>
                      <a:pt x="257" y="411"/>
                    </a:cubicBezTo>
                    <a:cubicBezTo>
                      <a:pt x="308" y="274"/>
                      <a:pt x="325" y="138"/>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43"/>
              <p:cNvSpPr/>
              <p:nvPr/>
            </p:nvSpPr>
            <p:spPr>
              <a:xfrm>
                <a:off x="4644776" y="2169827"/>
                <a:ext cx="27991" cy="49972"/>
              </a:xfrm>
              <a:custGeom>
                <a:rect b="b" l="l" r="r" t="t"/>
                <a:pathLst>
                  <a:path extrusionOk="0" h="582" w="326">
                    <a:moveTo>
                      <a:pt x="308" y="1"/>
                    </a:moveTo>
                    <a:lnTo>
                      <a:pt x="308" y="1"/>
                    </a:lnTo>
                    <a:cubicBezTo>
                      <a:pt x="244" y="129"/>
                      <a:pt x="195" y="257"/>
                      <a:pt x="175" y="385"/>
                    </a:cubicBezTo>
                    <a:lnTo>
                      <a:pt x="175" y="385"/>
                    </a:lnTo>
                    <a:cubicBezTo>
                      <a:pt x="81" y="265"/>
                      <a:pt x="32" y="172"/>
                      <a:pt x="18" y="172"/>
                    </a:cubicBezTo>
                    <a:lnTo>
                      <a:pt x="18" y="172"/>
                    </a:lnTo>
                    <a:cubicBezTo>
                      <a:pt x="1" y="189"/>
                      <a:pt x="35" y="343"/>
                      <a:pt x="172" y="513"/>
                    </a:cubicBezTo>
                    <a:lnTo>
                      <a:pt x="223" y="582"/>
                    </a:lnTo>
                    <a:lnTo>
                      <a:pt x="240" y="496"/>
                    </a:lnTo>
                    <a:lnTo>
                      <a:pt x="257" y="428"/>
                    </a:lnTo>
                    <a:cubicBezTo>
                      <a:pt x="291" y="291"/>
                      <a:pt x="325" y="155"/>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43"/>
              <p:cNvSpPr/>
              <p:nvPr/>
            </p:nvSpPr>
            <p:spPr>
              <a:xfrm>
                <a:off x="4594890" y="2520489"/>
                <a:ext cx="26532" cy="48512"/>
              </a:xfrm>
              <a:custGeom>
                <a:rect b="b" l="l" r="r" t="t"/>
                <a:pathLst>
                  <a:path extrusionOk="0" h="565" w="309">
                    <a:moveTo>
                      <a:pt x="308" y="0"/>
                    </a:moveTo>
                    <a:lnTo>
                      <a:pt x="308" y="0"/>
                    </a:lnTo>
                    <a:cubicBezTo>
                      <a:pt x="226" y="116"/>
                      <a:pt x="191" y="247"/>
                      <a:pt x="174" y="379"/>
                    </a:cubicBezTo>
                    <a:lnTo>
                      <a:pt x="174" y="379"/>
                    </a:lnTo>
                    <a:cubicBezTo>
                      <a:pt x="90" y="262"/>
                      <a:pt x="40" y="170"/>
                      <a:pt x="21" y="170"/>
                    </a:cubicBezTo>
                    <a:cubicBezTo>
                      <a:pt x="20" y="170"/>
                      <a:pt x="19" y="170"/>
                      <a:pt x="18" y="171"/>
                    </a:cubicBezTo>
                    <a:cubicBezTo>
                      <a:pt x="1" y="171"/>
                      <a:pt x="18" y="325"/>
                      <a:pt x="155" y="496"/>
                    </a:cubicBezTo>
                    <a:lnTo>
                      <a:pt x="206" y="564"/>
                    </a:lnTo>
                    <a:lnTo>
                      <a:pt x="223" y="479"/>
                    </a:lnTo>
                    <a:cubicBezTo>
                      <a:pt x="240" y="462"/>
                      <a:pt x="240" y="445"/>
                      <a:pt x="240" y="428"/>
                    </a:cubicBezTo>
                    <a:cubicBezTo>
                      <a:pt x="291" y="291"/>
                      <a:pt x="308" y="137"/>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43"/>
              <p:cNvSpPr/>
              <p:nvPr/>
            </p:nvSpPr>
            <p:spPr>
              <a:xfrm>
                <a:off x="4694662" y="2636404"/>
                <a:ext cx="27991" cy="49972"/>
              </a:xfrm>
              <a:custGeom>
                <a:rect b="b" l="l" r="r" t="t"/>
                <a:pathLst>
                  <a:path extrusionOk="0" h="582" w="326">
                    <a:moveTo>
                      <a:pt x="308" y="0"/>
                    </a:moveTo>
                    <a:cubicBezTo>
                      <a:pt x="244" y="128"/>
                      <a:pt x="196" y="255"/>
                      <a:pt x="175" y="383"/>
                    </a:cubicBezTo>
                    <a:lnTo>
                      <a:pt x="175" y="383"/>
                    </a:lnTo>
                    <a:cubicBezTo>
                      <a:pt x="86" y="264"/>
                      <a:pt x="49" y="171"/>
                      <a:pt x="35" y="171"/>
                    </a:cubicBezTo>
                    <a:lnTo>
                      <a:pt x="35" y="171"/>
                    </a:lnTo>
                    <a:cubicBezTo>
                      <a:pt x="1" y="188"/>
                      <a:pt x="35" y="342"/>
                      <a:pt x="171" y="513"/>
                    </a:cubicBezTo>
                    <a:lnTo>
                      <a:pt x="223" y="581"/>
                    </a:lnTo>
                    <a:lnTo>
                      <a:pt x="240" y="496"/>
                    </a:lnTo>
                    <a:cubicBezTo>
                      <a:pt x="240" y="479"/>
                      <a:pt x="257" y="462"/>
                      <a:pt x="257" y="427"/>
                    </a:cubicBezTo>
                    <a:cubicBezTo>
                      <a:pt x="308" y="291"/>
                      <a:pt x="325" y="154"/>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43"/>
              <p:cNvSpPr/>
              <p:nvPr/>
            </p:nvSpPr>
            <p:spPr>
              <a:xfrm>
                <a:off x="4347005" y="2766915"/>
                <a:ext cx="27905" cy="49972"/>
              </a:xfrm>
              <a:custGeom>
                <a:rect b="b" l="l" r="r" t="t"/>
                <a:pathLst>
                  <a:path extrusionOk="0" h="582" w="325">
                    <a:moveTo>
                      <a:pt x="325" y="1"/>
                    </a:moveTo>
                    <a:lnTo>
                      <a:pt x="325" y="1"/>
                    </a:lnTo>
                    <a:cubicBezTo>
                      <a:pt x="241" y="135"/>
                      <a:pt x="207" y="268"/>
                      <a:pt x="189" y="402"/>
                    </a:cubicBezTo>
                    <a:lnTo>
                      <a:pt x="189" y="402"/>
                    </a:lnTo>
                    <a:cubicBezTo>
                      <a:pt x="90" y="275"/>
                      <a:pt x="49" y="172"/>
                      <a:pt x="34" y="172"/>
                    </a:cubicBezTo>
                    <a:lnTo>
                      <a:pt x="34" y="172"/>
                    </a:lnTo>
                    <a:cubicBezTo>
                      <a:pt x="0" y="189"/>
                      <a:pt x="34" y="343"/>
                      <a:pt x="171" y="513"/>
                    </a:cubicBezTo>
                    <a:lnTo>
                      <a:pt x="222" y="582"/>
                    </a:lnTo>
                    <a:lnTo>
                      <a:pt x="239" y="496"/>
                    </a:lnTo>
                    <a:cubicBezTo>
                      <a:pt x="256" y="479"/>
                      <a:pt x="256" y="462"/>
                      <a:pt x="256" y="428"/>
                    </a:cubicBezTo>
                    <a:cubicBezTo>
                      <a:pt x="308" y="291"/>
                      <a:pt x="325" y="155"/>
                      <a:pt x="3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43"/>
              <p:cNvSpPr/>
              <p:nvPr/>
            </p:nvSpPr>
            <p:spPr>
              <a:xfrm>
                <a:off x="4360141" y="2943019"/>
                <a:ext cx="26532" cy="48512"/>
              </a:xfrm>
              <a:custGeom>
                <a:rect b="b" l="l" r="r" t="t"/>
                <a:pathLst>
                  <a:path extrusionOk="0" h="565" w="309">
                    <a:moveTo>
                      <a:pt x="309" y="0"/>
                    </a:moveTo>
                    <a:lnTo>
                      <a:pt x="309" y="0"/>
                    </a:lnTo>
                    <a:cubicBezTo>
                      <a:pt x="245" y="111"/>
                      <a:pt x="197" y="236"/>
                      <a:pt x="176" y="375"/>
                    </a:cubicBezTo>
                    <a:lnTo>
                      <a:pt x="176" y="375"/>
                    </a:lnTo>
                    <a:cubicBezTo>
                      <a:pt x="82" y="265"/>
                      <a:pt x="32" y="171"/>
                      <a:pt x="18" y="171"/>
                    </a:cubicBezTo>
                    <a:cubicBezTo>
                      <a:pt x="1" y="171"/>
                      <a:pt x="35" y="342"/>
                      <a:pt x="172" y="496"/>
                    </a:cubicBezTo>
                    <a:lnTo>
                      <a:pt x="223" y="564"/>
                    </a:lnTo>
                    <a:lnTo>
                      <a:pt x="240" y="479"/>
                    </a:lnTo>
                    <a:cubicBezTo>
                      <a:pt x="240" y="462"/>
                      <a:pt x="257" y="444"/>
                      <a:pt x="257" y="427"/>
                    </a:cubicBezTo>
                    <a:cubicBezTo>
                      <a:pt x="291" y="291"/>
                      <a:pt x="309" y="137"/>
                      <a:pt x="3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43"/>
              <p:cNvSpPr/>
              <p:nvPr/>
            </p:nvSpPr>
            <p:spPr>
              <a:xfrm>
                <a:off x="4370445" y="2596735"/>
                <a:ext cx="27991" cy="48512"/>
              </a:xfrm>
              <a:custGeom>
                <a:rect b="b" l="l" r="r" t="t"/>
                <a:pathLst>
                  <a:path extrusionOk="0" h="565" w="326">
                    <a:moveTo>
                      <a:pt x="308" y="1"/>
                    </a:moveTo>
                    <a:lnTo>
                      <a:pt x="308" y="1"/>
                    </a:lnTo>
                    <a:cubicBezTo>
                      <a:pt x="245" y="111"/>
                      <a:pt x="197" y="236"/>
                      <a:pt x="176" y="375"/>
                    </a:cubicBezTo>
                    <a:lnTo>
                      <a:pt x="176" y="375"/>
                    </a:lnTo>
                    <a:cubicBezTo>
                      <a:pt x="86" y="265"/>
                      <a:pt x="46" y="172"/>
                      <a:pt x="18" y="172"/>
                    </a:cubicBezTo>
                    <a:cubicBezTo>
                      <a:pt x="1" y="172"/>
                      <a:pt x="35" y="343"/>
                      <a:pt x="171" y="496"/>
                    </a:cubicBezTo>
                    <a:lnTo>
                      <a:pt x="223" y="565"/>
                    </a:lnTo>
                    <a:lnTo>
                      <a:pt x="240" y="496"/>
                    </a:lnTo>
                    <a:cubicBezTo>
                      <a:pt x="240" y="462"/>
                      <a:pt x="257" y="445"/>
                      <a:pt x="257" y="428"/>
                    </a:cubicBezTo>
                    <a:cubicBezTo>
                      <a:pt x="308" y="291"/>
                      <a:pt x="325" y="138"/>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43"/>
              <p:cNvSpPr/>
              <p:nvPr/>
            </p:nvSpPr>
            <p:spPr>
              <a:xfrm>
                <a:off x="4684444" y="2345931"/>
                <a:ext cx="26446" cy="48512"/>
              </a:xfrm>
              <a:custGeom>
                <a:rect b="b" l="l" r="r" t="t"/>
                <a:pathLst>
                  <a:path extrusionOk="0" h="565" w="308">
                    <a:moveTo>
                      <a:pt x="290" y="0"/>
                    </a:moveTo>
                    <a:cubicBezTo>
                      <a:pt x="227" y="111"/>
                      <a:pt x="179" y="236"/>
                      <a:pt x="158" y="375"/>
                    </a:cubicBezTo>
                    <a:lnTo>
                      <a:pt x="158" y="375"/>
                    </a:lnTo>
                    <a:cubicBezTo>
                      <a:pt x="64" y="265"/>
                      <a:pt x="14" y="171"/>
                      <a:pt x="0" y="171"/>
                    </a:cubicBezTo>
                    <a:lnTo>
                      <a:pt x="0" y="171"/>
                    </a:lnTo>
                    <a:cubicBezTo>
                      <a:pt x="0" y="291"/>
                      <a:pt x="51" y="410"/>
                      <a:pt x="154" y="496"/>
                    </a:cubicBezTo>
                    <a:lnTo>
                      <a:pt x="205" y="564"/>
                    </a:lnTo>
                    <a:lnTo>
                      <a:pt x="222" y="479"/>
                    </a:lnTo>
                    <a:cubicBezTo>
                      <a:pt x="239" y="462"/>
                      <a:pt x="239" y="444"/>
                      <a:pt x="239" y="427"/>
                    </a:cubicBezTo>
                    <a:cubicBezTo>
                      <a:pt x="273" y="291"/>
                      <a:pt x="308" y="137"/>
                      <a:pt x="2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43"/>
              <p:cNvSpPr/>
              <p:nvPr/>
            </p:nvSpPr>
            <p:spPr>
              <a:xfrm>
                <a:off x="4389506" y="2328329"/>
                <a:ext cx="26532" cy="48426"/>
              </a:xfrm>
              <a:custGeom>
                <a:rect b="b" l="l" r="r" t="t"/>
                <a:pathLst>
                  <a:path extrusionOk="0" h="564" w="309">
                    <a:moveTo>
                      <a:pt x="291" y="0"/>
                    </a:moveTo>
                    <a:lnTo>
                      <a:pt x="291" y="0"/>
                    </a:lnTo>
                    <a:cubicBezTo>
                      <a:pt x="227" y="112"/>
                      <a:pt x="178" y="240"/>
                      <a:pt x="158" y="368"/>
                    </a:cubicBezTo>
                    <a:lnTo>
                      <a:pt x="158" y="368"/>
                    </a:lnTo>
                    <a:cubicBezTo>
                      <a:pt x="64" y="253"/>
                      <a:pt x="15" y="171"/>
                      <a:pt x="1" y="171"/>
                    </a:cubicBezTo>
                    <a:lnTo>
                      <a:pt x="1" y="171"/>
                    </a:lnTo>
                    <a:cubicBezTo>
                      <a:pt x="1" y="291"/>
                      <a:pt x="52" y="410"/>
                      <a:pt x="154" y="496"/>
                    </a:cubicBezTo>
                    <a:lnTo>
                      <a:pt x="206" y="564"/>
                    </a:lnTo>
                    <a:lnTo>
                      <a:pt x="223" y="479"/>
                    </a:lnTo>
                    <a:cubicBezTo>
                      <a:pt x="223" y="461"/>
                      <a:pt x="240" y="444"/>
                      <a:pt x="240" y="427"/>
                    </a:cubicBezTo>
                    <a:cubicBezTo>
                      <a:pt x="291" y="274"/>
                      <a:pt x="308" y="137"/>
                      <a:pt x="2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43"/>
              <p:cNvSpPr/>
              <p:nvPr/>
            </p:nvSpPr>
            <p:spPr>
              <a:xfrm>
                <a:off x="4514265" y="2227097"/>
                <a:ext cx="27905" cy="48512"/>
              </a:xfrm>
              <a:custGeom>
                <a:rect b="b" l="l" r="r" t="t"/>
                <a:pathLst>
                  <a:path extrusionOk="0" h="565" w="325">
                    <a:moveTo>
                      <a:pt x="325" y="0"/>
                    </a:moveTo>
                    <a:lnTo>
                      <a:pt x="325" y="0"/>
                    </a:lnTo>
                    <a:cubicBezTo>
                      <a:pt x="241" y="117"/>
                      <a:pt x="206" y="251"/>
                      <a:pt x="189" y="401"/>
                    </a:cubicBezTo>
                    <a:lnTo>
                      <a:pt x="189" y="401"/>
                    </a:lnTo>
                    <a:cubicBezTo>
                      <a:pt x="89" y="274"/>
                      <a:pt x="49" y="171"/>
                      <a:pt x="34" y="171"/>
                    </a:cubicBezTo>
                    <a:lnTo>
                      <a:pt x="34" y="171"/>
                    </a:lnTo>
                    <a:cubicBezTo>
                      <a:pt x="0" y="188"/>
                      <a:pt x="34" y="342"/>
                      <a:pt x="171" y="513"/>
                    </a:cubicBezTo>
                    <a:lnTo>
                      <a:pt x="222" y="564"/>
                    </a:lnTo>
                    <a:lnTo>
                      <a:pt x="239" y="496"/>
                    </a:lnTo>
                    <a:cubicBezTo>
                      <a:pt x="256" y="462"/>
                      <a:pt x="256" y="444"/>
                      <a:pt x="256" y="427"/>
                    </a:cubicBezTo>
                    <a:cubicBezTo>
                      <a:pt x="308" y="291"/>
                      <a:pt x="325" y="154"/>
                      <a:pt x="3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43"/>
              <p:cNvSpPr/>
              <p:nvPr/>
            </p:nvSpPr>
            <p:spPr>
              <a:xfrm>
                <a:off x="4480521" y="2469144"/>
                <a:ext cx="26446" cy="48512"/>
              </a:xfrm>
              <a:custGeom>
                <a:rect b="b" l="l" r="r" t="t"/>
                <a:pathLst>
                  <a:path extrusionOk="0" h="565" w="308">
                    <a:moveTo>
                      <a:pt x="308" y="0"/>
                    </a:moveTo>
                    <a:cubicBezTo>
                      <a:pt x="225" y="116"/>
                      <a:pt x="191" y="247"/>
                      <a:pt x="173" y="379"/>
                    </a:cubicBezTo>
                    <a:lnTo>
                      <a:pt x="173" y="379"/>
                    </a:lnTo>
                    <a:cubicBezTo>
                      <a:pt x="90" y="262"/>
                      <a:pt x="39" y="170"/>
                      <a:pt x="21" y="170"/>
                    </a:cubicBezTo>
                    <a:cubicBezTo>
                      <a:pt x="19" y="170"/>
                      <a:pt x="18" y="170"/>
                      <a:pt x="17" y="171"/>
                    </a:cubicBezTo>
                    <a:cubicBezTo>
                      <a:pt x="0" y="171"/>
                      <a:pt x="17" y="325"/>
                      <a:pt x="154" y="496"/>
                    </a:cubicBezTo>
                    <a:lnTo>
                      <a:pt x="205" y="564"/>
                    </a:lnTo>
                    <a:lnTo>
                      <a:pt x="222" y="479"/>
                    </a:lnTo>
                    <a:cubicBezTo>
                      <a:pt x="239" y="462"/>
                      <a:pt x="239" y="445"/>
                      <a:pt x="239" y="410"/>
                    </a:cubicBezTo>
                    <a:cubicBezTo>
                      <a:pt x="290" y="291"/>
                      <a:pt x="308" y="137"/>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43"/>
              <p:cNvSpPr/>
              <p:nvPr/>
            </p:nvSpPr>
            <p:spPr>
              <a:xfrm>
                <a:off x="4499582" y="2675986"/>
                <a:ext cx="27905" cy="48512"/>
              </a:xfrm>
              <a:custGeom>
                <a:rect b="b" l="l" r="r" t="t"/>
                <a:pathLst>
                  <a:path extrusionOk="0" h="565" w="325">
                    <a:moveTo>
                      <a:pt x="308" y="1"/>
                    </a:moveTo>
                    <a:lnTo>
                      <a:pt x="308" y="1"/>
                    </a:lnTo>
                    <a:cubicBezTo>
                      <a:pt x="244" y="113"/>
                      <a:pt x="195" y="240"/>
                      <a:pt x="175" y="367"/>
                    </a:cubicBezTo>
                    <a:lnTo>
                      <a:pt x="175" y="367"/>
                    </a:lnTo>
                    <a:cubicBezTo>
                      <a:pt x="81" y="248"/>
                      <a:pt x="31" y="154"/>
                      <a:pt x="17" y="154"/>
                    </a:cubicBezTo>
                    <a:lnTo>
                      <a:pt x="17" y="154"/>
                    </a:lnTo>
                    <a:cubicBezTo>
                      <a:pt x="0" y="171"/>
                      <a:pt x="34" y="325"/>
                      <a:pt x="171" y="496"/>
                    </a:cubicBezTo>
                    <a:lnTo>
                      <a:pt x="222" y="564"/>
                    </a:lnTo>
                    <a:lnTo>
                      <a:pt x="239" y="479"/>
                    </a:lnTo>
                    <a:cubicBezTo>
                      <a:pt x="239" y="462"/>
                      <a:pt x="256" y="445"/>
                      <a:pt x="256" y="411"/>
                    </a:cubicBezTo>
                    <a:cubicBezTo>
                      <a:pt x="308" y="291"/>
                      <a:pt x="325" y="137"/>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43"/>
              <p:cNvSpPr/>
              <p:nvPr/>
            </p:nvSpPr>
            <p:spPr>
              <a:xfrm>
                <a:off x="4437933" y="2838868"/>
                <a:ext cx="24986" cy="46967"/>
              </a:xfrm>
              <a:custGeom>
                <a:rect b="b" l="l" r="r" t="t"/>
                <a:pathLst>
                  <a:path extrusionOk="0" h="547" w="291">
                    <a:moveTo>
                      <a:pt x="291" y="0"/>
                    </a:moveTo>
                    <a:cubicBezTo>
                      <a:pt x="224" y="117"/>
                      <a:pt x="190" y="251"/>
                      <a:pt x="173" y="384"/>
                    </a:cubicBezTo>
                    <a:lnTo>
                      <a:pt x="173" y="384"/>
                    </a:lnTo>
                    <a:cubicBezTo>
                      <a:pt x="79" y="265"/>
                      <a:pt x="38" y="170"/>
                      <a:pt x="21" y="170"/>
                    </a:cubicBezTo>
                    <a:cubicBezTo>
                      <a:pt x="20" y="170"/>
                      <a:pt x="19" y="170"/>
                      <a:pt x="18" y="171"/>
                    </a:cubicBezTo>
                    <a:cubicBezTo>
                      <a:pt x="1" y="171"/>
                      <a:pt x="18" y="325"/>
                      <a:pt x="154" y="496"/>
                    </a:cubicBezTo>
                    <a:lnTo>
                      <a:pt x="206" y="547"/>
                    </a:lnTo>
                    <a:lnTo>
                      <a:pt x="223" y="479"/>
                    </a:lnTo>
                    <a:cubicBezTo>
                      <a:pt x="223" y="444"/>
                      <a:pt x="223" y="427"/>
                      <a:pt x="240" y="410"/>
                    </a:cubicBezTo>
                    <a:cubicBezTo>
                      <a:pt x="274" y="274"/>
                      <a:pt x="291" y="137"/>
                      <a:pt x="2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43"/>
              <p:cNvSpPr/>
              <p:nvPr/>
            </p:nvSpPr>
            <p:spPr>
              <a:xfrm>
                <a:off x="4634558" y="2747853"/>
                <a:ext cx="24986" cy="48512"/>
              </a:xfrm>
              <a:custGeom>
                <a:rect b="b" l="l" r="r" t="t"/>
                <a:pathLst>
                  <a:path extrusionOk="0" h="565" w="291">
                    <a:moveTo>
                      <a:pt x="291" y="1"/>
                    </a:moveTo>
                    <a:lnTo>
                      <a:pt x="291" y="1"/>
                    </a:lnTo>
                    <a:cubicBezTo>
                      <a:pt x="210" y="114"/>
                      <a:pt x="175" y="243"/>
                      <a:pt x="157" y="387"/>
                    </a:cubicBezTo>
                    <a:lnTo>
                      <a:pt x="157" y="387"/>
                    </a:lnTo>
                    <a:cubicBezTo>
                      <a:pt x="67" y="272"/>
                      <a:pt x="15" y="172"/>
                      <a:pt x="0" y="172"/>
                    </a:cubicBezTo>
                    <a:lnTo>
                      <a:pt x="0" y="172"/>
                    </a:lnTo>
                    <a:cubicBezTo>
                      <a:pt x="0" y="291"/>
                      <a:pt x="51" y="411"/>
                      <a:pt x="137" y="496"/>
                    </a:cubicBezTo>
                    <a:lnTo>
                      <a:pt x="188" y="565"/>
                    </a:lnTo>
                    <a:lnTo>
                      <a:pt x="222" y="479"/>
                    </a:lnTo>
                    <a:cubicBezTo>
                      <a:pt x="222" y="462"/>
                      <a:pt x="222" y="445"/>
                      <a:pt x="222" y="428"/>
                    </a:cubicBezTo>
                    <a:cubicBezTo>
                      <a:pt x="273" y="291"/>
                      <a:pt x="291" y="137"/>
                      <a:pt x="2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43"/>
              <p:cNvSpPr/>
              <p:nvPr/>
            </p:nvSpPr>
            <p:spPr>
              <a:xfrm>
                <a:off x="4643316" y="3016345"/>
                <a:ext cx="26532" cy="48512"/>
              </a:xfrm>
              <a:custGeom>
                <a:rect b="b" l="l" r="r" t="t"/>
                <a:pathLst>
                  <a:path extrusionOk="0" h="565" w="309">
                    <a:moveTo>
                      <a:pt x="291" y="1"/>
                    </a:moveTo>
                    <a:lnTo>
                      <a:pt x="291" y="1"/>
                    </a:lnTo>
                    <a:cubicBezTo>
                      <a:pt x="224" y="118"/>
                      <a:pt x="190" y="251"/>
                      <a:pt x="173" y="385"/>
                    </a:cubicBezTo>
                    <a:lnTo>
                      <a:pt x="173" y="385"/>
                    </a:lnTo>
                    <a:cubicBezTo>
                      <a:pt x="73" y="257"/>
                      <a:pt x="30" y="154"/>
                      <a:pt x="1" y="154"/>
                    </a:cubicBezTo>
                    <a:cubicBezTo>
                      <a:pt x="18" y="291"/>
                      <a:pt x="69" y="411"/>
                      <a:pt x="154" y="496"/>
                    </a:cubicBezTo>
                    <a:lnTo>
                      <a:pt x="206" y="564"/>
                    </a:lnTo>
                    <a:lnTo>
                      <a:pt x="223" y="479"/>
                    </a:lnTo>
                    <a:cubicBezTo>
                      <a:pt x="223" y="462"/>
                      <a:pt x="240" y="445"/>
                      <a:pt x="240" y="411"/>
                    </a:cubicBezTo>
                    <a:cubicBezTo>
                      <a:pt x="291" y="291"/>
                      <a:pt x="308" y="137"/>
                      <a:pt x="2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43"/>
              <p:cNvSpPr/>
              <p:nvPr/>
            </p:nvSpPr>
            <p:spPr>
              <a:xfrm>
                <a:off x="4762150" y="3047170"/>
                <a:ext cx="26532" cy="47053"/>
              </a:xfrm>
              <a:custGeom>
                <a:rect b="b" l="l" r="r" t="t"/>
                <a:pathLst>
                  <a:path extrusionOk="0" h="548" w="309">
                    <a:moveTo>
                      <a:pt x="308" y="0"/>
                    </a:moveTo>
                    <a:lnTo>
                      <a:pt x="308" y="0"/>
                    </a:lnTo>
                    <a:cubicBezTo>
                      <a:pt x="245" y="111"/>
                      <a:pt x="197" y="221"/>
                      <a:pt x="176" y="359"/>
                    </a:cubicBezTo>
                    <a:lnTo>
                      <a:pt x="176" y="359"/>
                    </a:lnTo>
                    <a:cubicBezTo>
                      <a:pt x="81" y="248"/>
                      <a:pt x="32" y="154"/>
                      <a:pt x="18" y="154"/>
                    </a:cubicBezTo>
                    <a:cubicBezTo>
                      <a:pt x="1" y="154"/>
                      <a:pt x="35" y="325"/>
                      <a:pt x="154" y="479"/>
                    </a:cubicBezTo>
                    <a:lnTo>
                      <a:pt x="206" y="547"/>
                    </a:lnTo>
                    <a:lnTo>
                      <a:pt x="240" y="462"/>
                    </a:lnTo>
                    <a:cubicBezTo>
                      <a:pt x="257" y="445"/>
                      <a:pt x="257" y="428"/>
                      <a:pt x="257" y="410"/>
                    </a:cubicBezTo>
                    <a:cubicBezTo>
                      <a:pt x="291" y="274"/>
                      <a:pt x="308" y="137"/>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43"/>
              <p:cNvSpPr/>
              <p:nvPr/>
            </p:nvSpPr>
            <p:spPr>
              <a:xfrm>
                <a:off x="4594890" y="3283378"/>
                <a:ext cx="27991" cy="48512"/>
              </a:xfrm>
              <a:custGeom>
                <a:rect b="b" l="l" r="r" t="t"/>
                <a:pathLst>
                  <a:path extrusionOk="0" h="565" w="326">
                    <a:moveTo>
                      <a:pt x="308" y="0"/>
                    </a:moveTo>
                    <a:lnTo>
                      <a:pt x="308" y="0"/>
                    </a:lnTo>
                    <a:cubicBezTo>
                      <a:pt x="245" y="110"/>
                      <a:pt x="211" y="235"/>
                      <a:pt x="180" y="361"/>
                    </a:cubicBezTo>
                    <a:lnTo>
                      <a:pt x="180" y="361"/>
                    </a:lnTo>
                    <a:cubicBezTo>
                      <a:pt x="87" y="250"/>
                      <a:pt x="46" y="154"/>
                      <a:pt x="18" y="154"/>
                    </a:cubicBezTo>
                    <a:cubicBezTo>
                      <a:pt x="1" y="154"/>
                      <a:pt x="35" y="325"/>
                      <a:pt x="172" y="496"/>
                    </a:cubicBezTo>
                    <a:lnTo>
                      <a:pt x="223" y="564"/>
                    </a:lnTo>
                    <a:lnTo>
                      <a:pt x="240" y="479"/>
                    </a:lnTo>
                    <a:cubicBezTo>
                      <a:pt x="240" y="444"/>
                      <a:pt x="257" y="427"/>
                      <a:pt x="257" y="410"/>
                    </a:cubicBezTo>
                    <a:cubicBezTo>
                      <a:pt x="308" y="274"/>
                      <a:pt x="325" y="137"/>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43"/>
              <p:cNvSpPr/>
              <p:nvPr/>
            </p:nvSpPr>
            <p:spPr>
              <a:xfrm>
                <a:off x="4634558" y="3425652"/>
                <a:ext cx="27905" cy="48512"/>
              </a:xfrm>
              <a:custGeom>
                <a:rect b="b" l="l" r="r" t="t"/>
                <a:pathLst>
                  <a:path extrusionOk="0" h="565" w="325">
                    <a:moveTo>
                      <a:pt x="308" y="1"/>
                    </a:moveTo>
                    <a:cubicBezTo>
                      <a:pt x="241" y="118"/>
                      <a:pt x="207" y="251"/>
                      <a:pt x="189" y="385"/>
                    </a:cubicBezTo>
                    <a:lnTo>
                      <a:pt x="189" y="385"/>
                    </a:lnTo>
                    <a:cubicBezTo>
                      <a:pt x="96" y="266"/>
                      <a:pt x="55" y="170"/>
                      <a:pt x="38" y="170"/>
                    </a:cubicBezTo>
                    <a:cubicBezTo>
                      <a:pt x="36" y="170"/>
                      <a:pt x="35" y="170"/>
                      <a:pt x="34" y="171"/>
                    </a:cubicBezTo>
                    <a:cubicBezTo>
                      <a:pt x="0" y="171"/>
                      <a:pt x="34" y="325"/>
                      <a:pt x="171" y="496"/>
                    </a:cubicBezTo>
                    <a:lnTo>
                      <a:pt x="222" y="564"/>
                    </a:lnTo>
                    <a:lnTo>
                      <a:pt x="239" y="479"/>
                    </a:lnTo>
                    <a:cubicBezTo>
                      <a:pt x="256" y="462"/>
                      <a:pt x="256" y="445"/>
                      <a:pt x="256" y="428"/>
                    </a:cubicBezTo>
                    <a:cubicBezTo>
                      <a:pt x="308" y="274"/>
                      <a:pt x="325" y="137"/>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43"/>
              <p:cNvSpPr/>
              <p:nvPr/>
            </p:nvSpPr>
            <p:spPr>
              <a:xfrm>
                <a:off x="4684444" y="3588533"/>
                <a:ext cx="27905" cy="48426"/>
              </a:xfrm>
              <a:custGeom>
                <a:rect b="b" l="l" r="r" t="t"/>
                <a:pathLst>
                  <a:path extrusionOk="0" h="564" w="325">
                    <a:moveTo>
                      <a:pt x="308" y="0"/>
                    </a:moveTo>
                    <a:lnTo>
                      <a:pt x="308" y="0"/>
                    </a:lnTo>
                    <a:cubicBezTo>
                      <a:pt x="245" y="110"/>
                      <a:pt x="196" y="235"/>
                      <a:pt x="176" y="374"/>
                    </a:cubicBezTo>
                    <a:lnTo>
                      <a:pt x="176" y="374"/>
                    </a:lnTo>
                    <a:cubicBezTo>
                      <a:pt x="85" y="264"/>
                      <a:pt x="45" y="171"/>
                      <a:pt x="17" y="171"/>
                    </a:cubicBezTo>
                    <a:cubicBezTo>
                      <a:pt x="0" y="171"/>
                      <a:pt x="34" y="342"/>
                      <a:pt x="171" y="496"/>
                    </a:cubicBezTo>
                    <a:lnTo>
                      <a:pt x="222" y="564"/>
                    </a:lnTo>
                    <a:lnTo>
                      <a:pt x="239" y="479"/>
                    </a:lnTo>
                    <a:cubicBezTo>
                      <a:pt x="256" y="461"/>
                      <a:pt x="256" y="444"/>
                      <a:pt x="256" y="427"/>
                    </a:cubicBezTo>
                    <a:cubicBezTo>
                      <a:pt x="308" y="291"/>
                      <a:pt x="325" y="137"/>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43"/>
              <p:cNvSpPr/>
              <p:nvPr/>
            </p:nvSpPr>
            <p:spPr>
              <a:xfrm>
                <a:off x="4285355" y="3496059"/>
                <a:ext cx="27991" cy="48512"/>
              </a:xfrm>
              <a:custGeom>
                <a:rect b="b" l="l" r="r" t="t"/>
                <a:pathLst>
                  <a:path extrusionOk="0" h="565" w="326">
                    <a:moveTo>
                      <a:pt x="308" y="1"/>
                    </a:moveTo>
                    <a:lnTo>
                      <a:pt x="308" y="1"/>
                    </a:lnTo>
                    <a:cubicBezTo>
                      <a:pt x="245" y="111"/>
                      <a:pt x="196" y="236"/>
                      <a:pt x="176" y="376"/>
                    </a:cubicBezTo>
                    <a:lnTo>
                      <a:pt x="176" y="376"/>
                    </a:lnTo>
                    <a:cubicBezTo>
                      <a:pt x="81" y="266"/>
                      <a:pt x="32" y="172"/>
                      <a:pt x="18" y="172"/>
                    </a:cubicBezTo>
                    <a:cubicBezTo>
                      <a:pt x="1" y="172"/>
                      <a:pt x="35" y="342"/>
                      <a:pt x="171" y="496"/>
                    </a:cubicBezTo>
                    <a:lnTo>
                      <a:pt x="223" y="565"/>
                    </a:lnTo>
                    <a:lnTo>
                      <a:pt x="240" y="496"/>
                    </a:lnTo>
                    <a:cubicBezTo>
                      <a:pt x="257" y="462"/>
                      <a:pt x="257" y="445"/>
                      <a:pt x="257" y="428"/>
                    </a:cubicBezTo>
                    <a:cubicBezTo>
                      <a:pt x="308" y="291"/>
                      <a:pt x="325" y="137"/>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43"/>
              <p:cNvSpPr/>
              <p:nvPr/>
            </p:nvSpPr>
            <p:spPr>
              <a:xfrm>
                <a:off x="4699041" y="2918033"/>
                <a:ext cx="26532" cy="48512"/>
              </a:xfrm>
              <a:custGeom>
                <a:rect b="b" l="l" r="r" t="t"/>
                <a:pathLst>
                  <a:path extrusionOk="0" h="565" w="309">
                    <a:moveTo>
                      <a:pt x="291" y="1"/>
                    </a:moveTo>
                    <a:lnTo>
                      <a:pt x="291" y="1"/>
                    </a:lnTo>
                    <a:cubicBezTo>
                      <a:pt x="228" y="112"/>
                      <a:pt x="179" y="239"/>
                      <a:pt x="159" y="366"/>
                    </a:cubicBezTo>
                    <a:lnTo>
                      <a:pt x="159" y="366"/>
                    </a:lnTo>
                    <a:cubicBezTo>
                      <a:pt x="69" y="247"/>
                      <a:pt x="29" y="155"/>
                      <a:pt x="1" y="155"/>
                    </a:cubicBezTo>
                    <a:cubicBezTo>
                      <a:pt x="18" y="291"/>
                      <a:pt x="69" y="411"/>
                      <a:pt x="155" y="496"/>
                    </a:cubicBezTo>
                    <a:lnTo>
                      <a:pt x="206" y="565"/>
                    </a:lnTo>
                    <a:lnTo>
                      <a:pt x="223" y="479"/>
                    </a:lnTo>
                    <a:cubicBezTo>
                      <a:pt x="240" y="462"/>
                      <a:pt x="240" y="445"/>
                      <a:pt x="240" y="411"/>
                    </a:cubicBezTo>
                    <a:cubicBezTo>
                      <a:pt x="291" y="291"/>
                      <a:pt x="308" y="137"/>
                      <a:pt x="2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43"/>
              <p:cNvSpPr/>
              <p:nvPr/>
            </p:nvSpPr>
            <p:spPr>
              <a:xfrm>
                <a:off x="4702046" y="3167463"/>
                <a:ext cx="26446" cy="47053"/>
              </a:xfrm>
              <a:custGeom>
                <a:rect b="b" l="l" r="r" t="t"/>
                <a:pathLst>
                  <a:path extrusionOk="0" h="548" w="308">
                    <a:moveTo>
                      <a:pt x="308" y="0"/>
                    </a:moveTo>
                    <a:cubicBezTo>
                      <a:pt x="226" y="115"/>
                      <a:pt x="191" y="244"/>
                      <a:pt x="173" y="375"/>
                    </a:cubicBezTo>
                    <a:lnTo>
                      <a:pt x="173" y="375"/>
                    </a:lnTo>
                    <a:cubicBezTo>
                      <a:pt x="73" y="258"/>
                      <a:pt x="32" y="154"/>
                      <a:pt x="17" y="154"/>
                    </a:cubicBezTo>
                    <a:cubicBezTo>
                      <a:pt x="0" y="154"/>
                      <a:pt x="17" y="325"/>
                      <a:pt x="154" y="479"/>
                    </a:cubicBezTo>
                    <a:lnTo>
                      <a:pt x="205" y="547"/>
                    </a:lnTo>
                    <a:lnTo>
                      <a:pt x="222" y="462"/>
                    </a:lnTo>
                    <a:cubicBezTo>
                      <a:pt x="239" y="445"/>
                      <a:pt x="239" y="428"/>
                      <a:pt x="239" y="410"/>
                    </a:cubicBezTo>
                    <a:cubicBezTo>
                      <a:pt x="291" y="274"/>
                      <a:pt x="308" y="137"/>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43"/>
              <p:cNvSpPr/>
              <p:nvPr/>
            </p:nvSpPr>
            <p:spPr>
              <a:xfrm>
                <a:off x="4734244" y="3336183"/>
                <a:ext cx="26532" cy="47053"/>
              </a:xfrm>
              <a:custGeom>
                <a:rect b="b" l="l" r="r" t="t"/>
                <a:pathLst>
                  <a:path extrusionOk="0" h="548" w="309">
                    <a:moveTo>
                      <a:pt x="309" y="0"/>
                    </a:moveTo>
                    <a:lnTo>
                      <a:pt x="309" y="0"/>
                    </a:lnTo>
                    <a:cubicBezTo>
                      <a:pt x="244" y="113"/>
                      <a:pt x="195" y="241"/>
                      <a:pt x="175" y="370"/>
                    </a:cubicBezTo>
                    <a:lnTo>
                      <a:pt x="175" y="370"/>
                    </a:lnTo>
                    <a:cubicBezTo>
                      <a:pt x="85" y="255"/>
                      <a:pt x="33" y="154"/>
                      <a:pt x="18" y="154"/>
                    </a:cubicBezTo>
                    <a:cubicBezTo>
                      <a:pt x="1" y="154"/>
                      <a:pt x="18" y="325"/>
                      <a:pt x="155" y="496"/>
                    </a:cubicBezTo>
                    <a:lnTo>
                      <a:pt x="206" y="547"/>
                    </a:lnTo>
                    <a:lnTo>
                      <a:pt x="223" y="479"/>
                    </a:lnTo>
                    <a:cubicBezTo>
                      <a:pt x="240" y="445"/>
                      <a:pt x="240" y="427"/>
                      <a:pt x="240" y="410"/>
                    </a:cubicBezTo>
                    <a:cubicBezTo>
                      <a:pt x="291" y="274"/>
                      <a:pt x="309" y="137"/>
                      <a:pt x="3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43"/>
              <p:cNvSpPr/>
              <p:nvPr/>
            </p:nvSpPr>
            <p:spPr>
              <a:xfrm>
                <a:off x="4451156" y="3016345"/>
                <a:ext cx="24986" cy="48512"/>
              </a:xfrm>
              <a:custGeom>
                <a:rect b="b" l="l" r="r" t="t"/>
                <a:pathLst>
                  <a:path extrusionOk="0" h="565" w="291">
                    <a:moveTo>
                      <a:pt x="291" y="1"/>
                    </a:moveTo>
                    <a:cubicBezTo>
                      <a:pt x="225" y="116"/>
                      <a:pt x="175" y="247"/>
                      <a:pt x="156" y="379"/>
                    </a:cubicBezTo>
                    <a:lnTo>
                      <a:pt x="156" y="379"/>
                    </a:lnTo>
                    <a:cubicBezTo>
                      <a:pt x="67" y="254"/>
                      <a:pt x="15" y="154"/>
                      <a:pt x="0" y="154"/>
                    </a:cubicBezTo>
                    <a:lnTo>
                      <a:pt x="0" y="154"/>
                    </a:lnTo>
                    <a:cubicBezTo>
                      <a:pt x="0" y="291"/>
                      <a:pt x="52" y="411"/>
                      <a:pt x="137" y="496"/>
                    </a:cubicBezTo>
                    <a:lnTo>
                      <a:pt x="188" y="564"/>
                    </a:lnTo>
                    <a:lnTo>
                      <a:pt x="222" y="479"/>
                    </a:lnTo>
                    <a:cubicBezTo>
                      <a:pt x="222" y="462"/>
                      <a:pt x="222" y="445"/>
                      <a:pt x="222" y="411"/>
                    </a:cubicBezTo>
                    <a:cubicBezTo>
                      <a:pt x="274" y="291"/>
                      <a:pt x="291" y="137"/>
                      <a:pt x="2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43"/>
              <p:cNvSpPr/>
              <p:nvPr/>
            </p:nvSpPr>
            <p:spPr>
              <a:xfrm>
                <a:off x="4564065" y="3111739"/>
                <a:ext cx="25072" cy="46967"/>
              </a:xfrm>
              <a:custGeom>
                <a:rect b="b" l="l" r="r" t="t"/>
                <a:pathLst>
                  <a:path extrusionOk="0" h="547" w="292">
                    <a:moveTo>
                      <a:pt x="274" y="0"/>
                    </a:moveTo>
                    <a:cubicBezTo>
                      <a:pt x="209" y="114"/>
                      <a:pt x="175" y="244"/>
                      <a:pt x="157" y="375"/>
                    </a:cubicBezTo>
                    <a:lnTo>
                      <a:pt x="157" y="375"/>
                    </a:lnTo>
                    <a:cubicBezTo>
                      <a:pt x="57" y="258"/>
                      <a:pt x="16" y="154"/>
                      <a:pt x="1" y="154"/>
                    </a:cubicBezTo>
                    <a:lnTo>
                      <a:pt x="1" y="154"/>
                    </a:lnTo>
                    <a:cubicBezTo>
                      <a:pt x="1" y="274"/>
                      <a:pt x="52" y="393"/>
                      <a:pt x="138" y="479"/>
                    </a:cubicBezTo>
                    <a:lnTo>
                      <a:pt x="189" y="547"/>
                    </a:lnTo>
                    <a:lnTo>
                      <a:pt x="206" y="479"/>
                    </a:lnTo>
                    <a:cubicBezTo>
                      <a:pt x="223" y="444"/>
                      <a:pt x="223" y="427"/>
                      <a:pt x="223" y="410"/>
                    </a:cubicBezTo>
                    <a:cubicBezTo>
                      <a:pt x="274" y="274"/>
                      <a:pt x="291" y="137"/>
                      <a:pt x="2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43"/>
              <p:cNvSpPr/>
              <p:nvPr/>
            </p:nvSpPr>
            <p:spPr>
              <a:xfrm>
                <a:off x="4329403" y="3296601"/>
                <a:ext cx="27905" cy="48426"/>
              </a:xfrm>
              <a:custGeom>
                <a:rect b="b" l="l" r="r" t="t"/>
                <a:pathLst>
                  <a:path extrusionOk="0" h="564" w="325">
                    <a:moveTo>
                      <a:pt x="308" y="0"/>
                    </a:moveTo>
                    <a:cubicBezTo>
                      <a:pt x="245" y="110"/>
                      <a:pt x="196" y="236"/>
                      <a:pt x="176" y="375"/>
                    </a:cubicBezTo>
                    <a:lnTo>
                      <a:pt x="176" y="375"/>
                    </a:lnTo>
                    <a:cubicBezTo>
                      <a:pt x="81" y="265"/>
                      <a:pt x="31" y="171"/>
                      <a:pt x="17" y="171"/>
                    </a:cubicBezTo>
                    <a:cubicBezTo>
                      <a:pt x="0" y="171"/>
                      <a:pt x="34" y="342"/>
                      <a:pt x="154" y="495"/>
                    </a:cubicBezTo>
                    <a:lnTo>
                      <a:pt x="222" y="564"/>
                    </a:lnTo>
                    <a:lnTo>
                      <a:pt x="239" y="478"/>
                    </a:lnTo>
                    <a:cubicBezTo>
                      <a:pt x="239" y="461"/>
                      <a:pt x="239" y="444"/>
                      <a:pt x="256" y="427"/>
                    </a:cubicBezTo>
                    <a:cubicBezTo>
                      <a:pt x="291" y="290"/>
                      <a:pt x="325" y="137"/>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43"/>
              <p:cNvSpPr/>
              <p:nvPr/>
            </p:nvSpPr>
            <p:spPr>
              <a:xfrm>
                <a:off x="4413033" y="3434496"/>
                <a:ext cx="26446" cy="46967"/>
              </a:xfrm>
              <a:custGeom>
                <a:rect b="b" l="l" r="r" t="t"/>
                <a:pathLst>
                  <a:path extrusionOk="0" h="547" w="308">
                    <a:moveTo>
                      <a:pt x="308" y="0"/>
                    </a:moveTo>
                    <a:lnTo>
                      <a:pt x="308" y="0"/>
                    </a:lnTo>
                    <a:cubicBezTo>
                      <a:pt x="243" y="113"/>
                      <a:pt x="193" y="227"/>
                      <a:pt x="174" y="369"/>
                    </a:cubicBezTo>
                    <a:lnTo>
                      <a:pt x="174" y="369"/>
                    </a:lnTo>
                    <a:cubicBezTo>
                      <a:pt x="84" y="254"/>
                      <a:pt x="32" y="154"/>
                      <a:pt x="17" y="154"/>
                    </a:cubicBezTo>
                    <a:cubicBezTo>
                      <a:pt x="0" y="154"/>
                      <a:pt x="34" y="325"/>
                      <a:pt x="154" y="479"/>
                    </a:cubicBezTo>
                    <a:lnTo>
                      <a:pt x="205" y="547"/>
                    </a:lnTo>
                    <a:lnTo>
                      <a:pt x="239" y="461"/>
                    </a:lnTo>
                    <a:cubicBezTo>
                      <a:pt x="239" y="444"/>
                      <a:pt x="239" y="427"/>
                      <a:pt x="239" y="410"/>
                    </a:cubicBezTo>
                    <a:cubicBezTo>
                      <a:pt x="291" y="273"/>
                      <a:pt x="308" y="137"/>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43"/>
              <p:cNvSpPr/>
              <p:nvPr/>
            </p:nvSpPr>
            <p:spPr>
              <a:xfrm>
                <a:off x="4433554" y="3582609"/>
                <a:ext cx="27905" cy="48512"/>
              </a:xfrm>
              <a:custGeom>
                <a:rect b="b" l="l" r="r" t="t"/>
                <a:pathLst>
                  <a:path extrusionOk="0" h="565" w="325">
                    <a:moveTo>
                      <a:pt x="308" y="1"/>
                    </a:moveTo>
                    <a:cubicBezTo>
                      <a:pt x="242" y="115"/>
                      <a:pt x="208" y="246"/>
                      <a:pt x="190" y="392"/>
                    </a:cubicBezTo>
                    <a:lnTo>
                      <a:pt x="190" y="392"/>
                    </a:lnTo>
                    <a:cubicBezTo>
                      <a:pt x="90" y="275"/>
                      <a:pt x="49" y="172"/>
                      <a:pt x="34" y="172"/>
                    </a:cubicBezTo>
                    <a:cubicBezTo>
                      <a:pt x="0" y="172"/>
                      <a:pt x="34" y="343"/>
                      <a:pt x="171" y="496"/>
                    </a:cubicBezTo>
                    <a:lnTo>
                      <a:pt x="222" y="565"/>
                    </a:lnTo>
                    <a:lnTo>
                      <a:pt x="239" y="496"/>
                    </a:lnTo>
                    <a:cubicBezTo>
                      <a:pt x="257" y="462"/>
                      <a:pt x="257" y="445"/>
                      <a:pt x="257" y="428"/>
                    </a:cubicBezTo>
                    <a:cubicBezTo>
                      <a:pt x="308" y="291"/>
                      <a:pt x="325" y="137"/>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43"/>
              <p:cNvSpPr/>
              <p:nvPr/>
            </p:nvSpPr>
            <p:spPr>
              <a:xfrm>
                <a:off x="4163602" y="3563547"/>
                <a:ext cx="26446" cy="48512"/>
              </a:xfrm>
              <a:custGeom>
                <a:rect b="b" l="l" r="r" t="t"/>
                <a:pathLst>
                  <a:path extrusionOk="0" h="565" w="308">
                    <a:moveTo>
                      <a:pt x="308" y="1"/>
                    </a:moveTo>
                    <a:cubicBezTo>
                      <a:pt x="227" y="114"/>
                      <a:pt x="192" y="242"/>
                      <a:pt x="174" y="386"/>
                    </a:cubicBezTo>
                    <a:lnTo>
                      <a:pt x="174" y="386"/>
                    </a:lnTo>
                    <a:cubicBezTo>
                      <a:pt x="84" y="272"/>
                      <a:pt x="32" y="172"/>
                      <a:pt x="17" y="172"/>
                    </a:cubicBezTo>
                    <a:cubicBezTo>
                      <a:pt x="0" y="172"/>
                      <a:pt x="17" y="342"/>
                      <a:pt x="154" y="496"/>
                    </a:cubicBezTo>
                    <a:lnTo>
                      <a:pt x="205" y="565"/>
                    </a:lnTo>
                    <a:lnTo>
                      <a:pt x="240" y="496"/>
                    </a:lnTo>
                    <a:cubicBezTo>
                      <a:pt x="240" y="462"/>
                      <a:pt x="240" y="445"/>
                      <a:pt x="240" y="428"/>
                    </a:cubicBezTo>
                    <a:cubicBezTo>
                      <a:pt x="291" y="291"/>
                      <a:pt x="308" y="137"/>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43"/>
              <p:cNvSpPr/>
              <p:nvPr/>
            </p:nvSpPr>
            <p:spPr>
              <a:xfrm>
                <a:off x="4207564" y="3186525"/>
                <a:ext cx="27991" cy="47053"/>
              </a:xfrm>
              <a:custGeom>
                <a:rect b="b" l="l" r="r" t="t"/>
                <a:pathLst>
                  <a:path extrusionOk="0" h="548" w="326">
                    <a:moveTo>
                      <a:pt x="309" y="1"/>
                    </a:moveTo>
                    <a:lnTo>
                      <a:pt x="309" y="1"/>
                    </a:lnTo>
                    <a:cubicBezTo>
                      <a:pt x="245" y="113"/>
                      <a:pt x="196" y="239"/>
                      <a:pt x="176" y="367"/>
                    </a:cubicBezTo>
                    <a:lnTo>
                      <a:pt x="176" y="367"/>
                    </a:lnTo>
                    <a:cubicBezTo>
                      <a:pt x="81" y="248"/>
                      <a:pt x="32" y="154"/>
                      <a:pt x="18" y="154"/>
                    </a:cubicBezTo>
                    <a:cubicBezTo>
                      <a:pt x="1" y="154"/>
                      <a:pt x="35" y="325"/>
                      <a:pt x="172" y="496"/>
                    </a:cubicBezTo>
                    <a:lnTo>
                      <a:pt x="223" y="547"/>
                    </a:lnTo>
                    <a:lnTo>
                      <a:pt x="240" y="479"/>
                    </a:lnTo>
                    <a:cubicBezTo>
                      <a:pt x="257" y="462"/>
                      <a:pt x="257" y="428"/>
                      <a:pt x="257" y="411"/>
                    </a:cubicBezTo>
                    <a:cubicBezTo>
                      <a:pt x="309" y="274"/>
                      <a:pt x="326" y="137"/>
                      <a:pt x="3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43"/>
              <p:cNvSpPr/>
              <p:nvPr/>
            </p:nvSpPr>
            <p:spPr>
              <a:xfrm>
                <a:off x="4313261" y="3083833"/>
                <a:ext cx="27905" cy="47053"/>
              </a:xfrm>
              <a:custGeom>
                <a:rect b="b" l="l" r="r" t="t"/>
                <a:pathLst>
                  <a:path extrusionOk="0" h="548" w="325">
                    <a:moveTo>
                      <a:pt x="308" y="1"/>
                    </a:moveTo>
                    <a:lnTo>
                      <a:pt x="308" y="1"/>
                    </a:lnTo>
                    <a:cubicBezTo>
                      <a:pt x="245" y="111"/>
                      <a:pt x="196" y="221"/>
                      <a:pt x="176" y="358"/>
                    </a:cubicBezTo>
                    <a:lnTo>
                      <a:pt x="176" y="358"/>
                    </a:lnTo>
                    <a:cubicBezTo>
                      <a:pt x="87" y="251"/>
                      <a:pt x="38" y="153"/>
                      <a:pt x="20" y="153"/>
                    </a:cubicBezTo>
                    <a:cubicBezTo>
                      <a:pt x="19" y="153"/>
                      <a:pt x="18" y="153"/>
                      <a:pt x="17" y="154"/>
                    </a:cubicBezTo>
                    <a:cubicBezTo>
                      <a:pt x="0" y="154"/>
                      <a:pt x="34" y="325"/>
                      <a:pt x="171" y="479"/>
                    </a:cubicBezTo>
                    <a:lnTo>
                      <a:pt x="222" y="547"/>
                    </a:lnTo>
                    <a:lnTo>
                      <a:pt x="239" y="462"/>
                    </a:lnTo>
                    <a:cubicBezTo>
                      <a:pt x="256" y="445"/>
                      <a:pt x="256" y="428"/>
                      <a:pt x="256" y="411"/>
                    </a:cubicBezTo>
                    <a:cubicBezTo>
                      <a:pt x="291" y="274"/>
                      <a:pt x="325" y="137"/>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43"/>
              <p:cNvSpPr/>
              <p:nvPr/>
            </p:nvSpPr>
            <p:spPr>
              <a:xfrm>
                <a:off x="4420331" y="3151321"/>
                <a:ext cx="24986" cy="48512"/>
              </a:xfrm>
              <a:custGeom>
                <a:rect b="b" l="l" r="r" t="t"/>
                <a:pathLst>
                  <a:path extrusionOk="0" h="565" w="291">
                    <a:moveTo>
                      <a:pt x="274" y="0"/>
                    </a:moveTo>
                    <a:lnTo>
                      <a:pt x="274" y="0"/>
                    </a:lnTo>
                    <a:cubicBezTo>
                      <a:pt x="227" y="110"/>
                      <a:pt x="180" y="234"/>
                      <a:pt x="159" y="359"/>
                    </a:cubicBezTo>
                    <a:lnTo>
                      <a:pt x="159" y="359"/>
                    </a:lnTo>
                    <a:cubicBezTo>
                      <a:pt x="64" y="249"/>
                      <a:pt x="15" y="154"/>
                      <a:pt x="0" y="154"/>
                    </a:cubicBezTo>
                    <a:lnTo>
                      <a:pt x="0" y="154"/>
                    </a:lnTo>
                    <a:cubicBezTo>
                      <a:pt x="0" y="274"/>
                      <a:pt x="52" y="393"/>
                      <a:pt x="154" y="496"/>
                    </a:cubicBezTo>
                    <a:lnTo>
                      <a:pt x="188" y="564"/>
                    </a:lnTo>
                    <a:lnTo>
                      <a:pt x="206" y="479"/>
                    </a:lnTo>
                    <a:cubicBezTo>
                      <a:pt x="220" y="465"/>
                      <a:pt x="222" y="451"/>
                      <a:pt x="223" y="428"/>
                    </a:cubicBezTo>
                    <a:lnTo>
                      <a:pt x="223" y="428"/>
                    </a:lnTo>
                    <a:lnTo>
                      <a:pt x="223" y="428"/>
                    </a:lnTo>
                    <a:cubicBezTo>
                      <a:pt x="223" y="428"/>
                      <a:pt x="223" y="428"/>
                      <a:pt x="223" y="428"/>
                    </a:cubicBezTo>
                    <a:lnTo>
                      <a:pt x="223" y="428"/>
                    </a:lnTo>
                    <a:cubicBezTo>
                      <a:pt x="223" y="422"/>
                      <a:pt x="223" y="417"/>
                      <a:pt x="223" y="411"/>
                    </a:cubicBezTo>
                    <a:cubicBezTo>
                      <a:pt x="274" y="274"/>
                      <a:pt x="291" y="137"/>
                      <a:pt x="2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43"/>
              <p:cNvSpPr/>
              <p:nvPr/>
            </p:nvSpPr>
            <p:spPr>
              <a:xfrm>
                <a:off x="4194427" y="3388989"/>
                <a:ext cx="24986" cy="48512"/>
              </a:xfrm>
              <a:custGeom>
                <a:rect b="b" l="l" r="r" t="t"/>
                <a:pathLst>
                  <a:path extrusionOk="0" h="565" w="291">
                    <a:moveTo>
                      <a:pt x="291" y="0"/>
                    </a:moveTo>
                    <a:lnTo>
                      <a:pt x="291" y="0"/>
                    </a:lnTo>
                    <a:cubicBezTo>
                      <a:pt x="225" y="116"/>
                      <a:pt x="175" y="247"/>
                      <a:pt x="156" y="379"/>
                    </a:cubicBezTo>
                    <a:lnTo>
                      <a:pt x="156" y="379"/>
                    </a:lnTo>
                    <a:cubicBezTo>
                      <a:pt x="67" y="258"/>
                      <a:pt x="15" y="171"/>
                      <a:pt x="0" y="171"/>
                    </a:cubicBezTo>
                    <a:lnTo>
                      <a:pt x="0" y="171"/>
                    </a:lnTo>
                    <a:cubicBezTo>
                      <a:pt x="0" y="291"/>
                      <a:pt x="51" y="410"/>
                      <a:pt x="137" y="496"/>
                    </a:cubicBezTo>
                    <a:lnTo>
                      <a:pt x="205" y="564"/>
                    </a:lnTo>
                    <a:lnTo>
                      <a:pt x="222" y="479"/>
                    </a:lnTo>
                    <a:cubicBezTo>
                      <a:pt x="222" y="462"/>
                      <a:pt x="239" y="445"/>
                      <a:pt x="239" y="428"/>
                    </a:cubicBezTo>
                    <a:cubicBezTo>
                      <a:pt x="274" y="291"/>
                      <a:pt x="291" y="137"/>
                      <a:pt x="2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43"/>
              <p:cNvSpPr/>
              <p:nvPr/>
            </p:nvSpPr>
            <p:spPr>
              <a:xfrm>
                <a:off x="4477516" y="3296601"/>
                <a:ext cx="27991" cy="48426"/>
              </a:xfrm>
              <a:custGeom>
                <a:rect b="b" l="l" r="r" t="t"/>
                <a:pathLst>
                  <a:path extrusionOk="0" h="564" w="326">
                    <a:moveTo>
                      <a:pt x="325" y="0"/>
                    </a:moveTo>
                    <a:lnTo>
                      <a:pt x="325" y="0"/>
                    </a:lnTo>
                    <a:cubicBezTo>
                      <a:pt x="244" y="115"/>
                      <a:pt x="209" y="245"/>
                      <a:pt x="191" y="391"/>
                    </a:cubicBezTo>
                    <a:lnTo>
                      <a:pt x="191" y="391"/>
                    </a:lnTo>
                    <a:cubicBezTo>
                      <a:pt x="91" y="274"/>
                      <a:pt x="50" y="171"/>
                      <a:pt x="35" y="171"/>
                    </a:cubicBezTo>
                    <a:cubicBezTo>
                      <a:pt x="1" y="171"/>
                      <a:pt x="35" y="342"/>
                      <a:pt x="172" y="495"/>
                    </a:cubicBezTo>
                    <a:lnTo>
                      <a:pt x="223" y="564"/>
                    </a:lnTo>
                    <a:lnTo>
                      <a:pt x="240" y="478"/>
                    </a:lnTo>
                    <a:cubicBezTo>
                      <a:pt x="257" y="461"/>
                      <a:pt x="257" y="444"/>
                      <a:pt x="257" y="427"/>
                    </a:cubicBezTo>
                    <a:cubicBezTo>
                      <a:pt x="308" y="290"/>
                      <a:pt x="325" y="137"/>
                      <a:pt x="3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43"/>
              <p:cNvSpPr/>
              <p:nvPr/>
            </p:nvSpPr>
            <p:spPr>
              <a:xfrm>
                <a:off x="4528861" y="3507822"/>
                <a:ext cx="27991" cy="48512"/>
              </a:xfrm>
              <a:custGeom>
                <a:rect b="b" l="l" r="r" t="t"/>
                <a:pathLst>
                  <a:path extrusionOk="0" h="565" w="326">
                    <a:moveTo>
                      <a:pt x="308" y="0"/>
                    </a:moveTo>
                    <a:lnTo>
                      <a:pt x="308" y="0"/>
                    </a:lnTo>
                    <a:cubicBezTo>
                      <a:pt x="243" y="114"/>
                      <a:pt x="194" y="244"/>
                      <a:pt x="174" y="374"/>
                    </a:cubicBezTo>
                    <a:lnTo>
                      <a:pt x="174" y="374"/>
                    </a:lnTo>
                    <a:cubicBezTo>
                      <a:pt x="81" y="264"/>
                      <a:pt x="32" y="171"/>
                      <a:pt x="18" y="171"/>
                    </a:cubicBezTo>
                    <a:cubicBezTo>
                      <a:pt x="1" y="171"/>
                      <a:pt x="35" y="342"/>
                      <a:pt x="172" y="513"/>
                    </a:cubicBezTo>
                    <a:lnTo>
                      <a:pt x="223" y="564"/>
                    </a:lnTo>
                    <a:lnTo>
                      <a:pt x="240" y="496"/>
                    </a:lnTo>
                    <a:cubicBezTo>
                      <a:pt x="257" y="479"/>
                      <a:pt x="257" y="445"/>
                      <a:pt x="257" y="428"/>
                    </a:cubicBezTo>
                    <a:cubicBezTo>
                      <a:pt x="308" y="291"/>
                      <a:pt x="326" y="154"/>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43"/>
              <p:cNvSpPr/>
              <p:nvPr/>
            </p:nvSpPr>
            <p:spPr>
              <a:xfrm>
                <a:off x="4553847" y="2897512"/>
                <a:ext cx="26446" cy="49972"/>
              </a:xfrm>
              <a:custGeom>
                <a:rect b="b" l="l" r="r" t="t"/>
                <a:pathLst>
                  <a:path extrusionOk="0" h="582" w="308">
                    <a:moveTo>
                      <a:pt x="308" y="1"/>
                    </a:moveTo>
                    <a:lnTo>
                      <a:pt x="308" y="1"/>
                    </a:lnTo>
                    <a:cubicBezTo>
                      <a:pt x="226" y="132"/>
                      <a:pt x="191" y="264"/>
                      <a:pt x="173" y="396"/>
                    </a:cubicBezTo>
                    <a:lnTo>
                      <a:pt x="173" y="396"/>
                    </a:lnTo>
                    <a:cubicBezTo>
                      <a:pt x="84" y="271"/>
                      <a:pt x="32" y="171"/>
                      <a:pt x="17" y="171"/>
                    </a:cubicBezTo>
                    <a:lnTo>
                      <a:pt x="17" y="171"/>
                    </a:lnTo>
                    <a:cubicBezTo>
                      <a:pt x="0" y="189"/>
                      <a:pt x="17" y="342"/>
                      <a:pt x="154" y="513"/>
                    </a:cubicBezTo>
                    <a:lnTo>
                      <a:pt x="205" y="582"/>
                    </a:lnTo>
                    <a:lnTo>
                      <a:pt x="222" y="496"/>
                    </a:lnTo>
                    <a:cubicBezTo>
                      <a:pt x="240" y="479"/>
                      <a:pt x="240" y="462"/>
                      <a:pt x="240" y="428"/>
                    </a:cubicBezTo>
                    <a:cubicBezTo>
                      <a:pt x="291" y="291"/>
                      <a:pt x="308" y="154"/>
                      <a:pt x="3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43"/>
              <p:cNvSpPr/>
              <p:nvPr/>
            </p:nvSpPr>
            <p:spPr>
              <a:xfrm>
                <a:off x="4542084" y="2056918"/>
                <a:ext cx="27991" cy="48512"/>
              </a:xfrm>
              <a:custGeom>
                <a:rect b="b" l="l" r="r" t="t"/>
                <a:pathLst>
                  <a:path extrusionOk="0" h="565" w="326">
                    <a:moveTo>
                      <a:pt x="308" y="0"/>
                    </a:moveTo>
                    <a:cubicBezTo>
                      <a:pt x="241" y="117"/>
                      <a:pt x="207" y="251"/>
                      <a:pt x="190" y="384"/>
                    </a:cubicBezTo>
                    <a:lnTo>
                      <a:pt x="190" y="384"/>
                    </a:lnTo>
                    <a:cubicBezTo>
                      <a:pt x="97" y="265"/>
                      <a:pt x="55" y="170"/>
                      <a:pt x="38" y="170"/>
                    </a:cubicBezTo>
                    <a:cubicBezTo>
                      <a:pt x="37" y="170"/>
                      <a:pt x="36" y="170"/>
                      <a:pt x="35" y="171"/>
                    </a:cubicBezTo>
                    <a:cubicBezTo>
                      <a:pt x="1" y="171"/>
                      <a:pt x="35" y="325"/>
                      <a:pt x="172" y="496"/>
                    </a:cubicBezTo>
                    <a:lnTo>
                      <a:pt x="223" y="564"/>
                    </a:lnTo>
                    <a:lnTo>
                      <a:pt x="240" y="479"/>
                    </a:lnTo>
                    <a:cubicBezTo>
                      <a:pt x="257" y="462"/>
                      <a:pt x="257" y="444"/>
                      <a:pt x="257" y="427"/>
                    </a:cubicBezTo>
                    <a:cubicBezTo>
                      <a:pt x="308" y="274"/>
                      <a:pt x="325" y="137"/>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43"/>
              <p:cNvSpPr/>
              <p:nvPr/>
            </p:nvSpPr>
            <p:spPr>
              <a:xfrm>
                <a:off x="4590511" y="1924861"/>
                <a:ext cx="26532" cy="48512"/>
              </a:xfrm>
              <a:custGeom>
                <a:rect b="b" l="l" r="r" t="t"/>
                <a:pathLst>
                  <a:path extrusionOk="0" h="565" w="309">
                    <a:moveTo>
                      <a:pt x="308" y="0"/>
                    </a:moveTo>
                    <a:lnTo>
                      <a:pt x="308" y="0"/>
                    </a:lnTo>
                    <a:cubicBezTo>
                      <a:pt x="226" y="116"/>
                      <a:pt x="191" y="247"/>
                      <a:pt x="173" y="379"/>
                    </a:cubicBezTo>
                    <a:lnTo>
                      <a:pt x="173" y="379"/>
                    </a:lnTo>
                    <a:cubicBezTo>
                      <a:pt x="84" y="254"/>
                      <a:pt x="32" y="154"/>
                      <a:pt x="18" y="154"/>
                    </a:cubicBezTo>
                    <a:lnTo>
                      <a:pt x="18" y="154"/>
                    </a:lnTo>
                    <a:cubicBezTo>
                      <a:pt x="0" y="171"/>
                      <a:pt x="18" y="325"/>
                      <a:pt x="154" y="496"/>
                    </a:cubicBezTo>
                    <a:lnTo>
                      <a:pt x="206" y="564"/>
                    </a:lnTo>
                    <a:lnTo>
                      <a:pt x="223" y="479"/>
                    </a:lnTo>
                    <a:cubicBezTo>
                      <a:pt x="240" y="462"/>
                      <a:pt x="240" y="445"/>
                      <a:pt x="240" y="411"/>
                    </a:cubicBezTo>
                    <a:cubicBezTo>
                      <a:pt x="291" y="274"/>
                      <a:pt x="308" y="137"/>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43"/>
              <p:cNvSpPr/>
              <p:nvPr/>
            </p:nvSpPr>
            <p:spPr>
              <a:xfrm rot="1662486">
                <a:off x="4949135" y="1878720"/>
                <a:ext cx="563550" cy="683566"/>
              </a:xfrm>
              <a:custGeom>
                <a:rect b="b" l="l" r="r" t="t"/>
                <a:pathLst>
                  <a:path extrusionOk="0" h="7690" w="6340">
                    <a:moveTo>
                      <a:pt x="3896" y="1"/>
                    </a:moveTo>
                    <a:lnTo>
                      <a:pt x="1" y="1931"/>
                    </a:lnTo>
                    <a:lnTo>
                      <a:pt x="2512" y="7689"/>
                    </a:lnTo>
                    <a:lnTo>
                      <a:pt x="6340" y="5947"/>
                    </a:lnTo>
                    <a:lnTo>
                      <a:pt x="3896" y="1"/>
                    </a:lnTo>
                    <a:close/>
                  </a:path>
                </a:pathLst>
              </a:custGeom>
              <a:solidFill>
                <a:srgbClr val="DDDD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46" name="Google Shape;2446;p43"/>
          <p:cNvGrpSpPr/>
          <p:nvPr/>
        </p:nvGrpSpPr>
        <p:grpSpPr>
          <a:xfrm>
            <a:off x="533394" y="1236575"/>
            <a:ext cx="2935013" cy="3449700"/>
            <a:chOff x="457194" y="1236575"/>
            <a:chExt cx="2935013" cy="3449700"/>
          </a:xfrm>
        </p:grpSpPr>
        <p:grpSp>
          <p:nvGrpSpPr>
            <p:cNvPr id="2447" name="Google Shape;2447;p43"/>
            <p:cNvGrpSpPr/>
            <p:nvPr/>
          </p:nvGrpSpPr>
          <p:grpSpPr>
            <a:xfrm>
              <a:off x="457194" y="3986176"/>
              <a:ext cx="2142975" cy="628500"/>
              <a:chOff x="457194" y="3986176"/>
              <a:chExt cx="2142975" cy="628500"/>
            </a:xfrm>
          </p:grpSpPr>
          <p:sp>
            <p:nvSpPr>
              <p:cNvPr id="2448" name="Google Shape;2448;p43"/>
              <p:cNvSpPr/>
              <p:nvPr/>
            </p:nvSpPr>
            <p:spPr>
              <a:xfrm>
                <a:off x="1971669" y="3986176"/>
                <a:ext cx="628500" cy="62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449" name="Google Shape;2449;p43"/>
              <p:cNvSpPr txBox="1"/>
              <p:nvPr/>
            </p:nvSpPr>
            <p:spPr>
              <a:xfrm>
                <a:off x="457194" y="3986176"/>
                <a:ext cx="1489500" cy="628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The Moon is Earth's only proper natural satellite</a:t>
                </a:r>
                <a:endParaRPr sz="1200">
                  <a:solidFill>
                    <a:schemeClr val="dk1"/>
                  </a:solidFill>
                  <a:latin typeface="Roboto Light"/>
                  <a:ea typeface="Roboto Light"/>
                  <a:cs typeface="Roboto Light"/>
                  <a:sym typeface="Roboto Light"/>
                </a:endParaRPr>
              </a:p>
            </p:txBody>
          </p:sp>
        </p:grpSp>
        <p:sp>
          <p:nvSpPr>
            <p:cNvPr id="2450" name="Google Shape;2450;p43"/>
            <p:cNvSpPr/>
            <p:nvPr/>
          </p:nvSpPr>
          <p:spPr>
            <a:xfrm flipH="1" rot="10800000">
              <a:off x="3133006" y="1236575"/>
              <a:ext cx="259200" cy="3449700"/>
            </a:xfrm>
            <a:prstGeom prst="rightBrace">
              <a:avLst>
                <a:gd fmla="val 50000" name="adj1"/>
                <a:gd fmla="val 50112"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nvGrpSpPr>
            <p:cNvPr id="2451" name="Google Shape;2451;p43"/>
            <p:cNvGrpSpPr/>
            <p:nvPr/>
          </p:nvGrpSpPr>
          <p:grpSpPr>
            <a:xfrm>
              <a:off x="457194" y="2197643"/>
              <a:ext cx="2142975" cy="628500"/>
              <a:chOff x="457194" y="2197643"/>
              <a:chExt cx="2142975" cy="628500"/>
            </a:xfrm>
          </p:grpSpPr>
          <p:sp>
            <p:nvSpPr>
              <p:cNvPr id="2452" name="Google Shape;2452;p43"/>
              <p:cNvSpPr/>
              <p:nvPr/>
            </p:nvSpPr>
            <p:spPr>
              <a:xfrm>
                <a:off x="1971669" y="2197643"/>
                <a:ext cx="628500" cy="628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453" name="Google Shape;2453;p43"/>
              <p:cNvSpPr txBox="1"/>
              <p:nvPr/>
            </p:nvSpPr>
            <p:spPr>
              <a:xfrm>
                <a:off x="457194" y="2197643"/>
                <a:ext cx="1489500" cy="628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Venus is the second closest planet to the Sun</a:t>
                </a:r>
                <a:endParaRPr sz="1200">
                  <a:solidFill>
                    <a:schemeClr val="dk1"/>
                  </a:solidFill>
                  <a:latin typeface="Roboto Light"/>
                  <a:ea typeface="Roboto Light"/>
                  <a:cs typeface="Roboto Light"/>
                  <a:sym typeface="Roboto Light"/>
                </a:endParaRPr>
              </a:p>
            </p:txBody>
          </p:sp>
        </p:grpSp>
        <p:grpSp>
          <p:nvGrpSpPr>
            <p:cNvPr id="2454" name="Google Shape;2454;p43"/>
            <p:cNvGrpSpPr/>
            <p:nvPr/>
          </p:nvGrpSpPr>
          <p:grpSpPr>
            <a:xfrm>
              <a:off x="457294" y="3091904"/>
              <a:ext cx="2142875" cy="628500"/>
              <a:chOff x="457294" y="3091904"/>
              <a:chExt cx="2142875" cy="628500"/>
            </a:xfrm>
          </p:grpSpPr>
          <p:sp>
            <p:nvSpPr>
              <p:cNvPr id="2455" name="Google Shape;2455;p43"/>
              <p:cNvSpPr/>
              <p:nvPr/>
            </p:nvSpPr>
            <p:spPr>
              <a:xfrm>
                <a:off x="1971669" y="3091904"/>
                <a:ext cx="628500" cy="628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456" name="Google Shape;2456;p43"/>
              <p:cNvSpPr txBox="1"/>
              <p:nvPr/>
            </p:nvSpPr>
            <p:spPr>
              <a:xfrm>
                <a:off x="457294" y="3091904"/>
                <a:ext cx="1489500" cy="628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Earth is the beautiful planet we all live on</a:t>
                </a:r>
                <a:endParaRPr sz="1200">
                  <a:solidFill>
                    <a:schemeClr val="dk1"/>
                  </a:solidFill>
                  <a:latin typeface="Roboto Light"/>
                  <a:ea typeface="Roboto Light"/>
                  <a:cs typeface="Roboto Light"/>
                  <a:sym typeface="Roboto Light"/>
                </a:endParaRPr>
              </a:p>
            </p:txBody>
          </p:sp>
        </p:grpSp>
        <p:grpSp>
          <p:nvGrpSpPr>
            <p:cNvPr id="2457" name="Google Shape;2457;p43"/>
            <p:cNvGrpSpPr/>
            <p:nvPr/>
          </p:nvGrpSpPr>
          <p:grpSpPr>
            <a:xfrm>
              <a:off x="457194" y="1303371"/>
              <a:ext cx="2142975" cy="628500"/>
              <a:chOff x="457194" y="1303371"/>
              <a:chExt cx="2142975" cy="628500"/>
            </a:xfrm>
          </p:grpSpPr>
          <p:sp>
            <p:nvSpPr>
              <p:cNvPr id="2458" name="Google Shape;2458;p43"/>
              <p:cNvSpPr/>
              <p:nvPr/>
            </p:nvSpPr>
            <p:spPr>
              <a:xfrm>
                <a:off x="1971669" y="1303371"/>
                <a:ext cx="628500" cy="628500"/>
              </a:xfrm>
              <a:prstGeom prst="rect">
                <a:avLst/>
              </a:prstGeom>
              <a:solidFill>
                <a:schemeClr val="dk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459" name="Google Shape;2459;p43"/>
              <p:cNvSpPr txBox="1"/>
              <p:nvPr/>
            </p:nvSpPr>
            <p:spPr>
              <a:xfrm>
                <a:off x="457194" y="1303371"/>
                <a:ext cx="1489500" cy="628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a:t>
                </a:r>
                <a:endParaRPr sz="1200">
                  <a:solidFill>
                    <a:schemeClr val="dk1"/>
                  </a:solidFill>
                  <a:latin typeface="Roboto Light"/>
                  <a:ea typeface="Roboto Light"/>
                  <a:cs typeface="Roboto Light"/>
                  <a:sym typeface="Roboto Light"/>
                </a:endParaRPr>
              </a:p>
            </p:txBody>
          </p:sp>
        </p:grpSp>
      </p:grpSp>
      <p:grpSp>
        <p:nvGrpSpPr>
          <p:cNvPr id="2460" name="Google Shape;2460;p43"/>
          <p:cNvGrpSpPr/>
          <p:nvPr/>
        </p:nvGrpSpPr>
        <p:grpSpPr>
          <a:xfrm>
            <a:off x="5675594" y="1236575"/>
            <a:ext cx="2935013" cy="3449700"/>
            <a:chOff x="5751794" y="1236575"/>
            <a:chExt cx="2935013" cy="3449700"/>
          </a:xfrm>
        </p:grpSpPr>
        <p:sp>
          <p:nvSpPr>
            <p:cNvPr id="2461" name="Google Shape;2461;p43"/>
            <p:cNvSpPr/>
            <p:nvPr/>
          </p:nvSpPr>
          <p:spPr>
            <a:xfrm rot="10800000">
              <a:off x="5751794" y="1236575"/>
              <a:ext cx="259200" cy="3449700"/>
            </a:xfrm>
            <a:prstGeom prst="rightBrace">
              <a:avLst>
                <a:gd fmla="val 50000" name="adj1"/>
                <a:gd fmla="val 50112"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62" name="Google Shape;2462;p43"/>
            <p:cNvGrpSpPr/>
            <p:nvPr/>
          </p:nvGrpSpPr>
          <p:grpSpPr>
            <a:xfrm>
              <a:off x="6543831" y="3091904"/>
              <a:ext cx="2142875" cy="628500"/>
              <a:chOff x="6543831" y="3091904"/>
              <a:chExt cx="2142875" cy="628500"/>
            </a:xfrm>
          </p:grpSpPr>
          <p:sp>
            <p:nvSpPr>
              <p:cNvPr id="2463" name="Google Shape;2463;p43"/>
              <p:cNvSpPr/>
              <p:nvPr/>
            </p:nvSpPr>
            <p:spPr>
              <a:xfrm flipH="1">
                <a:off x="6543831" y="3091904"/>
                <a:ext cx="628500" cy="628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43"/>
              <p:cNvSpPr txBox="1"/>
              <p:nvPr/>
            </p:nvSpPr>
            <p:spPr>
              <a:xfrm flipH="1">
                <a:off x="7197206" y="3091904"/>
                <a:ext cx="1489500" cy="6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It’s a gas giant and the biggest planet in the Solar System </a:t>
                </a:r>
                <a:endParaRPr sz="1200">
                  <a:solidFill>
                    <a:schemeClr val="dk1"/>
                  </a:solidFill>
                  <a:latin typeface="Roboto Light"/>
                  <a:ea typeface="Roboto Light"/>
                  <a:cs typeface="Roboto Light"/>
                  <a:sym typeface="Roboto Light"/>
                </a:endParaRPr>
              </a:p>
            </p:txBody>
          </p:sp>
        </p:grpSp>
        <p:grpSp>
          <p:nvGrpSpPr>
            <p:cNvPr id="2465" name="Google Shape;2465;p43"/>
            <p:cNvGrpSpPr/>
            <p:nvPr/>
          </p:nvGrpSpPr>
          <p:grpSpPr>
            <a:xfrm>
              <a:off x="6543831" y="3986176"/>
              <a:ext cx="2142975" cy="628500"/>
              <a:chOff x="6543831" y="3986176"/>
              <a:chExt cx="2142975" cy="628500"/>
            </a:xfrm>
          </p:grpSpPr>
          <p:sp>
            <p:nvSpPr>
              <p:cNvPr id="2466" name="Google Shape;2466;p43"/>
              <p:cNvSpPr/>
              <p:nvPr/>
            </p:nvSpPr>
            <p:spPr>
              <a:xfrm flipH="1">
                <a:off x="6543831" y="3986176"/>
                <a:ext cx="628500" cy="628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43"/>
              <p:cNvSpPr txBox="1"/>
              <p:nvPr/>
            </p:nvSpPr>
            <p:spPr>
              <a:xfrm flipH="1">
                <a:off x="7197306" y="3986176"/>
                <a:ext cx="1489500" cy="6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Yes, this is the ringed planet. It’s made of hydrogen</a:t>
                </a:r>
                <a:endParaRPr sz="1200">
                  <a:solidFill>
                    <a:schemeClr val="dk1"/>
                  </a:solidFill>
                  <a:latin typeface="Roboto Light"/>
                  <a:ea typeface="Roboto Light"/>
                  <a:cs typeface="Roboto Light"/>
                  <a:sym typeface="Roboto Light"/>
                </a:endParaRPr>
              </a:p>
            </p:txBody>
          </p:sp>
        </p:grpSp>
        <p:grpSp>
          <p:nvGrpSpPr>
            <p:cNvPr id="2468" name="Google Shape;2468;p43"/>
            <p:cNvGrpSpPr/>
            <p:nvPr/>
          </p:nvGrpSpPr>
          <p:grpSpPr>
            <a:xfrm>
              <a:off x="6543831" y="1303371"/>
              <a:ext cx="2142975" cy="628500"/>
              <a:chOff x="6543831" y="1303371"/>
              <a:chExt cx="2142975" cy="628500"/>
            </a:xfrm>
          </p:grpSpPr>
          <p:sp>
            <p:nvSpPr>
              <p:cNvPr id="2469" name="Google Shape;2469;p43"/>
              <p:cNvSpPr/>
              <p:nvPr/>
            </p:nvSpPr>
            <p:spPr>
              <a:xfrm flipH="1">
                <a:off x="6543831" y="1303371"/>
                <a:ext cx="628500" cy="628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43"/>
              <p:cNvSpPr txBox="1"/>
              <p:nvPr/>
            </p:nvSpPr>
            <p:spPr>
              <a:xfrm flipH="1">
                <a:off x="7197306" y="1303371"/>
                <a:ext cx="1489500" cy="6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grpSp>
        <p:grpSp>
          <p:nvGrpSpPr>
            <p:cNvPr id="2471" name="Google Shape;2471;p43"/>
            <p:cNvGrpSpPr/>
            <p:nvPr/>
          </p:nvGrpSpPr>
          <p:grpSpPr>
            <a:xfrm>
              <a:off x="6543831" y="2197643"/>
              <a:ext cx="2142975" cy="628500"/>
              <a:chOff x="6543831" y="2197643"/>
              <a:chExt cx="2142975" cy="628500"/>
            </a:xfrm>
          </p:grpSpPr>
          <p:sp>
            <p:nvSpPr>
              <p:cNvPr id="2472" name="Google Shape;2472;p43"/>
              <p:cNvSpPr/>
              <p:nvPr/>
            </p:nvSpPr>
            <p:spPr>
              <a:xfrm flipH="1">
                <a:off x="6543831" y="2197643"/>
                <a:ext cx="628500" cy="62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43"/>
              <p:cNvSpPr txBox="1"/>
              <p:nvPr/>
            </p:nvSpPr>
            <p:spPr>
              <a:xfrm flipH="1">
                <a:off x="7197306" y="2197643"/>
                <a:ext cx="1489500" cy="6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a:t>
                </a:r>
                <a:endParaRPr sz="1200">
                  <a:solidFill>
                    <a:schemeClr val="dk1"/>
                  </a:solidFill>
                  <a:latin typeface="Roboto Light"/>
                  <a:ea typeface="Roboto Light"/>
                  <a:cs typeface="Roboto Light"/>
                  <a:sym typeface="Roboto Light"/>
                </a:endParaRPr>
              </a:p>
            </p:txBody>
          </p:sp>
        </p:grpSp>
      </p:grpSp>
      <p:grpSp>
        <p:nvGrpSpPr>
          <p:cNvPr id="2474" name="Google Shape;2474;p43"/>
          <p:cNvGrpSpPr/>
          <p:nvPr/>
        </p:nvGrpSpPr>
        <p:grpSpPr>
          <a:xfrm>
            <a:off x="2179115" y="1443286"/>
            <a:ext cx="366008" cy="348670"/>
            <a:chOff x="3043239" y="3215626"/>
            <a:chExt cx="366008" cy="348670"/>
          </a:xfrm>
        </p:grpSpPr>
        <p:sp>
          <p:nvSpPr>
            <p:cNvPr id="2475" name="Google Shape;2475;p43"/>
            <p:cNvSpPr/>
            <p:nvPr/>
          </p:nvSpPr>
          <p:spPr>
            <a:xfrm>
              <a:off x="3106749" y="3273198"/>
              <a:ext cx="302498" cy="291098"/>
            </a:xfrm>
            <a:custGeom>
              <a:rect b="b" l="l" r="r" t="t"/>
              <a:pathLst>
                <a:path extrusionOk="0" h="9167" w="9526">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43"/>
            <p:cNvSpPr/>
            <p:nvPr/>
          </p:nvSpPr>
          <p:spPr>
            <a:xfrm>
              <a:off x="3043239" y="3215626"/>
              <a:ext cx="209869" cy="255628"/>
            </a:xfrm>
            <a:custGeom>
              <a:rect b="b" l="l" r="r" t="t"/>
              <a:pathLst>
                <a:path extrusionOk="0" h="8050" w="6609">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7" name="Google Shape;2477;p43"/>
          <p:cNvGrpSpPr/>
          <p:nvPr/>
        </p:nvGrpSpPr>
        <p:grpSpPr>
          <a:xfrm>
            <a:off x="2174732" y="4127390"/>
            <a:ext cx="374774" cy="346073"/>
            <a:chOff x="1989449" y="4282269"/>
            <a:chExt cx="374774" cy="346073"/>
          </a:xfrm>
        </p:grpSpPr>
        <p:sp>
          <p:nvSpPr>
            <p:cNvPr id="2478" name="Google Shape;2478;p43"/>
            <p:cNvSpPr/>
            <p:nvPr/>
          </p:nvSpPr>
          <p:spPr>
            <a:xfrm>
              <a:off x="2067590" y="4506432"/>
              <a:ext cx="78172" cy="70941"/>
            </a:xfrm>
            <a:custGeom>
              <a:rect b="b" l="l" r="r" t="t"/>
              <a:pathLst>
                <a:path extrusionOk="0" h="2227" w="2454">
                  <a:moveTo>
                    <a:pt x="1231" y="325"/>
                  </a:moveTo>
                  <a:cubicBezTo>
                    <a:pt x="1435" y="325"/>
                    <a:pt x="1638" y="399"/>
                    <a:pt x="1786" y="548"/>
                  </a:cubicBezTo>
                  <a:cubicBezTo>
                    <a:pt x="2096" y="857"/>
                    <a:pt x="2096" y="1369"/>
                    <a:pt x="1786" y="1667"/>
                  </a:cubicBezTo>
                  <a:cubicBezTo>
                    <a:pt x="1626" y="1822"/>
                    <a:pt x="1420" y="1899"/>
                    <a:pt x="1218" y="1899"/>
                  </a:cubicBezTo>
                  <a:cubicBezTo>
                    <a:pt x="1016" y="1899"/>
                    <a:pt x="816" y="1822"/>
                    <a:pt x="667" y="1667"/>
                  </a:cubicBezTo>
                  <a:cubicBezTo>
                    <a:pt x="358" y="1357"/>
                    <a:pt x="358" y="845"/>
                    <a:pt x="667" y="548"/>
                  </a:cubicBezTo>
                  <a:cubicBezTo>
                    <a:pt x="822" y="399"/>
                    <a:pt x="1027" y="325"/>
                    <a:pt x="1231" y="325"/>
                  </a:cubicBezTo>
                  <a:close/>
                  <a:moveTo>
                    <a:pt x="1237" y="0"/>
                  </a:moveTo>
                  <a:cubicBezTo>
                    <a:pt x="950" y="0"/>
                    <a:pt x="661" y="107"/>
                    <a:pt x="441" y="322"/>
                  </a:cubicBezTo>
                  <a:cubicBezTo>
                    <a:pt x="1" y="762"/>
                    <a:pt x="1" y="1476"/>
                    <a:pt x="441" y="1905"/>
                  </a:cubicBezTo>
                  <a:cubicBezTo>
                    <a:pt x="655" y="2119"/>
                    <a:pt x="944" y="2227"/>
                    <a:pt x="1233" y="2227"/>
                  </a:cubicBezTo>
                  <a:cubicBezTo>
                    <a:pt x="1522" y="2227"/>
                    <a:pt x="1810" y="2119"/>
                    <a:pt x="2025" y="1905"/>
                  </a:cubicBezTo>
                  <a:cubicBezTo>
                    <a:pt x="2453" y="1476"/>
                    <a:pt x="2453" y="762"/>
                    <a:pt x="2025" y="322"/>
                  </a:cubicBezTo>
                  <a:cubicBezTo>
                    <a:pt x="1810" y="107"/>
                    <a:pt x="1525" y="0"/>
                    <a:pt x="12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43"/>
            <p:cNvSpPr/>
            <p:nvPr/>
          </p:nvSpPr>
          <p:spPr>
            <a:xfrm>
              <a:off x="2036117" y="4422972"/>
              <a:ext cx="77790" cy="70973"/>
            </a:xfrm>
            <a:custGeom>
              <a:rect b="b" l="l" r="r" t="t"/>
              <a:pathLst>
                <a:path extrusionOk="0" h="2228" w="2442">
                  <a:moveTo>
                    <a:pt x="1224" y="328"/>
                  </a:moveTo>
                  <a:cubicBezTo>
                    <a:pt x="1426" y="328"/>
                    <a:pt x="1626" y="406"/>
                    <a:pt x="1774" y="560"/>
                  </a:cubicBezTo>
                  <a:cubicBezTo>
                    <a:pt x="2084" y="882"/>
                    <a:pt x="2084" y="1382"/>
                    <a:pt x="1774" y="1680"/>
                  </a:cubicBezTo>
                  <a:cubicBezTo>
                    <a:pt x="1620" y="1834"/>
                    <a:pt x="1420" y="1912"/>
                    <a:pt x="1219" y="1912"/>
                  </a:cubicBezTo>
                  <a:cubicBezTo>
                    <a:pt x="1018" y="1912"/>
                    <a:pt x="816" y="1834"/>
                    <a:pt x="655" y="1680"/>
                  </a:cubicBezTo>
                  <a:cubicBezTo>
                    <a:pt x="346" y="1370"/>
                    <a:pt x="346" y="858"/>
                    <a:pt x="655" y="560"/>
                  </a:cubicBezTo>
                  <a:cubicBezTo>
                    <a:pt x="816" y="406"/>
                    <a:pt x="1021" y="328"/>
                    <a:pt x="1224" y="328"/>
                  </a:cubicBezTo>
                  <a:close/>
                  <a:moveTo>
                    <a:pt x="1227" y="1"/>
                  </a:moveTo>
                  <a:cubicBezTo>
                    <a:pt x="941" y="1"/>
                    <a:pt x="655" y="108"/>
                    <a:pt x="441" y="322"/>
                  </a:cubicBezTo>
                  <a:cubicBezTo>
                    <a:pt x="0" y="763"/>
                    <a:pt x="0" y="1477"/>
                    <a:pt x="441" y="1906"/>
                  </a:cubicBezTo>
                  <a:cubicBezTo>
                    <a:pt x="655" y="2120"/>
                    <a:pt x="941" y="2227"/>
                    <a:pt x="1227" y="2227"/>
                  </a:cubicBezTo>
                  <a:cubicBezTo>
                    <a:pt x="1512" y="2227"/>
                    <a:pt x="1798" y="2120"/>
                    <a:pt x="2012" y="1906"/>
                  </a:cubicBezTo>
                  <a:cubicBezTo>
                    <a:pt x="2441" y="1477"/>
                    <a:pt x="2441" y="775"/>
                    <a:pt x="2012" y="322"/>
                  </a:cubicBezTo>
                  <a:cubicBezTo>
                    <a:pt x="1798" y="108"/>
                    <a:pt x="1512" y="1"/>
                    <a:pt x="12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43"/>
            <p:cNvSpPr/>
            <p:nvPr/>
          </p:nvSpPr>
          <p:spPr>
            <a:xfrm>
              <a:off x="2073292" y="4336327"/>
              <a:ext cx="77758" cy="71419"/>
            </a:xfrm>
            <a:custGeom>
              <a:rect b="b" l="l" r="r" t="t"/>
              <a:pathLst>
                <a:path extrusionOk="0" h="2242" w="2441">
                  <a:moveTo>
                    <a:pt x="1231" y="345"/>
                  </a:moveTo>
                  <a:cubicBezTo>
                    <a:pt x="1435" y="345"/>
                    <a:pt x="1637" y="423"/>
                    <a:pt x="1786" y="578"/>
                  </a:cubicBezTo>
                  <a:cubicBezTo>
                    <a:pt x="2084" y="875"/>
                    <a:pt x="2084" y="1375"/>
                    <a:pt x="1786" y="1697"/>
                  </a:cubicBezTo>
                  <a:cubicBezTo>
                    <a:pt x="1631" y="1852"/>
                    <a:pt x="1426" y="1929"/>
                    <a:pt x="1222" y="1929"/>
                  </a:cubicBezTo>
                  <a:cubicBezTo>
                    <a:pt x="1018" y="1929"/>
                    <a:pt x="816" y="1852"/>
                    <a:pt x="667" y="1697"/>
                  </a:cubicBezTo>
                  <a:cubicBezTo>
                    <a:pt x="357" y="1375"/>
                    <a:pt x="357" y="875"/>
                    <a:pt x="667" y="578"/>
                  </a:cubicBezTo>
                  <a:cubicBezTo>
                    <a:pt x="822" y="423"/>
                    <a:pt x="1027" y="345"/>
                    <a:pt x="1231" y="345"/>
                  </a:cubicBezTo>
                  <a:close/>
                  <a:moveTo>
                    <a:pt x="1216" y="0"/>
                  </a:moveTo>
                  <a:cubicBezTo>
                    <a:pt x="929" y="0"/>
                    <a:pt x="643" y="113"/>
                    <a:pt x="429" y="339"/>
                  </a:cubicBezTo>
                  <a:cubicBezTo>
                    <a:pt x="0" y="768"/>
                    <a:pt x="0" y="1482"/>
                    <a:pt x="429" y="1911"/>
                  </a:cubicBezTo>
                  <a:cubicBezTo>
                    <a:pt x="643" y="2131"/>
                    <a:pt x="929" y="2242"/>
                    <a:pt x="1216" y="2242"/>
                  </a:cubicBezTo>
                  <a:cubicBezTo>
                    <a:pt x="1503" y="2242"/>
                    <a:pt x="1792" y="2131"/>
                    <a:pt x="2012" y="1911"/>
                  </a:cubicBezTo>
                  <a:cubicBezTo>
                    <a:pt x="2441" y="1482"/>
                    <a:pt x="2441" y="768"/>
                    <a:pt x="2012" y="339"/>
                  </a:cubicBezTo>
                  <a:cubicBezTo>
                    <a:pt x="1792" y="113"/>
                    <a:pt x="1503" y="0"/>
                    <a:pt x="12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43"/>
            <p:cNvSpPr/>
            <p:nvPr/>
          </p:nvSpPr>
          <p:spPr>
            <a:xfrm>
              <a:off x="2181376" y="4334606"/>
              <a:ext cx="126719" cy="117449"/>
            </a:xfrm>
            <a:custGeom>
              <a:rect b="b" l="l" r="r" t="t"/>
              <a:pathLst>
                <a:path extrusionOk="0" h="3687" w="3978">
                  <a:moveTo>
                    <a:pt x="2013" y="1"/>
                  </a:moveTo>
                  <a:cubicBezTo>
                    <a:pt x="1542" y="1"/>
                    <a:pt x="1072" y="179"/>
                    <a:pt x="715" y="536"/>
                  </a:cubicBezTo>
                  <a:cubicBezTo>
                    <a:pt x="0" y="1251"/>
                    <a:pt x="0" y="2429"/>
                    <a:pt x="715" y="3144"/>
                  </a:cubicBezTo>
                  <a:cubicBezTo>
                    <a:pt x="1078" y="3507"/>
                    <a:pt x="1551" y="3686"/>
                    <a:pt x="2023" y="3686"/>
                  </a:cubicBezTo>
                  <a:cubicBezTo>
                    <a:pt x="2558" y="3686"/>
                    <a:pt x="3092" y="3456"/>
                    <a:pt x="3465" y="3001"/>
                  </a:cubicBezTo>
                  <a:cubicBezTo>
                    <a:pt x="3525" y="2918"/>
                    <a:pt x="3513" y="2810"/>
                    <a:pt x="3429" y="2751"/>
                  </a:cubicBezTo>
                  <a:cubicBezTo>
                    <a:pt x="3401" y="2732"/>
                    <a:pt x="3367" y="2722"/>
                    <a:pt x="3332" y="2722"/>
                  </a:cubicBezTo>
                  <a:cubicBezTo>
                    <a:pt x="3280" y="2722"/>
                    <a:pt x="3227" y="2744"/>
                    <a:pt x="3191" y="2787"/>
                  </a:cubicBezTo>
                  <a:cubicBezTo>
                    <a:pt x="2893" y="3168"/>
                    <a:pt x="2452" y="3359"/>
                    <a:pt x="2009" y="3359"/>
                  </a:cubicBezTo>
                  <a:cubicBezTo>
                    <a:pt x="1620" y="3359"/>
                    <a:pt x="1229" y="3212"/>
                    <a:pt x="929" y="2918"/>
                  </a:cubicBezTo>
                  <a:cubicBezTo>
                    <a:pt x="334" y="2322"/>
                    <a:pt x="334" y="1370"/>
                    <a:pt x="929" y="774"/>
                  </a:cubicBezTo>
                  <a:cubicBezTo>
                    <a:pt x="1227" y="477"/>
                    <a:pt x="1614" y="328"/>
                    <a:pt x="2001" y="328"/>
                  </a:cubicBezTo>
                  <a:cubicBezTo>
                    <a:pt x="2388" y="328"/>
                    <a:pt x="2775" y="477"/>
                    <a:pt x="3072" y="774"/>
                  </a:cubicBezTo>
                  <a:cubicBezTo>
                    <a:pt x="3465" y="1155"/>
                    <a:pt x="3620" y="1727"/>
                    <a:pt x="3465" y="2263"/>
                  </a:cubicBezTo>
                  <a:cubicBezTo>
                    <a:pt x="3441" y="2358"/>
                    <a:pt x="3501" y="2441"/>
                    <a:pt x="3572" y="2477"/>
                  </a:cubicBezTo>
                  <a:cubicBezTo>
                    <a:pt x="3585" y="2481"/>
                    <a:pt x="3598" y="2482"/>
                    <a:pt x="3611" y="2482"/>
                  </a:cubicBezTo>
                  <a:cubicBezTo>
                    <a:pt x="3683" y="2482"/>
                    <a:pt x="3755" y="2430"/>
                    <a:pt x="3775" y="2370"/>
                  </a:cubicBezTo>
                  <a:cubicBezTo>
                    <a:pt x="3977" y="1715"/>
                    <a:pt x="3799" y="1013"/>
                    <a:pt x="3310" y="536"/>
                  </a:cubicBezTo>
                  <a:cubicBezTo>
                    <a:pt x="2953" y="179"/>
                    <a:pt x="2483" y="1"/>
                    <a:pt x="20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43"/>
            <p:cNvSpPr/>
            <p:nvPr/>
          </p:nvSpPr>
          <p:spPr>
            <a:xfrm>
              <a:off x="1989449" y="4282269"/>
              <a:ext cx="374774" cy="346073"/>
            </a:xfrm>
            <a:custGeom>
              <a:rect b="b" l="l" r="r" t="t"/>
              <a:pathLst>
                <a:path extrusionOk="0" h="10864" w="11765">
                  <a:moveTo>
                    <a:pt x="6254" y="0"/>
                  </a:moveTo>
                  <a:cubicBezTo>
                    <a:pt x="6237" y="0"/>
                    <a:pt x="6221" y="0"/>
                    <a:pt x="6204" y="1"/>
                  </a:cubicBezTo>
                  <a:cubicBezTo>
                    <a:pt x="4001" y="12"/>
                    <a:pt x="2144" y="1310"/>
                    <a:pt x="1263" y="3108"/>
                  </a:cubicBezTo>
                  <a:cubicBezTo>
                    <a:pt x="1215" y="3179"/>
                    <a:pt x="1263" y="3287"/>
                    <a:pt x="1334" y="3334"/>
                  </a:cubicBezTo>
                  <a:cubicBezTo>
                    <a:pt x="1353" y="3344"/>
                    <a:pt x="1374" y="3348"/>
                    <a:pt x="1396" y="3348"/>
                  </a:cubicBezTo>
                  <a:cubicBezTo>
                    <a:pt x="1458" y="3348"/>
                    <a:pt x="1525" y="3312"/>
                    <a:pt x="1561" y="3251"/>
                  </a:cubicBezTo>
                  <a:cubicBezTo>
                    <a:pt x="1811" y="2739"/>
                    <a:pt x="2144" y="2275"/>
                    <a:pt x="2561" y="1858"/>
                  </a:cubicBezTo>
                  <a:cubicBezTo>
                    <a:pt x="3567" y="846"/>
                    <a:pt x="4895" y="340"/>
                    <a:pt x="6228" y="340"/>
                  </a:cubicBezTo>
                  <a:cubicBezTo>
                    <a:pt x="7544" y="340"/>
                    <a:pt x="8865" y="834"/>
                    <a:pt x="9883" y="1822"/>
                  </a:cubicBezTo>
                  <a:cubicBezTo>
                    <a:pt x="10621" y="2560"/>
                    <a:pt x="11109" y="3477"/>
                    <a:pt x="11324" y="4477"/>
                  </a:cubicBezTo>
                  <a:cubicBezTo>
                    <a:pt x="11492" y="5318"/>
                    <a:pt x="10844" y="6029"/>
                    <a:pt x="10051" y="6029"/>
                  </a:cubicBezTo>
                  <a:cubicBezTo>
                    <a:pt x="9946" y="6029"/>
                    <a:pt x="9837" y="6016"/>
                    <a:pt x="9728" y="5989"/>
                  </a:cubicBezTo>
                  <a:cubicBezTo>
                    <a:pt x="9511" y="5939"/>
                    <a:pt x="9295" y="5915"/>
                    <a:pt x="9085" y="5915"/>
                  </a:cubicBezTo>
                  <a:cubicBezTo>
                    <a:pt x="7462" y="5915"/>
                    <a:pt x="6126" y="7342"/>
                    <a:pt x="6347" y="9049"/>
                  </a:cubicBezTo>
                  <a:cubicBezTo>
                    <a:pt x="6469" y="9867"/>
                    <a:pt x="5812" y="10535"/>
                    <a:pt x="5051" y="10535"/>
                  </a:cubicBezTo>
                  <a:cubicBezTo>
                    <a:pt x="4925" y="10535"/>
                    <a:pt x="4796" y="10517"/>
                    <a:pt x="4668" y="10478"/>
                  </a:cubicBezTo>
                  <a:cubicBezTo>
                    <a:pt x="1989" y="9645"/>
                    <a:pt x="334" y="6704"/>
                    <a:pt x="1322" y="3834"/>
                  </a:cubicBezTo>
                  <a:cubicBezTo>
                    <a:pt x="1346" y="3751"/>
                    <a:pt x="1311" y="3656"/>
                    <a:pt x="1215" y="3632"/>
                  </a:cubicBezTo>
                  <a:cubicBezTo>
                    <a:pt x="1196" y="3624"/>
                    <a:pt x="1176" y="3620"/>
                    <a:pt x="1157" y="3620"/>
                  </a:cubicBezTo>
                  <a:cubicBezTo>
                    <a:pt x="1092" y="3620"/>
                    <a:pt x="1031" y="3663"/>
                    <a:pt x="1013" y="3727"/>
                  </a:cubicBezTo>
                  <a:cubicBezTo>
                    <a:pt x="1" y="6704"/>
                    <a:pt x="1668" y="9859"/>
                    <a:pt x="4585" y="10788"/>
                  </a:cubicBezTo>
                  <a:cubicBezTo>
                    <a:pt x="4749" y="10839"/>
                    <a:pt x="4915" y="10864"/>
                    <a:pt x="5079" y="10864"/>
                  </a:cubicBezTo>
                  <a:cubicBezTo>
                    <a:pt x="5451" y="10864"/>
                    <a:pt x="5811" y="10734"/>
                    <a:pt x="6109" y="10478"/>
                  </a:cubicBezTo>
                  <a:cubicBezTo>
                    <a:pt x="6549" y="10121"/>
                    <a:pt x="6752" y="9549"/>
                    <a:pt x="6680" y="9002"/>
                  </a:cubicBezTo>
                  <a:cubicBezTo>
                    <a:pt x="6481" y="7520"/>
                    <a:pt x="7653" y="6252"/>
                    <a:pt x="9076" y="6252"/>
                  </a:cubicBezTo>
                  <a:cubicBezTo>
                    <a:pt x="9266" y="6252"/>
                    <a:pt x="9461" y="6275"/>
                    <a:pt x="9657" y="6323"/>
                  </a:cubicBezTo>
                  <a:cubicBezTo>
                    <a:pt x="9781" y="6352"/>
                    <a:pt x="9908" y="6367"/>
                    <a:pt x="10033" y="6367"/>
                  </a:cubicBezTo>
                  <a:cubicBezTo>
                    <a:pt x="10460" y="6367"/>
                    <a:pt x="10880" y="6200"/>
                    <a:pt x="11193" y="5906"/>
                  </a:cubicBezTo>
                  <a:cubicBezTo>
                    <a:pt x="11574" y="5513"/>
                    <a:pt x="11764" y="4965"/>
                    <a:pt x="11645" y="4418"/>
                  </a:cubicBezTo>
                  <a:cubicBezTo>
                    <a:pt x="11113" y="1897"/>
                    <a:pt x="8910" y="0"/>
                    <a:pt x="62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3" name="Google Shape;2483;p43"/>
          <p:cNvGrpSpPr/>
          <p:nvPr/>
        </p:nvGrpSpPr>
        <p:grpSpPr>
          <a:xfrm>
            <a:off x="6592137" y="3223131"/>
            <a:ext cx="379489" cy="366046"/>
            <a:chOff x="1284212" y="1963766"/>
            <a:chExt cx="379489" cy="366046"/>
          </a:xfrm>
        </p:grpSpPr>
        <p:sp>
          <p:nvSpPr>
            <p:cNvPr id="2484" name="Google Shape;2484;p43"/>
            <p:cNvSpPr/>
            <p:nvPr/>
          </p:nvSpPr>
          <p:spPr>
            <a:xfrm>
              <a:off x="1436861" y="2112975"/>
              <a:ext cx="69444" cy="68902"/>
            </a:xfrm>
            <a:custGeom>
              <a:rect b="b" l="l" r="r" t="t"/>
              <a:pathLst>
                <a:path extrusionOk="0" h="2163" w="218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43"/>
            <p:cNvSpPr/>
            <p:nvPr/>
          </p:nvSpPr>
          <p:spPr>
            <a:xfrm>
              <a:off x="1284212" y="1963766"/>
              <a:ext cx="379489" cy="366046"/>
            </a:xfrm>
            <a:custGeom>
              <a:rect b="b" l="l" r="r" t="t"/>
              <a:pathLst>
                <a:path extrusionOk="0" h="11491" w="11913">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6" name="Google Shape;2486;p43"/>
          <p:cNvGrpSpPr/>
          <p:nvPr/>
        </p:nvGrpSpPr>
        <p:grpSpPr>
          <a:xfrm>
            <a:off x="2199770" y="2325462"/>
            <a:ext cx="324698" cy="372863"/>
            <a:chOff x="2212084" y="1960358"/>
            <a:chExt cx="324698" cy="372863"/>
          </a:xfrm>
        </p:grpSpPr>
        <p:sp>
          <p:nvSpPr>
            <p:cNvPr id="2487" name="Google Shape;2487;p43"/>
            <p:cNvSpPr/>
            <p:nvPr/>
          </p:nvSpPr>
          <p:spPr>
            <a:xfrm>
              <a:off x="2291371" y="2128011"/>
              <a:ext cx="166888" cy="166888"/>
            </a:xfrm>
            <a:custGeom>
              <a:rect b="b" l="l" r="r" t="t"/>
              <a:pathLst>
                <a:path extrusionOk="0" h="5239" w="5239">
                  <a:moveTo>
                    <a:pt x="2620" y="357"/>
                  </a:moveTo>
                  <a:cubicBezTo>
                    <a:pt x="3870" y="357"/>
                    <a:pt x="4894" y="1369"/>
                    <a:pt x="4894" y="2631"/>
                  </a:cubicBezTo>
                  <a:cubicBezTo>
                    <a:pt x="4894" y="3882"/>
                    <a:pt x="3882" y="4906"/>
                    <a:pt x="2620" y="4906"/>
                  </a:cubicBezTo>
                  <a:cubicBezTo>
                    <a:pt x="1369" y="4906"/>
                    <a:pt x="346" y="3894"/>
                    <a:pt x="346" y="2631"/>
                  </a:cubicBezTo>
                  <a:cubicBezTo>
                    <a:pt x="346" y="1369"/>
                    <a:pt x="1369" y="357"/>
                    <a:pt x="2620" y="357"/>
                  </a:cubicBezTo>
                  <a:close/>
                  <a:moveTo>
                    <a:pt x="2620" y="0"/>
                  </a:moveTo>
                  <a:cubicBezTo>
                    <a:pt x="1179" y="0"/>
                    <a:pt x="0" y="1167"/>
                    <a:pt x="0" y="2620"/>
                  </a:cubicBezTo>
                  <a:cubicBezTo>
                    <a:pt x="0" y="4060"/>
                    <a:pt x="1179" y="5239"/>
                    <a:pt x="2620" y="5239"/>
                  </a:cubicBezTo>
                  <a:cubicBezTo>
                    <a:pt x="4060" y="5239"/>
                    <a:pt x="5239" y="4060"/>
                    <a:pt x="5239" y="2620"/>
                  </a:cubicBezTo>
                  <a:cubicBezTo>
                    <a:pt x="5239" y="1167"/>
                    <a:pt x="4060" y="0"/>
                    <a:pt x="2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43"/>
            <p:cNvSpPr/>
            <p:nvPr/>
          </p:nvSpPr>
          <p:spPr>
            <a:xfrm>
              <a:off x="2212084" y="1960358"/>
              <a:ext cx="324698" cy="372863"/>
            </a:xfrm>
            <a:custGeom>
              <a:rect b="b" l="l" r="r" t="t"/>
              <a:pathLst>
                <a:path extrusionOk="0" h="11705" w="10193">
                  <a:moveTo>
                    <a:pt x="7502" y="358"/>
                  </a:moveTo>
                  <a:lnTo>
                    <a:pt x="6383" y="2644"/>
                  </a:lnTo>
                  <a:lnTo>
                    <a:pt x="3811" y="2644"/>
                  </a:lnTo>
                  <a:lnTo>
                    <a:pt x="2692" y="358"/>
                  </a:lnTo>
                  <a:close/>
                  <a:moveTo>
                    <a:pt x="6228" y="3001"/>
                  </a:moveTo>
                  <a:lnTo>
                    <a:pt x="5692" y="4096"/>
                  </a:lnTo>
                  <a:cubicBezTo>
                    <a:pt x="5490" y="4073"/>
                    <a:pt x="5299" y="4049"/>
                    <a:pt x="5109" y="4049"/>
                  </a:cubicBezTo>
                  <a:cubicBezTo>
                    <a:pt x="4918" y="4049"/>
                    <a:pt x="4716" y="4073"/>
                    <a:pt x="4525" y="4096"/>
                  </a:cubicBezTo>
                  <a:lnTo>
                    <a:pt x="3989" y="3001"/>
                  </a:lnTo>
                  <a:close/>
                  <a:moveTo>
                    <a:pt x="2334" y="405"/>
                  </a:moveTo>
                  <a:lnTo>
                    <a:pt x="4168" y="4156"/>
                  </a:lnTo>
                  <a:cubicBezTo>
                    <a:pt x="3382" y="4370"/>
                    <a:pt x="2692" y="4799"/>
                    <a:pt x="2180" y="5406"/>
                  </a:cubicBezTo>
                  <a:lnTo>
                    <a:pt x="608" y="2227"/>
                  </a:lnTo>
                  <a:cubicBezTo>
                    <a:pt x="406" y="1787"/>
                    <a:pt x="584" y="1275"/>
                    <a:pt x="1013" y="1060"/>
                  </a:cubicBezTo>
                  <a:lnTo>
                    <a:pt x="2334" y="405"/>
                  </a:lnTo>
                  <a:close/>
                  <a:moveTo>
                    <a:pt x="2418" y="1"/>
                  </a:moveTo>
                  <a:cubicBezTo>
                    <a:pt x="2382" y="1"/>
                    <a:pt x="2358" y="1"/>
                    <a:pt x="2334" y="24"/>
                  </a:cubicBezTo>
                  <a:lnTo>
                    <a:pt x="846" y="751"/>
                  </a:lnTo>
                  <a:cubicBezTo>
                    <a:pt x="251" y="1048"/>
                    <a:pt x="1" y="1775"/>
                    <a:pt x="298" y="2370"/>
                  </a:cubicBezTo>
                  <a:lnTo>
                    <a:pt x="1942" y="5704"/>
                  </a:lnTo>
                  <a:cubicBezTo>
                    <a:pt x="1525" y="6311"/>
                    <a:pt x="1263" y="7073"/>
                    <a:pt x="1263" y="7883"/>
                  </a:cubicBezTo>
                  <a:cubicBezTo>
                    <a:pt x="1263" y="8275"/>
                    <a:pt x="1322" y="8680"/>
                    <a:pt x="1441" y="9049"/>
                  </a:cubicBezTo>
                  <a:cubicBezTo>
                    <a:pt x="1470" y="9126"/>
                    <a:pt x="1544" y="9179"/>
                    <a:pt x="1616" y="9179"/>
                  </a:cubicBezTo>
                  <a:cubicBezTo>
                    <a:pt x="1633" y="9179"/>
                    <a:pt x="1651" y="9176"/>
                    <a:pt x="1668" y="9168"/>
                  </a:cubicBezTo>
                  <a:cubicBezTo>
                    <a:pt x="1763" y="9145"/>
                    <a:pt x="1822" y="9037"/>
                    <a:pt x="1787" y="8954"/>
                  </a:cubicBezTo>
                  <a:cubicBezTo>
                    <a:pt x="1668" y="8609"/>
                    <a:pt x="1620" y="8240"/>
                    <a:pt x="1620" y="7883"/>
                  </a:cubicBezTo>
                  <a:cubicBezTo>
                    <a:pt x="1620" y="5954"/>
                    <a:pt x="3192" y="4394"/>
                    <a:pt x="5109" y="4394"/>
                  </a:cubicBezTo>
                  <a:cubicBezTo>
                    <a:pt x="7026" y="4394"/>
                    <a:pt x="8585" y="5954"/>
                    <a:pt x="8585" y="7883"/>
                  </a:cubicBezTo>
                  <a:cubicBezTo>
                    <a:pt x="8585" y="9799"/>
                    <a:pt x="7026" y="11359"/>
                    <a:pt x="5109" y="11359"/>
                  </a:cubicBezTo>
                  <a:cubicBezTo>
                    <a:pt x="3823" y="11359"/>
                    <a:pt x="2656" y="10657"/>
                    <a:pt x="2037" y="9526"/>
                  </a:cubicBezTo>
                  <a:cubicBezTo>
                    <a:pt x="2012" y="9468"/>
                    <a:pt x="1953" y="9433"/>
                    <a:pt x="1887" y="9433"/>
                  </a:cubicBezTo>
                  <a:cubicBezTo>
                    <a:pt x="1858" y="9433"/>
                    <a:pt x="1828" y="9440"/>
                    <a:pt x="1799" y="9454"/>
                  </a:cubicBezTo>
                  <a:cubicBezTo>
                    <a:pt x="1715" y="9502"/>
                    <a:pt x="1680" y="9597"/>
                    <a:pt x="1727" y="9692"/>
                  </a:cubicBezTo>
                  <a:cubicBezTo>
                    <a:pt x="2394" y="10931"/>
                    <a:pt x="3692" y="11704"/>
                    <a:pt x="5109" y="11704"/>
                  </a:cubicBezTo>
                  <a:cubicBezTo>
                    <a:pt x="7216" y="11704"/>
                    <a:pt x="8942" y="9978"/>
                    <a:pt x="8942" y="7859"/>
                  </a:cubicBezTo>
                  <a:cubicBezTo>
                    <a:pt x="8942" y="7061"/>
                    <a:pt x="8692" y="6311"/>
                    <a:pt x="8276" y="5692"/>
                  </a:cubicBezTo>
                  <a:lnTo>
                    <a:pt x="8966" y="4299"/>
                  </a:lnTo>
                  <a:cubicBezTo>
                    <a:pt x="9002" y="4215"/>
                    <a:pt x="8966" y="4108"/>
                    <a:pt x="8883" y="4061"/>
                  </a:cubicBezTo>
                  <a:cubicBezTo>
                    <a:pt x="8861" y="4051"/>
                    <a:pt x="8838" y="4047"/>
                    <a:pt x="8814" y="4047"/>
                  </a:cubicBezTo>
                  <a:cubicBezTo>
                    <a:pt x="8748" y="4047"/>
                    <a:pt x="8680" y="4082"/>
                    <a:pt x="8645" y="4144"/>
                  </a:cubicBezTo>
                  <a:lnTo>
                    <a:pt x="8038" y="5370"/>
                  </a:lnTo>
                  <a:cubicBezTo>
                    <a:pt x="7537" y="4763"/>
                    <a:pt x="6835" y="4334"/>
                    <a:pt x="6049" y="4120"/>
                  </a:cubicBezTo>
                  <a:lnTo>
                    <a:pt x="7871" y="370"/>
                  </a:lnTo>
                  <a:lnTo>
                    <a:pt x="9204" y="1025"/>
                  </a:lnTo>
                  <a:cubicBezTo>
                    <a:pt x="9633" y="1239"/>
                    <a:pt x="9812" y="1763"/>
                    <a:pt x="9597" y="2191"/>
                  </a:cubicBezTo>
                  <a:lnTo>
                    <a:pt x="8942" y="3513"/>
                  </a:lnTo>
                  <a:cubicBezTo>
                    <a:pt x="8907" y="3608"/>
                    <a:pt x="8942" y="3703"/>
                    <a:pt x="9026" y="3751"/>
                  </a:cubicBezTo>
                  <a:cubicBezTo>
                    <a:pt x="9049" y="3764"/>
                    <a:pt x="9074" y="3770"/>
                    <a:pt x="9099" y="3770"/>
                  </a:cubicBezTo>
                  <a:cubicBezTo>
                    <a:pt x="9164" y="3770"/>
                    <a:pt x="9230" y="3731"/>
                    <a:pt x="9264" y="3680"/>
                  </a:cubicBezTo>
                  <a:lnTo>
                    <a:pt x="9919" y="2358"/>
                  </a:lnTo>
                  <a:cubicBezTo>
                    <a:pt x="10193" y="1775"/>
                    <a:pt x="9943" y="1048"/>
                    <a:pt x="9347" y="751"/>
                  </a:cubicBezTo>
                  <a:lnTo>
                    <a:pt x="7859" y="24"/>
                  </a:lnTo>
                  <a:cubicBezTo>
                    <a:pt x="7835" y="1"/>
                    <a:pt x="7811" y="1"/>
                    <a:pt x="77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43"/>
            <p:cNvSpPr/>
            <p:nvPr/>
          </p:nvSpPr>
          <p:spPr>
            <a:xfrm>
              <a:off x="2319435" y="2157190"/>
              <a:ext cx="108880" cy="103210"/>
            </a:xfrm>
            <a:custGeom>
              <a:rect b="b" l="l" r="r" t="t"/>
              <a:pathLst>
                <a:path extrusionOk="0" h="3240" w="3418">
                  <a:moveTo>
                    <a:pt x="1739" y="346"/>
                  </a:moveTo>
                  <a:cubicBezTo>
                    <a:pt x="1822" y="346"/>
                    <a:pt x="1881" y="394"/>
                    <a:pt x="1929" y="465"/>
                  </a:cubicBezTo>
                  <a:lnTo>
                    <a:pt x="2096" y="787"/>
                  </a:lnTo>
                  <a:cubicBezTo>
                    <a:pt x="2179" y="953"/>
                    <a:pt x="2334" y="1073"/>
                    <a:pt x="2513" y="1108"/>
                  </a:cubicBezTo>
                  <a:lnTo>
                    <a:pt x="2870" y="1144"/>
                  </a:lnTo>
                  <a:cubicBezTo>
                    <a:pt x="2953" y="1168"/>
                    <a:pt x="3013" y="1203"/>
                    <a:pt x="3048" y="1299"/>
                  </a:cubicBezTo>
                  <a:cubicBezTo>
                    <a:pt x="3072" y="1370"/>
                    <a:pt x="3048" y="1465"/>
                    <a:pt x="2989" y="1525"/>
                  </a:cubicBezTo>
                  <a:lnTo>
                    <a:pt x="2739" y="1775"/>
                  </a:lnTo>
                  <a:cubicBezTo>
                    <a:pt x="2596" y="1906"/>
                    <a:pt x="2536" y="2085"/>
                    <a:pt x="2572" y="2263"/>
                  </a:cubicBezTo>
                  <a:lnTo>
                    <a:pt x="2632" y="2620"/>
                  </a:lnTo>
                  <a:cubicBezTo>
                    <a:pt x="2643" y="2692"/>
                    <a:pt x="2620" y="2787"/>
                    <a:pt x="2536" y="2823"/>
                  </a:cubicBezTo>
                  <a:cubicBezTo>
                    <a:pt x="2493" y="2852"/>
                    <a:pt x="2450" y="2867"/>
                    <a:pt x="2407" y="2867"/>
                  </a:cubicBezTo>
                  <a:cubicBezTo>
                    <a:pt x="2378" y="2867"/>
                    <a:pt x="2350" y="2861"/>
                    <a:pt x="2322" y="2847"/>
                  </a:cubicBezTo>
                  <a:lnTo>
                    <a:pt x="2001" y="2680"/>
                  </a:lnTo>
                  <a:cubicBezTo>
                    <a:pt x="1917" y="2632"/>
                    <a:pt x="1822" y="2620"/>
                    <a:pt x="1739" y="2620"/>
                  </a:cubicBezTo>
                  <a:cubicBezTo>
                    <a:pt x="1643" y="2620"/>
                    <a:pt x="1560" y="2632"/>
                    <a:pt x="1465" y="2680"/>
                  </a:cubicBezTo>
                  <a:lnTo>
                    <a:pt x="1155" y="2847"/>
                  </a:lnTo>
                  <a:cubicBezTo>
                    <a:pt x="1128" y="2865"/>
                    <a:pt x="1097" y="2872"/>
                    <a:pt x="1066" y="2872"/>
                  </a:cubicBezTo>
                  <a:cubicBezTo>
                    <a:pt x="1016" y="2872"/>
                    <a:pt x="966" y="2852"/>
                    <a:pt x="929" y="2823"/>
                  </a:cubicBezTo>
                  <a:cubicBezTo>
                    <a:pt x="858" y="2787"/>
                    <a:pt x="822" y="2692"/>
                    <a:pt x="846" y="2620"/>
                  </a:cubicBezTo>
                  <a:lnTo>
                    <a:pt x="905" y="2263"/>
                  </a:lnTo>
                  <a:cubicBezTo>
                    <a:pt x="929" y="2085"/>
                    <a:pt x="869" y="1894"/>
                    <a:pt x="738" y="1775"/>
                  </a:cubicBezTo>
                  <a:lnTo>
                    <a:pt x="488" y="1525"/>
                  </a:lnTo>
                  <a:cubicBezTo>
                    <a:pt x="429" y="1465"/>
                    <a:pt x="393" y="1382"/>
                    <a:pt x="429" y="1299"/>
                  </a:cubicBezTo>
                  <a:cubicBezTo>
                    <a:pt x="453" y="1227"/>
                    <a:pt x="512" y="1168"/>
                    <a:pt x="608" y="1144"/>
                  </a:cubicBezTo>
                  <a:lnTo>
                    <a:pt x="965" y="1108"/>
                  </a:lnTo>
                  <a:cubicBezTo>
                    <a:pt x="1143" y="1073"/>
                    <a:pt x="1298" y="953"/>
                    <a:pt x="1381" y="787"/>
                  </a:cubicBezTo>
                  <a:lnTo>
                    <a:pt x="1548" y="465"/>
                  </a:lnTo>
                  <a:cubicBezTo>
                    <a:pt x="1572" y="394"/>
                    <a:pt x="1643" y="346"/>
                    <a:pt x="1739" y="346"/>
                  </a:cubicBezTo>
                  <a:close/>
                  <a:moveTo>
                    <a:pt x="1703" y="1"/>
                  </a:moveTo>
                  <a:cubicBezTo>
                    <a:pt x="1489" y="1"/>
                    <a:pt x="1310" y="120"/>
                    <a:pt x="1203" y="311"/>
                  </a:cubicBezTo>
                  <a:lnTo>
                    <a:pt x="1036" y="644"/>
                  </a:lnTo>
                  <a:cubicBezTo>
                    <a:pt x="1012" y="703"/>
                    <a:pt x="953" y="739"/>
                    <a:pt x="869" y="763"/>
                  </a:cubicBezTo>
                  <a:lnTo>
                    <a:pt x="512" y="811"/>
                  </a:lnTo>
                  <a:cubicBezTo>
                    <a:pt x="310" y="834"/>
                    <a:pt x="131" y="989"/>
                    <a:pt x="60" y="1192"/>
                  </a:cubicBezTo>
                  <a:cubicBezTo>
                    <a:pt x="0" y="1406"/>
                    <a:pt x="36" y="1620"/>
                    <a:pt x="203" y="1775"/>
                  </a:cubicBezTo>
                  <a:lnTo>
                    <a:pt x="500" y="2025"/>
                  </a:lnTo>
                  <a:cubicBezTo>
                    <a:pt x="548" y="2073"/>
                    <a:pt x="572" y="2144"/>
                    <a:pt x="560" y="2216"/>
                  </a:cubicBezTo>
                  <a:lnTo>
                    <a:pt x="500" y="2573"/>
                  </a:lnTo>
                  <a:cubicBezTo>
                    <a:pt x="477" y="2787"/>
                    <a:pt x="548" y="2989"/>
                    <a:pt x="727" y="3120"/>
                  </a:cubicBezTo>
                  <a:cubicBezTo>
                    <a:pt x="834" y="3204"/>
                    <a:pt x="929" y="3228"/>
                    <a:pt x="1048" y="3228"/>
                  </a:cubicBezTo>
                  <a:cubicBezTo>
                    <a:pt x="1143" y="3228"/>
                    <a:pt x="1227" y="3216"/>
                    <a:pt x="1322" y="3168"/>
                  </a:cubicBezTo>
                  <a:lnTo>
                    <a:pt x="1631" y="3001"/>
                  </a:lnTo>
                  <a:cubicBezTo>
                    <a:pt x="1661" y="2989"/>
                    <a:pt x="1694" y="2983"/>
                    <a:pt x="1727" y="2983"/>
                  </a:cubicBezTo>
                  <a:cubicBezTo>
                    <a:pt x="1759" y="2983"/>
                    <a:pt x="1792" y="2989"/>
                    <a:pt x="1822" y="3001"/>
                  </a:cubicBezTo>
                  <a:lnTo>
                    <a:pt x="2143" y="3168"/>
                  </a:lnTo>
                  <a:cubicBezTo>
                    <a:pt x="2227" y="3215"/>
                    <a:pt x="2318" y="3239"/>
                    <a:pt x="2409" y="3239"/>
                  </a:cubicBezTo>
                  <a:cubicBezTo>
                    <a:pt x="2524" y="3239"/>
                    <a:pt x="2639" y="3200"/>
                    <a:pt x="2739" y="3120"/>
                  </a:cubicBezTo>
                  <a:cubicBezTo>
                    <a:pt x="2917" y="2989"/>
                    <a:pt x="2989" y="2787"/>
                    <a:pt x="2953" y="2573"/>
                  </a:cubicBezTo>
                  <a:lnTo>
                    <a:pt x="2894" y="2216"/>
                  </a:lnTo>
                  <a:cubicBezTo>
                    <a:pt x="2882" y="2144"/>
                    <a:pt x="2917" y="2085"/>
                    <a:pt x="2953" y="2025"/>
                  </a:cubicBezTo>
                  <a:lnTo>
                    <a:pt x="3215" y="1775"/>
                  </a:lnTo>
                  <a:cubicBezTo>
                    <a:pt x="3358" y="1620"/>
                    <a:pt x="3417" y="1406"/>
                    <a:pt x="3358" y="1192"/>
                  </a:cubicBezTo>
                  <a:cubicBezTo>
                    <a:pt x="3298" y="989"/>
                    <a:pt x="3120" y="834"/>
                    <a:pt x="2894" y="811"/>
                  </a:cubicBezTo>
                  <a:lnTo>
                    <a:pt x="2536" y="763"/>
                  </a:lnTo>
                  <a:cubicBezTo>
                    <a:pt x="2465" y="739"/>
                    <a:pt x="2405" y="703"/>
                    <a:pt x="2382" y="644"/>
                  </a:cubicBezTo>
                  <a:lnTo>
                    <a:pt x="2215" y="311"/>
                  </a:lnTo>
                  <a:cubicBezTo>
                    <a:pt x="2120" y="120"/>
                    <a:pt x="1929" y="1"/>
                    <a:pt x="17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0" name="Google Shape;2490;p43"/>
          <p:cNvSpPr/>
          <p:nvPr/>
        </p:nvSpPr>
        <p:spPr>
          <a:xfrm>
            <a:off x="6591659" y="1462583"/>
            <a:ext cx="380444" cy="310077"/>
          </a:xfrm>
          <a:custGeom>
            <a:rect b="b" l="l" r="r" t="t"/>
            <a:pathLst>
              <a:path extrusionOk="0" h="9734" w="11943">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1" name="Google Shape;2491;p43"/>
          <p:cNvGrpSpPr/>
          <p:nvPr/>
        </p:nvGrpSpPr>
        <p:grpSpPr>
          <a:xfrm>
            <a:off x="6615503" y="2370977"/>
            <a:ext cx="332757" cy="281833"/>
            <a:chOff x="6671087" y="2009304"/>
            <a:chExt cx="332757" cy="281833"/>
          </a:xfrm>
        </p:grpSpPr>
        <p:sp>
          <p:nvSpPr>
            <p:cNvPr id="2492" name="Google Shape;2492;p43"/>
            <p:cNvSpPr/>
            <p:nvPr/>
          </p:nvSpPr>
          <p:spPr>
            <a:xfrm>
              <a:off x="6671087" y="2023658"/>
              <a:ext cx="331993" cy="267478"/>
            </a:xfrm>
            <a:custGeom>
              <a:rect b="b" l="l" r="r" t="t"/>
              <a:pathLst>
                <a:path extrusionOk="0" h="8404" w="10431">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43"/>
            <p:cNvSpPr/>
            <p:nvPr/>
          </p:nvSpPr>
          <p:spPr>
            <a:xfrm>
              <a:off x="6965173" y="2009304"/>
              <a:ext cx="38670" cy="27181"/>
            </a:xfrm>
            <a:custGeom>
              <a:rect b="b" l="l" r="r" t="t"/>
              <a:pathLst>
                <a:path extrusionOk="0" h="854" w="1215">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4" name="Google Shape;2494;p43"/>
          <p:cNvSpPr/>
          <p:nvPr/>
        </p:nvSpPr>
        <p:spPr>
          <a:xfrm>
            <a:off x="2154635" y="3216669"/>
            <a:ext cx="414967" cy="378970"/>
          </a:xfrm>
          <a:custGeom>
            <a:rect b="b" l="l" r="r" t="t"/>
            <a:pathLst>
              <a:path extrusionOk="0" h="11907" w="13038">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5" name="Google Shape;2495;p43"/>
          <p:cNvGrpSpPr/>
          <p:nvPr/>
        </p:nvGrpSpPr>
        <p:grpSpPr>
          <a:xfrm>
            <a:off x="6662496" y="4114506"/>
            <a:ext cx="238770" cy="371841"/>
            <a:chOff x="2722090" y="2890162"/>
            <a:chExt cx="238770" cy="371841"/>
          </a:xfrm>
        </p:grpSpPr>
        <p:sp>
          <p:nvSpPr>
            <p:cNvPr id="2496" name="Google Shape;2496;p43"/>
            <p:cNvSpPr/>
            <p:nvPr/>
          </p:nvSpPr>
          <p:spPr>
            <a:xfrm>
              <a:off x="2722090" y="2890162"/>
              <a:ext cx="238770" cy="371841"/>
            </a:xfrm>
            <a:custGeom>
              <a:rect b="b" l="l" r="r" t="t"/>
              <a:pathLst>
                <a:path extrusionOk="0" h="11683" w="7502">
                  <a:moveTo>
                    <a:pt x="3835" y="372"/>
                  </a:moveTo>
                  <a:lnTo>
                    <a:pt x="3966" y="419"/>
                  </a:lnTo>
                  <a:cubicBezTo>
                    <a:pt x="4132" y="491"/>
                    <a:pt x="4251" y="634"/>
                    <a:pt x="4347" y="848"/>
                  </a:cubicBezTo>
                  <a:cubicBezTo>
                    <a:pt x="4168" y="812"/>
                    <a:pt x="4001" y="788"/>
                    <a:pt x="3835" y="777"/>
                  </a:cubicBezTo>
                  <a:lnTo>
                    <a:pt x="3835" y="372"/>
                  </a:lnTo>
                  <a:close/>
                  <a:moveTo>
                    <a:pt x="6609" y="9135"/>
                  </a:moveTo>
                  <a:cubicBezTo>
                    <a:pt x="6716" y="9135"/>
                    <a:pt x="6799" y="9230"/>
                    <a:pt x="6799" y="9337"/>
                  </a:cubicBezTo>
                  <a:lnTo>
                    <a:pt x="6799" y="9528"/>
                  </a:lnTo>
                  <a:lnTo>
                    <a:pt x="6609" y="9528"/>
                  </a:lnTo>
                  <a:cubicBezTo>
                    <a:pt x="6513" y="9528"/>
                    <a:pt x="6442" y="9599"/>
                    <a:pt x="6442" y="9694"/>
                  </a:cubicBezTo>
                  <a:cubicBezTo>
                    <a:pt x="6442" y="9778"/>
                    <a:pt x="6513" y="9849"/>
                    <a:pt x="6609" y="9849"/>
                  </a:cubicBezTo>
                  <a:lnTo>
                    <a:pt x="6978" y="9849"/>
                  </a:lnTo>
                  <a:cubicBezTo>
                    <a:pt x="7085" y="9849"/>
                    <a:pt x="7168" y="9944"/>
                    <a:pt x="7168" y="10040"/>
                  </a:cubicBezTo>
                  <a:lnTo>
                    <a:pt x="7168" y="11147"/>
                  </a:lnTo>
                  <a:cubicBezTo>
                    <a:pt x="7156" y="11266"/>
                    <a:pt x="7073" y="11361"/>
                    <a:pt x="6966" y="11361"/>
                  </a:cubicBezTo>
                  <a:lnTo>
                    <a:pt x="1477" y="11361"/>
                  </a:lnTo>
                  <a:cubicBezTo>
                    <a:pt x="1370" y="11361"/>
                    <a:pt x="1275" y="11266"/>
                    <a:pt x="1275" y="11159"/>
                  </a:cubicBezTo>
                  <a:lnTo>
                    <a:pt x="1275" y="10063"/>
                  </a:lnTo>
                  <a:cubicBezTo>
                    <a:pt x="1275" y="9956"/>
                    <a:pt x="1370" y="9873"/>
                    <a:pt x="1477" y="9873"/>
                  </a:cubicBezTo>
                  <a:lnTo>
                    <a:pt x="5859" y="9873"/>
                  </a:lnTo>
                  <a:cubicBezTo>
                    <a:pt x="5954" y="9873"/>
                    <a:pt x="6025" y="9790"/>
                    <a:pt x="6025" y="9706"/>
                  </a:cubicBezTo>
                  <a:cubicBezTo>
                    <a:pt x="6025" y="9611"/>
                    <a:pt x="5954" y="9540"/>
                    <a:pt x="5859" y="9540"/>
                  </a:cubicBezTo>
                  <a:lnTo>
                    <a:pt x="1656" y="9540"/>
                  </a:lnTo>
                  <a:lnTo>
                    <a:pt x="1656" y="9337"/>
                  </a:lnTo>
                  <a:cubicBezTo>
                    <a:pt x="1656" y="9230"/>
                    <a:pt x="1739" y="9135"/>
                    <a:pt x="1846" y="9135"/>
                  </a:cubicBezTo>
                  <a:close/>
                  <a:moveTo>
                    <a:pt x="3739" y="1"/>
                  </a:moveTo>
                  <a:cubicBezTo>
                    <a:pt x="3703" y="1"/>
                    <a:pt x="3678" y="3"/>
                    <a:pt x="3668" y="3"/>
                  </a:cubicBezTo>
                  <a:cubicBezTo>
                    <a:pt x="3585" y="15"/>
                    <a:pt x="3513" y="74"/>
                    <a:pt x="3513" y="157"/>
                  </a:cubicBezTo>
                  <a:lnTo>
                    <a:pt x="3513" y="729"/>
                  </a:lnTo>
                  <a:cubicBezTo>
                    <a:pt x="3438" y="725"/>
                    <a:pt x="3373" y="724"/>
                    <a:pt x="3319" y="724"/>
                  </a:cubicBezTo>
                  <a:cubicBezTo>
                    <a:pt x="3210" y="724"/>
                    <a:pt x="3144" y="729"/>
                    <a:pt x="3120" y="729"/>
                  </a:cubicBezTo>
                  <a:cubicBezTo>
                    <a:pt x="3037" y="729"/>
                    <a:pt x="2954" y="812"/>
                    <a:pt x="2954" y="908"/>
                  </a:cubicBezTo>
                  <a:cubicBezTo>
                    <a:pt x="2954" y="991"/>
                    <a:pt x="3049" y="1074"/>
                    <a:pt x="3132" y="1074"/>
                  </a:cubicBezTo>
                  <a:cubicBezTo>
                    <a:pt x="3135" y="1074"/>
                    <a:pt x="3172" y="1073"/>
                    <a:pt x="3236" y="1073"/>
                  </a:cubicBezTo>
                  <a:cubicBezTo>
                    <a:pt x="3649" y="1073"/>
                    <a:pt x="5188" y="1135"/>
                    <a:pt x="6156" y="2062"/>
                  </a:cubicBezTo>
                  <a:cubicBezTo>
                    <a:pt x="6704" y="2586"/>
                    <a:pt x="6978" y="3301"/>
                    <a:pt x="6978" y="4194"/>
                  </a:cubicBezTo>
                  <a:cubicBezTo>
                    <a:pt x="6978" y="5158"/>
                    <a:pt x="6764" y="5753"/>
                    <a:pt x="6549" y="6408"/>
                  </a:cubicBezTo>
                  <a:cubicBezTo>
                    <a:pt x="6323" y="7063"/>
                    <a:pt x="6085" y="7742"/>
                    <a:pt x="6073" y="8778"/>
                  </a:cubicBezTo>
                  <a:lnTo>
                    <a:pt x="2120" y="8778"/>
                  </a:lnTo>
                  <a:cubicBezTo>
                    <a:pt x="2084" y="8694"/>
                    <a:pt x="2025" y="8492"/>
                    <a:pt x="2025" y="8218"/>
                  </a:cubicBezTo>
                  <a:cubicBezTo>
                    <a:pt x="2025" y="7766"/>
                    <a:pt x="2299" y="6730"/>
                    <a:pt x="4168" y="4860"/>
                  </a:cubicBezTo>
                  <a:cubicBezTo>
                    <a:pt x="4227" y="4801"/>
                    <a:pt x="4227" y="4729"/>
                    <a:pt x="4192" y="4658"/>
                  </a:cubicBezTo>
                  <a:cubicBezTo>
                    <a:pt x="4157" y="4606"/>
                    <a:pt x="4109" y="4573"/>
                    <a:pt x="4058" y="4573"/>
                  </a:cubicBezTo>
                  <a:cubicBezTo>
                    <a:pt x="4040" y="4573"/>
                    <a:pt x="4020" y="4577"/>
                    <a:pt x="4001" y="4587"/>
                  </a:cubicBezTo>
                  <a:cubicBezTo>
                    <a:pt x="4001" y="4587"/>
                    <a:pt x="3902" y="4611"/>
                    <a:pt x="3741" y="4611"/>
                  </a:cubicBezTo>
                  <a:cubicBezTo>
                    <a:pt x="3530" y="4611"/>
                    <a:pt x="3214" y="4569"/>
                    <a:pt x="2882" y="4372"/>
                  </a:cubicBezTo>
                  <a:cubicBezTo>
                    <a:pt x="2803" y="4328"/>
                    <a:pt x="2715" y="4306"/>
                    <a:pt x="2627" y="4306"/>
                  </a:cubicBezTo>
                  <a:cubicBezTo>
                    <a:pt x="2503" y="4306"/>
                    <a:pt x="2379" y="4348"/>
                    <a:pt x="2275" y="4432"/>
                  </a:cubicBezTo>
                  <a:cubicBezTo>
                    <a:pt x="2058" y="4611"/>
                    <a:pt x="1655" y="4842"/>
                    <a:pt x="1053" y="4842"/>
                  </a:cubicBezTo>
                  <a:cubicBezTo>
                    <a:pt x="895" y="4842"/>
                    <a:pt x="723" y="4826"/>
                    <a:pt x="537" y="4789"/>
                  </a:cubicBezTo>
                  <a:lnTo>
                    <a:pt x="382" y="4075"/>
                  </a:lnTo>
                  <a:lnTo>
                    <a:pt x="2156" y="2301"/>
                  </a:lnTo>
                  <a:cubicBezTo>
                    <a:pt x="2180" y="2277"/>
                    <a:pt x="2203" y="2229"/>
                    <a:pt x="2203" y="2193"/>
                  </a:cubicBezTo>
                  <a:lnTo>
                    <a:pt x="2203" y="1967"/>
                  </a:lnTo>
                  <a:cubicBezTo>
                    <a:pt x="2203" y="1860"/>
                    <a:pt x="2275" y="1789"/>
                    <a:pt x="2382" y="1777"/>
                  </a:cubicBezTo>
                  <a:cubicBezTo>
                    <a:pt x="2501" y="1764"/>
                    <a:pt x="2692" y="1750"/>
                    <a:pt x="2929" y="1750"/>
                  </a:cubicBezTo>
                  <a:cubicBezTo>
                    <a:pt x="3355" y="1750"/>
                    <a:pt x="3928" y="1796"/>
                    <a:pt x="4501" y="1979"/>
                  </a:cubicBezTo>
                  <a:cubicBezTo>
                    <a:pt x="4522" y="1987"/>
                    <a:pt x="4544" y="1991"/>
                    <a:pt x="4565" y="1991"/>
                  </a:cubicBezTo>
                  <a:cubicBezTo>
                    <a:pt x="4639" y="1991"/>
                    <a:pt x="4706" y="1943"/>
                    <a:pt x="4716" y="1860"/>
                  </a:cubicBezTo>
                  <a:cubicBezTo>
                    <a:pt x="4739" y="1777"/>
                    <a:pt x="4704" y="1670"/>
                    <a:pt x="4597" y="1658"/>
                  </a:cubicBezTo>
                  <a:cubicBezTo>
                    <a:pt x="3956" y="1457"/>
                    <a:pt x="3315" y="1408"/>
                    <a:pt x="2856" y="1408"/>
                  </a:cubicBezTo>
                  <a:cubicBezTo>
                    <a:pt x="2632" y="1408"/>
                    <a:pt x="2451" y="1420"/>
                    <a:pt x="2334" y="1431"/>
                  </a:cubicBezTo>
                  <a:cubicBezTo>
                    <a:pt x="2049" y="1455"/>
                    <a:pt x="1846" y="1681"/>
                    <a:pt x="1846" y="1967"/>
                  </a:cubicBezTo>
                  <a:lnTo>
                    <a:pt x="1846" y="2110"/>
                  </a:lnTo>
                  <a:lnTo>
                    <a:pt x="60" y="3896"/>
                  </a:lnTo>
                  <a:cubicBezTo>
                    <a:pt x="13" y="3944"/>
                    <a:pt x="1" y="4003"/>
                    <a:pt x="13" y="4051"/>
                  </a:cubicBezTo>
                  <a:lnTo>
                    <a:pt x="191" y="4956"/>
                  </a:lnTo>
                  <a:cubicBezTo>
                    <a:pt x="203" y="5015"/>
                    <a:pt x="251" y="5075"/>
                    <a:pt x="310" y="5087"/>
                  </a:cubicBezTo>
                  <a:cubicBezTo>
                    <a:pt x="569" y="5151"/>
                    <a:pt x="806" y="5178"/>
                    <a:pt x="1022" y="5178"/>
                  </a:cubicBezTo>
                  <a:cubicBezTo>
                    <a:pt x="1722" y="5178"/>
                    <a:pt x="2199" y="4897"/>
                    <a:pt x="2453" y="4706"/>
                  </a:cubicBezTo>
                  <a:cubicBezTo>
                    <a:pt x="2497" y="4669"/>
                    <a:pt x="2550" y="4655"/>
                    <a:pt x="2598" y="4655"/>
                  </a:cubicBezTo>
                  <a:cubicBezTo>
                    <a:pt x="2628" y="4655"/>
                    <a:pt x="2657" y="4661"/>
                    <a:pt x="2680" y="4670"/>
                  </a:cubicBezTo>
                  <a:cubicBezTo>
                    <a:pt x="3001" y="4872"/>
                    <a:pt x="3335" y="4932"/>
                    <a:pt x="3573" y="4944"/>
                  </a:cubicBezTo>
                  <a:cubicBezTo>
                    <a:pt x="1977" y="6611"/>
                    <a:pt x="1632" y="7635"/>
                    <a:pt x="1632" y="8218"/>
                  </a:cubicBezTo>
                  <a:cubicBezTo>
                    <a:pt x="1632" y="8456"/>
                    <a:pt x="1680" y="8647"/>
                    <a:pt x="1727" y="8778"/>
                  </a:cubicBezTo>
                  <a:cubicBezTo>
                    <a:pt x="1465" y="8825"/>
                    <a:pt x="1275" y="9051"/>
                    <a:pt x="1275" y="9313"/>
                  </a:cubicBezTo>
                  <a:lnTo>
                    <a:pt x="1275" y="9540"/>
                  </a:lnTo>
                  <a:cubicBezTo>
                    <a:pt x="1072" y="9611"/>
                    <a:pt x="906" y="9801"/>
                    <a:pt x="906" y="10040"/>
                  </a:cubicBezTo>
                  <a:lnTo>
                    <a:pt x="906" y="11147"/>
                  </a:lnTo>
                  <a:cubicBezTo>
                    <a:pt x="906" y="11445"/>
                    <a:pt x="1144" y="11683"/>
                    <a:pt x="1441" y="11683"/>
                  </a:cubicBezTo>
                  <a:lnTo>
                    <a:pt x="6930" y="11683"/>
                  </a:lnTo>
                  <a:cubicBezTo>
                    <a:pt x="7228" y="11683"/>
                    <a:pt x="7466" y="11445"/>
                    <a:pt x="7466" y="11147"/>
                  </a:cubicBezTo>
                  <a:lnTo>
                    <a:pt x="7466" y="10040"/>
                  </a:lnTo>
                  <a:cubicBezTo>
                    <a:pt x="7502" y="9825"/>
                    <a:pt x="7347" y="9611"/>
                    <a:pt x="7145" y="9551"/>
                  </a:cubicBezTo>
                  <a:lnTo>
                    <a:pt x="7145" y="9337"/>
                  </a:lnTo>
                  <a:cubicBezTo>
                    <a:pt x="7145" y="9039"/>
                    <a:pt x="6906" y="8801"/>
                    <a:pt x="6609" y="8801"/>
                  </a:cubicBezTo>
                  <a:lnTo>
                    <a:pt x="6418" y="8801"/>
                  </a:lnTo>
                  <a:cubicBezTo>
                    <a:pt x="6442" y="7801"/>
                    <a:pt x="6656" y="7158"/>
                    <a:pt x="6871" y="6527"/>
                  </a:cubicBezTo>
                  <a:cubicBezTo>
                    <a:pt x="7097" y="5896"/>
                    <a:pt x="7323" y="5229"/>
                    <a:pt x="7323" y="4206"/>
                  </a:cubicBezTo>
                  <a:cubicBezTo>
                    <a:pt x="7323" y="3229"/>
                    <a:pt x="7014" y="2420"/>
                    <a:pt x="6394" y="1824"/>
                  </a:cubicBezTo>
                  <a:cubicBezTo>
                    <a:pt x="5906" y="1372"/>
                    <a:pt x="5299" y="1098"/>
                    <a:pt x="4751" y="931"/>
                  </a:cubicBezTo>
                  <a:cubicBezTo>
                    <a:pt x="4632" y="431"/>
                    <a:pt x="4358" y="205"/>
                    <a:pt x="4156" y="98"/>
                  </a:cubicBezTo>
                  <a:cubicBezTo>
                    <a:pt x="3986" y="13"/>
                    <a:pt x="3828" y="1"/>
                    <a:pt x="37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43"/>
            <p:cNvSpPr/>
            <p:nvPr/>
          </p:nvSpPr>
          <p:spPr>
            <a:xfrm>
              <a:off x="2882023" y="2951111"/>
              <a:ext cx="21993" cy="16837"/>
            </a:xfrm>
            <a:custGeom>
              <a:rect b="b" l="l" r="r" t="t"/>
              <a:pathLst>
                <a:path extrusionOk="0" h="529" w="691">
                  <a:moveTo>
                    <a:pt x="202" y="0"/>
                  </a:moveTo>
                  <a:cubicBezTo>
                    <a:pt x="138" y="0"/>
                    <a:pt x="81" y="30"/>
                    <a:pt x="48" y="88"/>
                  </a:cubicBezTo>
                  <a:cubicBezTo>
                    <a:pt x="0" y="183"/>
                    <a:pt x="36" y="290"/>
                    <a:pt x="119" y="338"/>
                  </a:cubicBezTo>
                  <a:cubicBezTo>
                    <a:pt x="215" y="374"/>
                    <a:pt x="298" y="433"/>
                    <a:pt x="393" y="493"/>
                  </a:cubicBezTo>
                  <a:cubicBezTo>
                    <a:pt x="417" y="517"/>
                    <a:pt x="453" y="528"/>
                    <a:pt x="476" y="528"/>
                  </a:cubicBezTo>
                  <a:cubicBezTo>
                    <a:pt x="536" y="528"/>
                    <a:pt x="584" y="493"/>
                    <a:pt x="631" y="457"/>
                  </a:cubicBezTo>
                  <a:cubicBezTo>
                    <a:pt x="691" y="362"/>
                    <a:pt x="655" y="255"/>
                    <a:pt x="584" y="195"/>
                  </a:cubicBezTo>
                  <a:cubicBezTo>
                    <a:pt x="488" y="136"/>
                    <a:pt x="393" y="76"/>
                    <a:pt x="286" y="16"/>
                  </a:cubicBezTo>
                  <a:cubicBezTo>
                    <a:pt x="257" y="6"/>
                    <a:pt x="229" y="0"/>
                    <a:pt x="2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43"/>
            <p:cNvSpPr/>
            <p:nvPr/>
          </p:nvSpPr>
          <p:spPr>
            <a:xfrm>
              <a:off x="2804332" y="2960341"/>
              <a:ext cx="11012" cy="15946"/>
            </a:xfrm>
            <a:custGeom>
              <a:rect b="b" l="l" r="r" t="t"/>
              <a:pathLst>
                <a:path extrusionOk="0" h="501" w="346">
                  <a:moveTo>
                    <a:pt x="167" y="0"/>
                  </a:moveTo>
                  <a:cubicBezTo>
                    <a:pt x="84" y="0"/>
                    <a:pt x="0" y="72"/>
                    <a:pt x="0" y="167"/>
                  </a:cubicBezTo>
                  <a:lnTo>
                    <a:pt x="0" y="346"/>
                  </a:lnTo>
                  <a:cubicBezTo>
                    <a:pt x="0" y="429"/>
                    <a:pt x="84" y="500"/>
                    <a:pt x="167" y="500"/>
                  </a:cubicBezTo>
                  <a:cubicBezTo>
                    <a:pt x="262" y="500"/>
                    <a:pt x="334" y="429"/>
                    <a:pt x="334" y="346"/>
                  </a:cubicBezTo>
                  <a:lnTo>
                    <a:pt x="334" y="167"/>
                  </a:lnTo>
                  <a:cubicBezTo>
                    <a:pt x="346" y="72"/>
                    <a:pt x="274"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2" name="Shape 2502"/>
        <p:cNvGrpSpPr/>
        <p:nvPr/>
      </p:nvGrpSpPr>
      <p:grpSpPr>
        <a:xfrm>
          <a:off x="0" y="0"/>
          <a:ext cx="0" cy="0"/>
          <a:chOff x="0" y="0"/>
          <a:chExt cx="0" cy="0"/>
        </a:xfrm>
      </p:grpSpPr>
      <p:sp>
        <p:nvSpPr>
          <p:cNvPr id="2503" name="Google Shape;2503;p44"/>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Creative Writing Workshop Infographics</a:t>
            </a:r>
            <a:endParaRPr/>
          </a:p>
        </p:txBody>
      </p:sp>
      <p:grpSp>
        <p:nvGrpSpPr>
          <p:cNvPr id="2504" name="Google Shape;2504;p44"/>
          <p:cNvGrpSpPr/>
          <p:nvPr/>
        </p:nvGrpSpPr>
        <p:grpSpPr>
          <a:xfrm>
            <a:off x="1245700" y="1455343"/>
            <a:ext cx="6652600" cy="3295211"/>
            <a:chOff x="1245700" y="1455343"/>
            <a:chExt cx="6652600" cy="3295211"/>
          </a:xfrm>
        </p:grpSpPr>
        <p:grpSp>
          <p:nvGrpSpPr>
            <p:cNvPr id="2505" name="Google Shape;2505;p44"/>
            <p:cNvGrpSpPr/>
            <p:nvPr/>
          </p:nvGrpSpPr>
          <p:grpSpPr>
            <a:xfrm>
              <a:off x="2391375" y="1455343"/>
              <a:ext cx="4361250" cy="2856000"/>
              <a:chOff x="2391375" y="1445375"/>
              <a:chExt cx="4361250" cy="2856000"/>
            </a:xfrm>
          </p:grpSpPr>
          <p:cxnSp>
            <p:nvCxnSpPr>
              <p:cNvPr id="2506" name="Google Shape;2506;p44"/>
              <p:cNvCxnSpPr/>
              <p:nvPr/>
            </p:nvCxnSpPr>
            <p:spPr>
              <a:xfrm rot="10800000">
                <a:off x="2391375" y="1445375"/>
                <a:ext cx="0" cy="2856000"/>
              </a:xfrm>
              <a:prstGeom prst="straightConnector1">
                <a:avLst/>
              </a:prstGeom>
              <a:noFill/>
              <a:ln cap="flat" cmpd="sng" w="19050">
                <a:solidFill>
                  <a:srgbClr val="CACACA"/>
                </a:solidFill>
                <a:prstDash val="dot"/>
                <a:round/>
                <a:headEnd len="med" w="med" type="none"/>
                <a:tailEnd len="med" w="med" type="none"/>
              </a:ln>
            </p:spPr>
          </p:cxnSp>
          <p:cxnSp>
            <p:nvCxnSpPr>
              <p:cNvPr id="2507" name="Google Shape;2507;p44"/>
              <p:cNvCxnSpPr/>
              <p:nvPr/>
            </p:nvCxnSpPr>
            <p:spPr>
              <a:xfrm rot="10800000">
                <a:off x="3481688" y="1445375"/>
                <a:ext cx="0" cy="2856000"/>
              </a:xfrm>
              <a:prstGeom prst="straightConnector1">
                <a:avLst/>
              </a:prstGeom>
              <a:noFill/>
              <a:ln cap="flat" cmpd="sng" w="19050">
                <a:solidFill>
                  <a:srgbClr val="CACACA"/>
                </a:solidFill>
                <a:prstDash val="dot"/>
                <a:round/>
                <a:headEnd len="med" w="med" type="none"/>
                <a:tailEnd len="med" w="med" type="none"/>
              </a:ln>
            </p:spPr>
          </p:cxnSp>
          <p:cxnSp>
            <p:nvCxnSpPr>
              <p:cNvPr id="2508" name="Google Shape;2508;p44"/>
              <p:cNvCxnSpPr/>
              <p:nvPr/>
            </p:nvCxnSpPr>
            <p:spPr>
              <a:xfrm rot="10800000">
                <a:off x="4572000" y="1445375"/>
                <a:ext cx="0" cy="2856000"/>
              </a:xfrm>
              <a:prstGeom prst="straightConnector1">
                <a:avLst/>
              </a:prstGeom>
              <a:noFill/>
              <a:ln cap="flat" cmpd="sng" w="19050">
                <a:solidFill>
                  <a:srgbClr val="CACACA"/>
                </a:solidFill>
                <a:prstDash val="dot"/>
                <a:round/>
                <a:headEnd len="med" w="med" type="none"/>
                <a:tailEnd len="med" w="med" type="none"/>
              </a:ln>
            </p:spPr>
          </p:cxnSp>
          <p:cxnSp>
            <p:nvCxnSpPr>
              <p:cNvPr id="2509" name="Google Shape;2509;p44"/>
              <p:cNvCxnSpPr/>
              <p:nvPr/>
            </p:nvCxnSpPr>
            <p:spPr>
              <a:xfrm rot="10800000">
                <a:off x="5662313" y="1445375"/>
                <a:ext cx="0" cy="2856000"/>
              </a:xfrm>
              <a:prstGeom prst="straightConnector1">
                <a:avLst/>
              </a:prstGeom>
              <a:noFill/>
              <a:ln cap="flat" cmpd="sng" w="19050">
                <a:solidFill>
                  <a:srgbClr val="CACACA"/>
                </a:solidFill>
                <a:prstDash val="dot"/>
                <a:round/>
                <a:headEnd len="med" w="med" type="none"/>
                <a:tailEnd len="med" w="med" type="none"/>
              </a:ln>
            </p:spPr>
          </p:cxnSp>
          <p:cxnSp>
            <p:nvCxnSpPr>
              <p:cNvPr id="2510" name="Google Shape;2510;p44"/>
              <p:cNvCxnSpPr/>
              <p:nvPr/>
            </p:nvCxnSpPr>
            <p:spPr>
              <a:xfrm rot="10800000">
                <a:off x="6752625" y="1445375"/>
                <a:ext cx="0" cy="2856000"/>
              </a:xfrm>
              <a:prstGeom prst="straightConnector1">
                <a:avLst/>
              </a:prstGeom>
              <a:noFill/>
              <a:ln cap="flat" cmpd="sng" w="19050">
                <a:solidFill>
                  <a:srgbClr val="CACACA"/>
                </a:solidFill>
                <a:prstDash val="dot"/>
                <a:round/>
                <a:headEnd len="med" w="med" type="none"/>
                <a:tailEnd len="med" w="med" type="none"/>
              </a:ln>
            </p:spPr>
          </p:cxnSp>
        </p:grpSp>
        <p:cxnSp>
          <p:nvCxnSpPr>
            <p:cNvPr id="2511" name="Google Shape;2511;p44"/>
            <p:cNvCxnSpPr/>
            <p:nvPr/>
          </p:nvCxnSpPr>
          <p:spPr>
            <a:xfrm>
              <a:off x="1297500" y="4366693"/>
              <a:ext cx="6549000" cy="0"/>
            </a:xfrm>
            <a:prstGeom prst="straightConnector1">
              <a:avLst/>
            </a:prstGeom>
            <a:noFill/>
            <a:ln cap="flat" cmpd="sng" w="9525">
              <a:solidFill>
                <a:schemeClr val="dk1"/>
              </a:solidFill>
              <a:prstDash val="solid"/>
              <a:round/>
              <a:headEnd len="med" w="med" type="none"/>
              <a:tailEnd len="med" w="med" type="none"/>
            </a:ln>
          </p:spPr>
        </p:cxnSp>
        <p:sp>
          <p:nvSpPr>
            <p:cNvPr id="2512" name="Google Shape;2512;p44"/>
            <p:cNvSpPr/>
            <p:nvPr/>
          </p:nvSpPr>
          <p:spPr>
            <a:xfrm>
              <a:off x="1245700" y="4311343"/>
              <a:ext cx="110700" cy="11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44"/>
            <p:cNvSpPr/>
            <p:nvPr/>
          </p:nvSpPr>
          <p:spPr>
            <a:xfrm>
              <a:off x="2336017" y="4311343"/>
              <a:ext cx="110700" cy="110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44"/>
            <p:cNvSpPr/>
            <p:nvPr/>
          </p:nvSpPr>
          <p:spPr>
            <a:xfrm>
              <a:off x="3426333" y="4311343"/>
              <a:ext cx="110700" cy="110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44"/>
            <p:cNvSpPr/>
            <p:nvPr/>
          </p:nvSpPr>
          <p:spPr>
            <a:xfrm>
              <a:off x="4516650" y="4311343"/>
              <a:ext cx="110700" cy="110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44"/>
            <p:cNvSpPr/>
            <p:nvPr/>
          </p:nvSpPr>
          <p:spPr>
            <a:xfrm>
              <a:off x="5606967" y="4311343"/>
              <a:ext cx="110700" cy="110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44"/>
            <p:cNvSpPr/>
            <p:nvPr/>
          </p:nvSpPr>
          <p:spPr>
            <a:xfrm>
              <a:off x="6697283" y="4311343"/>
              <a:ext cx="110700" cy="110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44"/>
            <p:cNvSpPr/>
            <p:nvPr/>
          </p:nvSpPr>
          <p:spPr>
            <a:xfrm>
              <a:off x="7787600" y="4311343"/>
              <a:ext cx="110700" cy="110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44"/>
            <p:cNvSpPr txBox="1"/>
            <p:nvPr/>
          </p:nvSpPr>
          <p:spPr>
            <a:xfrm>
              <a:off x="2042475" y="4531554"/>
              <a:ext cx="697800" cy="21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50</a:t>
              </a:r>
              <a:endParaRPr sz="1200">
                <a:solidFill>
                  <a:schemeClr val="dk1"/>
                </a:solidFill>
                <a:latin typeface="Roboto Light"/>
                <a:ea typeface="Roboto Light"/>
                <a:cs typeface="Roboto Light"/>
                <a:sym typeface="Roboto Light"/>
              </a:endParaRPr>
            </a:p>
          </p:txBody>
        </p:sp>
        <p:sp>
          <p:nvSpPr>
            <p:cNvPr id="2520" name="Google Shape;2520;p44"/>
            <p:cNvSpPr txBox="1"/>
            <p:nvPr/>
          </p:nvSpPr>
          <p:spPr>
            <a:xfrm>
              <a:off x="3132775" y="4531554"/>
              <a:ext cx="697800" cy="21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25</a:t>
              </a:r>
              <a:endParaRPr sz="1200">
                <a:solidFill>
                  <a:schemeClr val="dk1"/>
                </a:solidFill>
                <a:latin typeface="Roboto Light"/>
                <a:ea typeface="Roboto Light"/>
                <a:cs typeface="Roboto Light"/>
                <a:sym typeface="Roboto Light"/>
              </a:endParaRPr>
            </a:p>
          </p:txBody>
        </p:sp>
        <p:sp>
          <p:nvSpPr>
            <p:cNvPr id="2521" name="Google Shape;2521;p44"/>
            <p:cNvSpPr txBox="1"/>
            <p:nvPr/>
          </p:nvSpPr>
          <p:spPr>
            <a:xfrm>
              <a:off x="4223075" y="4531554"/>
              <a:ext cx="697800" cy="21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0</a:t>
              </a:r>
              <a:endParaRPr sz="1200">
                <a:solidFill>
                  <a:schemeClr val="dk1"/>
                </a:solidFill>
                <a:latin typeface="Roboto Light"/>
                <a:ea typeface="Roboto Light"/>
                <a:cs typeface="Roboto Light"/>
                <a:sym typeface="Roboto Light"/>
              </a:endParaRPr>
            </a:p>
          </p:txBody>
        </p:sp>
        <p:sp>
          <p:nvSpPr>
            <p:cNvPr id="2522" name="Google Shape;2522;p44"/>
            <p:cNvSpPr txBox="1"/>
            <p:nvPr/>
          </p:nvSpPr>
          <p:spPr>
            <a:xfrm>
              <a:off x="5313375" y="4531554"/>
              <a:ext cx="697800" cy="21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25</a:t>
              </a:r>
              <a:endParaRPr sz="1200">
                <a:solidFill>
                  <a:schemeClr val="dk1"/>
                </a:solidFill>
                <a:latin typeface="Roboto Light"/>
                <a:ea typeface="Roboto Light"/>
                <a:cs typeface="Roboto Light"/>
                <a:sym typeface="Roboto Light"/>
              </a:endParaRPr>
            </a:p>
          </p:txBody>
        </p:sp>
        <p:sp>
          <p:nvSpPr>
            <p:cNvPr id="2523" name="Google Shape;2523;p44"/>
            <p:cNvSpPr txBox="1"/>
            <p:nvPr/>
          </p:nvSpPr>
          <p:spPr>
            <a:xfrm>
              <a:off x="6403675" y="4531554"/>
              <a:ext cx="697800" cy="21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50</a:t>
              </a:r>
              <a:endParaRPr sz="1200">
                <a:solidFill>
                  <a:schemeClr val="dk1"/>
                </a:solidFill>
                <a:latin typeface="Roboto Light"/>
                <a:ea typeface="Roboto Light"/>
                <a:cs typeface="Roboto Light"/>
                <a:sym typeface="Roboto Light"/>
              </a:endParaRPr>
            </a:p>
          </p:txBody>
        </p:sp>
      </p:grpSp>
      <p:grpSp>
        <p:nvGrpSpPr>
          <p:cNvPr id="2524" name="Google Shape;2524;p44"/>
          <p:cNvGrpSpPr/>
          <p:nvPr/>
        </p:nvGrpSpPr>
        <p:grpSpPr>
          <a:xfrm>
            <a:off x="1078750" y="3637367"/>
            <a:ext cx="6986500" cy="444600"/>
            <a:chOff x="1078750" y="3637367"/>
            <a:chExt cx="6986500" cy="444600"/>
          </a:xfrm>
        </p:grpSpPr>
        <p:sp>
          <p:nvSpPr>
            <p:cNvPr id="2525" name="Google Shape;2525;p44"/>
            <p:cNvSpPr/>
            <p:nvPr/>
          </p:nvSpPr>
          <p:spPr>
            <a:xfrm>
              <a:off x="1078750" y="3637367"/>
              <a:ext cx="444600" cy="444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44"/>
            <p:cNvSpPr/>
            <p:nvPr/>
          </p:nvSpPr>
          <p:spPr>
            <a:xfrm>
              <a:off x="7620650" y="3637367"/>
              <a:ext cx="444600" cy="44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7" name="Google Shape;2527;p44"/>
            <p:cNvGrpSpPr/>
            <p:nvPr/>
          </p:nvGrpSpPr>
          <p:grpSpPr>
            <a:xfrm>
              <a:off x="1640700" y="3693767"/>
              <a:ext cx="5862600" cy="331800"/>
              <a:chOff x="1640700" y="3753575"/>
              <a:chExt cx="5862600" cy="331800"/>
            </a:xfrm>
          </p:grpSpPr>
          <p:sp>
            <p:nvSpPr>
              <p:cNvPr id="2528" name="Google Shape;2528;p44"/>
              <p:cNvSpPr/>
              <p:nvPr/>
            </p:nvSpPr>
            <p:spPr>
              <a:xfrm>
                <a:off x="1640700" y="3753575"/>
                <a:ext cx="5862600" cy="331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44"/>
              <p:cNvSpPr/>
              <p:nvPr/>
            </p:nvSpPr>
            <p:spPr>
              <a:xfrm>
                <a:off x="4596925" y="3809975"/>
                <a:ext cx="20718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44"/>
              <p:cNvSpPr/>
              <p:nvPr/>
            </p:nvSpPr>
            <p:spPr>
              <a:xfrm>
                <a:off x="2601827" y="3809975"/>
                <a:ext cx="19452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31" name="Google Shape;2531;p44"/>
          <p:cNvGrpSpPr/>
          <p:nvPr/>
        </p:nvGrpSpPr>
        <p:grpSpPr>
          <a:xfrm>
            <a:off x="7746633" y="3736117"/>
            <a:ext cx="192635" cy="247099"/>
            <a:chOff x="6974158" y="2789537"/>
            <a:chExt cx="255247" cy="327458"/>
          </a:xfrm>
        </p:grpSpPr>
        <p:sp>
          <p:nvSpPr>
            <p:cNvPr id="2532" name="Google Shape;2532;p44"/>
            <p:cNvSpPr/>
            <p:nvPr/>
          </p:nvSpPr>
          <p:spPr>
            <a:xfrm>
              <a:off x="7066407" y="2897282"/>
              <a:ext cx="9876" cy="14798"/>
            </a:xfrm>
            <a:custGeom>
              <a:rect b="b" l="l" r="r" t="t"/>
              <a:pathLst>
                <a:path extrusionOk="0" h="466" w="311">
                  <a:moveTo>
                    <a:pt x="144" y="1"/>
                  </a:moveTo>
                  <a:cubicBezTo>
                    <a:pt x="60" y="1"/>
                    <a:pt x="1" y="84"/>
                    <a:pt x="1" y="155"/>
                  </a:cubicBezTo>
                  <a:lnTo>
                    <a:pt x="1" y="322"/>
                  </a:lnTo>
                  <a:cubicBezTo>
                    <a:pt x="1" y="405"/>
                    <a:pt x="72" y="465"/>
                    <a:pt x="144" y="465"/>
                  </a:cubicBezTo>
                  <a:cubicBezTo>
                    <a:pt x="227" y="465"/>
                    <a:pt x="299" y="394"/>
                    <a:pt x="299" y="322"/>
                  </a:cubicBezTo>
                  <a:lnTo>
                    <a:pt x="299" y="155"/>
                  </a:lnTo>
                  <a:cubicBezTo>
                    <a:pt x="310" y="60"/>
                    <a:pt x="239" y="1"/>
                    <a:pt x="1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44"/>
            <p:cNvSpPr/>
            <p:nvPr/>
          </p:nvSpPr>
          <p:spPr>
            <a:xfrm>
              <a:off x="7127662" y="2897282"/>
              <a:ext cx="9495" cy="14798"/>
            </a:xfrm>
            <a:custGeom>
              <a:rect b="b" l="l" r="r" t="t"/>
              <a:pathLst>
                <a:path extrusionOk="0" h="466" w="299">
                  <a:moveTo>
                    <a:pt x="155" y="1"/>
                  </a:moveTo>
                  <a:cubicBezTo>
                    <a:pt x="60" y="1"/>
                    <a:pt x="1" y="84"/>
                    <a:pt x="1" y="155"/>
                  </a:cubicBezTo>
                  <a:lnTo>
                    <a:pt x="1" y="322"/>
                  </a:lnTo>
                  <a:cubicBezTo>
                    <a:pt x="1" y="405"/>
                    <a:pt x="84" y="465"/>
                    <a:pt x="155" y="465"/>
                  </a:cubicBezTo>
                  <a:cubicBezTo>
                    <a:pt x="227" y="465"/>
                    <a:pt x="298" y="394"/>
                    <a:pt x="298" y="322"/>
                  </a:cubicBezTo>
                  <a:lnTo>
                    <a:pt x="298" y="155"/>
                  </a:lnTo>
                  <a:cubicBezTo>
                    <a:pt x="298" y="60"/>
                    <a:pt x="239" y="1"/>
                    <a:pt x="1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44"/>
            <p:cNvSpPr/>
            <p:nvPr/>
          </p:nvSpPr>
          <p:spPr>
            <a:xfrm>
              <a:off x="7081935" y="2933292"/>
              <a:ext cx="40837" cy="14703"/>
            </a:xfrm>
            <a:custGeom>
              <a:rect b="b" l="l" r="r" t="t"/>
              <a:pathLst>
                <a:path extrusionOk="0" h="463" w="1286">
                  <a:moveTo>
                    <a:pt x="162" y="1"/>
                  </a:moveTo>
                  <a:cubicBezTo>
                    <a:pt x="125" y="1"/>
                    <a:pt x="89" y="16"/>
                    <a:pt x="60" y="45"/>
                  </a:cubicBezTo>
                  <a:cubicBezTo>
                    <a:pt x="0" y="105"/>
                    <a:pt x="0" y="200"/>
                    <a:pt x="60" y="260"/>
                  </a:cubicBezTo>
                  <a:cubicBezTo>
                    <a:pt x="191" y="391"/>
                    <a:pt x="417" y="462"/>
                    <a:pt x="655" y="462"/>
                  </a:cubicBezTo>
                  <a:cubicBezTo>
                    <a:pt x="893" y="462"/>
                    <a:pt x="1119" y="391"/>
                    <a:pt x="1250" y="260"/>
                  </a:cubicBezTo>
                  <a:cubicBezTo>
                    <a:pt x="1286" y="200"/>
                    <a:pt x="1286" y="105"/>
                    <a:pt x="1226" y="45"/>
                  </a:cubicBezTo>
                  <a:cubicBezTo>
                    <a:pt x="1197" y="16"/>
                    <a:pt x="1158" y="1"/>
                    <a:pt x="1119" y="1"/>
                  </a:cubicBezTo>
                  <a:cubicBezTo>
                    <a:pt x="1081" y="1"/>
                    <a:pt x="1042" y="16"/>
                    <a:pt x="1012" y="45"/>
                  </a:cubicBezTo>
                  <a:cubicBezTo>
                    <a:pt x="953" y="105"/>
                    <a:pt x="822" y="164"/>
                    <a:pt x="643" y="164"/>
                  </a:cubicBezTo>
                  <a:cubicBezTo>
                    <a:pt x="464" y="164"/>
                    <a:pt x="310" y="105"/>
                    <a:pt x="274" y="45"/>
                  </a:cubicBezTo>
                  <a:cubicBezTo>
                    <a:pt x="238" y="16"/>
                    <a:pt x="199" y="1"/>
                    <a:pt x="1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44"/>
            <p:cNvSpPr/>
            <p:nvPr/>
          </p:nvSpPr>
          <p:spPr>
            <a:xfrm>
              <a:off x="6974158" y="2789537"/>
              <a:ext cx="255247" cy="327458"/>
            </a:xfrm>
            <a:custGeom>
              <a:rect b="b" l="l" r="r" t="t"/>
              <a:pathLst>
                <a:path extrusionOk="0" h="10312" w="8038">
                  <a:moveTo>
                    <a:pt x="6228" y="2167"/>
                  </a:moveTo>
                  <a:lnTo>
                    <a:pt x="6132" y="3239"/>
                  </a:lnTo>
                  <a:lnTo>
                    <a:pt x="6121" y="3239"/>
                  </a:lnTo>
                  <a:cubicBezTo>
                    <a:pt x="6025" y="3239"/>
                    <a:pt x="5942" y="3156"/>
                    <a:pt x="5942" y="3060"/>
                  </a:cubicBezTo>
                  <a:lnTo>
                    <a:pt x="5942" y="2227"/>
                  </a:lnTo>
                  <a:cubicBezTo>
                    <a:pt x="6049" y="2227"/>
                    <a:pt x="6132" y="2191"/>
                    <a:pt x="6228" y="2167"/>
                  </a:cubicBezTo>
                  <a:close/>
                  <a:moveTo>
                    <a:pt x="5787" y="322"/>
                  </a:moveTo>
                  <a:cubicBezTo>
                    <a:pt x="6240" y="322"/>
                    <a:pt x="6609" y="691"/>
                    <a:pt x="6609" y="1131"/>
                  </a:cubicBezTo>
                  <a:cubicBezTo>
                    <a:pt x="6609" y="1584"/>
                    <a:pt x="6240" y="1953"/>
                    <a:pt x="5787" y="1953"/>
                  </a:cubicBezTo>
                  <a:cubicBezTo>
                    <a:pt x="5490" y="1953"/>
                    <a:pt x="5228" y="1786"/>
                    <a:pt x="5073" y="1536"/>
                  </a:cubicBezTo>
                  <a:cubicBezTo>
                    <a:pt x="5048" y="1487"/>
                    <a:pt x="4996" y="1455"/>
                    <a:pt x="4942" y="1455"/>
                  </a:cubicBezTo>
                  <a:cubicBezTo>
                    <a:pt x="4918" y="1455"/>
                    <a:pt x="4893" y="1462"/>
                    <a:pt x="4870" y="1477"/>
                  </a:cubicBezTo>
                  <a:cubicBezTo>
                    <a:pt x="4799" y="1524"/>
                    <a:pt x="4763" y="1608"/>
                    <a:pt x="4811" y="1691"/>
                  </a:cubicBezTo>
                  <a:cubicBezTo>
                    <a:pt x="4823" y="1703"/>
                    <a:pt x="4823" y="1715"/>
                    <a:pt x="4835" y="1727"/>
                  </a:cubicBezTo>
                  <a:cubicBezTo>
                    <a:pt x="4775" y="1763"/>
                    <a:pt x="4716" y="1786"/>
                    <a:pt x="4656" y="1786"/>
                  </a:cubicBezTo>
                  <a:cubicBezTo>
                    <a:pt x="4477" y="1786"/>
                    <a:pt x="4335" y="1643"/>
                    <a:pt x="4335" y="1465"/>
                  </a:cubicBezTo>
                  <a:cubicBezTo>
                    <a:pt x="4335" y="1370"/>
                    <a:pt x="4263" y="1310"/>
                    <a:pt x="4180" y="1310"/>
                  </a:cubicBezTo>
                  <a:cubicBezTo>
                    <a:pt x="4108" y="1310"/>
                    <a:pt x="4037" y="1393"/>
                    <a:pt x="4037" y="1465"/>
                  </a:cubicBezTo>
                  <a:cubicBezTo>
                    <a:pt x="4037" y="1810"/>
                    <a:pt x="4323" y="2108"/>
                    <a:pt x="4680" y="2108"/>
                  </a:cubicBezTo>
                  <a:cubicBezTo>
                    <a:pt x="4811" y="2108"/>
                    <a:pt x="4942" y="2060"/>
                    <a:pt x="5061" y="1965"/>
                  </a:cubicBezTo>
                  <a:cubicBezTo>
                    <a:pt x="5228" y="2120"/>
                    <a:pt x="5442" y="2227"/>
                    <a:pt x="5668" y="2251"/>
                  </a:cubicBezTo>
                  <a:lnTo>
                    <a:pt x="5668" y="3072"/>
                  </a:lnTo>
                  <a:cubicBezTo>
                    <a:pt x="5668" y="3334"/>
                    <a:pt x="5882" y="3548"/>
                    <a:pt x="6144" y="3548"/>
                  </a:cubicBezTo>
                  <a:lnTo>
                    <a:pt x="6382" y="3548"/>
                  </a:lnTo>
                  <a:cubicBezTo>
                    <a:pt x="6454" y="3548"/>
                    <a:pt x="6513" y="3572"/>
                    <a:pt x="6573" y="3632"/>
                  </a:cubicBezTo>
                  <a:cubicBezTo>
                    <a:pt x="6621" y="3691"/>
                    <a:pt x="6656" y="3751"/>
                    <a:pt x="6633" y="3834"/>
                  </a:cubicBezTo>
                  <a:cubicBezTo>
                    <a:pt x="6621" y="3953"/>
                    <a:pt x="6502" y="4049"/>
                    <a:pt x="6371" y="4049"/>
                  </a:cubicBezTo>
                  <a:lnTo>
                    <a:pt x="6299" y="4049"/>
                  </a:lnTo>
                  <a:lnTo>
                    <a:pt x="6299" y="4037"/>
                  </a:lnTo>
                  <a:cubicBezTo>
                    <a:pt x="6299" y="3953"/>
                    <a:pt x="6216" y="3894"/>
                    <a:pt x="6144" y="3894"/>
                  </a:cubicBezTo>
                  <a:cubicBezTo>
                    <a:pt x="6061" y="3894"/>
                    <a:pt x="6001" y="3965"/>
                    <a:pt x="6001" y="4037"/>
                  </a:cubicBezTo>
                  <a:cubicBezTo>
                    <a:pt x="6001" y="5108"/>
                    <a:pt x="5120" y="5977"/>
                    <a:pt x="4049" y="5977"/>
                  </a:cubicBezTo>
                  <a:cubicBezTo>
                    <a:pt x="2953" y="5977"/>
                    <a:pt x="2084" y="5096"/>
                    <a:pt x="2084" y="4025"/>
                  </a:cubicBezTo>
                  <a:cubicBezTo>
                    <a:pt x="2084" y="3929"/>
                    <a:pt x="2013" y="3870"/>
                    <a:pt x="1941" y="3870"/>
                  </a:cubicBezTo>
                  <a:cubicBezTo>
                    <a:pt x="1858" y="3870"/>
                    <a:pt x="1787" y="3953"/>
                    <a:pt x="1787" y="4025"/>
                  </a:cubicBezTo>
                  <a:lnTo>
                    <a:pt x="1787" y="4037"/>
                  </a:lnTo>
                  <a:lnTo>
                    <a:pt x="1703" y="4037"/>
                  </a:lnTo>
                  <a:cubicBezTo>
                    <a:pt x="1620" y="4037"/>
                    <a:pt x="1560" y="4013"/>
                    <a:pt x="1501" y="3953"/>
                  </a:cubicBezTo>
                  <a:cubicBezTo>
                    <a:pt x="1465" y="3894"/>
                    <a:pt x="1429" y="3834"/>
                    <a:pt x="1441" y="3751"/>
                  </a:cubicBezTo>
                  <a:cubicBezTo>
                    <a:pt x="1465" y="3632"/>
                    <a:pt x="1584" y="3537"/>
                    <a:pt x="1715" y="3537"/>
                  </a:cubicBezTo>
                  <a:lnTo>
                    <a:pt x="1941" y="3537"/>
                  </a:lnTo>
                  <a:cubicBezTo>
                    <a:pt x="2203" y="3537"/>
                    <a:pt x="2418" y="3322"/>
                    <a:pt x="2418" y="3060"/>
                  </a:cubicBezTo>
                  <a:lnTo>
                    <a:pt x="2418" y="2358"/>
                  </a:lnTo>
                  <a:cubicBezTo>
                    <a:pt x="2418" y="2084"/>
                    <a:pt x="2632" y="1870"/>
                    <a:pt x="2906" y="1870"/>
                  </a:cubicBezTo>
                  <a:lnTo>
                    <a:pt x="3525" y="1870"/>
                  </a:lnTo>
                  <a:cubicBezTo>
                    <a:pt x="3620" y="1870"/>
                    <a:pt x="3680" y="1786"/>
                    <a:pt x="3680" y="1715"/>
                  </a:cubicBezTo>
                  <a:cubicBezTo>
                    <a:pt x="3680" y="1632"/>
                    <a:pt x="3608" y="1572"/>
                    <a:pt x="3525" y="1572"/>
                  </a:cubicBezTo>
                  <a:lnTo>
                    <a:pt x="2906" y="1572"/>
                  </a:lnTo>
                  <a:cubicBezTo>
                    <a:pt x="2477" y="1572"/>
                    <a:pt x="2120" y="1929"/>
                    <a:pt x="2120" y="2358"/>
                  </a:cubicBezTo>
                  <a:lnTo>
                    <a:pt x="2120" y="3060"/>
                  </a:lnTo>
                  <a:cubicBezTo>
                    <a:pt x="2120" y="3144"/>
                    <a:pt x="2037" y="3239"/>
                    <a:pt x="1941" y="3239"/>
                  </a:cubicBezTo>
                  <a:lnTo>
                    <a:pt x="1906" y="3239"/>
                  </a:lnTo>
                  <a:lnTo>
                    <a:pt x="1739" y="1572"/>
                  </a:lnTo>
                  <a:cubicBezTo>
                    <a:pt x="1715" y="1251"/>
                    <a:pt x="1822" y="929"/>
                    <a:pt x="2025" y="691"/>
                  </a:cubicBezTo>
                  <a:cubicBezTo>
                    <a:pt x="2239" y="453"/>
                    <a:pt x="2549" y="322"/>
                    <a:pt x="2870" y="322"/>
                  </a:cubicBezTo>
                  <a:close/>
                  <a:moveTo>
                    <a:pt x="5013" y="6013"/>
                  </a:moveTo>
                  <a:lnTo>
                    <a:pt x="5013" y="6537"/>
                  </a:lnTo>
                  <a:cubicBezTo>
                    <a:pt x="5013" y="6823"/>
                    <a:pt x="5204" y="7073"/>
                    <a:pt x="5478" y="7144"/>
                  </a:cubicBezTo>
                  <a:lnTo>
                    <a:pt x="5740" y="7227"/>
                  </a:lnTo>
                  <a:cubicBezTo>
                    <a:pt x="5668" y="7478"/>
                    <a:pt x="5537" y="7716"/>
                    <a:pt x="5370" y="7906"/>
                  </a:cubicBezTo>
                  <a:cubicBezTo>
                    <a:pt x="5311" y="7966"/>
                    <a:pt x="5323" y="8073"/>
                    <a:pt x="5382" y="8120"/>
                  </a:cubicBezTo>
                  <a:cubicBezTo>
                    <a:pt x="5418" y="8144"/>
                    <a:pt x="5442" y="8156"/>
                    <a:pt x="5490" y="8156"/>
                  </a:cubicBezTo>
                  <a:cubicBezTo>
                    <a:pt x="5537" y="8156"/>
                    <a:pt x="5585" y="8144"/>
                    <a:pt x="5609" y="8120"/>
                  </a:cubicBezTo>
                  <a:cubicBezTo>
                    <a:pt x="5823" y="7882"/>
                    <a:pt x="5966" y="7608"/>
                    <a:pt x="6061" y="7311"/>
                  </a:cubicBezTo>
                  <a:lnTo>
                    <a:pt x="6382" y="7418"/>
                  </a:lnTo>
                  <a:cubicBezTo>
                    <a:pt x="6204" y="7906"/>
                    <a:pt x="5930" y="8335"/>
                    <a:pt x="5525" y="8668"/>
                  </a:cubicBezTo>
                  <a:cubicBezTo>
                    <a:pt x="5085" y="9013"/>
                    <a:pt x="4573" y="9204"/>
                    <a:pt x="4001" y="9204"/>
                  </a:cubicBezTo>
                  <a:cubicBezTo>
                    <a:pt x="3442" y="9204"/>
                    <a:pt x="2918" y="9025"/>
                    <a:pt x="2489" y="8668"/>
                  </a:cubicBezTo>
                  <a:cubicBezTo>
                    <a:pt x="2096" y="8359"/>
                    <a:pt x="1810" y="7918"/>
                    <a:pt x="1668" y="7442"/>
                  </a:cubicBezTo>
                  <a:lnTo>
                    <a:pt x="2001" y="7347"/>
                  </a:lnTo>
                  <a:cubicBezTo>
                    <a:pt x="2108" y="7739"/>
                    <a:pt x="2358" y="8097"/>
                    <a:pt x="2680" y="8370"/>
                  </a:cubicBezTo>
                  <a:cubicBezTo>
                    <a:pt x="3049" y="8668"/>
                    <a:pt x="3513" y="8847"/>
                    <a:pt x="4001" y="8847"/>
                  </a:cubicBezTo>
                  <a:cubicBezTo>
                    <a:pt x="4382" y="8847"/>
                    <a:pt x="4739" y="8751"/>
                    <a:pt x="5049" y="8561"/>
                  </a:cubicBezTo>
                  <a:cubicBezTo>
                    <a:pt x="5120" y="8513"/>
                    <a:pt x="5132" y="8430"/>
                    <a:pt x="5109" y="8359"/>
                  </a:cubicBezTo>
                  <a:cubicBezTo>
                    <a:pt x="5077" y="8304"/>
                    <a:pt x="5031" y="8280"/>
                    <a:pt x="4979" y="8280"/>
                  </a:cubicBezTo>
                  <a:cubicBezTo>
                    <a:pt x="4952" y="8280"/>
                    <a:pt x="4923" y="8287"/>
                    <a:pt x="4894" y="8299"/>
                  </a:cubicBezTo>
                  <a:cubicBezTo>
                    <a:pt x="4632" y="8442"/>
                    <a:pt x="4311" y="8537"/>
                    <a:pt x="4001" y="8537"/>
                  </a:cubicBezTo>
                  <a:cubicBezTo>
                    <a:pt x="3215" y="8537"/>
                    <a:pt x="2513" y="8001"/>
                    <a:pt x="2299" y="7239"/>
                  </a:cubicBezTo>
                  <a:lnTo>
                    <a:pt x="2596" y="7144"/>
                  </a:lnTo>
                  <a:cubicBezTo>
                    <a:pt x="2858" y="7073"/>
                    <a:pt x="3049" y="6823"/>
                    <a:pt x="3049" y="6537"/>
                  </a:cubicBezTo>
                  <a:lnTo>
                    <a:pt x="3049" y="6013"/>
                  </a:lnTo>
                  <a:cubicBezTo>
                    <a:pt x="3346" y="6168"/>
                    <a:pt x="3680" y="6239"/>
                    <a:pt x="4037" y="6239"/>
                  </a:cubicBezTo>
                  <a:cubicBezTo>
                    <a:pt x="4394" y="6239"/>
                    <a:pt x="4716" y="6168"/>
                    <a:pt x="5013" y="6013"/>
                  </a:cubicBezTo>
                  <a:close/>
                  <a:moveTo>
                    <a:pt x="2870" y="0"/>
                  </a:moveTo>
                  <a:cubicBezTo>
                    <a:pt x="2477" y="0"/>
                    <a:pt x="2084" y="179"/>
                    <a:pt x="1799" y="477"/>
                  </a:cubicBezTo>
                  <a:cubicBezTo>
                    <a:pt x="1537" y="774"/>
                    <a:pt x="1406" y="1179"/>
                    <a:pt x="1429" y="1596"/>
                  </a:cubicBezTo>
                  <a:lnTo>
                    <a:pt x="1596" y="3251"/>
                  </a:lnTo>
                  <a:cubicBezTo>
                    <a:pt x="1358" y="3298"/>
                    <a:pt x="1144" y="3489"/>
                    <a:pt x="1132" y="3739"/>
                  </a:cubicBezTo>
                  <a:cubicBezTo>
                    <a:pt x="1120" y="3894"/>
                    <a:pt x="1168" y="4049"/>
                    <a:pt x="1263" y="4168"/>
                  </a:cubicBezTo>
                  <a:cubicBezTo>
                    <a:pt x="1370" y="4287"/>
                    <a:pt x="1525" y="4346"/>
                    <a:pt x="1680" y="4346"/>
                  </a:cubicBezTo>
                  <a:lnTo>
                    <a:pt x="1799" y="4346"/>
                  </a:lnTo>
                  <a:cubicBezTo>
                    <a:pt x="1894" y="4989"/>
                    <a:pt x="2251" y="5525"/>
                    <a:pt x="2739" y="5882"/>
                  </a:cubicBezTo>
                  <a:lnTo>
                    <a:pt x="2739" y="6585"/>
                  </a:lnTo>
                  <a:cubicBezTo>
                    <a:pt x="2739" y="6727"/>
                    <a:pt x="2632" y="6870"/>
                    <a:pt x="2501" y="6894"/>
                  </a:cubicBezTo>
                  <a:lnTo>
                    <a:pt x="810" y="7406"/>
                  </a:lnTo>
                  <a:cubicBezTo>
                    <a:pt x="322" y="7537"/>
                    <a:pt x="1" y="7978"/>
                    <a:pt x="1" y="8478"/>
                  </a:cubicBezTo>
                  <a:lnTo>
                    <a:pt x="1" y="10168"/>
                  </a:lnTo>
                  <a:cubicBezTo>
                    <a:pt x="1" y="10252"/>
                    <a:pt x="72" y="10311"/>
                    <a:pt x="144" y="10311"/>
                  </a:cubicBezTo>
                  <a:cubicBezTo>
                    <a:pt x="227" y="10311"/>
                    <a:pt x="298" y="10240"/>
                    <a:pt x="298" y="10168"/>
                  </a:cubicBezTo>
                  <a:lnTo>
                    <a:pt x="298" y="8466"/>
                  </a:lnTo>
                  <a:cubicBezTo>
                    <a:pt x="298" y="8109"/>
                    <a:pt x="537" y="7787"/>
                    <a:pt x="882" y="7680"/>
                  </a:cubicBezTo>
                  <a:lnTo>
                    <a:pt x="1370" y="7537"/>
                  </a:lnTo>
                  <a:cubicBezTo>
                    <a:pt x="1513" y="8073"/>
                    <a:pt x="1846" y="8549"/>
                    <a:pt x="2275" y="8906"/>
                  </a:cubicBezTo>
                  <a:cubicBezTo>
                    <a:pt x="2751" y="9287"/>
                    <a:pt x="3358" y="9502"/>
                    <a:pt x="3989" y="9502"/>
                  </a:cubicBezTo>
                  <a:cubicBezTo>
                    <a:pt x="4608" y="9502"/>
                    <a:pt x="5204" y="9287"/>
                    <a:pt x="5704" y="8906"/>
                  </a:cubicBezTo>
                  <a:cubicBezTo>
                    <a:pt x="6144" y="8549"/>
                    <a:pt x="6454" y="8073"/>
                    <a:pt x="6621" y="7537"/>
                  </a:cubicBezTo>
                  <a:lnTo>
                    <a:pt x="7144" y="7680"/>
                  </a:lnTo>
                  <a:cubicBezTo>
                    <a:pt x="7490" y="7787"/>
                    <a:pt x="7728" y="8097"/>
                    <a:pt x="7728" y="8466"/>
                  </a:cubicBezTo>
                  <a:lnTo>
                    <a:pt x="7728" y="10168"/>
                  </a:lnTo>
                  <a:cubicBezTo>
                    <a:pt x="7728" y="10252"/>
                    <a:pt x="7799" y="10311"/>
                    <a:pt x="7871" y="10311"/>
                  </a:cubicBezTo>
                  <a:cubicBezTo>
                    <a:pt x="7966" y="10311"/>
                    <a:pt x="8026" y="10240"/>
                    <a:pt x="8026" y="10168"/>
                  </a:cubicBezTo>
                  <a:lnTo>
                    <a:pt x="8026" y="8466"/>
                  </a:lnTo>
                  <a:cubicBezTo>
                    <a:pt x="8037" y="7966"/>
                    <a:pt x="7716" y="7525"/>
                    <a:pt x="7240" y="7382"/>
                  </a:cubicBezTo>
                  <a:lnTo>
                    <a:pt x="5537" y="6882"/>
                  </a:lnTo>
                  <a:cubicBezTo>
                    <a:pt x="5406" y="6835"/>
                    <a:pt x="5299" y="6704"/>
                    <a:pt x="5299" y="6573"/>
                  </a:cubicBezTo>
                  <a:lnTo>
                    <a:pt x="5299" y="5870"/>
                  </a:lnTo>
                  <a:cubicBezTo>
                    <a:pt x="5811" y="5525"/>
                    <a:pt x="6168" y="4977"/>
                    <a:pt x="6240" y="4334"/>
                  </a:cubicBezTo>
                  <a:lnTo>
                    <a:pt x="6323" y="4334"/>
                  </a:lnTo>
                  <a:cubicBezTo>
                    <a:pt x="6621" y="4334"/>
                    <a:pt x="6871" y="4108"/>
                    <a:pt x="6906" y="3846"/>
                  </a:cubicBezTo>
                  <a:cubicBezTo>
                    <a:pt x="6918" y="3691"/>
                    <a:pt x="6871" y="3525"/>
                    <a:pt x="6775" y="3417"/>
                  </a:cubicBezTo>
                  <a:cubicBezTo>
                    <a:pt x="6680" y="3322"/>
                    <a:pt x="6561" y="3251"/>
                    <a:pt x="6442" y="3239"/>
                  </a:cubicBezTo>
                  <a:lnTo>
                    <a:pt x="6549" y="1941"/>
                  </a:lnTo>
                  <a:cubicBezTo>
                    <a:pt x="6775" y="1727"/>
                    <a:pt x="6906" y="1453"/>
                    <a:pt x="6906" y="1120"/>
                  </a:cubicBezTo>
                  <a:cubicBezTo>
                    <a:pt x="6906" y="512"/>
                    <a:pt x="6394" y="0"/>
                    <a:pt x="57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44"/>
            <p:cNvSpPr/>
            <p:nvPr/>
          </p:nvSpPr>
          <p:spPr>
            <a:xfrm>
              <a:off x="7061135" y="2881785"/>
              <a:ext cx="20069" cy="9495"/>
            </a:xfrm>
            <a:custGeom>
              <a:rect b="b" l="l" r="r" t="t"/>
              <a:pathLst>
                <a:path extrusionOk="0" h="299" w="632">
                  <a:moveTo>
                    <a:pt x="155" y="1"/>
                  </a:moveTo>
                  <a:cubicBezTo>
                    <a:pt x="60" y="1"/>
                    <a:pt x="0" y="72"/>
                    <a:pt x="0" y="155"/>
                  </a:cubicBezTo>
                  <a:cubicBezTo>
                    <a:pt x="0" y="227"/>
                    <a:pt x="72" y="298"/>
                    <a:pt x="155" y="298"/>
                  </a:cubicBezTo>
                  <a:lnTo>
                    <a:pt x="476" y="298"/>
                  </a:lnTo>
                  <a:cubicBezTo>
                    <a:pt x="560" y="298"/>
                    <a:pt x="631" y="227"/>
                    <a:pt x="631" y="155"/>
                  </a:cubicBezTo>
                  <a:cubicBezTo>
                    <a:pt x="631" y="72"/>
                    <a:pt x="572" y="1"/>
                    <a:pt x="4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44"/>
            <p:cNvSpPr/>
            <p:nvPr/>
          </p:nvSpPr>
          <p:spPr>
            <a:xfrm>
              <a:off x="7122740" y="2881785"/>
              <a:ext cx="19688" cy="9495"/>
            </a:xfrm>
            <a:custGeom>
              <a:rect b="b" l="l" r="r" t="t"/>
              <a:pathLst>
                <a:path extrusionOk="0" h="299" w="620">
                  <a:moveTo>
                    <a:pt x="144" y="1"/>
                  </a:moveTo>
                  <a:cubicBezTo>
                    <a:pt x="60" y="1"/>
                    <a:pt x="1" y="72"/>
                    <a:pt x="1" y="155"/>
                  </a:cubicBezTo>
                  <a:cubicBezTo>
                    <a:pt x="1" y="227"/>
                    <a:pt x="72" y="298"/>
                    <a:pt x="144" y="298"/>
                  </a:cubicBezTo>
                  <a:lnTo>
                    <a:pt x="477" y="298"/>
                  </a:lnTo>
                  <a:cubicBezTo>
                    <a:pt x="560" y="298"/>
                    <a:pt x="620" y="227"/>
                    <a:pt x="620" y="155"/>
                  </a:cubicBezTo>
                  <a:cubicBezTo>
                    <a:pt x="620" y="72"/>
                    <a:pt x="560" y="1"/>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8" name="Google Shape;2538;p44"/>
          <p:cNvGrpSpPr/>
          <p:nvPr/>
        </p:nvGrpSpPr>
        <p:grpSpPr>
          <a:xfrm>
            <a:off x="1208867" y="3736548"/>
            <a:ext cx="184367" cy="246237"/>
            <a:chOff x="7530697" y="2790299"/>
            <a:chExt cx="244291" cy="326314"/>
          </a:xfrm>
        </p:grpSpPr>
        <p:sp>
          <p:nvSpPr>
            <p:cNvPr id="2539" name="Google Shape;2539;p44"/>
            <p:cNvSpPr/>
            <p:nvPr/>
          </p:nvSpPr>
          <p:spPr>
            <a:xfrm>
              <a:off x="7616911" y="2907507"/>
              <a:ext cx="9463" cy="14385"/>
            </a:xfrm>
            <a:custGeom>
              <a:rect b="b" l="l" r="r" t="t"/>
              <a:pathLst>
                <a:path extrusionOk="0" h="453" w="298">
                  <a:moveTo>
                    <a:pt x="155" y="0"/>
                  </a:moveTo>
                  <a:cubicBezTo>
                    <a:pt x="60" y="0"/>
                    <a:pt x="0" y="72"/>
                    <a:pt x="0" y="143"/>
                  </a:cubicBezTo>
                  <a:lnTo>
                    <a:pt x="0" y="310"/>
                  </a:lnTo>
                  <a:cubicBezTo>
                    <a:pt x="0" y="393"/>
                    <a:pt x="72" y="453"/>
                    <a:pt x="155" y="453"/>
                  </a:cubicBezTo>
                  <a:cubicBezTo>
                    <a:pt x="227" y="453"/>
                    <a:pt x="298" y="381"/>
                    <a:pt x="298" y="310"/>
                  </a:cubicBezTo>
                  <a:lnTo>
                    <a:pt x="298" y="143"/>
                  </a:lnTo>
                  <a:cubicBezTo>
                    <a:pt x="298" y="72"/>
                    <a:pt x="238" y="0"/>
                    <a:pt x="1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44"/>
            <p:cNvSpPr/>
            <p:nvPr/>
          </p:nvSpPr>
          <p:spPr>
            <a:xfrm>
              <a:off x="7678548" y="2907507"/>
              <a:ext cx="9463" cy="14385"/>
            </a:xfrm>
            <a:custGeom>
              <a:rect b="b" l="l" r="r" t="t"/>
              <a:pathLst>
                <a:path extrusionOk="0" h="453" w="298">
                  <a:moveTo>
                    <a:pt x="143" y="0"/>
                  </a:moveTo>
                  <a:cubicBezTo>
                    <a:pt x="60" y="0"/>
                    <a:pt x="0" y="72"/>
                    <a:pt x="0" y="143"/>
                  </a:cubicBezTo>
                  <a:lnTo>
                    <a:pt x="0" y="310"/>
                  </a:lnTo>
                  <a:cubicBezTo>
                    <a:pt x="0" y="393"/>
                    <a:pt x="72" y="453"/>
                    <a:pt x="143" y="453"/>
                  </a:cubicBezTo>
                  <a:cubicBezTo>
                    <a:pt x="214" y="453"/>
                    <a:pt x="298" y="381"/>
                    <a:pt x="298" y="310"/>
                  </a:cubicBezTo>
                  <a:lnTo>
                    <a:pt x="298" y="143"/>
                  </a:lnTo>
                  <a:cubicBezTo>
                    <a:pt x="298" y="72"/>
                    <a:pt x="238"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44"/>
            <p:cNvSpPr/>
            <p:nvPr/>
          </p:nvSpPr>
          <p:spPr>
            <a:xfrm>
              <a:off x="7632408" y="2943136"/>
              <a:ext cx="40869" cy="14671"/>
            </a:xfrm>
            <a:custGeom>
              <a:rect b="b" l="l" r="r" t="t"/>
              <a:pathLst>
                <a:path extrusionOk="0" h="462" w="1287">
                  <a:moveTo>
                    <a:pt x="167" y="0"/>
                  </a:moveTo>
                  <a:cubicBezTo>
                    <a:pt x="129" y="0"/>
                    <a:pt x="90" y="15"/>
                    <a:pt x="60" y="45"/>
                  </a:cubicBezTo>
                  <a:cubicBezTo>
                    <a:pt x="1" y="104"/>
                    <a:pt x="1" y="200"/>
                    <a:pt x="60" y="259"/>
                  </a:cubicBezTo>
                  <a:cubicBezTo>
                    <a:pt x="203" y="390"/>
                    <a:pt x="417" y="462"/>
                    <a:pt x="655" y="462"/>
                  </a:cubicBezTo>
                  <a:cubicBezTo>
                    <a:pt x="893" y="462"/>
                    <a:pt x="1120" y="390"/>
                    <a:pt x="1251" y="259"/>
                  </a:cubicBezTo>
                  <a:cubicBezTo>
                    <a:pt x="1286" y="212"/>
                    <a:pt x="1286" y="104"/>
                    <a:pt x="1227" y="45"/>
                  </a:cubicBezTo>
                  <a:cubicBezTo>
                    <a:pt x="1197" y="15"/>
                    <a:pt x="1158" y="0"/>
                    <a:pt x="1120" y="0"/>
                  </a:cubicBezTo>
                  <a:cubicBezTo>
                    <a:pt x="1081" y="0"/>
                    <a:pt x="1042" y="15"/>
                    <a:pt x="1013" y="45"/>
                  </a:cubicBezTo>
                  <a:cubicBezTo>
                    <a:pt x="953" y="104"/>
                    <a:pt x="822" y="164"/>
                    <a:pt x="643" y="164"/>
                  </a:cubicBezTo>
                  <a:cubicBezTo>
                    <a:pt x="465" y="164"/>
                    <a:pt x="322" y="104"/>
                    <a:pt x="274" y="45"/>
                  </a:cubicBezTo>
                  <a:cubicBezTo>
                    <a:pt x="245" y="15"/>
                    <a:pt x="206"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44"/>
            <p:cNvSpPr/>
            <p:nvPr/>
          </p:nvSpPr>
          <p:spPr>
            <a:xfrm>
              <a:off x="7530697" y="2790299"/>
              <a:ext cx="244291" cy="326314"/>
            </a:xfrm>
            <a:custGeom>
              <a:rect b="b" l="l" r="r" t="t"/>
              <a:pathLst>
                <a:path extrusionOk="0" h="10276" w="7693">
                  <a:moveTo>
                    <a:pt x="3846" y="298"/>
                  </a:moveTo>
                  <a:cubicBezTo>
                    <a:pt x="5275" y="298"/>
                    <a:pt x="6442" y="1453"/>
                    <a:pt x="6442" y="2882"/>
                  </a:cubicBezTo>
                  <a:lnTo>
                    <a:pt x="6442" y="4013"/>
                  </a:lnTo>
                  <a:cubicBezTo>
                    <a:pt x="6442" y="4846"/>
                    <a:pt x="6633" y="5489"/>
                    <a:pt x="6799" y="5870"/>
                  </a:cubicBezTo>
                  <a:cubicBezTo>
                    <a:pt x="6811" y="5918"/>
                    <a:pt x="6811" y="5965"/>
                    <a:pt x="6799" y="6001"/>
                  </a:cubicBezTo>
                  <a:cubicBezTo>
                    <a:pt x="6775" y="6049"/>
                    <a:pt x="6752" y="6084"/>
                    <a:pt x="6704" y="6096"/>
                  </a:cubicBezTo>
                  <a:cubicBezTo>
                    <a:pt x="6359" y="6227"/>
                    <a:pt x="5692" y="6489"/>
                    <a:pt x="4978" y="6632"/>
                  </a:cubicBezTo>
                  <a:lnTo>
                    <a:pt x="4978" y="6132"/>
                  </a:lnTo>
                  <a:cubicBezTo>
                    <a:pt x="5644" y="5739"/>
                    <a:pt x="6109" y="5013"/>
                    <a:pt x="6109" y="4179"/>
                  </a:cubicBezTo>
                  <a:lnTo>
                    <a:pt x="6109" y="3536"/>
                  </a:lnTo>
                  <a:cubicBezTo>
                    <a:pt x="6109" y="3108"/>
                    <a:pt x="5751" y="2751"/>
                    <a:pt x="5323" y="2751"/>
                  </a:cubicBezTo>
                  <a:lnTo>
                    <a:pt x="5073" y="2751"/>
                  </a:lnTo>
                  <a:lnTo>
                    <a:pt x="4311" y="1989"/>
                  </a:lnTo>
                  <a:cubicBezTo>
                    <a:pt x="4282" y="1960"/>
                    <a:pt x="4249" y="1944"/>
                    <a:pt x="4214" y="1944"/>
                  </a:cubicBezTo>
                  <a:cubicBezTo>
                    <a:pt x="4191" y="1944"/>
                    <a:pt x="4168" y="1951"/>
                    <a:pt x="4144" y="1965"/>
                  </a:cubicBezTo>
                  <a:cubicBezTo>
                    <a:pt x="4085" y="1989"/>
                    <a:pt x="4061" y="2036"/>
                    <a:pt x="4061" y="2096"/>
                  </a:cubicBezTo>
                  <a:lnTo>
                    <a:pt x="4061" y="2751"/>
                  </a:lnTo>
                  <a:lnTo>
                    <a:pt x="3239" y="2751"/>
                  </a:lnTo>
                  <a:cubicBezTo>
                    <a:pt x="3144" y="2751"/>
                    <a:pt x="3084" y="2822"/>
                    <a:pt x="3084" y="2893"/>
                  </a:cubicBezTo>
                  <a:cubicBezTo>
                    <a:pt x="3084" y="2965"/>
                    <a:pt x="3168" y="3048"/>
                    <a:pt x="3239" y="3048"/>
                  </a:cubicBezTo>
                  <a:lnTo>
                    <a:pt x="4204" y="3048"/>
                  </a:lnTo>
                  <a:cubicBezTo>
                    <a:pt x="4299" y="3048"/>
                    <a:pt x="4358" y="2965"/>
                    <a:pt x="4358" y="2893"/>
                  </a:cubicBezTo>
                  <a:lnTo>
                    <a:pt x="4358" y="2453"/>
                  </a:lnTo>
                  <a:lnTo>
                    <a:pt x="4906" y="3001"/>
                  </a:lnTo>
                  <a:cubicBezTo>
                    <a:pt x="4930" y="3024"/>
                    <a:pt x="4966" y="3048"/>
                    <a:pt x="5013" y="3048"/>
                  </a:cubicBezTo>
                  <a:lnTo>
                    <a:pt x="5335" y="3048"/>
                  </a:lnTo>
                  <a:cubicBezTo>
                    <a:pt x="5609" y="3048"/>
                    <a:pt x="5823" y="3263"/>
                    <a:pt x="5823" y="3536"/>
                  </a:cubicBezTo>
                  <a:lnTo>
                    <a:pt x="5823" y="4179"/>
                  </a:lnTo>
                  <a:cubicBezTo>
                    <a:pt x="5823" y="5251"/>
                    <a:pt x="4954" y="6132"/>
                    <a:pt x="3882" y="6132"/>
                  </a:cubicBezTo>
                  <a:cubicBezTo>
                    <a:pt x="2811" y="6132"/>
                    <a:pt x="1930" y="5251"/>
                    <a:pt x="1930" y="4179"/>
                  </a:cubicBezTo>
                  <a:lnTo>
                    <a:pt x="1930" y="3536"/>
                  </a:lnTo>
                  <a:cubicBezTo>
                    <a:pt x="1930" y="3263"/>
                    <a:pt x="2156" y="3048"/>
                    <a:pt x="2418" y="3048"/>
                  </a:cubicBezTo>
                  <a:lnTo>
                    <a:pt x="2584" y="3048"/>
                  </a:lnTo>
                  <a:cubicBezTo>
                    <a:pt x="2668" y="3048"/>
                    <a:pt x="2727" y="2965"/>
                    <a:pt x="2727" y="2893"/>
                  </a:cubicBezTo>
                  <a:cubicBezTo>
                    <a:pt x="2727" y="2822"/>
                    <a:pt x="2656" y="2751"/>
                    <a:pt x="2584" y="2751"/>
                  </a:cubicBezTo>
                  <a:lnTo>
                    <a:pt x="2418" y="2751"/>
                  </a:lnTo>
                  <a:cubicBezTo>
                    <a:pt x="1989" y="2751"/>
                    <a:pt x="1632" y="3108"/>
                    <a:pt x="1632" y="3536"/>
                  </a:cubicBezTo>
                  <a:lnTo>
                    <a:pt x="1632" y="4179"/>
                  </a:lnTo>
                  <a:cubicBezTo>
                    <a:pt x="1632" y="5013"/>
                    <a:pt x="2096" y="5739"/>
                    <a:pt x="2763" y="6132"/>
                  </a:cubicBezTo>
                  <a:lnTo>
                    <a:pt x="2763" y="6632"/>
                  </a:lnTo>
                  <a:cubicBezTo>
                    <a:pt x="2001" y="6465"/>
                    <a:pt x="1334" y="6227"/>
                    <a:pt x="989" y="6096"/>
                  </a:cubicBezTo>
                  <a:cubicBezTo>
                    <a:pt x="941" y="6084"/>
                    <a:pt x="918" y="6049"/>
                    <a:pt x="906" y="6001"/>
                  </a:cubicBezTo>
                  <a:cubicBezTo>
                    <a:pt x="882" y="5965"/>
                    <a:pt x="882" y="5918"/>
                    <a:pt x="906" y="5870"/>
                  </a:cubicBezTo>
                  <a:cubicBezTo>
                    <a:pt x="1060" y="5489"/>
                    <a:pt x="1263" y="4846"/>
                    <a:pt x="1263" y="4013"/>
                  </a:cubicBezTo>
                  <a:lnTo>
                    <a:pt x="1263" y="2882"/>
                  </a:lnTo>
                  <a:cubicBezTo>
                    <a:pt x="1263" y="1453"/>
                    <a:pt x="2418" y="298"/>
                    <a:pt x="3846" y="298"/>
                  </a:cubicBezTo>
                  <a:close/>
                  <a:moveTo>
                    <a:pt x="4632" y="6275"/>
                  </a:moveTo>
                  <a:lnTo>
                    <a:pt x="4632" y="6787"/>
                  </a:lnTo>
                  <a:cubicBezTo>
                    <a:pt x="4632" y="7025"/>
                    <a:pt x="4739" y="7239"/>
                    <a:pt x="4918" y="7394"/>
                  </a:cubicBezTo>
                  <a:cubicBezTo>
                    <a:pt x="4894" y="7442"/>
                    <a:pt x="4858" y="7477"/>
                    <a:pt x="4835" y="7513"/>
                  </a:cubicBezTo>
                  <a:cubicBezTo>
                    <a:pt x="4787" y="7573"/>
                    <a:pt x="4787" y="7680"/>
                    <a:pt x="4858" y="7715"/>
                  </a:cubicBezTo>
                  <a:cubicBezTo>
                    <a:pt x="4894" y="7739"/>
                    <a:pt x="4918" y="7751"/>
                    <a:pt x="4954" y="7751"/>
                  </a:cubicBezTo>
                  <a:cubicBezTo>
                    <a:pt x="4989" y="7751"/>
                    <a:pt x="5037" y="7739"/>
                    <a:pt x="5073" y="7692"/>
                  </a:cubicBezTo>
                  <a:cubicBezTo>
                    <a:pt x="5109" y="7632"/>
                    <a:pt x="5156" y="7584"/>
                    <a:pt x="5192" y="7525"/>
                  </a:cubicBezTo>
                  <a:lnTo>
                    <a:pt x="5525" y="7644"/>
                  </a:lnTo>
                  <a:cubicBezTo>
                    <a:pt x="4918" y="8573"/>
                    <a:pt x="4299" y="8894"/>
                    <a:pt x="3882" y="9001"/>
                  </a:cubicBezTo>
                  <a:cubicBezTo>
                    <a:pt x="3864" y="9007"/>
                    <a:pt x="3849" y="9010"/>
                    <a:pt x="3835" y="9010"/>
                  </a:cubicBezTo>
                  <a:cubicBezTo>
                    <a:pt x="3820" y="9010"/>
                    <a:pt x="3805" y="9007"/>
                    <a:pt x="3787" y="9001"/>
                  </a:cubicBezTo>
                  <a:cubicBezTo>
                    <a:pt x="3370" y="8882"/>
                    <a:pt x="2751" y="8549"/>
                    <a:pt x="2120" y="7644"/>
                  </a:cubicBezTo>
                  <a:lnTo>
                    <a:pt x="2465" y="7525"/>
                  </a:lnTo>
                  <a:cubicBezTo>
                    <a:pt x="2763" y="7942"/>
                    <a:pt x="3204" y="8442"/>
                    <a:pt x="3787" y="8644"/>
                  </a:cubicBezTo>
                  <a:cubicBezTo>
                    <a:pt x="3799" y="8644"/>
                    <a:pt x="3823" y="8656"/>
                    <a:pt x="3835" y="8656"/>
                  </a:cubicBezTo>
                  <a:cubicBezTo>
                    <a:pt x="3846" y="8656"/>
                    <a:pt x="3858" y="8656"/>
                    <a:pt x="3882" y="8644"/>
                  </a:cubicBezTo>
                  <a:cubicBezTo>
                    <a:pt x="4144" y="8549"/>
                    <a:pt x="4418" y="8382"/>
                    <a:pt x="4668" y="8132"/>
                  </a:cubicBezTo>
                  <a:cubicBezTo>
                    <a:pt x="4728" y="8073"/>
                    <a:pt x="4728" y="7989"/>
                    <a:pt x="4668" y="7930"/>
                  </a:cubicBezTo>
                  <a:cubicBezTo>
                    <a:pt x="4638" y="7900"/>
                    <a:pt x="4600" y="7885"/>
                    <a:pt x="4561" y="7885"/>
                  </a:cubicBezTo>
                  <a:cubicBezTo>
                    <a:pt x="4522" y="7885"/>
                    <a:pt x="4483" y="7900"/>
                    <a:pt x="4454" y="7930"/>
                  </a:cubicBezTo>
                  <a:cubicBezTo>
                    <a:pt x="4251" y="8120"/>
                    <a:pt x="4025" y="8275"/>
                    <a:pt x="3823" y="8346"/>
                  </a:cubicBezTo>
                  <a:cubicBezTo>
                    <a:pt x="3358" y="8168"/>
                    <a:pt x="2965" y="7751"/>
                    <a:pt x="2715" y="7394"/>
                  </a:cubicBezTo>
                  <a:cubicBezTo>
                    <a:pt x="2894" y="7239"/>
                    <a:pt x="3001" y="7025"/>
                    <a:pt x="3001" y="6787"/>
                  </a:cubicBezTo>
                  <a:lnTo>
                    <a:pt x="3001" y="6275"/>
                  </a:lnTo>
                  <a:cubicBezTo>
                    <a:pt x="3251" y="6382"/>
                    <a:pt x="3525" y="6430"/>
                    <a:pt x="3823" y="6430"/>
                  </a:cubicBezTo>
                  <a:cubicBezTo>
                    <a:pt x="4120" y="6430"/>
                    <a:pt x="4382" y="6370"/>
                    <a:pt x="4632" y="6275"/>
                  </a:cubicBezTo>
                  <a:close/>
                  <a:moveTo>
                    <a:pt x="3846" y="0"/>
                  </a:moveTo>
                  <a:cubicBezTo>
                    <a:pt x="2251" y="0"/>
                    <a:pt x="953" y="1286"/>
                    <a:pt x="953" y="2882"/>
                  </a:cubicBezTo>
                  <a:lnTo>
                    <a:pt x="953" y="4013"/>
                  </a:lnTo>
                  <a:cubicBezTo>
                    <a:pt x="953" y="4846"/>
                    <a:pt x="751" y="5453"/>
                    <a:pt x="632" y="5775"/>
                  </a:cubicBezTo>
                  <a:cubicBezTo>
                    <a:pt x="584" y="5894"/>
                    <a:pt x="584" y="6013"/>
                    <a:pt x="632" y="6132"/>
                  </a:cubicBezTo>
                  <a:cubicBezTo>
                    <a:pt x="679" y="6251"/>
                    <a:pt x="775" y="6334"/>
                    <a:pt x="894" y="6382"/>
                  </a:cubicBezTo>
                  <a:cubicBezTo>
                    <a:pt x="1251" y="6525"/>
                    <a:pt x="1965" y="6787"/>
                    <a:pt x="2715" y="6930"/>
                  </a:cubicBezTo>
                  <a:cubicBezTo>
                    <a:pt x="2668" y="7084"/>
                    <a:pt x="2549" y="7180"/>
                    <a:pt x="2418" y="7239"/>
                  </a:cubicBezTo>
                  <a:lnTo>
                    <a:pt x="751" y="7823"/>
                  </a:lnTo>
                  <a:cubicBezTo>
                    <a:pt x="298" y="7989"/>
                    <a:pt x="1" y="8406"/>
                    <a:pt x="1" y="8882"/>
                  </a:cubicBezTo>
                  <a:lnTo>
                    <a:pt x="1" y="10132"/>
                  </a:lnTo>
                  <a:cubicBezTo>
                    <a:pt x="1" y="10216"/>
                    <a:pt x="84" y="10275"/>
                    <a:pt x="156" y="10275"/>
                  </a:cubicBezTo>
                  <a:cubicBezTo>
                    <a:pt x="227" y="10275"/>
                    <a:pt x="298" y="10204"/>
                    <a:pt x="298" y="10132"/>
                  </a:cubicBezTo>
                  <a:lnTo>
                    <a:pt x="298" y="8882"/>
                  </a:lnTo>
                  <a:cubicBezTo>
                    <a:pt x="298" y="8775"/>
                    <a:pt x="322" y="8692"/>
                    <a:pt x="358" y="8597"/>
                  </a:cubicBezTo>
                  <a:lnTo>
                    <a:pt x="1120" y="9251"/>
                  </a:lnTo>
                  <a:cubicBezTo>
                    <a:pt x="1227" y="9347"/>
                    <a:pt x="1299" y="9478"/>
                    <a:pt x="1299" y="9620"/>
                  </a:cubicBezTo>
                  <a:lnTo>
                    <a:pt x="1299" y="10132"/>
                  </a:lnTo>
                  <a:cubicBezTo>
                    <a:pt x="1299" y="10216"/>
                    <a:pt x="1370" y="10275"/>
                    <a:pt x="1453" y="10275"/>
                  </a:cubicBezTo>
                  <a:cubicBezTo>
                    <a:pt x="1525" y="10275"/>
                    <a:pt x="1596" y="10204"/>
                    <a:pt x="1596" y="10132"/>
                  </a:cubicBezTo>
                  <a:lnTo>
                    <a:pt x="1596" y="9609"/>
                  </a:lnTo>
                  <a:cubicBezTo>
                    <a:pt x="1596" y="9370"/>
                    <a:pt x="1489" y="9168"/>
                    <a:pt x="1310" y="9001"/>
                  </a:cubicBezTo>
                  <a:lnTo>
                    <a:pt x="513" y="8311"/>
                  </a:lnTo>
                  <a:cubicBezTo>
                    <a:pt x="596" y="8216"/>
                    <a:pt x="715" y="8132"/>
                    <a:pt x="834" y="8085"/>
                  </a:cubicBezTo>
                  <a:lnTo>
                    <a:pt x="1846" y="7739"/>
                  </a:lnTo>
                  <a:cubicBezTo>
                    <a:pt x="2537" y="8775"/>
                    <a:pt x="3251" y="9144"/>
                    <a:pt x="3727" y="9275"/>
                  </a:cubicBezTo>
                  <a:cubicBezTo>
                    <a:pt x="3775" y="9299"/>
                    <a:pt x="3799" y="9299"/>
                    <a:pt x="3846" y="9299"/>
                  </a:cubicBezTo>
                  <a:cubicBezTo>
                    <a:pt x="3894" y="9299"/>
                    <a:pt x="3930" y="9299"/>
                    <a:pt x="3966" y="9275"/>
                  </a:cubicBezTo>
                  <a:cubicBezTo>
                    <a:pt x="4442" y="9144"/>
                    <a:pt x="5156" y="8775"/>
                    <a:pt x="5835" y="7739"/>
                  </a:cubicBezTo>
                  <a:lnTo>
                    <a:pt x="6847" y="8085"/>
                  </a:lnTo>
                  <a:cubicBezTo>
                    <a:pt x="6990" y="8132"/>
                    <a:pt x="7085" y="8216"/>
                    <a:pt x="7180" y="8311"/>
                  </a:cubicBezTo>
                  <a:lnTo>
                    <a:pt x="6371" y="9001"/>
                  </a:lnTo>
                  <a:cubicBezTo>
                    <a:pt x="6192" y="9144"/>
                    <a:pt x="6097" y="9370"/>
                    <a:pt x="6097" y="9609"/>
                  </a:cubicBezTo>
                  <a:lnTo>
                    <a:pt x="6097" y="10120"/>
                  </a:lnTo>
                  <a:cubicBezTo>
                    <a:pt x="6097" y="10204"/>
                    <a:pt x="6168" y="10263"/>
                    <a:pt x="6240" y="10263"/>
                  </a:cubicBezTo>
                  <a:cubicBezTo>
                    <a:pt x="6311" y="10263"/>
                    <a:pt x="6394" y="10192"/>
                    <a:pt x="6394" y="10120"/>
                  </a:cubicBezTo>
                  <a:lnTo>
                    <a:pt x="6394" y="9609"/>
                  </a:lnTo>
                  <a:cubicBezTo>
                    <a:pt x="6394" y="9466"/>
                    <a:pt x="6454" y="9323"/>
                    <a:pt x="6573" y="9239"/>
                  </a:cubicBezTo>
                  <a:lnTo>
                    <a:pt x="7323" y="8585"/>
                  </a:lnTo>
                  <a:cubicBezTo>
                    <a:pt x="7359" y="8668"/>
                    <a:pt x="7383" y="8775"/>
                    <a:pt x="7383" y="8870"/>
                  </a:cubicBezTo>
                  <a:lnTo>
                    <a:pt x="7383" y="10120"/>
                  </a:lnTo>
                  <a:cubicBezTo>
                    <a:pt x="7383" y="10204"/>
                    <a:pt x="7466" y="10263"/>
                    <a:pt x="7537" y="10263"/>
                  </a:cubicBezTo>
                  <a:cubicBezTo>
                    <a:pt x="7609" y="10263"/>
                    <a:pt x="7680" y="10192"/>
                    <a:pt x="7680" y="10120"/>
                  </a:cubicBezTo>
                  <a:lnTo>
                    <a:pt x="7680" y="8870"/>
                  </a:lnTo>
                  <a:cubicBezTo>
                    <a:pt x="7692" y="8406"/>
                    <a:pt x="7395" y="7977"/>
                    <a:pt x="6942" y="7823"/>
                  </a:cubicBezTo>
                  <a:lnTo>
                    <a:pt x="5275" y="7239"/>
                  </a:lnTo>
                  <a:cubicBezTo>
                    <a:pt x="5132" y="7203"/>
                    <a:pt x="5025" y="7084"/>
                    <a:pt x="4978" y="6930"/>
                  </a:cubicBezTo>
                  <a:cubicBezTo>
                    <a:pt x="5740" y="6787"/>
                    <a:pt x="6442" y="6513"/>
                    <a:pt x="6799" y="6382"/>
                  </a:cubicBezTo>
                  <a:cubicBezTo>
                    <a:pt x="6918" y="6334"/>
                    <a:pt x="7002" y="6251"/>
                    <a:pt x="7061" y="6132"/>
                  </a:cubicBezTo>
                  <a:cubicBezTo>
                    <a:pt x="7109" y="6013"/>
                    <a:pt x="7109" y="5894"/>
                    <a:pt x="7061" y="5775"/>
                  </a:cubicBezTo>
                  <a:cubicBezTo>
                    <a:pt x="6942" y="5477"/>
                    <a:pt x="6740" y="4846"/>
                    <a:pt x="6740" y="4013"/>
                  </a:cubicBezTo>
                  <a:lnTo>
                    <a:pt x="6740" y="2882"/>
                  </a:lnTo>
                  <a:cubicBezTo>
                    <a:pt x="6740" y="1286"/>
                    <a:pt x="5442" y="0"/>
                    <a:pt x="38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44"/>
            <p:cNvSpPr/>
            <p:nvPr/>
          </p:nvSpPr>
          <p:spPr>
            <a:xfrm>
              <a:off x="7611608" y="2891630"/>
              <a:ext cx="20069" cy="9463"/>
            </a:xfrm>
            <a:custGeom>
              <a:rect b="b" l="l" r="r" t="t"/>
              <a:pathLst>
                <a:path extrusionOk="0" h="298" w="632">
                  <a:moveTo>
                    <a:pt x="155" y="0"/>
                  </a:moveTo>
                  <a:cubicBezTo>
                    <a:pt x="60" y="0"/>
                    <a:pt x="1" y="83"/>
                    <a:pt x="1" y="155"/>
                  </a:cubicBezTo>
                  <a:cubicBezTo>
                    <a:pt x="1" y="226"/>
                    <a:pt x="84" y="298"/>
                    <a:pt x="155" y="298"/>
                  </a:cubicBezTo>
                  <a:lnTo>
                    <a:pt x="477" y="298"/>
                  </a:lnTo>
                  <a:cubicBezTo>
                    <a:pt x="572" y="298"/>
                    <a:pt x="632" y="226"/>
                    <a:pt x="632" y="155"/>
                  </a:cubicBezTo>
                  <a:cubicBezTo>
                    <a:pt x="632" y="83"/>
                    <a:pt x="572" y="0"/>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44"/>
            <p:cNvSpPr/>
            <p:nvPr/>
          </p:nvSpPr>
          <p:spPr>
            <a:xfrm>
              <a:off x="7673245" y="2891630"/>
              <a:ext cx="19688" cy="9463"/>
            </a:xfrm>
            <a:custGeom>
              <a:rect b="b" l="l" r="r" t="t"/>
              <a:pathLst>
                <a:path extrusionOk="0" h="298" w="620">
                  <a:moveTo>
                    <a:pt x="143" y="0"/>
                  </a:moveTo>
                  <a:cubicBezTo>
                    <a:pt x="60" y="0"/>
                    <a:pt x="0" y="83"/>
                    <a:pt x="0" y="155"/>
                  </a:cubicBezTo>
                  <a:cubicBezTo>
                    <a:pt x="0" y="226"/>
                    <a:pt x="72" y="298"/>
                    <a:pt x="143" y="298"/>
                  </a:cubicBezTo>
                  <a:lnTo>
                    <a:pt x="477" y="298"/>
                  </a:lnTo>
                  <a:cubicBezTo>
                    <a:pt x="560" y="298"/>
                    <a:pt x="620" y="226"/>
                    <a:pt x="620" y="155"/>
                  </a:cubicBezTo>
                  <a:cubicBezTo>
                    <a:pt x="620" y="83"/>
                    <a:pt x="548" y="0"/>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5" name="Google Shape;2545;p44"/>
          <p:cNvGrpSpPr/>
          <p:nvPr/>
        </p:nvGrpSpPr>
        <p:grpSpPr>
          <a:xfrm>
            <a:off x="1078750" y="3033165"/>
            <a:ext cx="6986500" cy="444600"/>
            <a:chOff x="1078750" y="3033165"/>
            <a:chExt cx="6986500" cy="444600"/>
          </a:xfrm>
        </p:grpSpPr>
        <p:sp>
          <p:nvSpPr>
            <p:cNvPr id="2546" name="Google Shape;2546;p44"/>
            <p:cNvSpPr/>
            <p:nvPr/>
          </p:nvSpPr>
          <p:spPr>
            <a:xfrm>
              <a:off x="1078750" y="3033165"/>
              <a:ext cx="444600" cy="444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44"/>
            <p:cNvSpPr/>
            <p:nvPr/>
          </p:nvSpPr>
          <p:spPr>
            <a:xfrm>
              <a:off x="7620650" y="3033165"/>
              <a:ext cx="444600" cy="44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8" name="Google Shape;2548;p44"/>
            <p:cNvGrpSpPr/>
            <p:nvPr/>
          </p:nvGrpSpPr>
          <p:grpSpPr>
            <a:xfrm>
              <a:off x="1640700" y="3089567"/>
              <a:ext cx="5862600" cy="331800"/>
              <a:chOff x="1640700" y="3753575"/>
              <a:chExt cx="5862600" cy="331800"/>
            </a:xfrm>
          </p:grpSpPr>
          <p:sp>
            <p:nvSpPr>
              <p:cNvPr id="2549" name="Google Shape;2549;p44"/>
              <p:cNvSpPr/>
              <p:nvPr/>
            </p:nvSpPr>
            <p:spPr>
              <a:xfrm>
                <a:off x="1640700" y="3753575"/>
                <a:ext cx="5862600" cy="331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44"/>
              <p:cNvSpPr/>
              <p:nvPr/>
            </p:nvSpPr>
            <p:spPr>
              <a:xfrm>
                <a:off x="4596924" y="3809975"/>
                <a:ext cx="23340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44"/>
              <p:cNvSpPr/>
              <p:nvPr/>
            </p:nvSpPr>
            <p:spPr>
              <a:xfrm>
                <a:off x="2213050" y="3809975"/>
                <a:ext cx="23340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52" name="Google Shape;2552;p44"/>
          <p:cNvGrpSpPr/>
          <p:nvPr/>
        </p:nvGrpSpPr>
        <p:grpSpPr>
          <a:xfrm>
            <a:off x="7705412" y="3117790"/>
            <a:ext cx="275076" cy="275351"/>
            <a:chOff x="865862" y="3207306"/>
            <a:chExt cx="364484" cy="364897"/>
          </a:xfrm>
        </p:grpSpPr>
        <p:sp>
          <p:nvSpPr>
            <p:cNvPr id="2553" name="Google Shape;2553;p44"/>
            <p:cNvSpPr/>
            <p:nvPr/>
          </p:nvSpPr>
          <p:spPr>
            <a:xfrm>
              <a:off x="928229" y="3269323"/>
              <a:ext cx="240131" cy="240100"/>
            </a:xfrm>
            <a:custGeom>
              <a:rect b="b" l="l" r="r" t="t"/>
              <a:pathLst>
                <a:path extrusionOk="0" h="7561" w="7562">
                  <a:moveTo>
                    <a:pt x="3775" y="0"/>
                  </a:moveTo>
                  <a:cubicBezTo>
                    <a:pt x="1692" y="0"/>
                    <a:pt x="1" y="1703"/>
                    <a:pt x="1" y="3787"/>
                  </a:cubicBezTo>
                  <a:cubicBezTo>
                    <a:pt x="1" y="5870"/>
                    <a:pt x="1692" y="7561"/>
                    <a:pt x="3775" y="7561"/>
                  </a:cubicBezTo>
                  <a:cubicBezTo>
                    <a:pt x="4454" y="7561"/>
                    <a:pt x="5121" y="7382"/>
                    <a:pt x="5704" y="7037"/>
                  </a:cubicBezTo>
                  <a:cubicBezTo>
                    <a:pt x="5787" y="6977"/>
                    <a:pt x="5823" y="6858"/>
                    <a:pt x="5775" y="6775"/>
                  </a:cubicBezTo>
                  <a:cubicBezTo>
                    <a:pt x="5736" y="6720"/>
                    <a:pt x="5672" y="6691"/>
                    <a:pt x="5605" y="6691"/>
                  </a:cubicBezTo>
                  <a:cubicBezTo>
                    <a:pt x="5570" y="6691"/>
                    <a:pt x="5534" y="6699"/>
                    <a:pt x="5502" y="6716"/>
                  </a:cubicBezTo>
                  <a:cubicBezTo>
                    <a:pt x="4990" y="7025"/>
                    <a:pt x="4394" y="7192"/>
                    <a:pt x="3775" y="7192"/>
                  </a:cubicBezTo>
                  <a:cubicBezTo>
                    <a:pt x="1906" y="7192"/>
                    <a:pt x="382" y="5668"/>
                    <a:pt x="382" y="3798"/>
                  </a:cubicBezTo>
                  <a:cubicBezTo>
                    <a:pt x="382" y="1917"/>
                    <a:pt x="1906" y="405"/>
                    <a:pt x="3775" y="405"/>
                  </a:cubicBezTo>
                  <a:cubicBezTo>
                    <a:pt x="5656" y="405"/>
                    <a:pt x="7168" y="1917"/>
                    <a:pt x="7168" y="3798"/>
                  </a:cubicBezTo>
                  <a:cubicBezTo>
                    <a:pt x="7168" y="4775"/>
                    <a:pt x="6740" y="5715"/>
                    <a:pt x="6002" y="6358"/>
                  </a:cubicBezTo>
                  <a:cubicBezTo>
                    <a:pt x="5918" y="6430"/>
                    <a:pt x="5906" y="6549"/>
                    <a:pt x="5978" y="6620"/>
                  </a:cubicBezTo>
                  <a:cubicBezTo>
                    <a:pt x="6024" y="6667"/>
                    <a:pt x="6082" y="6691"/>
                    <a:pt x="6136" y="6691"/>
                  </a:cubicBezTo>
                  <a:cubicBezTo>
                    <a:pt x="6179" y="6691"/>
                    <a:pt x="6220" y="6676"/>
                    <a:pt x="6252" y="6644"/>
                  </a:cubicBezTo>
                  <a:cubicBezTo>
                    <a:pt x="7085" y="5930"/>
                    <a:pt x="7561" y="4882"/>
                    <a:pt x="7561" y="3787"/>
                  </a:cubicBezTo>
                  <a:cubicBezTo>
                    <a:pt x="7561" y="1703"/>
                    <a:pt x="5859" y="0"/>
                    <a:pt x="37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44"/>
            <p:cNvSpPr/>
            <p:nvPr/>
          </p:nvSpPr>
          <p:spPr>
            <a:xfrm>
              <a:off x="956205" y="3297681"/>
              <a:ext cx="184179" cy="184147"/>
            </a:xfrm>
            <a:custGeom>
              <a:rect b="b" l="l" r="r" t="t"/>
              <a:pathLst>
                <a:path extrusionOk="0" h="5799" w="5800">
                  <a:moveTo>
                    <a:pt x="2894" y="0"/>
                  </a:moveTo>
                  <a:cubicBezTo>
                    <a:pt x="1311" y="0"/>
                    <a:pt x="1" y="1298"/>
                    <a:pt x="1" y="2905"/>
                  </a:cubicBezTo>
                  <a:cubicBezTo>
                    <a:pt x="1" y="4501"/>
                    <a:pt x="1287" y="5799"/>
                    <a:pt x="2894" y="5799"/>
                  </a:cubicBezTo>
                  <a:cubicBezTo>
                    <a:pt x="4502" y="5799"/>
                    <a:pt x="5799" y="4513"/>
                    <a:pt x="5799" y="2905"/>
                  </a:cubicBezTo>
                  <a:cubicBezTo>
                    <a:pt x="5799" y="2322"/>
                    <a:pt x="5621" y="1751"/>
                    <a:pt x="5311" y="1286"/>
                  </a:cubicBezTo>
                  <a:cubicBezTo>
                    <a:pt x="5276" y="1229"/>
                    <a:pt x="5219" y="1202"/>
                    <a:pt x="5159" y="1202"/>
                  </a:cubicBezTo>
                  <a:cubicBezTo>
                    <a:pt x="5118" y="1202"/>
                    <a:pt x="5076" y="1215"/>
                    <a:pt x="5037" y="1239"/>
                  </a:cubicBezTo>
                  <a:cubicBezTo>
                    <a:pt x="4954" y="1298"/>
                    <a:pt x="4942" y="1417"/>
                    <a:pt x="5002" y="1501"/>
                  </a:cubicBezTo>
                  <a:cubicBezTo>
                    <a:pt x="5275" y="1917"/>
                    <a:pt x="5430" y="2417"/>
                    <a:pt x="5430" y="2905"/>
                  </a:cubicBezTo>
                  <a:cubicBezTo>
                    <a:pt x="5430" y="4287"/>
                    <a:pt x="4299" y="5418"/>
                    <a:pt x="2918" y="5418"/>
                  </a:cubicBezTo>
                  <a:cubicBezTo>
                    <a:pt x="1525" y="5418"/>
                    <a:pt x="394" y="4287"/>
                    <a:pt x="394" y="2905"/>
                  </a:cubicBezTo>
                  <a:cubicBezTo>
                    <a:pt x="394" y="1524"/>
                    <a:pt x="1513" y="393"/>
                    <a:pt x="2894" y="393"/>
                  </a:cubicBezTo>
                  <a:cubicBezTo>
                    <a:pt x="3525" y="393"/>
                    <a:pt x="4132" y="631"/>
                    <a:pt x="4597" y="1036"/>
                  </a:cubicBezTo>
                  <a:cubicBezTo>
                    <a:pt x="4628" y="1073"/>
                    <a:pt x="4669" y="1089"/>
                    <a:pt x="4712" y="1089"/>
                  </a:cubicBezTo>
                  <a:cubicBezTo>
                    <a:pt x="4764" y="1089"/>
                    <a:pt x="4819" y="1064"/>
                    <a:pt x="4859" y="1024"/>
                  </a:cubicBezTo>
                  <a:cubicBezTo>
                    <a:pt x="4942" y="953"/>
                    <a:pt x="4918" y="834"/>
                    <a:pt x="4847" y="762"/>
                  </a:cubicBezTo>
                  <a:cubicBezTo>
                    <a:pt x="4311" y="274"/>
                    <a:pt x="3609" y="0"/>
                    <a:pt x="28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44"/>
            <p:cNvSpPr/>
            <p:nvPr/>
          </p:nvSpPr>
          <p:spPr>
            <a:xfrm>
              <a:off x="1042039" y="3207306"/>
              <a:ext cx="12511" cy="47664"/>
            </a:xfrm>
            <a:custGeom>
              <a:rect b="b" l="l" r="r" t="t"/>
              <a:pathLst>
                <a:path extrusionOk="0" h="1501" w="394">
                  <a:moveTo>
                    <a:pt x="191" y="1"/>
                  </a:moveTo>
                  <a:cubicBezTo>
                    <a:pt x="96" y="1"/>
                    <a:pt x="1" y="96"/>
                    <a:pt x="1" y="203"/>
                  </a:cubicBezTo>
                  <a:lnTo>
                    <a:pt x="1" y="1310"/>
                  </a:lnTo>
                  <a:cubicBezTo>
                    <a:pt x="1" y="1430"/>
                    <a:pt x="96" y="1501"/>
                    <a:pt x="191" y="1501"/>
                  </a:cubicBezTo>
                  <a:cubicBezTo>
                    <a:pt x="298" y="1501"/>
                    <a:pt x="394" y="1418"/>
                    <a:pt x="394" y="1310"/>
                  </a:cubicBezTo>
                  <a:lnTo>
                    <a:pt x="394" y="203"/>
                  </a:lnTo>
                  <a:cubicBezTo>
                    <a:pt x="394" y="96"/>
                    <a:pt x="298"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44"/>
            <p:cNvSpPr/>
            <p:nvPr/>
          </p:nvSpPr>
          <p:spPr>
            <a:xfrm>
              <a:off x="1042039" y="3524538"/>
              <a:ext cx="12511" cy="47664"/>
            </a:xfrm>
            <a:custGeom>
              <a:rect b="b" l="l" r="r" t="t"/>
              <a:pathLst>
                <a:path extrusionOk="0" h="1501" w="394">
                  <a:moveTo>
                    <a:pt x="191" y="0"/>
                  </a:moveTo>
                  <a:cubicBezTo>
                    <a:pt x="96" y="0"/>
                    <a:pt x="1" y="95"/>
                    <a:pt x="1" y="191"/>
                  </a:cubicBezTo>
                  <a:lnTo>
                    <a:pt x="1" y="1310"/>
                  </a:lnTo>
                  <a:cubicBezTo>
                    <a:pt x="1" y="1417"/>
                    <a:pt x="84" y="1500"/>
                    <a:pt x="191" y="1500"/>
                  </a:cubicBezTo>
                  <a:cubicBezTo>
                    <a:pt x="298" y="1500"/>
                    <a:pt x="394" y="1417"/>
                    <a:pt x="394" y="1310"/>
                  </a:cubicBezTo>
                  <a:lnTo>
                    <a:pt x="394" y="191"/>
                  </a:lnTo>
                  <a:cubicBezTo>
                    <a:pt x="394" y="95"/>
                    <a:pt x="298" y="0"/>
                    <a:pt x="1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44"/>
            <p:cNvSpPr/>
            <p:nvPr/>
          </p:nvSpPr>
          <p:spPr>
            <a:xfrm>
              <a:off x="953188" y="3230836"/>
              <a:ext cx="31406" cy="43441"/>
            </a:xfrm>
            <a:custGeom>
              <a:rect b="b" l="l" r="r" t="t"/>
              <a:pathLst>
                <a:path extrusionOk="0" h="1368" w="989">
                  <a:moveTo>
                    <a:pt x="217" y="0"/>
                  </a:moveTo>
                  <a:cubicBezTo>
                    <a:pt x="185" y="0"/>
                    <a:pt x="153" y="7"/>
                    <a:pt x="120" y="22"/>
                  </a:cubicBezTo>
                  <a:cubicBezTo>
                    <a:pt x="36" y="81"/>
                    <a:pt x="1" y="188"/>
                    <a:pt x="48" y="296"/>
                  </a:cubicBezTo>
                  <a:lnTo>
                    <a:pt x="608" y="1272"/>
                  </a:lnTo>
                  <a:cubicBezTo>
                    <a:pt x="644" y="1331"/>
                    <a:pt x="715" y="1367"/>
                    <a:pt x="775" y="1367"/>
                  </a:cubicBezTo>
                  <a:cubicBezTo>
                    <a:pt x="798" y="1367"/>
                    <a:pt x="834" y="1343"/>
                    <a:pt x="870" y="1331"/>
                  </a:cubicBezTo>
                  <a:cubicBezTo>
                    <a:pt x="953" y="1272"/>
                    <a:pt x="989" y="1165"/>
                    <a:pt x="941" y="1070"/>
                  </a:cubicBezTo>
                  <a:lnTo>
                    <a:pt x="394" y="93"/>
                  </a:lnTo>
                  <a:cubicBezTo>
                    <a:pt x="352" y="35"/>
                    <a:pt x="288" y="0"/>
                    <a:pt x="2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44"/>
            <p:cNvSpPr/>
            <p:nvPr/>
          </p:nvSpPr>
          <p:spPr>
            <a:xfrm>
              <a:off x="1111614" y="3505485"/>
              <a:ext cx="30644" cy="42520"/>
            </a:xfrm>
            <a:custGeom>
              <a:rect b="b" l="l" r="r" t="t"/>
              <a:pathLst>
                <a:path extrusionOk="0" h="1339" w="965">
                  <a:moveTo>
                    <a:pt x="210" y="1"/>
                  </a:moveTo>
                  <a:cubicBezTo>
                    <a:pt x="181" y="1"/>
                    <a:pt x="151" y="6"/>
                    <a:pt x="119" y="17"/>
                  </a:cubicBezTo>
                  <a:cubicBezTo>
                    <a:pt x="24" y="76"/>
                    <a:pt x="0" y="183"/>
                    <a:pt x="48" y="291"/>
                  </a:cubicBezTo>
                  <a:lnTo>
                    <a:pt x="596" y="1255"/>
                  </a:lnTo>
                  <a:cubicBezTo>
                    <a:pt x="620" y="1314"/>
                    <a:pt x="691" y="1338"/>
                    <a:pt x="751" y="1338"/>
                  </a:cubicBezTo>
                  <a:cubicBezTo>
                    <a:pt x="786" y="1338"/>
                    <a:pt x="810" y="1326"/>
                    <a:pt x="846" y="1314"/>
                  </a:cubicBezTo>
                  <a:cubicBezTo>
                    <a:pt x="929" y="1255"/>
                    <a:pt x="965" y="1148"/>
                    <a:pt x="917" y="1041"/>
                  </a:cubicBezTo>
                  <a:lnTo>
                    <a:pt x="381" y="100"/>
                  </a:lnTo>
                  <a:cubicBezTo>
                    <a:pt x="339" y="33"/>
                    <a:pt x="279" y="1"/>
                    <a:pt x="2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44"/>
            <p:cNvSpPr/>
            <p:nvPr/>
          </p:nvSpPr>
          <p:spPr>
            <a:xfrm>
              <a:off x="888916" y="3295998"/>
              <a:ext cx="44648" cy="29691"/>
            </a:xfrm>
            <a:custGeom>
              <a:rect b="b" l="l" r="r" t="t"/>
              <a:pathLst>
                <a:path extrusionOk="0" h="935" w="1406">
                  <a:moveTo>
                    <a:pt x="203" y="0"/>
                  </a:moveTo>
                  <a:cubicBezTo>
                    <a:pt x="136" y="0"/>
                    <a:pt x="64" y="37"/>
                    <a:pt x="24" y="101"/>
                  </a:cubicBezTo>
                  <a:cubicBezTo>
                    <a:pt x="1" y="184"/>
                    <a:pt x="36" y="303"/>
                    <a:pt x="120" y="351"/>
                  </a:cubicBezTo>
                  <a:lnTo>
                    <a:pt x="1084" y="899"/>
                  </a:lnTo>
                  <a:cubicBezTo>
                    <a:pt x="1120" y="923"/>
                    <a:pt x="1144" y="934"/>
                    <a:pt x="1179" y="934"/>
                  </a:cubicBezTo>
                  <a:cubicBezTo>
                    <a:pt x="1239" y="934"/>
                    <a:pt x="1310" y="899"/>
                    <a:pt x="1334" y="839"/>
                  </a:cubicBezTo>
                  <a:cubicBezTo>
                    <a:pt x="1406" y="756"/>
                    <a:pt x="1358" y="637"/>
                    <a:pt x="1263" y="577"/>
                  </a:cubicBezTo>
                  <a:lnTo>
                    <a:pt x="298" y="30"/>
                  </a:lnTo>
                  <a:cubicBezTo>
                    <a:pt x="271" y="10"/>
                    <a:pt x="237" y="0"/>
                    <a:pt x="2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44"/>
            <p:cNvSpPr/>
            <p:nvPr/>
          </p:nvSpPr>
          <p:spPr>
            <a:xfrm>
              <a:off x="1162644" y="3454106"/>
              <a:ext cx="45029" cy="30390"/>
            </a:xfrm>
            <a:custGeom>
              <a:rect b="b" l="l" r="r" t="t"/>
              <a:pathLst>
                <a:path extrusionOk="0" h="957" w="1418">
                  <a:moveTo>
                    <a:pt x="237" y="1"/>
                  </a:moveTo>
                  <a:cubicBezTo>
                    <a:pt x="171" y="1"/>
                    <a:pt x="101" y="41"/>
                    <a:pt x="60" y="99"/>
                  </a:cubicBezTo>
                  <a:cubicBezTo>
                    <a:pt x="1" y="194"/>
                    <a:pt x="48" y="313"/>
                    <a:pt x="132" y="373"/>
                  </a:cubicBezTo>
                  <a:lnTo>
                    <a:pt x="1096" y="920"/>
                  </a:lnTo>
                  <a:cubicBezTo>
                    <a:pt x="1132" y="932"/>
                    <a:pt x="1156" y="956"/>
                    <a:pt x="1191" y="956"/>
                  </a:cubicBezTo>
                  <a:cubicBezTo>
                    <a:pt x="1251" y="956"/>
                    <a:pt x="1322" y="920"/>
                    <a:pt x="1346" y="861"/>
                  </a:cubicBezTo>
                  <a:cubicBezTo>
                    <a:pt x="1418" y="766"/>
                    <a:pt x="1382" y="646"/>
                    <a:pt x="1299" y="575"/>
                  </a:cubicBezTo>
                  <a:lnTo>
                    <a:pt x="322" y="27"/>
                  </a:lnTo>
                  <a:cubicBezTo>
                    <a:pt x="296" y="9"/>
                    <a:pt x="267" y="1"/>
                    <a:pt x="2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44"/>
            <p:cNvSpPr/>
            <p:nvPr/>
          </p:nvSpPr>
          <p:spPr>
            <a:xfrm>
              <a:off x="865862" y="3383864"/>
              <a:ext cx="47664" cy="12130"/>
            </a:xfrm>
            <a:custGeom>
              <a:rect b="b" l="l" r="r" t="t"/>
              <a:pathLst>
                <a:path extrusionOk="0" h="382" w="1501">
                  <a:moveTo>
                    <a:pt x="191" y="1"/>
                  </a:moveTo>
                  <a:cubicBezTo>
                    <a:pt x="84" y="1"/>
                    <a:pt x="0" y="84"/>
                    <a:pt x="0" y="191"/>
                  </a:cubicBezTo>
                  <a:cubicBezTo>
                    <a:pt x="0" y="287"/>
                    <a:pt x="84" y="382"/>
                    <a:pt x="191" y="382"/>
                  </a:cubicBezTo>
                  <a:lnTo>
                    <a:pt x="1310" y="382"/>
                  </a:lnTo>
                  <a:cubicBezTo>
                    <a:pt x="1429" y="382"/>
                    <a:pt x="1501" y="299"/>
                    <a:pt x="1501" y="191"/>
                  </a:cubicBezTo>
                  <a:cubicBezTo>
                    <a:pt x="1501" y="84"/>
                    <a:pt x="1417"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44"/>
            <p:cNvSpPr/>
            <p:nvPr/>
          </p:nvSpPr>
          <p:spPr>
            <a:xfrm>
              <a:off x="1182300" y="3383864"/>
              <a:ext cx="48045" cy="12130"/>
            </a:xfrm>
            <a:custGeom>
              <a:rect b="b" l="l" r="r" t="t"/>
              <a:pathLst>
                <a:path extrusionOk="0" h="382" w="1513">
                  <a:moveTo>
                    <a:pt x="203" y="1"/>
                  </a:moveTo>
                  <a:cubicBezTo>
                    <a:pt x="96" y="1"/>
                    <a:pt x="1" y="84"/>
                    <a:pt x="1" y="191"/>
                  </a:cubicBezTo>
                  <a:cubicBezTo>
                    <a:pt x="1" y="287"/>
                    <a:pt x="96" y="382"/>
                    <a:pt x="203" y="382"/>
                  </a:cubicBezTo>
                  <a:lnTo>
                    <a:pt x="1311" y="382"/>
                  </a:lnTo>
                  <a:cubicBezTo>
                    <a:pt x="1418" y="382"/>
                    <a:pt x="1513" y="287"/>
                    <a:pt x="1513" y="191"/>
                  </a:cubicBezTo>
                  <a:cubicBezTo>
                    <a:pt x="1513" y="84"/>
                    <a:pt x="1430" y="1"/>
                    <a:pt x="13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44"/>
            <p:cNvSpPr/>
            <p:nvPr/>
          </p:nvSpPr>
          <p:spPr>
            <a:xfrm>
              <a:off x="888916" y="3454011"/>
              <a:ext cx="43885" cy="30104"/>
            </a:xfrm>
            <a:custGeom>
              <a:rect b="b" l="l" r="r" t="t"/>
              <a:pathLst>
                <a:path extrusionOk="0" h="948" w="1382">
                  <a:moveTo>
                    <a:pt x="1186" y="1"/>
                  </a:moveTo>
                  <a:cubicBezTo>
                    <a:pt x="1152" y="1"/>
                    <a:pt x="1117" y="10"/>
                    <a:pt x="1084" y="30"/>
                  </a:cubicBezTo>
                  <a:lnTo>
                    <a:pt x="120" y="590"/>
                  </a:lnTo>
                  <a:cubicBezTo>
                    <a:pt x="36" y="649"/>
                    <a:pt x="1" y="745"/>
                    <a:pt x="48" y="852"/>
                  </a:cubicBezTo>
                  <a:cubicBezTo>
                    <a:pt x="72" y="911"/>
                    <a:pt x="144" y="947"/>
                    <a:pt x="215" y="947"/>
                  </a:cubicBezTo>
                  <a:cubicBezTo>
                    <a:pt x="239" y="947"/>
                    <a:pt x="274" y="923"/>
                    <a:pt x="298" y="911"/>
                  </a:cubicBezTo>
                  <a:lnTo>
                    <a:pt x="1263" y="364"/>
                  </a:lnTo>
                  <a:cubicBezTo>
                    <a:pt x="1358" y="304"/>
                    <a:pt x="1382" y="197"/>
                    <a:pt x="1334" y="90"/>
                  </a:cubicBezTo>
                  <a:cubicBezTo>
                    <a:pt x="1311" y="35"/>
                    <a:pt x="1251" y="1"/>
                    <a:pt x="11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44"/>
            <p:cNvSpPr/>
            <p:nvPr/>
          </p:nvSpPr>
          <p:spPr>
            <a:xfrm>
              <a:off x="1163025" y="3295648"/>
              <a:ext cx="44648" cy="30040"/>
            </a:xfrm>
            <a:custGeom>
              <a:rect b="b" l="l" r="r" t="t"/>
              <a:pathLst>
                <a:path extrusionOk="0" h="946" w="1406">
                  <a:moveTo>
                    <a:pt x="1177" y="1"/>
                  </a:moveTo>
                  <a:cubicBezTo>
                    <a:pt x="1147" y="1"/>
                    <a:pt x="1115" y="6"/>
                    <a:pt x="1084" y="17"/>
                  </a:cubicBezTo>
                  <a:lnTo>
                    <a:pt x="120" y="576"/>
                  </a:lnTo>
                  <a:cubicBezTo>
                    <a:pt x="36" y="636"/>
                    <a:pt x="1" y="731"/>
                    <a:pt x="48" y="838"/>
                  </a:cubicBezTo>
                  <a:cubicBezTo>
                    <a:pt x="96" y="910"/>
                    <a:pt x="155" y="945"/>
                    <a:pt x="227" y="945"/>
                  </a:cubicBezTo>
                  <a:cubicBezTo>
                    <a:pt x="251" y="945"/>
                    <a:pt x="286" y="934"/>
                    <a:pt x="310" y="910"/>
                  </a:cubicBezTo>
                  <a:lnTo>
                    <a:pt x="1287" y="362"/>
                  </a:lnTo>
                  <a:cubicBezTo>
                    <a:pt x="1370" y="302"/>
                    <a:pt x="1406" y="195"/>
                    <a:pt x="1358" y="100"/>
                  </a:cubicBezTo>
                  <a:cubicBezTo>
                    <a:pt x="1316" y="33"/>
                    <a:pt x="1250" y="1"/>
                    <a:pt x="11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44"/>
            <p:cNvSpPr/>
            <p:nvPr/>
          </p:nvSpPr>
          <p:spPr>
            <a:xfrm>
              <a:off x="953188" y="3505835"/>
              <a:ext cx="31787" cy="43282"/>
            </a:xfrm>
            <a:custGeom>
              <a:rect b="b" l="l" r="r" t="t"/>
              <a:pathLst>
                <a:path extrusionOk="0" h="1363" w="1001">
                  <a:moveTo>
                    <a:pt x="782" y="0"/>
                  </a:moveTo>
                  <a:cubicBezTo>
                    <a:pt x="714" y="0"/>
                    <a:pt x="648" y="37"/>
                    <a:pt x="608" y="101"/>
                  </a:cubicBezTo>
                  <a:lnTo>
                    <a:pt x="60" y="1065"/>
                  </a:lnTo>
                  <a:cubicBezTo>
                    <a:pt x="1" y="1161"/>
                    <a:pt x="48" y="1280"/>
                    <a:pt x="132" y="1327"/>
                  </a:cubicBezTo>
                  <a:cubicBezTo>
                    <a:pt x="167" y="1351"/>
                    <a:pt x="191" y="1363"/>
                    <a:pt x="227" y="1363"/>
                  </a:cubicBezTo>
                  <a:cubicBezTo>
                    <a:pt x="286" y="1363"/>
                    <a:pt x="358" y="1327"/>
                    <a:pt x="394" y="1280"/>
                  </a:cubicBezTo>
                  <a:lnTo>
                    <a:pt x="941" y="303"/>
                  </a:lnTo>
                  <a:cubicBezTo>
                    <a:pt x="1001" y="184"/>
                    <a:pt x="965" y="65"/>
                    <a:pt x="882" y="30"/>
                  </a:cubicBezTo>
                  <a:cubicBezTo>
                    <a:pt x="850" y="10"/>
                    <a:pt x="816" y="0"/>
                    <a:pt x="7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44"/>
            <p:cNvSpPr/>
            <p:nvPr/>
          </p:nvSpPr>
          <p:spPr>
            <a:xfrm>
              <a:off x="1111614" y="3231726"/>
              <a:ext cx="31025" cy="42933"/>
            </a:xfrm>
            <a:custGeom>
              <a:rect b="b" l="l" r="r" t="t"/>
              <a:pathLst>
                <a:path extrusionOk="0" h="1352" w="977">
                  <a:moveTo>
                    <a:pt x="754" y="0"/>
                  </a:moveTo>
                  <a:cubicBezTo>
                    <a:pt x="688" y="0"/>
                    <a:pt x="620" y="37"/>
                    <a:pt x="572" y="101"/>
                  </a:cubicBezTo>
                  <a:lnTo>
                    <a:pt x="24" y="1065"/>
                  </a:lnTo>
                  <a:cubicBezTo>
                    <a:pt x="0" y="1137"/>
                    <a:pt x="24" y="1256"/>
                    <a:pt x="119" y="1315"/>
                  </a:cubicBezTo>
                  <a:cubicBezTo>
                    <a:pt x="143" y="1339"/>
                    <a:pt x="179" y="1351"/>
                    <a:pt x="203" y="1351"/>
                  </a:cubicBezTo>
                  <a:cubicBezTo>
                    <a:pt x="262" y="1351"/>
                    <a:pt x="346" y="1315"/>
                    <a:pt x="370" y="1256"/>
                  </a:cubicBezTo>
                  <a:lnTo>
                    <a:pt x="917" y="291"/>
                  </a:lnTo>
                  <a:cubicBezTo>
                    <a:pt x="977" y="208"/>
                    <a:pt x="941" y="89"/>
                    <a:pt x="846" y="29"/>
                  </a:cubicBezTo>
                  <a:cubicBezTo>
                    <a:pt x="818" y="10"/>
                    <a:pt x="786" y="0"/>
                    <a:pt x="7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7" name="Google Shape;2567;p44"/>
          <p:cNvGrpSpPr/>
          <p:nvPr/>
        </p:nvGrpSpPr>
        <p:grpSpPr>
          <a:xfrm>
            <a:off x="1162793" y="3121720"/>
            <a:ext cx="276514" cy="267491"/>
            <a:chOff x="1954741" y="3212419"/>
            <a:chExt cx="366389" cy="354481"/>
          </a:xfrm>
        </p:grpSpPr>
        <p:sp>
          <p:nvSpPr>
            <p:cNvPr id="2568" name="Google Shape;2568;p44"/>
            <p:cNvSpPr/>
            <p:nvPr/>
          </p:nvSpPr>
          <p:spPr>
            <a:xfrm>
              <a:off x="1964204" y="3212419"/>
              <a:ext cx="356926" cy="354481"/>
            </a:xfrm>
            <a:custGeom>
              <a:rect b="b" l="l" r="r" t="t"/>
              <a:pathLst>
                <a:path extrusionOk="0" h="11163" w="11240">
                  <a:moveTo>
                    <a:pt x="3618" y="1"/>
                  </a:moveTo>
                  <a:cubicBezTo>
                    <a:pt x="3546" y="1"/>
                    <a:pt x="3474" y="18"/>
                    <a:pt x="3405" y="54"/>
                  </a:cubicBezTo>
                  <a:cubicBezTo>
                    <a:pt x="2405" y="507"/>
                    <a:pt x="1560" y="1245"/>
                    <a:pt x="953" y="2161"/>
                  </a:cubicBezTo>
                  <a:cubicBezTo>
                    <a:pt x="321" y="3114"/>
                    <a:pt x="0" y="4221"/>
                    <a:pt x="0" y="5352"/>
                  </a:cubicBezTo>
                  <a:cubicBezTo>
                    <a:pt x="0" y="8567"/>
                    <a:pt x="2619" y="11163"/>
                    <a:pt x="5822" y="11163"/>
                  </a:cubicBezTo>
                  <a:cubicBezTo>
                    <a:pt x="6953" y="11163"/>
                    <a:pt x="8061" y="10841"/>
                    <a:pt x="9001" y="10222"/>
                  </a:cubicBezTo>
                  <a:cubicBezTo>
                    <a:pt x="9930" y="9603"/>
                    <a:pt x="10656" y="8758"/>
                    <a:pt x="11120" y="7757"/>
                  </a:cubicBezTo>
                  <a:cubicBezTo>
                    <a:pt x="11240" y="7567"/>
                    <a:pt x="11180" y="7317"/>
                    <a:pt x="11001" y="7186"/>
                  </a:cubicBezTo>
                  <a:cubicBezTo>
                    <a:pt x="10912" y="7109"/>
                    <a:pt x="10802" y="7070"/>
                    <a:pt x="10692" y="7070"/>
                  </a:cubicBezTo>
                  <a:cubicBezTo>
                    <a:pt x="10582" y="7070"/>
                    <a:pt x="10472" y="7109"/>
                    <a:pt x="10382" y="7186"/>
                  </a:cubicBezTo>
                  <a:cubicBezTo>
                    <a:pt x="9585" y="7793"/>
                    <a:pt x="8632" y="8115"/>
                    <a:pt x="7632" y="8115"/>
                  </a:cubicBezTo>
                  <a:cubicBezTo>
                    <a:pt x="7370" y="8115"/>
                    <a:pt x="7084" y="8091"/>
                    <a:pt x="6810" y="8043"/>
                  </a:cubicBezTo>
                  <a:cubicBezTo>
                    <a:pt x="6802" y="8042"/>
                    <a:pt x="6794" y="8042"/>
                    <a:pt x="6786" y="8042"/>
                  </a:cubicBezTo>
                  <a:cubicBezTo>
                    <a:pt x="6698" y="8042"/>
                    <a:pt x="6607" y="8101"/>
                    <a:pt x="6596" y="8210"/>
                  </a:cubicBezTo>
                  <a:cubicBezTo>
                    <a:pt x="6572" y="8317"/>
                    <a:pt x="6632" y="8412"/>
                    <a:pt x="6751" y="8436"/>
                  </a:cubicBezTo>
                  <a:cubicBezTo>
                    <a:pt x="7049" y="8484"/>
                    <a:pt x="7346" y="8508"/>
                    <a:pt x="7632" y="8508"/>
                  </a:cubicBezTo>
                  <a:cubicBezTo>
                    <a:pt x="8715" y="8508"/>
                    <a:pt x="9763" y="8150"/>
                    <a:pt x="10620" y="7495"/>
                  </a:cubicBezTo>
                  <a:cubicBezTo>
                    <a:pt x="10644" y="7478"/>
                    <a:pt x="10668" y="7469"/>
                    <a:pt x="10689" y="7469"/>
                  </a:cubicBezTo>
                  <a:cubicBezTo>
                    <a:pt x="10710" y="7469"/>
                    <a:pt x="10728" y="7478"/>
                    <a:pt x="10739" y="7495"/>
                  </a:cubicBezTo>
                  <a:cubicBezTo>
                    <a:pt x="10775" y="7519"/>
                    <a:pt x="10787" y="7567"/>
                    <a:pt x="10775" y="7615"/>
                  </a:cubicBezTo>
                  <a:cubicBezTo>
                    <a:pt x="10347" y="8543"/>
                    <a:pt x="9668" y="9341"/>
                    <a:pt x="8811" y="9901"/>
                  </a:cubicBezTo>
                  <a:cubicBezTo>
                    <a:pt x="7930" y="10484"/>
                    <a:pt x="6906" y="10782"/>
                    <a:pt x="5834" y="10782"/>
                  </a:cubicBezTo>
                  <a:cubicBezTo>
                    <a:pt x="2846" y="10782"/>
                    <a:pt x="405" y="8341"/>
                    <a:pt x="405" y="5352"/>
                  </a:cubicBezTo>
                  <a:cubicBezTo>
                    <a:pt x="405" y="4293"/>
                    <a:pt x="714" y="3269"/>
                    <a:pt x="1274" y="2376"/>
                  </a:cubicBezTo>
                  <a:cubicBezTo>
                    <a:pt x="1845" y="1507"/>
                    <a:pt x="2631" y="828"/>
                    <a:pt x="3572" y="411"/>
                  </a:cubicBezTo>
                  <a:cubicBezTo>
                    <a:pt x="3592" y="401"/>
                    <a:pt x="3609" y="396"/>
                    <a:pt x="3626" y="396"/>
                  </a:cubicBezTo>
                  <a:cubicBezTo>
                    <a:pt x="3649" y="396"/>
                    <a:pt x="3670" y="407"/>
                    <a:pt x="3691" y="435"/>
                  </a:cubicBezTo>
                  <a:cubicBezTo>
                    <a:pt x="3715" y="471"/>
                    <a:pt x="3715" y="530"/>
                    <a:pt x="3691" y="554"/>
                  </a:cubicBezTo>
                  <a:cubicBezTo>
                    <a:pt x="3036" y="1423"/>
                    <a:pt x="2679" y="2459"/>
                    <a:pt x="2679" y="3543"/>
                  </a:cubicBezTo>
                  <a:cubicBezTo>
                    <a:pt x="2679" y="4602"/>
                    <a:pt x="3000" y="5614"/>
                    <a:pt x="3631" y="6460"/>
                  </a:cubicBezTo>
                  <a:cubicBezTo>
                    <a:pt x="4239" y="7293"/>
                    <a:pt x="5084" y="7912"/>
                    <a:pt x="6060" y="8234"/>
                  </a:cubicBezTo>
                  <a:cubicBezTo>
                    <a:pt x="6081" y="8242"/>
                    <a:pt x="6103" y="8245"/>
                    <a:pt x="6124" y="8245"/>
                  </a:cubicBezTo>
                  <a:cubicBezTo>
                    <a:pt x="6200" y="8245"/>
                    <a:pt x="6273" y="8198"/>
                    <a:pt x="6310" y="8115"/>
                  </a:cubicBezTo>
                  <a:cubicBezTo>
                    <a:pt x="6334" y="8007"/>
                    <a:pt x="6287" y="7912"/>
                    <a:pt x="6191" y="7865"/>
                  </a:cubicBezTo>
                  <a:cubicBezTo>
                    <a:pt x="4322" y="7257"/>
                    <a:pt x="3060" y="5507"/>
                    <a:pt x="3060" y="3543"/>
                  </a:cubicBezTo>
                  <a:cubicBezTo>
                    <a:pt x="3060" y="2531"/>
                    <a:pt x="3393" y="1578"/>
                    <a:pt x="4001" y="792"/>
                  </a:cubicBezTo>
                  <a:cubicBezTo>
                    <a:pt x="4131" y="614"/>
                    <a:pt x="4131" y="364"/>
                    <a:pt x="4001" y="185"/>
                  </a:cubicBezTo>
                  <a:cubicBezTo>
                    <a:pt x="3898" y="67"/>
                    <a:pt x="3759" y="1"/>
                    <a:pt x="3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44"/>
            <p:cNvSpPr/>
            <p:nvPr/>
          </p:nvSpPr>
          <p:spPr>
            <a:xfrm>
              <a:off x="2127520" y="3279898"/>
              <a:ext cx="77546" cy="77546"/>
            </a:xfrm>
            <a:custGeom>
              <a:rect b="b" l="l" r="r" t="t"/>
              <a:pathLst>
                <a:path extrusionOk="0" h="2442" w="2442">
                  <a:moveTo>
                    <a:pt x="1239" y="846"/>
                  </a:moveTo>
                  <a:cubicBezTo>
                    <a:pt x="1334" y="989"/>
                    <a:pt x="1465" y="1108"/>
                    <a:pt x="1608" y="1215"/>
                  </a:cubicBezTo>
                  <a:cubicBezTo>
                    <a:pt x="1465" y="1310"/>
                    <a:pt x="1346" y="1441"/>
                    <a:pt x="1239" y="1584"/>
                  </a:cubicBezTo>
                  <a:cubicBezTo>
                    <a:pt x="1155" y="1441"/>
                    <a:pt x="1013" y="1322"/>
                    <a:pt x="870" y="1215"/>
                  </a:cubicBezTo>
                  <a:cubicBezTo>
                    <a:pt x="1013" y="1108"/>
                    <a:pt x="1155" y="989"/>
                    <a:pt x="1239" y="846"/>
                  </a:cubicBezTo>
                  <a:close/>
                  <a:moveTo>
                    <a:pt x="1227" y="1"/>
                  </a:moveTo>
                  <a:cubicBezTo>
                    <a:pt x="1120" y="1"/>
                    <a:pt x="1036" y="84"/>
                    <a:pt x="1036" y="191"/>
                  </a:cubicBezTo>
                  <a:cubicBezTo>
                    <a:pt x="1036" y="656"/>
                    <a:pt x="655" y="1025"/>
                    <a:pt x="203" y="1025"/>
                  </a:cubicBezTo>
                  <a:cubicBezTo>
                    <a:pt x="96" y="1025"/>
                    <a:pt x="1" y="1108"/>
                    <a:pt x="1" y="1215"/>
                  </a:cubicBezTo>
                  <a:cubicBezTo>
                    <a:pt x="1" y="1322"/>
                    <a:pt x="96" y="1406"/>
                    <a:pt x="203" y="1406"/>
                  </a:cubicBezTo>
                  <a:cubicBezTo>
                    <a:pt x="655" y="1406"/>
                    <a:pt x="1036" y="1787"/>
                    <a:pt x="1036" y="2239"/>
                  </a:cubicBezTo>
                  <a:cubicBezTo>
                    <a:pt x="1036" y="2346"/>
                    <a:pt x="1120" y="2442"/>
                    <a:pt x="1227" y="2442"/>
                  </a:cubicBezTo>
                  <a:cubicBezTo>
                    <a:pt x="1334" y="2442"/>
                    <a:pt x="1417" y="2346"/>
                    <a:pt x="1417" y="2239"/>
                  </a:cubicBezTo>
                  <a:cubicBezTo>
                    <a:pt x="1417" y="1787"/>
                    <a:pt x="1786" y="1406"/>
                    <a:pt x="2251" y="1406"/>
                  </a:cubicBezTo>
                  <a:cubicBezTo>
                    <a:pt x="2358" y="1406"/>
                    <a:pt x="2441" y="1322"/>
                    <a:pt x="2441" y="1215"/>
                  </a:cubicBezTo>
                  <a:cubicBezTo>
                    <a:pt x="2441" y="1108"/>
                    <a:pt x="2358" y="1025"/>
                    <a:pt x="2251" y="1025"/>
                  </a:cubicBezTo>
                  <a:cubicBezTo>
                    <a:pt x="1786" y="1025"/>
                    <a:pt x="1417" y="656"/>
                    <a:pt x="1417" y="191"/>
                  </a:cubicBezTo>
                  <a:cubicBezTo>
                    <a:pt x="1417" y="84"/>
                    <a:pt x="1334" y="1"/>
                    <a:pt x="12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44"/>
            <p:cNvSpPr/>
            <p:nvPr/>
          </p:nvSpPr>
          <p:spPr>
            <a:xfrm>
              <a:off x="2202747" y="3365732"/>
              <a:ext cx="38995" cy="38963"/>
            </a:xfrm>
            <a:custGeom>
              <a:rect b="b" l="l" r="r" t="t"/>
              <a:pathLst>
                <a:path extrusionOk="0" h="1227" w="1228">
                  <a:moveTo>
                    <a:pt x="608" y="405"/>
                  </a:moveTo>
                  <a:cubicBezTo>
                    <a:pt x="727" y="405"/>
                    <a:pt x="834" y="512"/>
                    <a:pt x="834" y="632"/>
                  </a:cubicBezTo>
                  <a:cubicBezTo>
                    <a:pt x="834" y="739"/>
                    <a:pt x="727" y="846"/>
                    <a:pt x="608" y="846"/>
                  </a:cubicBezTo>
                  <a:cubicBezTo>
                    <a:pt x="489" y="846"/>
                    <a:pt x="394" y="739"/>
                    <a:pt x="394" y="632"/>
                  </a:cubicBezTo>
                  <a:cubicBezTo>
                    <a:pt x="394" y="489"/>
                    <a:pt x="489" y="405"/>
                    <a:pt x="608" y="405"/>
                  </a:cubicBezTo>
                  <a:close/>
                  <a:moveTo>
                    <a:pt x="608" y="0"/>
                  </a:moveTo>
                  <a:cubicBezTo>
                    <a:pt x="275" y="0"/>
                    <a:pt x="1" y="262"/>
                    <a:pt x="1" y="608"/>
                  </a:cubicBezTo>
                  <a:cubicBezTo>
                    <a:pt x="1" y="953"/>
                    <a:pt x="275" y="1227"/>
                    <a:pt x="608" y="1227"/>
                  </a:cubicBezTo>
                  <a:cubicBezTo>
                    <a:pt x="953" y="1227"/>
                    <a:pt x="1227" y="953"/>
                    <a:pt x="1227" y="608"/>
                  </a:cubicBezTo>
                  <a:cubicBezTo>
                    <a:pt x="1227" y="274"/>
                    <a:pt x="953" y="0"/>
                    <a:pt x="6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44"/>
            <p:cNvSpPr/>
            <p:nvPr/>
          </p:nvSpPr>
          <p:spPr>
            <a:xfrm>
              <a:off x="1964553" y="3518473"/>
              <a:ext cx="38995" cy="38614"/>
            </a:xfrm>
            <a:custGeom>
              <a:rect b="b" l="l" r="r" t="t"/>
              <a:pathLst>
                <a:path extrusionOk="0" h="1216" w="1228">
                  <a:moveTo>
                    <a:pt x="608" y="382"/>
                  </a:moveTo>
                  <a:cubicBezTo>
                    <a:pt x="727" y="382"/>
                    <a:pt x="834" y="489"/>
                    <a:pt x="834" y="608"/>
                  </a:cubicBezTo>
                  <a:cubicBezTo>
                    <a:pt x="822" y="727"/>
                    <a:pt x="727" y="834"/>
                    <a:pt x="608" y="834"/>
                  </a:cubicBezTo>
                  <a:cubicBezTo>
                    <a:pt x="489" y="834"/>
                    <a:pt x="394" y="727"/>
                    <a:pt x="394" y="608"/>
                  </a:cubicBezTo>
                  <a:cubicBezTo>
                    <a:pt x="394" y="489"/>
                    <a:pt x="489" y="382"/>
                    <a:pt x="608" y="382"/>
                  </a:cubicBezTo>
                  <a:close/>
                  <a:moveTo>
                    <a:pt x="608" y="1"/>
                  </a:moveTo>
                  <a:cubicBezTo>
                    <a:pt x="275" y="1"/>
                    <a:pt x="1" y="263"/>
                    <a:pt x="1" y="608"/>
                  </a:cubicBezTo>
                  <a:cubicBezTo>
                    <a:pt x="1" y="953"/>
                    <a:pt x="275" y="1215"/>
                    <a:pt x="608" y="1215"/>
                  </a:cubicBezTo>
                  <a:cubicBezTo>
                    <a:pt x="953" y="1215"/>
                    <a:pt x="1227" y="953"/>
                    <a:pt x="1227" y="608"/>
                  </a:cubicBezTo>
                  <a:cubicBezTo>
                    <a:pt x="1227" y="263"/>
                    <a:pt x="942" y="1"/>
                    <a:pt x="6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44"/>
            <p:cNvSpPr/>
            <p:nvPr/>
          </p:nvSpPr>
          <p:spPr>
            <a:xfrm>
              <a:off x="2158894" y="3385007"/>
              <a:ext cx="15909" cy="16290"/>
            </a:xfrm>
            <a:custGeom>
              <a:rect b="b" l="l" r="r" t="t"/>
              <a:pathLst>
                <a:path extrusionOk="0" h="513" w="501">
                  <a:moveTo>
                    <a:pt x="251" y="1"/>
                  </a:moveTo>
                  <a:cubicBezTo>
                    <a:pt x="108" y="1"/>
                    <a:pt x="1" y="120"/>
                    <a:pt x="1" y="263"/>
                  </a:cubicBezTo>
                  <a:cubicBezTo>
                    <a:pt x="1" y="394"/>
                    <a:pt x="108" y="513"/>
                    <a:pt x="251" y="513"/>
                  </a:cubicBezTo>
                  <a:cubicBezTo>
                    <a:pt x="394" y="513"/>
                    <a:pt x="501" y="394"/>
                    <a:pt x="501" y="263"/>
                  </a:cubicBezTo>
                  <a:cubicBezTo>
                    <a:pt x="501" y="120"/>
                    <a:pt x="394" y="1"/>
                    <a:pt x="2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44"/>
            <p:cNvSpPr/>
            <p:nvPr/>
          </p:nvSpPr>
          <p:spPr>
            <a:xfrm>
              <a:off x="1954741" y="3478779"/>
              <a:ext cx="15909" cy="15909"/>
            </a:xfrm>
            <a:custGeom>
              <a:rect b="b" l="l" r="r" t="t"/>
              <a:pathLst>
                <a:path extrusionOk="0" h="501" w="501">
                  <a:moveTo>
                    <a:pt x="250" y="0"/>
                  </a:moveTo>
                  <a:cubicBezTo>
                    <a:pt x="108" y="0"/>
                    <a:pt x="0" y="108"/>
                    <a:pt x="0" y="250"/>
                  </a:cubicBezTo>
                  <a:cubicBezTo>
                    <a:pt x="0" y="393"/>
                    <a:pt x="108" y="501"/>
                    <a:pt x="250" y="501"/>
                  </a:cubicBezTo>
                  <a:cubicBezTo>
                    <a:pt x="393" y="501"/>
                    <a:pt x="500" y="393"/>
                    <a:pt x="500" y="250"/>
                  </a:cubicBezTo>
                  <a:cubicBezTo>
                    <a:pt x="500" y="108"/>
                    <a:pt x="393" y="0"/>
                    <a:pt x="2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44"/>
            <p:cNvSpPr/>
            <p:nvPr/>
          </p:nvSpPr>
          <p:spPr>
            <a:xfrm>
              <a:off x="2208813" y="3264020"/>
              <a:ext cx="16290" cy="16290"/>
            </a:xfrm>
            <a:custGeom>
              <a:rect b="b" l="l" r="r" t="t"/>
              <a:pathLst>
                <a:path extrusionOk="0" h="513" w="513">
                  <a:moveTo>
                    <a:pt x="250" y="1"/>
                  </a:moveTo>
                  <a:cubicBezTo>
                    <a:pt x="119" y="1"/>
                    <a:pt x="0" y="120"/>
                    <a:pt x="0" y="263"/>
                  </a:cubicBezTo>
                  <a:cubicBezTo>
                    <a:pt x="0" y="394"/>
                    <a:pt x="119" y="513"/>
                    <a:pt x="250" y="513"/>
                  </a:cubicBezTo>
                  <a:cubicBezTo>
                    <a:pt x="393" y="513"/>
                    <a:pt x="512" y="394"/>
                    <a:pt x="512" y="263"/>
                  </a:cubicBezTo>
                  <a:cubicBezTo>
                    <a:pt x="512" y="120"/>
                    <a:pt x="393" y="1"/>
                    <a:pt x="2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5" name="Google Shape;2575;p44"/>
          <p:cNvGrpSpPr/>
          <p:nvPr/>
        </p:nvGrpSpPr>
        <p:grpSpPr>
          <a:xfrm>
            <a:off x="1078750" y="2428964"/>
            <a:ext cx="6986500" cy="444600"/>
            <a:chOff x="1078750" y="2428964"/>
            <a:chExt cx="6986500" cy="444600"/>
          </a:xfrm>
        </p:grpSpPr>
        <p:sp>
          <p:nvSpPr>
            <p:cNvPr id="2576" name="Google Shape;2576;p44"/>
            <p:cNvSpPr/>
            <p:nvPr/>
          </p:nvSpPr>
          <p:spPr>
            <a:xfrm>
              <a:off x="1078750" y="2428964"/>
              <a:ext cx="444600" cy="444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44"/>
            <p:cNvSpPr/>
            <p:nvPr/>
          </p:nvSpPr>
          <p:spPr>
            <a:xfrm>
              <a:off x="7620650" y="2428964"/>
              <a:ext cx="444600" cy="44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8" name="Google Shape;2578;p44"/>
            <p:cNvGrpSpPr/>
            <p:nvPr/>
          </p:nvGrpSpPr>
          <p:grpSpPr>
            <a:xfrm>
              <a:off x="1640700" y="2485367"/>
              <a:ext cx="5862600" cy="331800"/>
              <a:chOff x="1640700" y="3753575"/>
              <a:chExt cx="5862600" cy="331800"/>
            </a:xfrm>
          </p:grpSpPr>
          <p:sp>
            <p:nvSpPr>
              <p:cNvPr id="2579" name="Google Shape;2579;p44"/>
              <p:cNvSpPr/>
              <p:nvPr/>
            </p:nvSpPr>
            <p:spPr>
              <a:xfrm>
                <a:off x="1640700" y="3753575"/>
                <a:ext cx="5862600" cy="331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44"/>
              <p:cNvSpPr/>
              <p:nvPr/>
            </p:nvSpPr>
            <p:spPr>
              <a:xfrm>
                <a:off x="4596925" y="3809975"/>
                <a:ext cx="22215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44"/>
              <p:cNvSpPr/>
              <p:nvPr/>
            </p:nvSpPr>
            <p:spPr>
              <a:xfrm>
                <a:off x="2325576" y="3809975"/>
                <a:ext cx="22215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82" name="Google Shape;2582;p44"/>
          <p:cNvGrpSpPr/>
          <p:nvPr/>
        </p:nvGrpSpPr>
        <p:grpSpPr>
          <a:xfrm>
            <a:off x="7707257" y="2517734"/>
            <a:ext cx="271385" cy="267060"/>
            <a:chOff x="4687894" y="2289713"/>
            <a:chExt cx="359594" cy="353909"/>
          </a:xfrm>
        </p:grpSpPr>
        <p:sp>
          <p:nvSpPr>
            <p:cNvPr id="2583" name="Google Shape;2583;p44"/>
            <p:cNvSpPr/>
            <p:nvPr/>
          </p:nvSpPr>
          <p:spPr>
            <a:xfrm>
              <a:off x="4955207" y="2477227"/>
              <a:ext cx="34041" cy="22356"/>
            </a:xfrm>
            <a:custGeom>
              <a:rect b="b" l="l" r="r" t="t"/>
              <a:pathLst>
                <a:path extrusionOk="0" h="704" w="1072">
                  <a:moveTo>
                    <a:pt x="167" y="1"/>
                  </a:moveTo>
                  <a:cubicBezTo>
                    <a:pt x="72" y="1"/>
                    <a:pt x="0" y="72"/>
                    <a:pt x="0" y="168"/>
                  </a:cubicBezTo>
                  <a:cubicBezTo>
                    <a:pt x="0" y="465"/>
                    <a:pt x="238" y="703"/>
                    <a:pt x="536" y="703"/>
                  </a:cubicBezTo>
                  <a:cubicBezTo>
                    <a:pt x="834" y="703"/>
                    <a:pt x="1072" y="465"/>
                    <a:pt x="1072" y="168"/>
                  </a:cubicBezTo>
                  <a:cubicBezTo>
                    <a:pt x="1072" y="72"/>
                    <a:pt x="1000" y="1"/>
                    <a:pt x="905" y="1"/>
                  </a:cubicBezTo>
                  <a:cubicBezTo>
                    <a:pt x="822" y="1"/>
                    <a:pt x="750" y="72"/>
                    <a:pt x="750" y="168"/>
                  </a:cubicBezTo>
                  <a:cubicBezTo>
                    <a:pt x="750" y="287"/>
                    <a:pt x="655" y="370"/>
                    <a:pt x="536" y="370"/>
                  </a:cubicBezTo>
                  <a:cubicBezTo>
                    <a:pt x="417" y="370"/>
                    <a:pt x="334" y="287"/>
                    <a:pt x="334" y="168"/>
                  </a:cubicBezTo>
                  <a:cubicBezTo>
                    <a:pt x="334" y="72"/>
                    <a:pt x="250"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44"/>
            <p:cNvSpPr/>
            <p:nvPr/>
          </p:nvSpPr>
          <p:spPr>
            <a:xfrm>
              <a:off x="4687894" y="2289713"/>
              <a:ext cx="359594" cy="353909"/>
            </a:xfrm>
            <a:custGeom>
              <a:rect b="b" l="l" r="r" t="t"/>
              <a:pathLst>
                <a:path extrusionOk="0" h="11145" w="11324">
                  <a:moveTo>
                    <a:pt x="9180" y="3036"/>
                  </a:moveTo>
                  <a:cubicBezTo>
                    <a:pt x="9204" y="3036"/>
                    <a:pt x="9228" y="3036"/>
                    <a:pt x="9240" y="3048"/>
                  </a:cubicBezTo>
                  <a:cubicBezTo>
                    <a:pt x="9299" y="3108"/>
                    <a:pt x="9371" y="3417"/>
                    <a:pt x="9299" y="3977"/>
                  </a:cubicBezTo>
                  <a:cubicBezTo>
                    <a:pt x="9240" y="4513"/>
                    <a:pt x="9061" y="4989"/>
                    <a:pt x="8895" y="5072"/>
                  </a:cubicBezTo>
                  <a:cubicBezTo>
                    <a:pt x="8813" y="5119"/>
                    <a:pt x="8682" y="5149"/>
                    <a:pt x="8533" y="5149"/>
                  </a:cubicBezTo>
                  <a:cubicBezTo>
                    <a:pt x="8336" y="5149"/>
                    <a:pt x="8108" y="5096"/>
                    <a:pt x="7918" y="4953"/>
                  </a:cubicBezTo>
                  <a:cubicBezTo>
                    <a:pt x="7573" y="4703"/>
                    <a:pt x="7466" y="4263"/>
                    <a:pt x="7585" y="3667"/>
                  </a:cubicBezTo>
                  <a:cubicBezTo>
                    <a:pt x="7597" y="3608"/>
                    <a:pt x="7644" y="3572"/>
                    <a:pt x="7704" y="3537"/>
                  </a:cubicBezTo>
                  <a:cubicBezTo>
                    <a:pt x="8526" y="3167"/>
                    <a:pt x="9002" y="3036"/>
                    <a:pt x="9180" y="3036"/>
                  </a:cubicBezTo>
                  <a:close/>
                  <a:moveTo>
                    <a:pt x="620" y="5608"/>
                  </a:moveTo>
                  <a:cubicBezTo>
                    <a:pt x="691" y="5620"/>
                    <a:pt x="798" y="5703"/>
                    <a:pt x="858" y="5846"/>
                  </a:cubicBezTo>
                  <a:cubicBezTo>
                    <a:pt x="870" y="5882"/>
                    <a:pt x="894" y="5942"/>
                    <a:pt x="894" y="6001"/>
                  </a:cubicBezTo>
                  <a:cubicBezTo>
                    <a:pt x="667" y="5953"/>
                    <a:pt x="501" y="5882"/>
                    <a:pt x="453" y="5799"/>
                  </a:cubicBezTo>
                  <a:cubicBezTo>
                    <a:pt x="441" y="5775"/>
                    <a:pt x="489" y="5703"/>
                    <a:pt x="501" y="5668"/>
                  </a:cubicBezTo>
                  <a:cubicBezTo>
                    <a:pt x="548" y="5608"/>
                    <a:pt x="572" y="5608"/>
                    <a:pt x="608" y="5608"/>
                  </a:cubicBezTo>
                  <a:close/>
                  <a:moveTo>
                    <a:pt x="5073" y="0"/>
                  </a:moveTo>
                  <a:cubicBezTo>
                    <a:pt x="4477" y="0"/>
                    <a:pt x="3906" y="238"/>
                    <a:pt x="3477" y="655"/>
                  </a:cubicBezTo>
                  <a:cubicBezTo>
                    <a:pt x="3049" y="1084"/>
                    <a:pt x="2822" y="1632"/>
                    <a:pt x="2822" y="2239"/>
                  </a:cubicBezTo>
                  <a:cubicBezTo>
                    <a:pt x="2822" y="2834"/>
                    <a:pt x="3061" y="3406"/>
                    <a:pt x="3477" y="3834"/>
                  </a:cubicBezTo>
                  <a:cubicBezTo>
                    <a:pt x="3596" y="3953"/>
                    <a:pt x="3727" y="4060"/>
                    <a:pt x="3882" y="4144"/>
                  </a:cubicBezTo>
                  <a:cubicBezTo>
                    <a:pt x="3775" y="4179"/>
                    <a:pt x="3668" y="4203"/>
                    <a:pt x="3584" y="4239"/>
                  </a:cubicBezTo>
                  <a:cubicBezTo>
                    <a:pt x="3489" y="4263"/>
                    <a:pt x="3453" y="4358"/>
                    <a:pt x="3477" y="4441"/>
                  </a:cubicBezTo>
                  <a:cubicBezTo>
                    <a:pt x="3505" y="4515"/>
                    <a:pt x="3561" y="4560"/>
                    <a:pt x="3629" y="4560"/>
                  </a:cubicBezTo>
                  <a:cubicBezTo>
                    <a:pt x="3649" y="4560"/>
                    <a:pt x="3670" y="4557"/>
                    <a:pt x="3692" y="4549"/>
                  </a:cubicBezTo>
                  <a:cubicBezTo>
                    <a:pt x="4138" y="4400"/>
                    <a:pt x="4608" y="4325"/>
                    <a:pt x="5079" y="4325"/>
                  </a:cubicBezTo>
                  <a:cubicBezTo>
                    <a:pt x="5549" y="4325"/>
                    <a:pt x="6019" y="4400"/>
                    <a:pt x="6466" y="4549"/>
                  </a:cubicBezTo>
                  <a:cubicBezTo>
                    <a:pt x="6490" y="4549"/>
                    <a:pt x="6501" y="4560"/>
                    <a:pt x="6525" y="4560"/>
                  </a:cubicBezTo>
                  <a:cubicBezTo>
                    <a:pt x="6609" y="4560"/>
                    <a:pt x="6668" y="4525"/>
                    <a:pt x="6680" y="4441"/>
                  </a:cubicBezTo>
                  <a:cubicBezTo>
                    <a:pt x="6704" y="4358"/>
                    <a:pt x="6668" y="4263"/>
                    <a:pt x="6573" y="4239"/>
                  </a:cubicBezTo>
                  <a:cubicBezTo>
                    <a:pt x="6466" y="4203"/>
                    <a:pt x="6370" y="4179"/>
                    <a:pt x="6275" y="4144"/>
                  </a:cubicBezTo>
                  <a:cubicBezTo>
                    <a:pt x="6406" y="4060"/>
                    <a:pt x="6549" y="3953"/>
                    <a:pt x="6680" y="3834"/>
                  </a:cubicBezTo>
                  <a:cubicBezTo>
                    <a:pt x="6787" y="3727"/>
                    <a:pt x="6882" y="3608"/>
                    <a:pt x="6966" y="3477"/>
                  </a:cubicBezTo>
                  <a:cubicBezTo>
                    <a:pt x="7002" y="3489"/>
                    <a:pt x="7049" y="3489"/>
                    <a:pt x="7097" y="3513"/>
                  </a:cubicBezTo>
                  <a:lnTo>
                    <a:pt x="7275" y="3548"/>
                  </a:lnTo>
                  <a:lnTo>
                    <a:pt x="7275" y="3572"/>
                  </a:lnTo>
                  <a:cubicBezTo>
                    <a:pt x="7204" y="3953"/>
                    <a:pt x="7204" y="4287"/>
                    <a:pt x="7287" y="4560"/>
                  </a:cubicBezTo>
                  <a:cubicBezTo>
                    <a:pt x="7359" y="4822"/>
                    <a:pt x="7513" y="5025"/>
                    <a:pt x="7716" y="5180"/>
                  </a:cubicBezTo>
                  <a:cubicBezTo>
                    <a:pt x="7954" y="5358"/>
                    <a:pt x="8252" y="5430"/>
                    <a:pt x="8526" y="5430"/>
                  </a:cubicBezTo>
                  <a:cubicBezTo>
                    <a:pt x="8728" y="5430"/>
                    <a:pt x="8907" y="5382"/>
                    <a:pt x="9049" y="5311"/>
                  </a:cubicBezTo>
                  <a:cubicBezTo>
                    <a:pt x="9192" y="5215"/>
                    <a:pt x="9323" y="5037"/>
                    <a:pt x="9430" y="4763"/>
                  </a:cubicBezTo>
                  <a:cubicBezTo>
                    <a:pt x="9478" y="4822"/>
                    <a:pt x="9526" y="4882"/>
                    <a:pt x="9561" y="4930"/>
                  </a:cubicBezTo>
                  <a:cubicBezTo>
                    <a:pt x="9740" y="5168"/>
                    <a:pt x="9859" y="5418"/>
                    <a:pt x="9954" y="5692"/>
                  </a:cubicBezTo>
                  <a:cubicBezTo>
                    <a:pt x="10002" y="5858"/>
                    <a:pt x="10133" y="5977"/>
                    <a:pt x="10300" y="6037"/>
                  </a:cubicBezTo>
                  <a:lnTo>
                    <a:pt x="10752" y="6192"/>
                  </a:lnTo>
                  <a:cubicBezTo>
                    <a:pt x="10871" y="6239"/>
                    <a:pt x="10966" y="6334"/>
                    <a:pt x="10966" y="6465"/>
                  </a:cubicBezTo>
                  <a:lnTo>
                    <a:pt x="10966" y="7239"/>
                  </a:lnTo>
                  <a:cubicBezTo>
                    <a:pt x="10966" y="7382"/>
                    <a:pt x="10895" y="7477"/>
                    <a:pt x="10752" y="7525"/>
                  </a:cubicBezTo>
                  <a:lnTo>
                    <a:pt x="10014" y="7763"/>
                  </a:lnTo>
                  <a:cubicBezTo>
                    <a:pt x="9895" y="7811"/>
                    <a:pt x="9788" y="7882"/>
                    <a:pt x="9728" y="8001"/>
                  </a:cubicBezTo>
                  <a:cubicBezTo>
                    <a:pt x="9430" y="8513"/>
                    <a:pt x="8966" y="8930"/>
                    <a:pt x="8359" y="9252"/>
                  </a:cubicBezTo>
                  <a:cubicBezTo>
                    <a:pt x="8287" y="9287"/>
                    <a:pt x="8240" y="9359"/>
                    <a:pt x="8228" y="9430"/>
                  </a:cubicBezTo>
                  <a:lnTo>
                    <a:pt x="7990" y="10692"/>
                  </a:lnTo>
                  <a:cubicBezTo>
                    <a:pt x="7990" y="10728"/>
                    <a:pt x="7954" y="10752"/>
                    <a:pt x="7918" y="10752"/>
                  </a:cubicBezTo>
                  <a:lnTo>
                    <a:pt x="7144" y="10752"/>
                  </a:lnTo>
                  <a:cubicBezTo>
                    <a:pt x="7109" y="10752"/>
                    <a:pt x="7085" y="10728"/>
                    <a:pt x="7061" y="10692"/>
                  </a:cubicBezTo>
                  <a:lnTo>
                    <a:pt x="6930" y="10002"/>
                  </a:lnTo>
                  <a:cubicBezTo>
                    <a:pt x="6897" y="9868"/>
                    <a:pt x="6800" y="9786"/>
                    <a:pt x="6661" y="9786"/>
                  </a:cubicBezTo>
                  <a:cubicBezTo>
                    <a:pt x="6652" y="9786"/>
                    <a:pt x="6642" y="9787"/>
                    <a:pt x="6632" y="9787"/>
                  </a:cubicBezTo>
                  <a:cubicBezTo>
                    <a:pt x="6299" y="9835"/>
                    <a:pt x="5954" y="9859"/>
                    <a:pt x="5608" y="9859"/>
                  </a:cubicBezTo>
                  <a:cubicBezTo>
                    <a:pt x="5358" y="9859"/>
                    <a:pt x="5097" y="9847"/>
                    <a:pt x="4846" y="9823"/>
                  </a:cubicBezTo>
                  <a:cubicBezTo>
                    <a:pt x="4833" y="9821"/>
                    <a:pt x="4819" y="9819"/>
                    <a:pt x="4806" y="9819"/>
                  </a:cubicBezTo>
                  <a:cubicBezTo>
                    <a:pt x="4692" y="9819"/>
                    <a:pt x="4593" y="9908"/>
                    <a:pt x="4561" y="10025"/>
                  </a:cubicBezTo>
                  <a:lnTo>
                    <a:pt x="4442" y="10692"/>
                  </a:lnTo>
                  <a:cubicBezTo>
                    <a:pt x="4442" y="10728"/>
                    <a:pt x="4418" y="10752"/>
                    <a:pt x="4370" y="10752"/>
                  </a:cubicBezTo>
                  <a:lnTo>
                    <a:pt x="3596" y="10752"/>
                  </a:lnTo>
                  <a:cubicBezTo>
                    <a:pt x="3573" y="10752"/>
                    <a:pt x="3537" y="10728"/>
                    <a:pt x="3525" y="10692"/>
                  </a:cubicBezTo>
                  <a:lnTo>
                    <a:pt x="3299" y="9502"/>
                  </a:lnTo>
                  <a:cubicBezTo>
                    <a:pt x="3287" y="9430"/>
                    <a:pt x="3239" y="9359"/>
                    <a:pt x="3168" y="9323"/>
                  </a:cubicBezTo>
                  <a:cubicBezTo>
                    <a:pt x="2108" y="8763"/>
                    <a:pt x="1560" y="7823"/>
                    <a:pt x="1560" y="6620"/>
                  </a:cubicBezTo>
                  <a:cubicBezTo>
                    <a:pt x="1560" y="6013"/>
                    <a:pt x="1691" y="5477"/>
                    <a:pt x="1965" y="5013"/>
                  </a:cubicBezTo>
                  <a:cubicBezTo>
                    <a:pt x="2215" y="4584"/>
                    <a:pt x="2572" y="4239"/>
                    <a:pt x="3037" y="3965"/>
                  </a:cubicBezTo>
                  <a:cubicBezTo>
                    <a:pt x="3108" y="3929"/>
                    <a:pt x="3132" y="3822"/>
                    <a:pt x="3096" y="3751"/>
                  </a:cubicBezTo>
                  <a:cubicBezTo>
                    <a:pt x="3065" y="3696"/>
                    <a:pt x="3008" y="3667"/>
                    <a:pt x="2952" y="3667"/>
                  </a:cubicBezTo>
                  <a:cubicBezTo>
                    <a:pt x="2923" y="3667"/>
                    <a:pt x="2895" y="3675"/>
                    <a:pt x="2870" y="3691"/>
                  </a:cubicBezTo>
                  <a:cubicBezTo>
                    <a:pt x="1977" y="4203"/>
                    <a:pt x="1429" y="5013"/>
                    <a:pt x="1275" y="6025"/>
                  </a:cubicBezTo>
                  <a:lnTo>
                    <a:pt x="1227" y="6025"/>
                  </a:lnTo>
                  <a:cubicBezTo>
                    <a:pt x="1227" y="5918"/>
                    <a:pt x="1215" y="5799"/>
                    <a:pt x="1167" y="5692"/>
                  </a:cubicBezTo>
                  <a:cubicBezTo>
                    <a:pt x="1084" y="5453"/>
                    <a:pt x="870" y="5299"/>
                    <a:pt x="667" y="5263"/>
                  </a:cubicBezTo>
                  <a:cubicBezTo>
                    <a:pt x="654" y="5262"/>
                    <a:pt x="640" y="5261"/>
                    <a:pt x="626" y="5261"/>
                  </a:cubicBezTo>
                  <a:cubicBezTo>
                    <a:pt x="474" y="5261"/>
                    <a:pt x="326" y="5323"/>
                    <a:pt x="239" y="5465"/>
                  </a:cubicBezTo>
                  <a:cubicBezTo>
                    <a:pt x="72" y="5668"/>
                    <a:pt x="96" y="5834"/>
                    <a:pt x="144" y="5942"/>
                  </a:cubicBezTo>
                  <a:cubicBezTo>
                    <a:pt x="239" y="6096"/>
                    <a:pt x="441" y="6239"/>
                    <a:pt x="798" y="6311"/>
                  </a:cubicBezTo>
                  <a:cubicBezTo>
                    <a:pt x="786" y="6323"/>
                    <a:pt x="786" y="6334"/>
                    <a:pt x="775" y="6358"/>
                  </a:cubicBezTo>
                  <a:cubicBezTo>
                    <a:pt x="560" y="6620"/>
                    <a:pt x="310" y="6680"/>
                    <a:pt x="155" y="6680"/>
                  </a:cubicBezTo>
                  <a:cubicBezTo>
                    <a:pt x="72" y="6680"/>
                    <a:pt x="1" y="6751"/>
                    <a:pt x="1" y="6858"/>
                  </a:cubicBezTo>
                  <a:cubicBezTo>
                    <a:pt x="1" y="6954"/>
                    <a:pt x="72" y="7025"/>
                    <a:pt x="155" y="7037"/>
                  </a:cubicBezTo>
                  <a:lnTo>
                    <a:pt x="191" y="7037"/>
                  </a:lnTo>
                  <a:cubicBezTo>
                    <a:pt x="394" y="7037"/>
                    <a:pt x="715" y="6966"/>
                    <a:pt x="1025" y="6573"/>
                  </a:cubicBezTo>
                  <a:cubicBezTo>
                    <a:pt x="1072" y="6513"/>
                    <a:pt x="1108" y="6442"/>
                    <a:pt x="1144" y="6382"/>
                  </a:cubicBezTo>
                  <a:cubicBezTo>
                    <a:pt x="1167" y="6382"/>
                    <a:pt x="1203" y="6382"/>
                    <a:pt x="1227" y="6394"/>
                  </a:cubicBezTo>
                  <a:cubicBezTo>
                    <a:pt x="1227" y="6489"/>
                    <a:pt x="1215" y="6573"/>
                    <a:pt x="1215" y="6668"/>
                  </a:cubicBezTo>
                  <a:cubicBezTo>
                    <a:pt x="1215" y="7347"/>
                    <a:pt x="1382" y="7954"/>
                    <a:pt x="1703" y="8478"/>
                  </a:cubicBezTo>
                  <a:cubicBezTo>
                    <a:pt x="2001" y="8954"/>
                    <a:pt x="2441" y="9359"/>
                    <a:pt x="2977" y="9644"/>
                  </a:cubicBezTo>
                  <a:lnTo>
                    <a:pt x="3192" y="10799"/>
                  </a:lnTo>
                  <a:cubicBezTo>
                    <a:pt x="3227" y="11002"/>
                    <a:pt x="3406" y="11133"/>
                    <a:pt x="3596" y="11133"/>
                  </a:cubicBezTo>
                  <a:lnTo>
                    <a:pt x="4370" y="11133"/>
                  </a:lnTo>
                  <a:cubicBezTo>
                    <a:pt x="4561" y="11133"/>
                    <a:pt x="4727" y="11002"/>
                    <a:pt x="4775" y="10799"/>
                  </a:cubicBezTo>
                  <a:lnTo>
                    <a:pt x="4894" y="10204"/>
                  </a:lnTo>
                  <a:cubicBezTo>
                    <a:pt x="5132" y="10240"/>
                    <a:pt x="5370" y="10252"/>
                    <a:pt x="5620" y="10252"/>
                  </a:cubicBezTo>
                  <a:cubicBezTo>
                    <a:pt x="5966" y="10252"/>
                    <a:pt x="6311" y="10228"/>
                    <a:pt x="6632" y="10180"/>
                  </a:cubicBezTo>
                  <a:lnTo>
                    <a:pt x="6751" y="10823"/>
                  </a:lnTo>
                  <a:cubicBezTo>
                    <a:pt x="6787" y="11014"/>
                    <a:pt x="6966" y="11145"/>
                    <a:pt x="7156" y="11145"/>
                  </a:cubicBezTo>
                  <a:lnTo>
                    <a:pt x="7930" y="11145"/>
                  </a:lnTo>
                  <a:cubicBezTo>
                    <a:pt x="8121" y="11145"/>
                    <a:pt x="8287" y="11014"/>
                    <a:pt x="8335" y="10823"/>
                  </a:cubicBezTo>
                  <a:lnTo>
                    <a:pt x="8573" y="9585"/>
                  </a:lnTo>
                  <a:cubicBezTo>
                    <a:pt x="9228" y="9240"/>
                    <a:pt x="9716" y="8775"/>
                    <a:pt x="10038" y="8228"/>
                  </a:cubicBezTo>
                  <a:cubicBezTo>
                    <a:pt x="10073" y="8180"/>
                    <a:pt x="10097" y="8156"/>
                    <a:pt x="10145" y="8132"/>
                  </a:cubicBezTo>
                  <a:lnTo>
                    <a:pt x="10895" y="7894"/>
                  </a:lnTo>
                  <a:cubicBezTo>
                    <a:pt x="11145" y="7811"/>
                    <a:pt x="11323" y="7573"/>
                    <a:pt x="11323" y="7299"/>
                  </a:cubicBezTo>
                  <a:lnTo>
                    <a:pt x="11323" y="6525"/>
                  </a:lnTo>
                  <a:cubicBezTo>
                    <a:pt x="11312" y="6251"/>
                    <a:pt x="11133" y="6013"/>
                    <a:pt x="10871" y="5918"/>
                  </a:cubicBezTo>
                  <a:lnTo>
                    <a:pt x="10419" y="5775"/>
                  </a:lnTo>
                  <a:cubicBezTo>
                    <a:pt x="10359" y="5763"/>
                    <a:pt x="10311" y="5715"/>
                    <a:pt x="10300" y="5644"/>
                  </a:cubicBezTo>
                  <a:cubicBezTo>
                    <a:pt x="10192" y="5322"/>
                    <a:pt x="10061" y="5049"/>
                    <a:pt x="9859" y="4775"/>
                  </a:cubicBezTo>
                  <a:cubicBezTo>
                    <a:pt x="9776" y="4656"/>
                    <a:pt x="9680" y="4537"/>
                    <a:pt x="9561" y="4429"/>
                  </a:cubicBezTo>
                  <a:cubicBezTo>
                    <a:pt x="9645" y="4132"/>
                    <a:pt x="9669" y="3798"/>
                    <a:pt x="9669" y="3501"/>
                  </a:cubicBezTo>
                  <a:cubicBezTo>
                    <a:pt x="9669" y="3084"/>
                    <a:pt x="9585" y="2822"/>
                    <a:pt x="9418" y="2739"/>
                  </a:cubicBezTo>
                  <a:cubicBezTo>
                    <a:pt x="9384" y="2722"/>
                    <a:pt x="9329" y="2693"/>
                    <a:pt x="9204" y="2693"/>
                  </a:cubicBezTo>
                  <a:cubicBezTo>
                    <a:pt x="8980" y="2693"/>
                    <a:pt x="8533" y="2787"/>
                    <a:pt x="7585" y="3215"/>
                  </a:cubicBezTo>
                  <a:cubicBezTo>
                    <a:pt x="7561" y="3227"/>
                    <a:pt x="7513" y="3239"/>
                    <a:pt x="7478" y="3275"/>
                  </a:cubicBezTo>
                  <a:cubicBezTo>
                    <a:pt x="7383" y="3239"/>
                    <a:pt x="7287" y="3227"/>
                    <a:pt x="7180" y="3191"/>
                  </a:cubicBezTo>
                  <a:cubicBezTo>
                    <a:pt x="7168" y="3191"/>
                    <a:pt x="7156" y="3191"/>
                    <a:pt x="7144" y="3179"/>
                  </a:cubicBezTo>
                  <a:cubicBezTo>
                    <a:pt x="7263" y="2929"/>
                    <a:pt x="7335" y="2644"/>
                    <a:pt x="7347" y="2346"/>
                  </a:cubicBezTo>
                  <a:cubicBezTo>
                    <a:pt x="7347" y="2263"/>
                    <a:pt x="7287" y="2179"/>
                    <a:pt x="7180" y="2167"/>
                  </a:cubicBezTo>
                  <a:cubicBezTo>
                    <a:pt x="7097" y="2167"/>
                    <a:pt x="7025" y="2227"/>
                    <a:pt x="7002" y="2334"/>
                  </a:cubicBezTo>
                  <a:cubicBezTo>
                    <a:pt x="6990" y="2810"/>
                    <a:pt x="6787" y="3251"/>
                    <a:pt x="6442" y="3596"/>
                  </a:cubicBezTo>
                  <a:cubicBezTo>
                    <a:pt x="6228" y="3810"/>
                    <a:pt x="5989" y="3953"/>
                    <a:pt x="5739" y="4048"/>
                  </a:cubicBezTo>
                  <a:cubicBezTo>
                    <a:pt x="5525" y="4019"/>
                    <a:pt x="5302" y="4004"/>
                    <a:pt x="5079" y="4004"/>
                  </a:cubicBezTo>
                  <a:cubicBezTo>
                    <a:pt x="4855" y="4004"/>
                    <a:pt x="4632" y="4019"/>
                    <a:pt x="4418" y="4048"/>
                  </a:cubicBezTo>
                  <a:cubicBezTo>
                    <a:pt x="4168" y="3953"/>
                    <a:pt x="3930" y="3810"/>
                    <a:pt x="3715" y="3596"/>
                  </a:cubicBezTo>
                  <a:cubicBezTo>
                    <a:pt x="3358" y="3239"/>
                    <a:pt x="3156" y="2751"/>
                    <a:pt x="3156" y="2239"/>
                  </a:cubicBezTo>
                  <a:cubicBezTo>
                    <a:pt x="3156" y="1739"/>
                    <a:pt x="3346" y="1251"/>
                    <a:pt x="3715" y="893"/>
                  </a:cubicBezTo>
                  <a:cubicBezTo>
                    <a:pt x="4073" y="536"/>
                    <a:pt x="4561" y="322"/>
                    <a:pt x="5073" y="322"/>
                  </a:cubicBezTo>
                  <a:cubicBezTo>
                    <a:pt x="5573" y="322"/>
                    <a:pt x="6073" y="512"/>
                    <a:pt x="6430" y="893"/>
                  </a:cubicBezTo>
                  <a:cubicBezTo>
                    <a:pt x="6573" y="1036"/>
                    <a:pt x="6692" y="1203"/>
                    <a:pt x="6787" y="1381"/>
                  </a:cubicBezTo>
                  <a:cubicBezTo>
                    <a:pt x="6813" y="1433"/>
                    <a:pt x="6870" y="1472"/>
                    <a:pt x="6930" y="1472"/>
                  </a:cubicBezTo>
                  <a:cubicBezTo>
                    <a:pt x="6954" y="1472"/>
                    <a:pt x="6978" y="1466"/>
                    <a:pt x="7002" y="1453"/>
                  </a:cubicBezTo>
                  <a:cubicBezTo>
                    <a:pt x="7085" y="1405"/>
                    <a:pt x="7121" y="1322"/>
                    <a:pt x="7085" y="1227"/>
                  </a:cubicBezTo>
                  <a:cubicBezTo>
                    <a:pt x="6978" y="1024"/>
                    <a:pt x="6823" y="834"/>
                    <a:pt x="6668" y="655"/>
                  </a:cubicBezTo>
                  <a:cubicBezTo>
                    <a:pt x="6228" y="215"/>
                    <a:pt x="5680" y="0"/>
                    <a:pt x="50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44"/>
            <p:cNvSpPr/>
            <p:nvPr/>
          </p:nvSpPr>
          <p:spPr>
            <a:xfrm>
              <a:off x="4829299" y="2324485"/>
              <a:ext cx="42393" cy="75291"/>
            </a:xfrm>
            <a:custGeom>
              <a:rect b="b" l="l" r="r" t="t"/>
              <a:pathLst>
                <a:path extrusionOk="0" h="2371" w="1335">
                  <a:moveTo>
                    <a:pt x="644" y="417"/>
                  </a:moveTo>
                  <a:lnTo>
                    <a:pt x="644" y="941"/>
                  </a:lnTo>
                  <a:cubicBezTo>
                    <a:pt x="501" y="882"/>
                    <a:pt x="370" y="822"/>
                    <a:pt x="370" y="656"/>
                  </a:cubicBezTo>
                  <a:cubicBezTo>
                    <a:pt x="370" y="513"/>
                    <a:pt x="489" y="441"/>
                    <a:pt x="644" y="417"/>
                  </a:cubicBezTo>
                  <a:close/>
                  <a:moveTo>
                    <a:pt x="786" y="1322"/>
                  </a:moveTo>
                  <a:cubicBezTo>
                    <a:pt x="929" y="1382"/>
                    <a:pt x="1036" y="1477"/>
                    <a:pt x="1036" y="1656"/>
                  </a:cubicBezTo>
                  <a:cubicBezTo>
                    <a:pt x="1036" y="1810"/>
                    <a:pt x="929" y="1906"/>
                    <a:pt x="786" y="1941"/>
                  </a:cubicBezTo>
                  <a:lnTo>
                    <a:pt x="786" y="1322"/>
                  </a:lnTo>
                  <a:close/>
                  <a:moveTo>
                    <a:pt x="703" y="1"/>
                  </a:moveTo>
                  <a:cubicBezTo>
                    <a:pt x="655" y="1"/>
                    <a:pt x="620" y="36"/>
                    <a:pt x="620" y="60"/>
                  </a:cubicBezTo>
                  <a:lnTo>
                    <a:pt x="620" y="156"/>
                  </a:lnTo>
                  <a:cubicBezTo>
                    <a:pt x="334" y="179"/>
                    <a:pt x="60" y="334"/>
                    <a:pt x="60" y="691"/>
                  </a:cubicBezTo>
                  <a:cubicBezTo>
                    <a:pt x="60" y="1060"/>
                    <a:pt x="346" y="1168"/>
                    <a:pt x="620" y="1251"/>
                  </a:cubicBezTo>
                  <a:lnTo>
                    <a:pt x="620" y="1941"/>
                  </a:lnTo>
                  <a:cubicBezTo>
                    <a:pt x="322" y="1906"/>
                    <a:pt x="239" y="1715"/>
                    <a:pt x="143" y="1715"/>
                  </a:cubicBezTo>
                  <a:cubicBezTo>
                    <a:pt x="60" y="1715"/>
                    <a:pt x="1" y="1810"/>
                    <a:pt x="1" y="1882"/>
                  </a:cubicBezTo>
                  <a:cubicBezTo>
                    <a:pt x="1" y="2025"/>
                    <a:pt x="239" y="2227"/>
                    <a:pt x="620" y="2227"/>
                  </a:cubicBezTo>
                  <a:lnTo>
                    <a:pt x="620" y="2311"/>
                  </a:lnTo>
                  <a:cubicBezTo>
                    <a:pt x="620" y="2346"/>
                    <a:pt x="644" y="2370"/>
                    <a:pt x="703" y="2370"/>
                  </a:cubicBezTo>
                  <a:cubicBezTo>
                    <a:pt x="751" y="2370"/>
                    <a:pt x="798" y="2346"/>
                    <a:pt x="798" y="2311"/>
                  </a:cubicBezTo>
                  <a:lnTo>
                    <a:pt x="798" y="2203"/>
                  </a:lnTo>
                  <a:cubicBezTo>
                    <a:pt x="1108" y="2168"/>
                    <a:pt x="1310" y="1965"/>
                    <a:pt x="1310" y="1608"/>
                  </a:cubicBezTo>
                  <a:cubicBezTo>
                    <a:pt x="1334" y="1227"/>
                    <a:pt x="1048" y="1096"/>
                    <a:pt x="798" y="1001"/>
                  </a:cubicBezTo>
                  <a:lnTo>
                    <a:pt x="798" y="406"/>
                  </a:lnTo>
                  <a:cubicBezTo>
                    <a:pt x="1001" y="417"/>
                    <a:pt x="1084" y="513"/>
                    <a:pt x="1144" y="513"/>
                  </a:cubicBezTo>
                  <a:cubicBezTo>
                    <a:pt x="1227" y="513"/>
                    <a:pt x="1275" y="406"/>
                    <a:pt x="1275" y="346"/>
                  </a:cubicBezTo>
                  <a:cubicBezTo>
                    <a:pt x="1275" y="203"/>
                    <a:pt x="989" y="144"/>
                    <a:pt x="798" y="144"/>
                  </a:cubicBezTo>
                  <a:lnTo>
                    <a:pt x="798" y="60"/>
                  </a:lnTo>
                  <a:cubicBezTo>
                    <a:pt x="798" y="36"/>
                    <a:pt x="751" y="1"/>
                    <a:pt x="7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6" name="Google Shape;2586;p44"/>
          <p:cNvGrpSpPr/>
          <p:nvPr/>
        </p:nvGrpSpPr>
        <p:grpSpPr>
          <a:xfrm>
            <a:off x="1153087" y="2545542"/>
            <a:ext cx="295926" cy="211444"/>
            <a:chOff x="7918997" y="3714687"/>
            <a:chExt cx="392111" cy="280206"/>
          </a:xfrm>
        </p:grpSpPr>
        <p:sp>
          <p:nvSpPr>
            <p:cNvPr id="2587" name="Google Shape;2587;p44"/>
            <p:cNvSpPr/>
            <p:nvPr/>
          </p:nvSpPr>
          <p:spPr>
            <a:xfrm>
              <a:off x="7918997" y="3781246"/>
              <a:ext cx="309675" cy="213648"/>
            </a:xfrm>
            <a:custGeom>
              <a:rect b="b" l="l" r="r" t="t"/>
              <a:pathLst>
                <a:path extrusionOk="0" h="6728" w="9752">
                  <a:moveTo>
                    <a:pt x="774" y="3644"/>
                  </a:moveTo>
                  <a:cubicBezTo>
                    <a:pt x="965" y="3644"/>
                    <a:pt x="1132" y="3810"/>
                    <a:pt x="1132" y="4001"/>
                  </a:cubicBezTo>
                  <a:cubicBezTo>
                    <a:pt x="1132" y="4191"/>
                    <a:pt x="965" y="4358"/>
                    <a:pt x="774" y="4358"/>
                  </a:cubicBezTo>
                  <a:cubicBezTo>
                    <a:pt x="560" y="4358"/>
                    <a:pt x="417" y="4191"/>
                    <a:pt x="417" y="4001"/>
                  </a:cubicBezTo>
                  <a:cubicBezTo>
                    <a:pt x="417" y="3810"/>
                    <a:pt x="584" y="3644"/>
                    <a:pt x="774" y="3644"/>
                  </a:cubicBezTo>
                  <a:close/>
                  <a:moveTo>
                    <a:pt x="715" y="0"/>
                  </a:moveTo>
                  <a:cubicBezTo>
                    <a:pt x="310" y="0"/>
                    <a:pt x="0" y="322"/>
                    <a:pt x="0" y="715"/>
                  </a:cubicBezTo>
                  <a:cubicBezTo>
                    <a:pt x="0" y="1072"/>
                    <a:pt x="250" y="1370"/>
                    <a:pt x="596" y="1429"/>
                  </a:cubicBezTo>
                  <a:lnTo>
                    <a:pt x="596" y="3346"/>
                  </a:lnTo>
                  <a:cubicBezTo>
                    <a:pt x="298" y="3429"/>
                    <a:pt x="72" y="3703"/>
                    <a:pt x="72" y="4025"/>
                  </a:cubicBezTo>
                  <a:cubicBezTo>
                    <a:pt x="72" y="4358"/>
                    <a:pt x="298" y="4644"/>
                    <a:pt x="596" y="4715"/>
                  </a:cubicBezTo>
                  <a:lnTo>
                    <a:pt x="596" y="5442"/>
                  </a:lnTo>
                  <a:cubicBezTo>
                    <a:pt x="322" y="5513"/>
                    <a:pt x="120" y="5775"/>
                    <a:pt x="120" y="6073"/>
                  </a:cubicBezTo>
                  <a:cubicBezTo>
                    <a:pt x="120" y="6430"/>
                    <a:pt x="417" y="6727"/>
                    <a:pt x="774" y="6727"/>
                  </a:cubicBezTo>
                  <a:lnTo>
                    <a:pt x="2215" y="6727"/>
                  </a:lnTo>
                  <a:cubicBezTo>
                    <a:pt x="2322" y="6727"/>
                    <a:pt x="2394" y="6644"/>
                    <a:pt x="2394" y="6549"/>
                  </a:cubicBezTo>
                  <a:cubicBezTo>
                    <a:pt x="2394" y="6442"/>
                    <a:pt x="2286" y="6335"/>
                    <a:pt x="2191" y="6335"/>
                  </a:cubicBezTo>
                  <a:lnTo>
                    <a:pt x="739" y="6335"/>
                  </a:lnTo>
                  <a:cubicBezTo>
                    <a:pt x="584" y="6335"/>
                    <a:pt x="441" y="6204"/>
                    <a:pt x="441" y="6037"/>
                  </a:cubicBezTo>
                  <a:cubicBezTo>
                    <a:pt x="441" y="5882"/>
                    <a:pt x="584" y="5739"/>
                    <a:pt x="739" y="5739"/>
                  </a:cubicBezTo>
                  <a:lnTo>
                    <a:pt x="9561" y="5739"/>
                  </a:lnTo>
                  <a:cubicBezTo>
                    <a:pt x="9668" y="5739"/>
                    <a:pt x="9752" y="5668"/>
                    <a:pt x="9752" y="5561"/>
                  </a:cubicBezTo>
                  <a:cubicBezTo>
                    <a:pt x="9752" y="5465"/>
                    <a:pt x="9668" y="5382"/>
                    <a:pt x="9561" y="5382"/>
                  </a:cubicBezTo>
                  <a:lnTo>
                    <a:pt x="929" y="5382"/>
                  </a:lnTo>
                  <a:lnTo>
                    <a:pt x="929" y="4703"/>
                  </a:lnTo>
                  <a:cubicBezTo>
                    <a:pt x="1251" y="4632"/>
                    <a:pt x="1489" y="4346"/>
                    <a:pt x="1489" y="4001"/>
                  </a:cubicBezTo>
                  <a:cubicBezTo>
                    <a:pt x="1489" y="3656"/>
                    <a:pt x="1251" y="3370"/>
                    <a:pt x="929" y="3298"/>
                  </a:cubicBezTo>
                  <a:lnTo>
                    <a:pt x="929" y="1215"/>
                  </a:lnTo>
                  <a:cubicBezTo>
                    <a:pt x="929" y="1167"/>
                    <a:pt x="917" y="1108"/>
                    <a:pt x="870" y="1084"/>
                  </a:cubicBezTo>
                  <a:cubicBezTo>
                    <a:pt x="834" y="1060"/>
                    <a:pt x="786" y="1036"/>
                    <a:pt x="739" y="1036"/>
                  </a:cubicBezTo>
                  <a:lnTo>
                    <a:pt x="715" y="1036"/>
                  </a:lnTo>
                  <a:cubicBezTo>
                    <a:pt x="512" y="1036"/>
                    <a:pt x="358" y="870"/>
                    <a:pt x="358" y="679"/>
                  </a:cubicBezTo>
                  <a:cubicBezTo>
                    <a:pt x="358" y="489"/>
                    <a:pt x="512" y="322"/>
                    <a:pt x="715" y="322"/>
                  </a:cubicBezTo>
                  <a:cubicBezTo>
                    <a:pt x="905" y="322"/>
                    <a:pt x="1072" y="489"/>
                    <a:pt x="1072" y="679"/>
                  </a:cubicBezTo>
                  <a:cubicBezTo>
                    <a:pt x="1072" y="715"/>
                    <a:pt x="1072" y="762"/>
                    <a:pt x="1048" y="786"/>
                  </a:cubicBezTo>
                  <a:cubicBezTo>
                    <a:pt x="1036" y="858"/>
                    <a:pt x="1048" y="941"/>
                    <a:pt x="1120" y="977"/>
                  </a:cubicBezTo>
                  <a:lnTo>
                    <a:pt x="2906" y="2525"/>
                  </a:lnTo>
                  <a:cubicBezTo>
                    <a:pt x="2940" y="2553"/>
                    <a:pt x="2985" y="2568"/>
                    <a:pt x="3029" y="2568"/>
                  </a:cubicBezTo>
                  <a:cubicBezTo>
                    <a:pt x="3077" y="2568"/>
                    <a:pt x="3124" y="2550"/>
                    <a:pt x="3156" y="2513"/>
                  </a:cubicBezTo>
                  <a:lnTo>
                    <a:pt x="4287" y="1274"/>
                  </a:lnTo>
                  <a:cubicBezTo>
                    <a:pt x="4358" y="1203"/>
                    <a:pt x="4346" y="1084"/>
                    <a:pt x="4275" y="1024"/>
                  </a:cubicBezTo>
                  <a:cubicBezTo>
                    <a:pt x="4237" y="992"/>
                    <a:pt x="4191" y="976"/>
                    <a:pt x="4147" y="976"/>
                  </a:cubicBezTo>
                  <a:cubicBezTo>
                    <a:pt x="4095" y="976"/>
                    <a:pt x="4045" y="998"/>
                    <a:pt x="4013" y="1036"/>
                  </a:cubicBezTo>
                  <a:lnTo>
                    <a:pt x="3001" y="2155"/>
                  </a:lnTo>
                  <a:lnTo>
                    <a:pt x="1429" y="798"/>
                  </a:lnTo>
                  <a:lnTo>
                    <a:pt x="1429" y="715"/>
                  </a:lnTo>
                  <a:cubicBezTo>
                    <a:pt x="1429" y="310"/>
                    <a:pt x="1096" y="0"/>
                    <a:pt x="7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44"/>
            <p:cNvSpPr/>
            <p:nvPr/>
          </p:nvSpPr>
          <p:spPr>
            <a:xfrm>
              <a:off x="8080439" y="3862920"/>
              <a:ext cx="68083" cy="68083"/>
            </a:xfrm>
            <a:custGeom>
              <a:rect b="b" l="l" r="r" t="t"/>
              <a:pathLst>
                <a:path extrusionOk="0" h="2144" w="2144">
                  <a:moveTo>
                    <a:pt x="1072" y="357"/>
                  </a:moveTo>
                  <a:cubicBezTo>
                    <a:pt x="1465" y="357"/>
                    <a:pt x="1786" y="691"/>
                    <a:pt x="1786" y="1072"/>
                  </a:cubicBezTo>
                  <a:cubicBezTo>
                    <a:pt x="1786" y="1465"/>
                    <a:pt x="1465" y="1786"/>
                    <a:pt x="1072" y="1786"/>
                  </a:cubicBezTo>
                  <a:cubicBezTo>
                    <a:pt x="691" y="1786"/>
                    <a:pt x="358" y="1465"/>
                    <a:pt x="358" y="1072"/>
                  </a:cubicBezTo>
                  <a:cubicBezTo>
                    <a:pt x="358" y="691"/>
                    <a:pt x="691" y="357"/>
                    <a:pt x="1072" y="357"/>
                  </a:cubicBezTo>
                  <a:close/>
                  <a:moveTo>
                    <a:pt x="1072" y="0"/>
                  </a:moveTo>
                  <a:cubicBezTo>
                    <a:pt x="477" y="0"/>
                    <a:pt x="0" y="476"/>
                    <a:pt x="0" y="1072"/>
                  </a:cubicBezTo>
                  <a:cubicBezTo>
                    <a:pt x="0" y="1667"/>
                    <a:pt x="477" y="2143"/>
                    <a:pt x="1072" y="2143"/>
                  </a:cubicBezTo>
                  <a:cubicBezTo>
                    <a:pt x="1667" y="2143"/>
                    <a:pt x="2144" y="1655"/>
                    <a:pt x="2144" y="1072"/>
                  </a:cubicBezTo>
                  <a:cubicBezTo>
                    <a:pt x="2144" y="476"/>
                    <a:pt x="1667" y="0"/>
                    <a:pt x="10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44"/>
            <p:cNvSpPr/>
            <p:nvPr/>
          </p:nvSpPr>
          <p:spPr>
            <a:xfrm>
              <a:off x="8000290" y="3885593"/>
              <a:ext cx="45410" cy="45410"/>
            </a:xfrm>
            <a:custGeom>
              <a:rect b="b" l="l" r="r" t="t"/>
              <a:pathLst>
                <a:path extrusionOk="0" h="1430" w="1430">
                  <a:moveTo>
                    <a:pt x="727" y="358"/>
                  </a:moveTo>
                  <a:cubicBezTo>
                    <a:pt x="917" y="358"/>
                    <a:pt x="1084" y="524"/>
                    <a:pt x="1084" y="715"/>
                  </a:cubicBezTo>
                  <a:cubicBezTo>
                    <a:pt x="1084" y="905"/>
                    <a:pt x="917" y="1072"/>
                    <a:pt x="727" y="1072"/>
                  </a:cubicBezTo>
                  <a:cubicBezTo>
                    <a:pt x="536" y="1072"/>
                    <a:pt x="369" y="905"/>
                    <a:pt x="369" y="715"/>
                  </a:cubicBezTo>
                  <a:cubicBezTo>
                    <a:pt x="369" y="524"/>
                    <a:pt x="536" y="358"/>
                    <a:pt x="727" y="358"/>
                  </a:cubicBezTo>
                  <a:close/>
                  <a:moveTo>
                    <a:pt x="694" y="0"/>
                  </a:moveTo>
                  <a:cubicBezTo>
                    <a:pt x="310" y="0"/>
                    <a:pt x="0" y="317"/>
                    <a:pt x="0" y="715"/>
                  </a:cubicBezTo>
                  <a:cubicBezTo>
                    <a:pt x="0" y="1120"/>
                    <a:pt x="322" y="1429"/>
                    <a:pt x="715" y="1429"/>
                  </a:cubicBezTo>
                  <a:cubicBezTo>
                    <a:pt x="1096" y="1429"/>
                    <a:pt x="1429" y="1096"/>
                    <a:pt x="1429" y="715"/>
                  </a:cubicBezTo>
                  <a:cubicBezTo>
                    <a:pt x="1429" y="310"/>
                    <a:pt x="1096" y="1"/>
                    <a:pt x="715" y="1"/>
                  </a:cubicBezTo>
                  <a:cubicBezTo>
                    <a:pt x="708" y="0"/>
                    <a:pt x="701" y="0"/>
                    <a:pt x="6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44"/>
            <p:cNvSpPr/>
            <p:nvPr/>
          </p:nvSpPr>
          <p:spPr>
            <a:xfrm>
              <a:off x="8006323" y="3714687"/>
              <a:ext cx="304784" cy="277920"/>
            </a:xfrm>
            <a:custGeom>
              <a:rect b="b" l="l" r="r" t="t"/>
              <a:pathLst>
                <a:path extrusionOk="0" h="8752" w="9598">
                  <a:moveTo>
                    <a:pt x="8800" y="5740"/>
                  </a:moveTo>
                  <a:cubicBezTo>
                    <a:pt x="8990" y="5740"/>
                    <a:pt x="9157" y="5906"/>
                    <a:pt x="9157" y="6097"/>
                  </a:cubicBezTo>
                  <a:cubicBezTo>
                    <a:pt x="9157" y="6287"/>
                    <a:pt x="9002" y="6454"/>
                    <a:pt x="8800" y="6454"/>
                  </a:cubicBezTo>
                  <a:cubicBezTo>
                    <a:pt x="8609" y="6454"/>
                    <a:pt x="8442" y="6287"/>
                    <a:pt x="8442" y="6097"/>
                  </a:cubicBezTo>
                  <a:cubicBezTo>
                    <a:pt x="8442" y="5906"/>
                    <a:pt x="8597" y="5740"/>
                    <a:pt x="8800" y="5740"/>
                  </a:cubicBezTo>
                  <a:close/>
                  <a:moveTo>
                    <a:pt x="3430" y="1"/>
                  </a:moveTo>
                  <a:cubicBezTo>
                    <a:pt x="2989" y="1"/>
                    <a:pt x="2632" y="358"/>
                    <a:pt x="2632" y="787"/>
                  </a:cubicBezTo>
                  <a:cubicBezTo>
                    <a:pt x="2632" y="989"/>
                    <a:pt x="2727" y="1203"/>
                    <a:pt x="2858" y="1334"/>
                  </a:cubicBezTo>
                  <a:lnTo>
                    <a:pt x="1739" y="2561"/>
                  </a:lnTo>
                  <a:cubicBezTo>
                    <a:pt x="1668" y="2632"/>
                    <a:pt x="1680" y="2751"/>
                    <a:pt x="1763" y="2811"/>
                  </a:cubicBezTo>
                  <a:cubicBezTo>
                    <a:pt x="1796" y="2844"/>
                    <a:pt x="1838" y="2859"/>
                    <a:pt x="1881" y="2859"/>
                  </a:cubicBezTo>
                  <a:cubicBezTo>
                    <a:pt x="1931" y="2859"/>
                    <a:pt x="1981" y="2838"/>
                    <a:pt x="2013" y="2799"/>
                  </a:cubicBezTo>
                  <a:lnTo>
                    <a:pt x="3251" y="1430"/>
                  </a:lnTo>
                  <a:cubicBezTo>
                    <a:pt x="3287" y="1382"/>
                    <a:pt x="3311" y="1323"/>
                    <a:pt x="3287" y="1275"/>
                  </a:cubicBezTo>
                  <a:cubicBezTo>
                    <a:pt x="3275" y="1215"/>
                    <a:pt x="3251" y="1168"/>
                    <a:pt x="3204" y="1144"/>
                  </a:cubicBezTo>
                  <a:cubicBezTo>
                    <a:pt x="3073" y="1072"/>
                    <a:pt x="2977" y="918"/>
                    <a:pt x="2977" y="775"/>
                  </a:cubicBezTo>
                  <a:cubicBezTo>
                    <a:pt x="2977" y="537"/>
                    <a:pt x="3168" y="334"/>
                    <a:pt x="3406" y="334"/>
                  </a:cubicBezTo>
                  <a:cubicBezTo>
                    <a:pt x="3644" y="334"/>
                    <a:pt x="3847" y="537"/>
                    <a:pt x="3847" y="775"/>
                  </a:cubicBezTo>
                  <a:cubicBezTo>
                    <a:pt x="3847" y="918"/>
                    <a:pt x="3751" y="1072"/>
                    <a:pt x="3620" y="1144"/>
                  </a:cubicBezTo>
                  <a:cubicBezTo>
                    <a:pt x="3573" y="1168"/>
                    <a:pt x="3525" y="1215"/>
                    <a:pt x="3525" y="1275"/>
                  </a:cubicBezTo>
                  <a:cubicBezTo>
                    <a:pt x="3513" y="1334"/>
                    <a:pt x="3525" y="1382"/>
                    <a:pt x="3573" y="1430"/>
                  </a:cubicBezTo>
                  <a:lnTo>
                    <a:pt x="6430" y="4561"/>
                  </a:lnTo>
                  <a:cubicBezTo>
                    <a:pt x="6462" y="4606"/>
                    <a:pt x="6512" y="4627"/>
                    <a:pt x="6562" y="4627"/>
                  </a:cubicBezTo>
                  <a:cubicBezTo>
                    <a:pt x="6605" y="4627"/>
                    <a:pt x="6647" y="4612"/>
                    <a:pt x="6680" y="4585"/>
                  </a:cubicBezTo>
                  <a:lnTo>
                    <a:pt x="8466" y="3037"/>
                  </a:lnTo>
                  <a:cubicBezTo>
                    <a:pt x="8526" y="2989"/>
                    <a:pt x="8549" y="2918"/>
                    <a:pt x="8526" y="2835"/>
                  </a:cubicBezTo>
                  <a:cubicBezTo>
                    <a:pt x="8514" y="2811"/>
                    <a:pt x="8514" y="2763"/>
                    <a:pt x="8514" y="2739"/>
                  </a:cubicBezTo>
                  <a:cubicBezTo>
                    <a:pt x="8514" y="2537"/>
                    <a:pt x="8680" y="2382"/>
                    <a:pt x="8871" y="2382"/>
                  </a:cubicBezTo>
                  <a:cubicBezTo>
                    <a:pt x="9061" y="2382"/>
                    <a:pt x="9228" y="2537"/>
                    <a:pt x="9228" y="2739"/>
                  </a:cubicBezTo>
                  <a:cubicBezTo>
                    <a:pt x="9228" y="2930"/>
                    <a:pt x="9061" y="3097"/>
                    <a:pt x="8871" y="3097"/>
                  </a:cubicBezTo>
                  <a:lnTo>
                    <a:pt x="8847" y="3097"/>
                  </a:lnTo>
                  <a:cubicBezTo>
                    <a:pt x="8800" y="3097"/>
                    <a:pt x="8740" y="3108"/>
                    <a:pt x="8704" y="3132"/>
                  </a:cubicBezTo>
                  <a:cubicBezTo>
                    <a:pt x="8680" y="3168"/>
                    <a:pt x="8645" y="3228"/>
                    <a:pt x="8645" y="3275"/>
                  </a:cubicBezTo>
                  <a:lnTo>
                    <a:pt x="8645" y="5359"/>
                  </a:lnTo>
                  <a:cubicBezTo>
                    <a:pt x="8335" y="5430"/>
                    <a:pt x="8097" y="5716"/>
                    <a:pt x="8097" y="6049"/>
                  </a:cubicBezTo>
                  <a:cubicBezTo>
                    <a:pt x="8097" y="6395"/>
                    <a:pt x="8335" y="6680"/>
                    <a:pt x="8645" y="6752"/>
                  </a:cubicBezTo>
                  <a:lnTo>
                    <a:pt x="8645" y="7442"/>
                  </a:lnTo>
                  <a:lnTo>
                    <a:pt x="7561" y="7442"/>
                  </a:lnTo>
                  <a:cubicBezTo>
                    <a:pt x="7454" y="7442"/>
                    <a:pt x="7383" y="7514"/>
                    <a:pt x="7383" y="7621"/>
                  </a:cubicBezTo>
                  <a:cubicBezTo>
                    <a:pt x="7383" y="7716"/>
                    <a:pt x="7454" y="7800"/>
                    <a:pt x="7561" y="7800"/>
                  </a:cubicBezTo>
                  <a:lnTo>
                    <a:pt x="8823" y="7800"/>
                  </a:lnTo>
                  <a:cubicBezTo>
                    <a:pt x="8990" y="7800"/>
                    <a:pt x="9121" y="7930"/>
                    <a:pt x="9121" y="8097"/>
                  </a:cubicBezTo>
                  <a:cubicBezTo>
                    <a:pt x="9121" y="8252"/>
                    <a:pt x="8990" y="8395"/>
                    <a:pt x="8823" y="8395"/>
                  </a:cubicBezTo>
                  <a:lnTo>
                    <a:pt x="179" y="8395"/>
                  </a:lnTo>
                  <a:cubicBezTo>
                    <a:pt x="72" y="8395"/>
                    <a:pt x="1" y="8466"/>
                    <a:pt x="1" y="8573"/>
                  </a:cubicBezTo>
                  <a:cubicBezTo>
                    <a:pt x="1" y="8669"/>
                    <a:pt x="72" y="8752"/>
                    <a:pt x="179" y="8752"/>
                  </a:cubicBezTo>
                  <a:lnTo>
                    <a:pt x="8823" y="8752"/>
                  </a:lnTo>
                  <a:cubicBezTo>
                    <a:pt x="9181" y="8752"/>
                    <a:pt x="9478" y="8454"/>
                    <a:pt x="9478" y="8097"/>
                  </a:cubicBezTo>
                  <a:cubicBezTo>
                    <a:pt x="9478" y="7800"/>
                    <a:pt x="9276" y="7538"/>
                    <a:pt x="9002" y="7466"/>
                  </a:cubicBezTo>
                  <a:lnTo>
                    <a:pt x="9002" y="6752"/>
                  </a:lnTo>
                  <a:cubicBezTo>
                    <a:pt x="9300" y="6704"/>
                    <a:pt x="9526" y="6430"/>
                    <a:pt x="9526" y="6097"/>
                  </a:cubicBezTo>
                  <a:cubicBezTo>
                    <a:pt x="9526" y="5775"/>
                    <a:pt x="9300" y="5490"/>
                    <a:pt x="9002" y="5394"/>
                  </a:cubicBezTo>
                  <a:lnTo>
                    <a:pt x="9002" y="3478"/>
                  </a:lnTo>
                  <a:cubicBezTo>
                    <a:pt x="9347" y="3418"/>
                    <a:pt x="9597" y="3120"/>
                    <a:pt x="9597" y="2763"/>
                  </a:cubicBezTo>
                  <a:cubicBezTo>
                    <a:pt x="9597" y="2358"/>
                    <a:pt x="9276" y="2049"/>
                    <a:pt x="8883" y="2049"/>
                  </a:cubicBezTo>
                  <a:cubicBezTo>
                    <a:pt x="8502" y="2049"/>
                    <a:pt x="8168" y="2382"/>
                    <a:pt x="8168" y="2763"/>
                  </a:cubicBezTo>
                  <a:lnTo>
                    <a:pt x="8168" y="2858"/>
                  </a:lnTo>
                  <a:lnTo>
                    <a:pt x="6597" y="4204"/>
                  </a:lnTo>
                  <a:lnTo>
                    <a:pt x="3989" y="1334"/>
                  </a:lnTo>
                  <a:cubicBezTo>
                    <a:pt x="4144" y="1192"/>
                    <a:pt x="4216" y="989"/>
                    <a:pt x="4216" y="787"/>
                  </a:cubicBezTo>
                  <a:cubicBezTo>
                    <a:pt x="4216" y="358"/>
                    <a:pt x="3858" y="1"/>
                    <a:pt x="3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44"/>
            <p:cNvSpPr/>
            <p:nvPr/>
          </p:nvSpPr>
          <p:spPr>
            <a:xfrm>
              <a:off x="8183643" y="3885593"/>
              <a:ext cx="45410" cy="45410"/>
            </a:xfrm>
            <a:custGeom>
              <a:rect b="b" l="l" r="r" t="t"/>
              <a:pathLst>
                <a:path extrusionOk="0" h="1430" w="1430">
                  <a:moveTo>
                    <a:pt x="703" y="358"/>
                  </a:moveTo>
                  <a:cubicBezTo>
                    <a:pt x="894" y="358"/>
                    <a:pt x="1060" y="524"/>
                    <a:pt x="1060" y="715"/>
                  </a:cubicBezTo>
                  <a:cubicBezTo>
                    <a:pt x="1060" y="905"/>
                    <a:pt x="894" y="1072"/>
                    <a:pt x="703" y="1072"/>
                  </a:cubicBezTo>
                  <a:cubicBezTo>
                    <a:pt x="501" y="1072"/>
                    <a:pt x="346" y="905"/>
                    <a:pt x="346" y="715"/>
                  </a:cubicBezTo>
                  <a:cubicBezTo>
                    <a:pt x="346" y="524"/>
                    <a:pt x="501" y="358"/>
                    <a:pt x="703" y="358"/>
                  </a:cubicBezTo>
                  <a:close/>
                  <a:moveTo>
                    <a:pt x="715" y="1"/>
                  </a:moveTo>
                  <a:cubicBezTo>
                    <a:pt x="310" y="1"/>
                    <a:pt x="1" y="334"/>
                    <a:pt x="1" y="715"/>
                  </a:cubicBezTo>
                  <a:cubicBezTo>
                    <a:pt x="1" y="1120"/>
                    <a:pt x="322" y="1429"/>
                    <a:pt x="715" y="1429"/>
                  </a:cubicBezTo>
                  <a:cubicBezTo>
                    <a:pt x="1096" y="1429"/>
                    <a:pt x="1430" y="1108"/>
                    <a:pt x="1430" y="715"/>
                  </a:cubicBezTo>
                  <a:cubicBezTo>
                    <a:pt x="1430" y="310"/>
                    <a:pt x="1096" y="1"/>
                    <a:pt x="7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2" name="Google Shape;2592;p44"/>
          <p:cNvGrpSpPr/>
          <p:nvPr/>
        </p:nvGrpSpPr>
        <p:grpSpPr>
          <a:xfrm>
            <a:off x="1078750" y="1824762"/>
            <a:ext cx="6986500" cy="444600"/>
            <a:chOff x="1078750" y="1824762"/>
            <a:chExt cx="6986500" cy="444600"/>
          </a:xfrm>
        </p:grpSpPr>
        <p:sp>
          <p:nvSpPr>
            <p:cNvPr id="2593" name="Google Shape;2593;p44"/>
            <p:cNvSpPr/>
            <p:nvPr/>
          </p:nvSpPr>
          <p:spPr>
            <a:xfrm>
              <a:off x="1078750" y="1824762"/>
              <a:ext cx="444600" cy="444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44"/>
            <p:cNvSpPr/>
            <p:nvPr/>
          </p:nvSpPr>
          <p:spPr>
            <a:xfrm>
              <a:off x="7620650" y="1824762"/>
              <a:ext cx="444600" cy="44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5" name="Google Shape;2595;p44"/>
            <p:cNvGrpSpPr/>
            <p:nvPr/>
          </p:nvGrpSpPr>
          <p:grpSpPr>
            <a:xfrm>
              <a:off x="1640700" y="1881167"/>
              <a:ext cx="5862600" cy="331800"/>
              <a:chOff x="1640700" y="3753575"/>
              <a:chExt cx="5862600" cy="331800"/>
            </a:xfrm>
          </p:grpSpPr>
          <p:sp>
            <p:nvSpPr>
              <p:cNvPr id="2596" name="Google Shape;2596;p44"/>
              <p:cNvSpPr/>
              <p:nvPr/>
            </p:nvSpPr>
            <p:spPr>
              <a:xfrm>
                <a:off x="1640700" y="3753575"/>
                <a:ext cx="5862600" cy="331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44"/>
              <p:cNvSpPr/>
              <p:nvPr/>
            </p:nvSpPr>
            <p:spPr>
              <a:xfrm>
                <a:off x="4596925" y="3809975"/>
                <a:ext cx="18225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44"/>
              <p:cNvSpPr/>
              <p:nvPr/>
            </p:nvSpPr>
            <p:spPr>
              <a:xfrm>
                <a:off x="2724550" y="3809975"/>
                <a:ext cx="18225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99" name="Google Shape;2599;p44"/>
          <p:cNvGrpSpPr/>
          <p:nvPr/>
        </p:nvGrpSpPr>
        <p:grpSpPr>
          <a:xfrm>
            <a:off x="7707964" y="1913065"/>
            <a:ext cx="269971" cy="267995"/>
            <a:chOff x="1408777" y="3680964"/>
            <a:chExt cx="357720" cy="355148"/>
          </a:xfrm>
        </p:grpSpPr>
        <p:sp>
          <p:nvSpPr>
            <p:cNvPr id="2600" name="Google Shape;2600;p44"/>
            <p:cNvSpPr/>
            <p:nvPr/>
          </p:nvSpPr>
          <p:spPr>
            <a:xfrm>
              <a:off x="1510488" y="3814144"/>
              <a:ext cx="37852" cy="49188"/>
            </a:xfrm>
            <a:custGeom>
              <a:rect b="b" l="l" r="r" t="t"/>
              <a:pathLst>
                <a:path extrusionOk="0" h="1549" w="1192">
                  <a:moveTo>
                    <a:pt x="596" y="0"/>
                  </a:moveTo>
                  <a:cubicBezTo>
                    <a:pt x="262" y="0"/>
                    <a:pt x="1" y="274"/>
                    <a:pt x="1" y="596"/>
                  </a:cubicBezTo>
                  <a:lnTo>
                    <a:pt x="1" y="953"/>
                  </a:lnTo>
                  <a:cubicBezTo>
                    <a:pt x="1" y="1286"/>
                    <a:pt x="262" y="1548"/>
                    <a:pt x="596" y="1548"/>
                  </a:cubicBezTo>
                  <a:cubicBezTo>
                    <a:pt x="917" y="1548"/>
                    <a:pt x="1191" y="1286"/>
                    <a:pt x="1191" y="953"/>
                  </a:cubicBezTo>
                  <a:lnTo>
                    <a:pt x="1191" y="691"/>
                  </a:lnTo>
                  <a:cubicBezTo>
                    <a:pt x="1191" y="596"/>
                    <a:pt x="1108" y="524"/>
                    <a:pt x="1024" y="524"/>
                  </a:cubicBezTo>
                  <a:cubicBezTo>
                    <a:pt x="941" y="524"/>
                    <a:pt x="858" y="596"/>
                    <a:pt x="858" y="691"/>
                  </a:cubicBezTo>
                  <a:lnTo>
                    <a:pt x="858" y="953"/>
                  </a:lnTo>
                  <a:cubicBezTo>
                    <a:pt x="858" y="1108"/>
                    <a:pt x="739" y="1227"/>
                    <a:pt x="596" y="1227"/>
                  </a:cubicBezTo>
                  <a:cubicBezTo>
                    <a:pt x="441" y="1227"/>
                    <a:pt x="322" y="1108"/>
                    <a:pt x="322" y="953"/>
                  </a:cubicBezTo>
                  <a:lnTo>
                    <a:pt x="322" y="596"/>
                  </a:lnTo>
                  <a:cubicBezTo>
                    <a:pt x="322" y="453"/>
                    <a:pt x="441" y="334"/>
                    <a:pt x="596" y="334"/>
                  </a:cubicBezTo>
                  <a:cubicBezTo>
                    <a:pt x="679" y="334"/>
                    <a:pt x="763" y="262"/>
                    <a:pt x="763" y="167"/>
                  </a:cubicBezTo>
                  <a:cubicBezTo>
                    <a:pt x="763" y="84"/>
                    <a:pt x="67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44"/>
            <p:cNvSpPr/>
            <p:nvPr/>
          </p:nvSpPr>
          <p:spPr>
            <a:xfrm>
              <a:off x="1627315" y="3814144"/>
              <a:ext cx="37852" cy="49188"/>
            </a:xfrm>
            <a:custGeom>
              <a:rect b="b" l="l" r="r" t="t"/>
              <a:pathLst>
                <a:path extrusionOk="0" h="1549" w="1192">
                  <a:moveTo>
                    <a:pt x="596" y="0"/>
                  </a:moveTo>
                  <a:cubicBezTo>
                    <a:pt x="262" y="0"/>
                    <a:pt x="1" y="274"/>
                    <a:pt x="1" y="596"/>
                  </a:cubicBezTo>
                  <a:lnTo>
                    <a:pt x="1" y="953"/>
                  </a:lnTo>
                  <a:cubicBezTo>
                    <a:pt x="1" y="1286"/>
                    <a:pt x="262" y="1548"/>
                    <a:pt x="596" y="1548"/>
                  </a:cubicBezTo>
                  <a:cubicBezTo>
                    <a:pt x="917" y="1548"/>
                    <a:pt x="1191" y="1286"/>
                    <a:pt x="1191" y="953"/>
                  </a:cubicBezTo>
                  <a:lnTo>
                    <a:pt x="1191" y="691"/>
                  </a:lnTo>
                  <a:cubicBezTo>
                    <a:pt x="1191" y="596"/>
                    <a:pt x="1108" y="524"/>
                    <a:pt x="1024" y="524"/>
                  </a:cubicBezTo>
                  <a:cubicBezTo>
                    <a:pt x="929" y="524"/>
                    <a:pt x="858" y="596"/>
                    <a:pt x="858" y="691"/>
                  </a:cubicBezTo>
                  <a:lnTo>
                    <a:pt x="858" y="953"/>
                  </a:lnTo>
                  <a:cubicBezTo>
                    <a:pt x="858" y="1108"/>
                    <a:pt x="739" y="1227"/>
                    <a:pt x="596" y="1227"/>
                  </a:cubicBezTo>
                  <a:cubicBezTo>
                    <a:pt x="441" y="1227"/>
                    <a:pt x="322" y="1108"/>
                    <a:pt x="322" y="953"/>
                  </a:cubicBezTo>
                  <a:lnTo>
                    <a:pt x="322" y="596"/>
                  </a:lnTo>
                  <a:cubicBezTo>
                    <a:pt x="322" y="453"/>
                    <a:pt x="441" y="334"/>
                    <a:pt x="596" y="334"/>
                  </a:cubicBezTo>
                  <a:cubicBezTo>
                    <a:pt x="679" y="334"/>
                    <a:pt x="751" y="262"/>
                    <a:pt x="751" y="167"/>
                  </a:cubicBezTo>
                  <a:cubicBezTo>
                    <a:pt x="751" y="84"/>
                    <a:pt x="67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44"/>
            <p:cNvSpPr/>
            <p:nvPr/>
          </p:nvSpPr>
          <p:spPr>
            <a:xfrm>
              <a:off x="1525604" y="3908806"/>
              <a:ext cx="123305" cy="33152"/>
            </a:xfrm>
            <a:custGeom>
              <a:rect b="b" l="l" r="r" t="t"/>
              <a:pathLst>
                <a:path extrusionOk="0" h="1044" w="3883">
                  <a:moveTo>
                    <a:pt x="3714" y="0"/>
                  </a:moveTo>
                  <a:cubicBezTo>
                    <a:pt x="3669" y="0"/>
                    <a:pt x="3622" y="18"/>
                    <a:pt x="3585" y="55"/>
                  </a:cubicBezTo>
                  <a:cubicBezTo>
                    <a:pt x="3215" y="460"/>
                    <a:pt x="2596" y="710"/>
                    <a:pt x="1953" y="710"/>
                  </a:cubicBezTo>
                  <a:cubicBezTo>
                    <a:pt x="1299" y="710"/>
                    <a:pt x="679" y="472"/>
                    <a:pt x="310" y="55"/>
                  </a:cubicBezTo>
                  <a:cubicBezTo>
                    <a:pt x="278" y="23"/>
                    <a:pt x="231" y="4"/>
                    <a:pt x="183" y="4"/>
                  </a:cubicBezTo>
                  <a:cubicBezTo>
                    <a:pt x="144" y="4"/>
                    <a:pt x="104" y="17"/>
                    <a:pt x="72" y="43"/>
                  </a:cubicBezTo>
                  <a:cubicBezTo>
                    <a:pt x="13" y="103"/>
                    <a:pt x="1" y="210"/>
                    <a:pt x="60" y="282"/>
                  </a:cubicBezTo>
                  <a:cubicBezTo>
                    <a:pt x="489" y="758"/>
                    <a:pt x="1191" y="1044"/>
                    <a:pt x="1930" y="1044"/>
                  </a:cubicBezTo>
                  <a:cubicBezTo>
                    <a:pt x="2680" y="1044"/>
                    <a:pt x="3370" y="758"/>
                    <a:pt x="3811" y="282"/>
                  </a:cubicBezTo>
                  <a:cubicBezTo>
                    <a:pt x="3882" y="210"/>
                    <a:pt x="3882" y="103"/>
                    <a:pt x="3823" y="43"/>
                  </a:cubicBezTo>
                  <a:cubicBezTo>
                    <a:pt x="3794" y="15"/>
                    <a:pt x="3755" y="0"/>
                    <a:pt x="37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44"/>
            <p:cNvSpPr/>
            <p:nvPr/>
          </p:nvSpPr>
          <p:spPr>
            <a:xfrm>
              <a:off x="1408777" y="3680964"/>
              <a:ext cx="298338" cy="296528"/>
            </a:xfrm>
            <a:custGeom>
              <a:rect b="b" l="l" r="r" t="t"/>
              <a:pathLst>
                <a:path extrusionOk="0" h="9338" w="9395">
                  <a:moveTo>
                    <a:pt x="5655" y="0"/>
                  </a:moveTo>
                  <a:cubicBezTo>
                    <a:pt x="5592" y="0"/>
                    <a:pt x="5529" y="1"/>
                    <a:pt x="5466" y="3"/>
                  </a:cubicBezTo>
                  <a:cubicBezTo>
                    <a:pt x="4037" y="51"/>
                    <a:pt x="2692" y="622"/>
                    <a:pt x="1680" y="1634"/>
                  </a:cubicBezTo>
                  <a:cubicBezTo>
                    <a:pt x="667" y="2646"/>
                    <a:pt x="96" y="3992"/>
                    <a:pt x="48" y="5421"/>
                  </a:cubicBezTo>
                  <a:cubicBezTo>
                    <a:pt x="1" y="6849"/>
                    <a:pt x="489" y="8219"/>
                    <a:pt x="1429" y="9278"/>
                  </a:cubicBezTo>
                  <a:cubicBezTo>
                    <a:pt x="1465" y="9302"/>
                    <a:pt x="1501" y="9338"/>
                    <a:pt x="1549" y="9338"/>
                  </a:cubicBezTo>
                  <a:cubicBezTo>
                    <a:pt x="1596" y="9338"/>
                    <a:pt x="1620" y="9314"/>
                    <a:pt x="1656" y="9290"/>
                  </a:cubicBezTo>
                  <a:cubicBezTo>
                    <a:pt x="1727" y="9231"/>
                    <a:pt x="1727" y="9123"/>
                    <a:pt x="1668" y="9052"/>
                  </a:cubicBezTo>
                  <a:cubicBezTo>
                    <a:pt x="787" y="8052"/>
                    <a:pt x="310" y="6754"/>
                    <a:pt x="358" y="5421"/>
                  </a:cubicBezTo>
                  <a:cubicBezTo>
                    <a:pt x="406" y="4075"/>
                    <a:pt x="941" y="2813"/>
                    <a:pt x="1894" y="1861"/>
                  </a:cubicBezTo>
                  <a:cubicBezTo>
                    <a:pt x="2846" y="908"/>
                    <a:pt x="4108" y="360"/>
                    <a:pt x="5454" y="325"/>
                  </a:cubicBezTo>
                  <a:cubicBezTo>
                    <a:pt x="5500" y="323"/>
                    <a:pt x="5547" y="323"/>
                    <a:pt x="5594" y="323"/>
                  </a:cubicBezTo>
                  <a:cubicBezTo>
                    <a:pt x="6878" y="323"/>
                    <a:pt x="8120" y="796"/>
                    <a:pt x="9085" y="1634"/>
                  </a:cubicBezTo>
                  <a:cubicBezTo>
                    <a:pt x="9119" y="1663"/>
                    <a:pt x="9162" y="1678"/>
                    <a:pt x="9203" y="1678"/>
                  </a:cubicBezTo>
                  <a:cubicBezTo>
                    <a:pt x="9248" y="1678"/>
                    <a:pt x="9292" y="1660"/>
                    <a:pt x="9323" y="1623"/>
                  </a:cubicBezTo>
                  <a:cubicBezTo>
                    <a:pt x="9395" y="1551"/>
                    <a:pt x="9395" y="1444"/>
                    <a:pt x="9323" y="1384"/>
                  </a:cubicBezTo>
                  <a:cubicBezTo>
                    <a:pt x="8300" y="486"/>
                    <a:pt x="7004" y="0"/>
                    <a:pt x="56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44"/>
            <p:cNvSpPr/>
            <p:nvPr/>
          </p:nvSpPr>
          <p:spPr>
            <a:xfrm>
              <a:off x="1468508" y="3739075"/>
              <a:ext cx="297989" cy="297036"/>
            </a:xfrm>
            <a:custGeom>
              <a:rect b="b" l="l" r="r" t="t"/>
              <a:pathLst>
                <a:path extrusionOk="0" h="9354" w="9384">
                  <a:moveTo>
                    <a:pt x="7834" y="1"/>
                  </a:moveTo>
                  <a:cubicBezTo>
                    <a:pt x="7795" y="1"/>
                    <a:pt x="7754" y="15"/>
                    <a:pt x="7716" y="43"/>
                  </a:cubicBezTo>
                  <a:cubicBezTo>
                    <a:pt x="7645" y="102"/>
                    <a:pt x="7645" y="209"/>
                    <a:pt x="7704" y="281"/>
                  </a:cubicBezTo>
                  <a:cubicBezTo>
                    <a:pt x="8585" y="1281"/>
                    <a:pt x="9062" y="2579"/>
                    <a:pt x="9014" y="3912"/>
                  </a:cubicBezTo>
                  <a:cubicBezTo>
                    <a:pt x="8966" y="5257"/>
                    <a:pt x="8431" y="6520"/>
                    <a:pt x="7478" y="7472"/>
                  </a:cubicBezTo>
                  <a:cubicBezTo>
                    <a:pt x="6526" y="8425"/>
                    <a:pt x="5263" y="8972"/>
                    <a:pt x="3918" y="9008"/>
                  </a:cubicBezTo>
                  <a:cubicBezTo>
                    <a:pt x="3870" y="9009"/>
                    <a:pt x="3823" y="9010"/>
                    <a:pt x="3775" y="9010"/>
                  </a:cubicBezTo>
                  <a:cubicBezTo>
                    <a:pt x="2492" y="9010"/>
                    <a:pt x="1251" y="8548"/>
                    <a:pt x="299" y="7698"/>
                  </a:cubicBezTo>
                  <a:cubicBezTo>
                    <a:pt x="259" y="7670"/>
                    <a:pt x="216" y="7655"/>
                    <a:pt x="175" y="7655"/>
                  </a:cubicBezTo>
                  <a:cubicBezTo>
                    <a:pt x="130" y="7655"/>
                    <a:pt x="86" y="7673"/>
                    <a:pt x="49" y="7710"/>
                  </a:cubicBezTo>
                  <a:cubicBezTo>
                    <a:pt x="1" y="7782"/>
                    <a:pt x="1" y="7889"/>
                    <a:pt x="72" y="7948"/>
                  </a:cubicBezTo>
                  <a:cubicBezTo>
                    <a:pt x="1096" y="8853"/>
                    <a:pt x="2394" y="9353"/>
                    <a:pt x="3763" y="9353"/>
                  </a:cubicBezTo>
                  <a:lnTo>
                    <a:pt x="3930" y="9353"/>
                  </a:lnTo>
                  <a:cubicBezTo>
                    <a:pt x="5359" y="9306"/>
                    <a:pt x="6692" y="8722"/>
                    <a:pt x="7704" y="7710"/>
                  </a:cubicBezTo>
                  <a:cubicBezTo>
                    <a:pt x="8716" y="6698"/>
                    <a:pt x="9300" y="5365"/>
                    <a:pt x="9347" y="3936"/>
                  </a:cubicBezTo>
                  <a:cubicBezTo>
                    <a:pt x="9383" y="2507"/>
                    <a:pt x="8895" y="1126"/>
                    <a:pt x="7954" y="66"/>
                  </a:cubicBezTo>
                  <a:cubicBezTo>
                    <a:pt x="7922" y="21"/>
                    <a:pt x="7879" y="1"/>
                    <a:pt x="78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5" name="Google Shape;2605;p44"/>
          <p:cNvGrpSpPr/>
          <p:nvPr/>
        </p:nvGrpSpPr>
        <p:grpSpPr>
          <a:xfrm>
            <a:off x="1166064" y="1913065"/>
            <a:ext cx="269971" cy="267995"/>
            <a:chOff x="1952836" y="3680964"/>
            <a:chExt cx="357720" cy="355148"/>
          </a:xfrm>
        </p:grpSpPr>
        <p:sp>
          <p:nvSpPr>
            <p:cNvPr id="2606" name="Google Shape;2606;p44"/>
            <p:cNvSpPr/>
            <p:nvPr/>
          </p:nvSpPr>
          <p:spPr>
            <a:xfrm>
              <a:off x="2054166" y="3814144"/>
              <a:ext cx="38233" cy="49188"/>
            </a:xfrm>
            <a:custGeom>
              <a:rect b="b" l="l" r="r" t="t"/>
              <a:pathLst>
                <a:path extrusionOk="0" h="1549" w="1204">
                  <a:moveTo>
                    <a:pt x="596" y="0"/>
                  </a:moveTo>
                  <a:cubicBezTo>
                    <a:pt x="275" y="0"/>
                    <a:pt x="1" y="274"/>
                    <a:pt x="1" y="596"/>
                  </a:cubicBezTo>
                  <a:lnTo>
                    <a:pt x="1" y="953"/>
                  </a:lnTo>
                  <a:cubicBezTo>
                    <a:pt x="1" y="1286"/>
                    <a:pt x="275" y="1548"/>
                    <a:pt x="596" y="1548"/>
                  </a:cubicBezTo>
                  <a:cubicBezTo>
                    <a:pt x="929" y="1548"/>
                    <a:pt x="1191" y="1286"/>
                    <a:pt x="1191" y="953"/>
                  </a:cubicBezTo>
                  <a:lnTo>
                    <a:pt x="1191" y="691"/>
                  </a:lnTo>
                  <a:cubicBezTo>
                    <a:pt x="1203" y="596"/>
                    <a:pt x="1120" y="524"/>
                    <a:pt x="1037" y="524"/>
                  </a:cubicBezTo>
                  <a:cubicBezTo>
                    <a:pt x="941" y="524"/>
                    <a:pt x="870" y="596"/>
                    <a:pt x="870" y="691"/>
                  </a:cubicBezTo>
                  <a:lnTo>
                    <a:pt x="870" y="953"/>
                  </a:lnTo>
                  <a:cubicBezTo>
                    <a:pt x="870" y="1108"/>
                    <a:pt x="751" y="1227"/>
                    <a:pt x="596" y="1227"/>
                  </a:cubicBezTo>
                  <a:cubicBezTo>
                    <a:pt x="453" y="1227"/>
                    <a:pt x="334" y="1108"/>
                    <a:pt x="334" y="953"/>
                  </a:cubicBezTo>
                  <a:lnTo>
                    <a:pt x="334" y="596"/>
                  </a:lnTo>
                  <a:cubicBezTo>
                    <a:pt x="334" y="453"/>
                    <a:pt x="453" y="334"/>
                    <a:pt x="596" y="334"/>
                  </a:cubicBezTo>
                  <a:cubicBezTo>
                    <a:pt x="691" y="334"/>
                    <a:pt x="763" y="262"/>
                    <a:pt x="763" y="167"/>
                  </a:cubicBezTo>
                  <a:cubicBezTo>
                    <a:pt x="763" y="84"/>
                    <a:pt x="691"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44"/>
            <p:cNvSpPr/>
            <p:nvPr/>
          </p:nvSpPr>
          <p:spPr>
            <a:xfrm>
              <a:off x="2170992" y="3814144"/>
              <a:ext cx="37852" cy="49188"/>
            </a:xfrm>
            <a:custGeom>
              <a:rect b="b" l="l" r="r" t="t"/>
              <a:pathLst>
                <a:path extrusionOk="0" h="1549" w="1192">
                  <a:moveTo>
                    <a:pt x="596" y="0"/>
                  </a:moveTo>
                  <a:cubicBezTo>
                    <a:pt x="275" y="0"/>
                    <a:pt x="1" y="274"/>
                    <a:pt x="1" y="596"/>
                  </a:cubicBezTo>
                  <a:lnTo>
                    <a:pt x="1" y="953"/>
                  </a:lnTo>
                  <a:cubicBezTo>
                    <a:pt x="1" y="1286"/>
                    <a:pt x="275" y="1548"/>
                    <a:pt x="596" y="1548"/>
                  </a:cubicBezTo>
                  <a:cubicBezTo>
                    <a:pt x="929" y="1548"/>
                    <a:pt x="1191" y="1286"/>
                    <a:pt x="1191" y="953"/>
                  </a:cubicBezTo>
                  <a:lnTo>
                    <a:pt x="1191" y="691"/>
                  </a:lnTo>
                  <a:cubicBezTo>
                    <a:pt x="1191" y="596"/>
                    <a:pt x="1120" y="524"/>
                    <a:pt x="1037" y="524"/>
                  </a:cubicBezTo>
                  <a:cubicBezTo>
                    <a:pt x="941" y="524"/>
                    <a:pt x="870" y="596"/>
                    <a:pt x="870" y="691"/>
                  </a:cubicBezTo>
                  <a:lnTo>
                    <a:pt x="870" y="953"/>
                  </a:lnTo>
                  <a:cubicBezTo>
                    <a:pt x="870" y="1108"/>
                    <a:pt x="751" y="1227"/>
                    <a:pt x="596" y="1227"/>
                  </a:cubicBezTo>
                  <a:cubicBezTo>
                    <a:pt x="453" y="1227"/>
                    <a:pt x="334" y="1108"/>
                    <a:pt x="334" y="953"/>
                  </a:cubicBezTo>
                  <a:lnTo>
                    <a:pt x="334" y="596"/>
                  </a:lnTo>
                  <a:cubicBezTo>
                    <a:pt x="334" y="453"/>
                    <a:pt x="453" y="334"/>
                    <a:pt x="596" y="334"/>
                  </a:cubicBezTo>
                  <a:cubicBezTo>
                    <a:pt x="691" y="334"/>
                    <a:pt x="763" y="262"/>
                    <a:pt x="763" y="167"/>
                  </a:cubicBezTo>
                  <a:cubicBezTo>
                    <a:pt x="763" y="84"/>
                    <a:pt x="691"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44"/>
            <p:cNvSpPr/>
            <p:nvPr/>
          </p:nvSpPr>
          <p:spPr>
            <a:xfrm>
              <a:off x="2070043" y="3908647"/>
              <a:ext cx="122924" cy="33311"/>
            </a:xfrm>
            <a:custGeom>
              <a:rect b="b" l="l" r="r" t="t"/>
              <a:pathLst>
                <a:path extrusionOk="0" h="1049" w="3871">
                  <a:moveTo>
                    <a:pt x="1930" y="1"/>
                  </a:moveTo>
                  <a:cubicBezTo>
                    <a:pt x="1191" y="1"/>
                    <a:pt x="489" y="287"/>
                    <a:pt x="60" y="763"/>
                  </a:cubicBezTo>
                  <a:cubicBezTo>
                    <a:pt x="1" y="822"/>
                    <a:pt x="1" y="930"/>
                    <a:pt x="72" y="1001"/>
                  </a:cubicBezTo>
                  <a:cubicBezTo>
                    <a:pt x="101" y="1029"/>
                    <a:pt x="140" y="1044"/>
                    <a:pt x="181" y="1044"/>
                  </a:cubicBezTo>
                  <a:cubicBezTo>
                    <a:pt x="226" y="1044"/>
                    <a:pt x="273" y="1026"/>
                    <a:pt x="310" y="989"/>
                  </a:cubicBezTo>
                  <a:cubicBezTo>
                    <a:pt x="679" y="584"/>
                    <a:pt x="1299" y="334"/>
                    <a:pt x="1953" y="334"/>
                  </a:cubicBezTo>
                  <a:cubicBezTo>
                    <a:pt x="2596" y="334"/>
                    <a:pt x="3215" y="572"/>
                    <a:pt x="3585" y="989"/>
                  </a:cubicBezTo>
                  <a:cubicBezTo>
                    <a:pt x="3620" y="1013"/>
                    <a:pt x="3656" y="1049"/>
                    <a:pt x="3704" y="1049"/>
                  </a:cubicBezTo>
                  <a:cubicBezTo>
                    <a:pt x="3751" y="1049"/>
                    <a:pt x="3775" y="1037"/>
                    <a:pt x="3811" y="1001"/>
                  </a:cubicBezTo>
                  <a:cubicBezTo>
                    <a:pt x="3870" y="930"/>
                    <a:pt x="3870" y="822"/>
                    <a:pt x="3811" y="763"/>
                  </a:cubicBezTo>
                  <a:cubicBezTo>
                    <a:pt x="3382" y="287"/>
                    <a:pt x="2680" y="1"/>
                    <a:pt x="19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44"/>
            <p:cNvSpPr/>
            <p:nvPr/>
          </p:nvSpPr>
          <p:spPr>
            <a:xfrm>
              <a:off x="1952836" y="3680964"/>
              <a:ext cx="298338" cy="296528"/>
            </a:xfrm>
            <a:custGeom>
              <a:rect b="b" l="l" r="r" t="t"/>
              <a:pathLst>
                <a:path extrusionOk="0" h="9338" w="9395">
                  <a:moveTo>
                    <a:pt x="5654" y="0"/>
                  </a:moveTo>
                  <a:cubicBezTo>
                    <a:pt x="5591" y="0"/>
                    <a:pt x="5528" y="1"/>
                    <a:pt x="5466" y="3"/>
                  </a:cubicBezTo>
                  <a:cubicBezTo>
                    <a:pt x="4037" y="51"/>
                    <a:pt x="2692" y="622"/>
                    <a:pt x="1680" y="1634"/>
                  </a:cubicBezTo>
                  <a:cubicBezTo>
                    <a:pt x="668" y="2646"/>
                    <a:pt x="84" y="3992"/>
                    <a:pt x="48" y="5421"/>
                  </a:cubicBezTo>
                  <a:cubicBezTo>
                    <a:pt x="1" y="6849"/>
                    <a:pt x="489" y="8219"/>
                    <a:pt x="1430" y="9278"/>
                  </a:cubicBezTo>
                  <a:cubicBezTo>
                    <a:pt x="1453" y="9302"/>
                    <a:pt x="1501" y="9338"/>
                    <a:pt x="1549" y="9338"/>
                  </a:cubicBezTo>
                  <a:cubicBezTo>
                    <a:pt x="1596" y="9338"/>
                    <a:pt x="1620" y="9314"/>
                    <a:pt x="1656" y="9290"/>
                  </a:cubicBezTo>
                  <a:cubicBezTo>
                    <a:pt x="1727" y="9231"/>
                    <a:pt x="1727" y="9123"/>
                    <a:pt x="1668" y="9052"/>
                  </a:cubicBezTo>
                  <a:cubicBezTo>
                    <a:pt x="787" y="8052"/>
                    <a:pt x="310" y="6754"/>
                    <a:pt x="358" y="5421"/>
                  </a:cubicBezTo>
                  <a:cubicBezTo>
                    <a:pt x="406" y="4075"/>
                    <a:pt x="941" y="2813"/>
                    <a:pt x="1894" y="1861"/>
                  </a:cubicBezTo>
                  <a:cubicBezTo>
                    <a:pt x="2846" y="908"/>
                    <a:pt x="4108" y="360"/>
                    <a:pt x="5442" y="325"/>
                  </a:cubicBezTo>
                  <a:cubicBezTo>
                    <a:pt x="5489" y="323"/>
                    <a:pt x="5536" y="323"/>
                    <a:pt x="5583" y="323"/>
                  </a:cubicBezTo>
                  <a:cubicBezTo>
                    <a:pt x="6878" y="323"/>
                    <a:pt x="8120" y="796"/>
                    <a:pt x="9073" y="1634"/>
                  </a:cubicBezTo>
                  <a:cubicBezTo>
                    <a:pt x="9113" y="1663"/>
                    <a:pt x="9156" y="1678"/>
                    <a:pt x="9196" y="1678"/>
                  </a:cubicBezTo>
                  <a:cubicBezTo>
                    <a:pt x="9239" y="1678"/>
                    <a:pt x="9280" y="1660"/>
                    <a:pt x="9312" y="1623"/>
                  </a:cubicBezTo>
                  <a:cubicBezTo>
                    <a:pt x="9395" y="1551"/>
                    <a:pt x="9395" y="1444"/>
                    <a:pt x="9312" y="1384"/>
                  </a:cubicBezTo>
                  <a:cubicBezTo>
                    <a:pt x="8288" y="486"/>
                    <a:pt x="6992" y="0"/>
                    <a:pt x="56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44"/>
            <p:cNvSpPr/>
            <p:nvPr/>
          </p:nvSpPr>
          <p:spPr>
            <a:xfrm>
              <a:off x="2012217" y="3739075"/>
              <a:ext cx="298338" cy="297036"/>
            </a:xfrm>
            <a:custGeom>
              <a:rect b="b" l="l" r="r" t="t"/>
              <a:pathLst>
                <a:path extrusionOk="0" h="9354" w="9395">
                  <a:moveTo>
                    <a:pt x="7840" y="1"/>
                  </a:moveTo>
                  <a:cubicBezTo>
                    <a:pt x="7800" y="1"/>
                    <a:pt x="7760" y="15"/>
                    <a:pt x="7727" y="43"/>
                  </a:cubicBezTo>
                  <a:cubicBezTo>
                    <a:pt x="7656" y="102"/>
                    <a:pt x="7656" y="209"/>
                    <a:pt x="7715" y="281"/>
                  </a:cubicBezTo>
                  <a:cubicBezTo>
                    <a:pt x="8585" y="1281"/>
                    <a:pt x="9073" y="2579"/>
                    <a:pt x="9025" y="3912"/>
                  </a:cubicBezTo>
                  <a:cubicBezTo>
                    <a:pt x="8977" y="5257"/>
                    <a:pt x="8442" y="6520"/>
                    <a:pt x="7489" y="7472"/>
                  </a:cubicBezTo>
                  <a:cubicBezTo>
                    <a:pt x="6537" y="8425"/>
                    <a:pt x="5275" y="8972"/>
                    <a:pt x="3929" y="9008"/>
                  </a:cubicBezTo>
                  <a:cubicBezTo>
                    <a:pt x="3881" y="9009"/>
                    <a:pt x="3834" y="9010"/>
                    <a:pt x="3786" y="9010"/>
                  </a:cubicBezTo>
                  <a:cubicBezTo>
                    <a:pt x="2503" y="9010"/>
                    <a:pt x="1262" y="8548"/>
                    <a:pt x="298" y="7698"/>
                  </a:cubicBezTo>
                  <a:cubicBezTo>
                    <a:pt x="264" y="7670"/>
                    <a:pt x="221" y="7655"/>
                    <a:pt x="180" y="7655"/>
                  </a:cubicBezTo>
                  <a:cubicBezTo>
                    <a:pt x="135" y="7655"/>
                    <a:pt x="91" y="7673"/>
                    <a:pt x="60" y="7710"/>
                  </a:cubicBezTo>
                  <a:cubicBezTo>
                    <a:pt x="0" y="7782"/>
                    <a:pt x="0" y="7889"/>
                    <a:pt x="83" y="7948"/>
                  </a:cubicBezTo>
                  <a:cubicBezTo>
                    <a:pt x="1107" y="8853"/>
                    <a:pt x="2405" y="9353"/>
                    <a:pt x="3774" y="9353"/>
                  </a:cubicBezTo>
                  <a:lnTo>
                    <a:pt x="3929" y="9353"/>
                  </a:lnTo>
                  <a:cubicBezTo>
                    <a:pt x="5358" y="9306"/>
                    <a:pt x="6703" y="8722"/>
                    <a:pt x="7715" y="7710"/>
                  </a:cubicBezTo>
                  <a:cubicBezTo>
                    <a:pt x="8727" y="6698"/>
                    <a:pt x="9311" y="5365"/>
                    <a:pt x="9347" y="3936"/>
                  </a:cubicBezTo>
                  <a:cubicBezTo>
                    <a:pt x="9394" y="2507"/>
                    <a:pt x="8906" y="1126"/>
                    <a:pt x="7965" y="66"/>
                  </a:cubicBezTo>
                  <a:cubicBezTo>
                    <a:pt x="7933" y="21"/>
                    <a:pt x="7887" y="1"/>
                    <a:pt x="78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1" name="Google Shape;2611;p44"/>
          <p:cNvGrpSpPr/>
          <p:nvPr/>
        </p:nvGrpSpPr>
        <p:grpSpPr>
          <a:xfrm>
            <a:off x="1078750" y="1220554"/>
            <a:ext cx="6986500" cy="444600"/>
            <a:chOff x="1078750" y="1220554"/>
            <a:chExt cx="6986500" cy="444600"/>
          </a:xfrm>
        </p:grpSpPr>
        <p:sp>
          <p:nvSpPr>
            <p:cNvPr id="2612" name="Google Shape;2612;p44"/>
            <p:cNvSpPr/>
            <p:nvPr/>
          </p:nvSpPr>
          <p:spPr>
            <a:xfrm>
              <a:off x="1078750" y="1220554"/>
              <a:ext cx="444600" cy="444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44"/>
            <p:cNvSpPr/>
            <p:nvPr/>
          </p:nvSpPr>
          <p:spPr>
            <a:xfrm>
              <a:off x="7620650" y="1220554"/>
              <a:ext cx="444600" cy="44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4" name="Google Shape;2614;p44"/>
            <p:cNvGrpSpPr/>
            <p:nvPr/>
          </p:nvGrpSpPr>
          <p:grpSpPr>
            <a:xfrm>
              <a:off x="1640700" y="1276954"/>
              <a:ext cx="5862600" cy="331800"/>
              <a:chOff x="1640700" y="3753575"/>
              <a:chExt cx="5862600" cy="331800"/>
            </a:xfrm>
          </p:grpSpPr>
          <p:sp>
            <p:nvSpPr>
              <p:cNvPr id="2615" name="Google Shape;2615;p44"/>
              <p:cNvSpPr/>
              <p:nvPr/>
            </p:nvSpPr>
            <p:spPr>
              <a:xfrm>
                <a:off x="1640700" y="3753575"/>
                <a:ext cx="5862600" cy="331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44"/>
              <p:cNvSpPr/>
              <p:nvPr/>
            </p:nvSpPr>
            <p:spPr>
              <a:xfrm>
                <a:off x="4596923" y="3809988"/>
                <a:ext cx="19821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44"/>
              <p:cNvSpPr/>
              <p:nvPr/>
            </p:nvSpPr>
            <p:spPr>
              <a:xfrm>
                <a:off x="2565025" y="3809988"/>
                <a:ext cx="19821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18" name="Google Shape;2618;p44"/>
          <p:cNvGrpSpPr/>
          <p:nvPr/>
        </p:nvGrpSpPr>
        <p:grpSpPr>
          <a:xfrm>
            <a:off x="7692854" y="1343698"/>
            <a:ext cx="300192" cy="198312"/>
            <a:chOff x="5206262" y="4174817"/>
            <a:chExt cx="397763" cy="262804"/>
          </a:xfrm>
        </p:grpSpPr>
        <p:sp>
          <p:nvSpPr>
            <p:cNvPr id="2619" name="Google Shape;2619;p44"/>
            <p:cNvSpPr/>
            <p:nvPr/>
          </p:nvSpPr>
          <p:spPr>
            <a:xfrm>
              <a:off x="5206262" y="4177104"/>
              <a:ext cx="397763" cy="260518"/>
            </a:xfrm>
            <a:custGeom>
              <a:rect b="b" l="l" r="r" t="t"/>
              <a:pathLst>
                <a:path extrusionOk="0" h="8204" w="12526">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44"/>
            <p:cNvSpPr/>
            <p:nvPr/>
          </p:nvSpPr>
          <p:spPr>
            <a:xfrm>
              <a:off x="5434231" y="4174817"/>
              <a:ext cx="167539" cy="70369"/>
            </a:xfrm>
            <a:custGeom>
              <a:rect b="b" l="l" r="r" t="t"/>
              <a:pathLst>
                <a:path extrusionOk="0" h="2216" w="5276">
                  <a:moveTo>
                    <a:pt x="2596" y="1"/>
                  </a:moveTo>
                  <a:cubicBezTo>
                    <a:pt x="1965" y="1"/>
                    <a:pt x="1417" y="418"/>
                    <a:pt x="1251" y="1013"/>
                  </a:cubicBezTo>
                  <a:cubicBezTo>
                    <a:pt x="1179" y="1001"/>
                    <a:pt x="1108" y="1001"/>
                    <a:pt x="1048" y="1001"/>
                  </a:cubicBezTo>
                  <a:cubicBezTo>
                    <a:pt x="465" y="1001"/>
                    <a:pt x="1" y="1465"/>
                    <a:pt x="1" y="2037"/>
                  </a:cubicBezTo>
                  <a:cubicBezTo>
                    <a:pt x="24" y="2132"/>
                    <a:pt x="96" y="2203"/>
                    <a:pt x="203" y="2203"/>
                  </a:cubicBezTo>
                  <a:lnTo>
                    <a:pt x="3358" y="2203"/>
                  </a:lnTo>
                  <a:cubicBezTo>
                    <a:pt x="3465" y="2203"/>
                    <a:pt x="3537" y="2120"/>
                    <a:pt x="3537" y="2025"/>
                  </a:cubicBezTo>
                  <a:cubicBezTo>
                    <a:pt x="3537" y="1918"/>
                    <a:pt x="3441" y="1846"/>
                    <a:pt x="3358" y="1846"/>
                  </a:cubicBezTo>
                  <a:lnTo>
                    <a:pt x="405" y="1846"/>
                  </a:lnTo>
                  <a:cubicBezTo>
                    <a:pt x="489" y="1561"/>
                    <a:pt x="751" y="1358"/>
                    <a:pt x="1048" y="1358"/>
                  </a:cubicBezTo>
                  <a:cubicBezTo>
                    <a:pt x="1144" y="1358"/>
                    <a:pt x="1239" y="1370"/>
                    <a:pt x="1334" y="1418"/>
                  </a:cubicBezTo>
                  <a:cubicBezTo>
                    <a:pt x="1359" y="1428"/>
                    <a:pt x="1384" y="1431"/>
                    <a:pt x="1409" y="1431"/>
                  </a:cubicBezTo>
                  <a:cubicBezTo>
                    <a:pt x="1442" y="1431"/>
                    <a:pt x="1473" y="1425"/>
                    <a:pt x="1501" y="1418"/>
                  </a:cubicBezTo>
                  <a:cubicBezTo>
                    <a:pt x="1536" y="1382"/>
                    <a:pt x="1584" y="1346"/>
                    <a:pt x="1584" y="1287"/>
                  </a:cubicBezTo>
                  <a:cubicBezTo>
                    <a:pt x="1644" y="763"/>
                    <a:pt x="2096" y="370"/>
                    <a:pt x="2608" y="370"/>
                  </a:cubicBezTo>
                  <a:cubicBezTo>
                    <a:pt x="3084" y="370"/>
                    <a:pt x="3489" y="691"/>
                    <a:pt x="3608" y="1144"/>
                  </a:cubicBezTo>
                  <a:cubicBezTo>
                    <a:pt x="3620" y="1191"/>
                    <a:pt x="3656" y="1239"/>
                    <a:pt x="3703" y="1263"/>
                  </a:cubicBezTo>
                  <a:cubicBezTo>
                    <a:pt x="3726" y="1286"/>
                    <a:pt x="3758" y="1294"/>
                    <a:pt x="3791" y="1294"/>
                  </a:cubicBezTo>
                  <a:cubicBezTo>
                    <a:pt x="3810" y="1294"/>
                    <a:pt x="3829" y="1291"/>
                    <a:pt x="3846" y="1287"/>
                  </a:cubicBezTo>
                  <a:cubicBezTo>
                    <a:pt x="3930" y="1251"/>
                    <a:pt x="4025" y="1239"/>
                    <a:pt x="4120" y="1239"/>
                  </a:cubicBezTo>
                  <a:cubicBezTo>
                    <a:pt x="4501" y="1239"/>
                    <a:pt x="4811" y="1501"/>
                    <a:pt x="4906" y="1858"/>
                  </a:cubicBezTo>
                  <a:lnTo>
                    <a:pt x="4215" y="1858"/>
                  </a:lnTo>
                  <a:cubicBezTo>
                    <a:pt x="4120" y="1858"/>
                    <a:pt x="4037" y="1953"/>
                    <a:pt x="4037" y="2037"/>
                  </a:cubicBezTo>
                  <a:cubicBezTo>
                    <a:pt x="4037" y="2132"/>
                    <a:pt x="4132" y="2215"/>
                    <a:pt x="4215" y="2215"/>
                  </a:cubicBezTo>
                  <a:lnTo>
                    <a:pt x="5096" y="2215"/>
                  </a:lnTo>
                  <a:cubicBezTo>
                    <a:pt x="5204" y="2215"/>
                    <a:pt x="5275" y="2132"/>
                    <a:pt x="5275" y="2037"/>
                  </a:cubicBezTo>
                  <a:cubicBezTo>
                    <a:pt x="5275" y="1406"/>
                    <a:pt x="4751" y="870"/>
                    <a:pt x="4096" y="870"/>
                  </a:cubicBezTo>
                  <a:cubicBezTo>
                    <a:pt x="4025" y="870"/>
                    <a:pt x="3965" y="870"/>
                    <a:pt x="3894" y="882"/>
                  </a:cubicBezTo>
                  <a:cubicBezTo>
                    <a:pt x="3680" y="358"/>
                    <a:pt x="3180" y="1"/>
                    <a:pt x="25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44"/>
            <p:cNvSpPr/>
            <p:nvPr/>
          </p:nvSpPr>
          <p:spPr>
            <a:xfrm>
              <a:off x="5360877" y="4298852"/>
              <a:ext cx="15147" cy="15147"/>
            </a:xfrm>
            <a:custGeom>
              <a:rect b="b" l="l" r="r" t="t"/>
              <a:pathLst>
                <a:path extrusionOk="0" h="477" w="477">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44"/>
            <p:cNvSpPr/>
            <p:nvPr/>
          </p:nvSpPr>
          <p:spPr>
            <a:xfrm>
              <a:off x="5329503" y="4298852"/>
              <a:ext cx="15147" cy="15147"/>
            </a:xfrm>
            <a:custGeom>
              <a:rect b="b" l="l" r="r" t="t"/>
              <a:pathLst>
                <a:path extrusionOk="0" h="477" w="477">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44"/>
            <p:cNvSpPr/>
            <p:nvPr/>
          </p:nvSpPr>
          <p:spPr>
            <a:xfrm>
              <a:off x="5298511" y="4299202"/>
              <a:ext cx="14766" cy="15179"/>
            </a:xfrm>
            <a:custGeom>
              <a:rect b="b" l="l" r="r" t="t"/>
              <a:pathLst>
                <a:path extrusionOk="0" h="478" w="465">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44"/>
            <p:cNvSpPr/>
            <p:nvPr/>
          </p:nvSpPr>
          <p:spPr>
            <a:xfrm>
              <a:off x="5267137" y="4298852"/>
              <a:ext cx="15147" cy="15147"/>
            </a:xfrm>
            <a:custGeom>
              <a:rect b="b" l="l" r="r" t="t"/>
              <a:pathLst>
                <a:path extrusionOk="0" h="477" w="477">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44"/>
            <p:cNvSpPr/>
            <p:nvPr/>
          </p:nvSpPr>
          <p:spPr>
            <a:xfrm>
              <a:off x="5492470" y="4298852"/>
              <a:ext cx="15147" cy="15147"/>
            </a:xfrm>
            <a:custGeom>
              <a:rect b="b" l="l" r="r" t="t"/>
              <a:pathLst>
                <a:path extrusionOk="0" h="477" w="477">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6" name="Google Shape;2626;p44"/>
          <p:cNvGrpSpPr/>
          <p:nvPr/>
        </p:nvGrpSpPr>
        <p:grpSpPr>
          <a:xfrm>
            <a:off x="1134825" y="1333430"/>
            <a:ext cx="332449" cy="218848"/>
            <a:chOff x="5727616" y="4204699"/>
            <a:chExt cx="440505" cy="290018"/>
          </a:xfrm>
        </p:grpSpPr>
        <p:sp>
          <p:nvSpPr>
            <p:cNvPr id="2627" name="Google Shape;2627;p44"/>
            <p:cNvSpPr/>
            <p:nvPr/>
          </p:nvSpPr>
          <p:spPr>
            <a:xfrm>
              <a:off x="5727616" y="4204699"/>
              <a:ext cx="440505" cy="290018"/>
            </a:xfrm>
            <a:custGeom>
              <a:rect b="b" l="l" r="r" t="t"/>
              <a:pathLst>
                <a:path extrusionOk="0" h="9133" w="13872">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44"/>
            <p:cNvSpPr/>
            <p:nvPr/>
          </p:nvSpPr>
          <p:spPr>
            <a:xfrm>
              <a:off x="5779789" y="4416409"/>
              <a:ext cx="52205" cy="51475"/>
            </a:xfrm>
            <a:custGeom>
              <a:rect b="b" l="l" r="r" t="t"/>
              <a:pathLst>
                <a:path extrusionOk="0" h="1621" w="1644">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44"/>
            <p:cNvSpPr/>
            <p:nvPr/>
          </p:nvSpPr>
          <p:spPr>
            <a:xfrm>
              <a:off x="6048627" y="4416409"/>
              <a:ext cx="52205" cy="51856"/>
            </a:xfrm>
            <a:custGeom>
              <a:rect b="b" l="l" r="r" t="t"/>
              <a:pathLst>
                <a:path extrusionOk="0" h="1633" w="1644">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44"/>
            <p:cNvSpPr/>
            <p:nvPr/>
          </p:nvSpPr>
          <p:spPr>
            <a:xfrm>
              <a:off x="6000995" y="4365379"/>
              <a:ext cx="122892" cy="58016"/>
            </a:xfrm>
            <a:custGeom>
              <a:rect b="b" l="l" r="r" t="t"/>
              <a:pathLst>
                <a:path extrusionOk="0" h="1827" w="387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44"/>
            <p:cNvSpPr/>
            <p:nvPr/>
          </p:nvSpPr>
          <p:spPr>
            <a:xfrm>
              <a:off x="5816847" y="4230039"/>
              <a:ext cx="124797" cy="193610"/>
            </a:xfrm>
            <a:custGeom>
              <a:rect b="b" l="l" r="r" t="t"/>
              <a:pathLst>
                <a:path extrusionOk="0" h="6097" w="393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44"/>
            <p:cNvSpPr/>
            <p:nvPr/>
          </p:nvSpPr>
          <p:spPr>
            <a:xfrm>
              <a:off x="5954474" y="4230039"/>
              <a:ext cx="120256" cy="102854"/>
            </a:xfrm>
            <a:custGeom>
              <a:rect b="b" l="l" r="r" t="t"/>
              <a:pathLst>
                <a:path extrusionOk="0" h="3239" w="3787">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44"/>
            <p:cNvSpPr/>
            <p:nvPr/>
          </p:nvSpPr>
          <p:spPr>
            <a:xfrm>
              <a:off x="5876198" y="4333243"/>
              <a:ext cx="39376" cy="13274"/>
            </a:xfrm>
            <a:custGeom>
              <a:rect b="b" l="l" r="r" t="t"/>
              <a:pathLst>
                <a:path extrusionOk="0" h="418" w="124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44"/>
            <p:cNvSpPr/>
            <p:nvPr/>
          </p:nvSpPr>
          <p:spPr>
            <a:xfrm>
              <a:off x="5979433" y="4333243"/>
              <a:ext cx="39344" cy="13274"/>
            </a:xfrm>
            <a:custGeom>
              <a:rect b="b" l="l" r="r" t="t"/>
              <a:pathLst>
                <a:path extrusionOk="0" h="418" w="1239">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8" name="Shape 2638"/>
        <p:cNvGrpSpPr/>
        <p:nvPr/>
      </p:nvGrpSpPr>
      <p:grpSpPr>
        <a:xfrm>
          <a:off x="0" y="0"/>
          <a:ext cx="0" cy="0"/>
          <a:chOff x="0" y="0"/>
          <a:chExt cx="0" cy="0"/>
        </a:xfrm>
      </p:grpSpPr>
      <p:sp>
        <p:nvSpPr>
          <p:cNvPr id="2639" name="Google Shape;2639;p45"/>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2640" name="Google Shape;2640;p45"/>
          <p:cNvGrpSpPr/>
          <p:nvPr/>
        </p:nvGrpSpPr>
        <p:grpSpPr>
          <a:xfrm>
            <a:off x="457163" y="1295477"/>
            <a:ext cx="1795351" cy="3314501"/>
            <a:chOff x="457163" y="1371677"/>
            <a:chExt cx="1795351" cy="3314501"/>
          </a:xfrm>
        </p:grpSpPr>
        <p:grpSp>
          <p:nvGrpSpPr>
            <p:cNvPr id="2641" name="Google Shape;2641;p45"/>
            <p:cNvGrpSpPr/>
            <p:nvPr/>
          </p:nvGrpSpPr>
          <p:grpSpPr>
            <a:xfrm>
              <a:off x="457163" y="1371677"/>
              <a:ext cx="1795351" cy="476823"/>
              <a:chOff x="887163" y="1607924"/>
              <a:chExt cx="1372487" cy="364516"/>
            </a:xfrm>
          </p:grpSpPr>
          <p:grpSp>
            <p:nvGrpSpPr>
              <p:cNvPr id="2642" name="Google Shape;2642;p45"/>
              <p:cNvGrpSpPr/>
              <p:nvPr/>
            </p:nvGrpSpPr>
            <p:grpSpPr>
              <a:xfrm>
                <a:off x="887163" y="1607924"/>
                <a:ext cx="159950" cy="364516"/>
                <a:chOff x="6410063" y="4135124"/>
                <a:chExt cx="159950" cy="364516"/>
              </a:xfrm>
            </p:grpSpPr>
            <p:sp>
              <p:nvSpPr>
                <p:cNvPr id="2643" name="Google Shape;2643;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7" name="Google Shape;2647;p45"/>
              <p:cNvGrpSpPr/>
              <p:nvPr/>
            </p:nvGrpSpPr>
            <p:grpSpPr>
              <a:xfrm>
                <a:off x="1190297" y="1607924"/>
                <a:ext cx="159950" cy="364516"/>
                <a:chOff x="6410063" y="4135124"/>
                <a:chExt cx="159950" cy="364516"/>
              </a:xfrm>
            </p:grpSpPr>
            <p:sp>
              <p:nvSpPr>
                <p:cNvPr id="2648" name="Google Shape;2648;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2" name="Google Shape;2652;p45"/>
              <p:cNvGrpSpPr/>
              <p:nvPr/>
            </p:nvGrpSpPr>
            <p:grpSpPr>
              <a:xfrm>
                <a:off x="1493431" y="1607924"/>
                <a:ext cx="159950" cy="364516"/>
                <a:chOff x="6410063" y="4135124"/>
                <a:chExt cx="159950" cy="364516"/>
              </a:xfrm>
            </p:grpSpPr>
            <p:sp>
              <p:nvSpPr>
                <p:cNvPr id="2653" name="Google Shape;2653;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7" name="Google Shape;2657;p45"/>
              <p:cNvGrpSpPr/>
              <p:nvPr/>
            </p:nvGrpSpPr>
            <p:grpSpPr>
              <a:xfrm>
                <a:off x="1796566" y="1607924"/>
                <a:ext cx="159950" cy="364516"/>
                <a:chOff x="6410063" y="4135124"/>
                <a:chExt cx="159950" cy="364516"/>
              </a:xfrm>
            </p:grpSpPr>
            <p:sp>
              <p:nvSpPr>
                <p:cNvPr id="2658" name="Google Shape;2658;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2" name="Google Shape;2662;p45"/>
              <p:cNvGrpSpPr/>
              <p:nvPr/>
            </p:nvGrpSpPr>
            <p:grpSpPr>
              <a:xfrm>
                <a:off x="2099700" y="1607924"/>
                <a:ext cx="159950" cy="364516"/>
                <a:chOff x="6410063" y="4135124"/>
                <a:chExt cx="159950" cy="364516"/>
              </a:xfrm>
            </p:grpSpPr>
            <p:sp>
              <p:nvSpPr>
                <p:cNvPr id="2663" name="Google Shape;2663;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67" name="Google Shape;2667;p45"/>
            <p:cNvGrpSpPr/>
            <p:nvPr/>
          </p:nvGrpSpPr>
          <p:grpSpPr>
            <a:xfrm>
              <a:off x="457163" y="2081097"/>
              <a:ext cx="1795351" cy="476823"/>
              <a:chOff x="887163" y="1607924"/>
              <a:chExt cx="1372487" cy="364516"/>
            </a:xfrm>
          </p:grpSpPr>
          <p:grpSp>
            <p:nvGrpSpPr>
              <p:cNvPr id="2668" name="Google Shape;2668;p45"/>
              <p:cNvGrpSpPr/>
              <p:nvPr/>
            </p:nvGrpSpPr>
            <p:grpSpPr>
              <a:xfrm>
                <a:off x="887163" y="1607924"/>
                <a:ext cx="159950" cy="364516"/>
                <a:chOff x="6410063" y="4135124"/>
                <a:chExt cx="159950" cy="364516"/>
              </a:xfrm>
            </p:grpSpPr>
            <p:sp>
              <p:nvSpPr>
                <p:cNvPr id="2669" name="Google Shape;2669;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3" name="Google Shape;2673;p45"/>
              <p:cNvGrpSpPr/>
              <p:nvPr/>
            </p:nvGrpSpPr>
            <p:grpSpPr>
              <a:xfrm>
                <a:off x="1190297" y="1607924"/>
                <a:ext cx="159950" cy="364516"/>
                <a:chOff x="6410063" y="4135124"/>
                <a:chExt cx="159950" cy="364516"/>
              </a:xfrm>
            </p:grpSpPr>
            <p:sp>
              <p:nvSpPr>
                <p:cNvPr id="2674" name="Google Shape;2674;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8" name="Google Shape;2678;p45"/>
              <p:cNvGrpSpPr/>
              <p:nvPr/>
            </p:nvGrpSpPr>
            <p:grpSpPr>
              <a:xfrm>
                <a:off x="1493431" y="1607924"/>
                <a:ext cx="159950" cy="364516"/>
                <a:chOff x="6410063" y="4135124"/>
                <a:chExt cx="159950" cy="364516"/>
              </a:xfrm>
            </p:grpSpPr>
            <p:sp>
              <p:nvSpPr>
                <p:cNvPr id="2679" name="Google Shape;2679;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3" name="Google Shape;2683;p45"/>
              <p:cNvGrpSpPr/>
              <p:nvPr/>
            </p:nvGrpSpPr>
            <p:grpSpPr>
              <a:xfrm>
                <a:off x="1796566" y="1607924"/>
                <a:ext cx="159950" cy="364516"/>
                <a:chOff x="6410063" y="4135124"/>
                <a:chExt cx="159950" cy="364516"/>
              </a:xfrm>
            </p:grpSpPr>
            <p:sp>
              <p:nvSpPr>
                <p:cNvPr id="2684" name="Google Shape;2684;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8" name="Google Shape;2688;p45"/>
              <p:cNvGrpSpPr/>
              <p:nvPr/>
            </p:nvGrpSpPr>
            <p:grpSpPr>
              <a:xfrm>
                <a:off x="2099700" y="1607924"/>
                <a:ext cx="159950" cy="364516"/>
                <a:chOff x="6410063" y="4135124"/>
                <a:chExt cx="159950" cy="364516"/>
              </a:xfrm>
            </p:grpSpPr>
            <p:sp>
              <p:nvSpPr>
                <p:cNvPr id="2689" name="Google Shape;2689;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93" name="Google Shape;2693;p45"/>
            <p:cNvGrpSpPr/>
            <p:nvPr/>
          </p:nvGrpSpPr>
          <p:grpSpPr>
            <a:xfrm>
              <a:off x="457163" y="2790516"/>
              <a:ext cx="1795351" cy="476823"/>
              <a:chOff x="887163" y="1607924"/>
              <a:chExt cx="1372487" cy="364516"/>
            </a:xfrm>
          </p:grpSpPr>
          <p:grpSp>
            <p:nvGrpSpPr>
              <p:cNvPr id="2694" name="Google Shape;2694;p45"/>
              <p:cNvGrpSpPr/>
              <p:nvPr/>
            </p:nvGrpSpPr>
            <p:grpSpPr>
              <a:xfrm>
                <a:off x="887163" y="1607924"/>
                <a:ext cx="159950" cy="364516"/>
                <a:chOff x="6410063" y="4135124"/>
                <a:chExt cx="159950" cy="364516"/>
              </a:xfrm>
            </p:grpSpPr>
            <p:sp>
              <p:nvSpPr>
                <p:cNvPr id="2695" name="Google Shape;2695;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9" name="Google Shape;2699;p45"/>
              <p:cNvGrpSpPr/>
              <p:nvPr/>
            </p:nvGrpSpPr>
            <p:grpSpPr>
              <a:xfrm>
                <a:off x="1190297" y="1607924"/>
                <a:ext cx="159950" cy="364516"/>
                <a:chOff x="6410063" y="4135124"/>
                <a:chExt cx="159950" cy="364516"/>
              </a:xfrm>
            </p:grpSpPr>
            <p:sp>
              <p:nvSpPr>
                <p:cNvPr id="2700" name="Google Shape;2700;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4" name="Google Shape;2704;p45"/>
              <p:cNvGrpSpPr/>
              <p:nvPr/>
            </p:nvGrpSpPr>
            <p:grpSpPr>
              <a:xfrm>
                <a:off x="1493431" y="1607924"/>
                <a:ext cx="159950" cy="364516"/>
                <a:chOff x="6410063" y="4135124"/>
                <a:chExt cx="159950" cy="364516"/>
              </a:xfrm>
            </p:grpSpPr>
            <p:sp>
              <p:nvSpPr>
                <p:cNvPr id="2705" name="Google Shape;2705;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9" name="Google Shape;2709;p45"/>
              <p:cNvGrpSpPr/>
              <p:nvPr/>
            </p:nvGrpSpPr>
            <p:grpSpPr>
              <a:xfrm>
                <a:off x="1796566" y="1607924"/>
                <a:ext cx="159950" cy="364516"/>
                <a:chOff x="6410063" y="4135124"/>
                <a:chExt cx="159950" cy="364516"/>
              </a:xfrm>
            </p:grpSpPr>
            <p:sp>
              <p:nvSpPr>
                <p:cNvPr id="2710" name="Google Shape;2710;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4" name="Google Shape;2714;p45"/>
              <p:cNvGrpSpPr/>
              <p:nvPr/>
            </p:nvGrpSpPr>
            <p:grpSpPr>
              <a:xfrm>
                <a:off x="2099700" y="1607924"/>
                <a:ext cx="159950" cy="364516"/>
                <a:chOff x="6410063" y="4135124"/>
                <a:chExt cx="159950" cy="364516"/>
              </a:xfrm>
            </p:grpSpPr>
            <p:sp>
              <p:nvSpPr>
                <p:cNvPr id="2715" name="Google Shape;2715;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19" name="Google Shape;2719;p45"/>
            <p:cNvGrpSpPr/>
            <p:nvPr/>
          </p:nvGrpSpPr>
          <p:grpSpPr>
            <a:xfrm>
              <a:off x="457163" y="3499936"/>
              <a:ext cx="1795351" cy="476823"/>
              <a:chOff x="887163" y="1607924"/>
              <a:chExt cx="1372487" cy="364516"/>
            </a:xfrm>
          </p:grpSpPr>
          <p:grpSp>
            <p:nvGrpSpPr>
              <p:cNvPr id="2720" name="Google Shape;2720;p45"/>
              <p:cNvGrpSpPr/>
              <p:nvPr/>
            </p:nvGrpSpPr>
            <p:grpSpPr>
              <a:xfrm>
                <a:off x="887163" y="1607924"/>
                <a:ext cx="159950" cy="364516"/>
                <a:chOff x="6410063" y="4135124"/>
                <a:chExt cx="159950" cy="364516"/>
              </a:xfrm>
            </p:grpSpPr>
            <p:sp>
              <p:nvSpPr>
                <p:cNvPr id="2721" name="Google Shape;2721;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5" name="Google Shape;2725;p45"/>
              <p:cNvGrpSpPr/>
              <p:nvPr/>
            </p:nvGrpSpPr>
            <p:grpSpPr>
              <a:xfrm>
                <a:off x="1190297" y="1607924"/>
                <a:ext cx="159950" cy="364516"/>
                <a:chOff x="6410063" y="4135124"/>
                <a:chExt cx="159950" cy="364516"/>
              </a:xfrm>
            </p:grpSpPr>
            <p:sp>
              <p:nvSpPr>
                <p:cNvPr id="2726" name="Google Shape;2726;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0" name="Google Shape;2730;p45"/>
              <p:cNvGrpSpPr/>
              <p:nvPr/>
            </p:nvGrpSpPr>
            <p:grpSpPr>
              <a:xfrm>
                <a:off x="1493431" y="1607924"/>
                <a:ext cx="159950" cy="364516"/>
                <a:chOff x="6410063" y="4135124"/>
                <a:chExt cx="159950" cy="364516"/>
              </a:xfrm>
            </p:grpSpPr>
            <p:sp>
              <p:nvSpPr>
                <p:cNvPr id="2731" name="Google Shape;2731;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5" name="Google Shape;2735;p45"/>
              <p:cNvGrpSpPr/>
              <p:nvPr/>
            </p:nvGrpSpPr>
            <p:grpSpPr>
              <a:xfrm>
                <a:off x="1796566" y="1607924"/>
                <a:ext cx="159950" cy="364516"/>
                <a:chOff x="6410063" y="4135124"/>
                <a:chExt cx="159950" cy="364516"/>
              </a:xfrm>
            </p:grpSpPr>
            <p:sp>
              <p:nvSpPr>
                <p:cNvPr id="2736" name="Google Shape;2736;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0" name="Google Shape;2740;p45"/>
              <p:cNvGrpSpPr/>
              <p:nvPr/>
            </p:nvGrpSpPr>
            <p:grpSpPr>
              <a:xfrm>
                <a:off x="2099700" y="1607924"/>
                <a:ext cx="159950" cy="364516"/>
                <a:chOff x="6410063" y="4135124"/>
                <a:chExt cx="159950" cy="364516"/>
              </a:xfrm>
            </p:grpSpPr>
            <p:sp>
              <p:nvSpPr>
                <p:cNvPr id="2741" name="Google Shape;2741;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45" name="Google Shape;2745;p45"/>
            <p:cNvGrpSpPr/>
            <p:nvPr/>
          </p:nvGrpSpPr>
          <p:grpSpPr>
            <a:xfrm>
              <a:off x="457163" y="4209355"/>
              <a:ext cx="1795351" cy="476823"/>
              <a:chOff x="887163" y="1607924"/>
              <a:chExt cx="1372487" cy="364516"/>
            </a:xfrm>
          </p:grpSpPr>
          <p:grpSp>
            <p:nvGrpSpPr>
              <p:cNvPr id="2746" name="Google Shape;2746;p45"/>
              <p:cNvGrpSpPr/>
              <p:nvPr/>
            </p:nvGrpSpPr>
            <p:grpSpPr>
              <a:xfrm>
                <a:off x="887163" y="1607924"/>
                <a:ext cx="159950" cy="364516"/>
                <a:chOff x="6410063" y="4135124"/>
                <a:chExt cx="159950" cy="364516"/>
              </a:xfrm>
            </p:grpSpPr>
            <p:sp>
              <p:nvSpPr>
                <p:cNvPr id="2747" name="Google Shape;2747;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1" name="Google Shape;2751;p45"/>
              <p:cNvGrpSpPr/>
              <p:nvPr/>
            </p:nvGrpSpPr>
            <p:grpSpPr>
              <a:xfrm>
                <a:off x="1190297" y="1607924"/>
                <a:ext cx="159950" cy="364516"/>
                <a:chOff x="6410063" y="4135124"/>
                <a:chExt cx="159950" cy="364516"/>
              </a:xfrm>
            </p:grpSpPr>
            <p:sp>
              <p:nvSpPr>
                <p:cNvPr id="2752" name="Google Shape;2752;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6" name="Google Shape;2756;p45"/>
              <p:cNvGrpSpPr/>
              <p:nvPr/>
            </p:nvGrpSpPr>
            <p:grpSpPr>
              <a:xfrm>
                <a:off x="1493431" y="1607924"/>
                <a:ext cx="159950" cy="364516"/>
                <a:chOff x="6410063" y="4135124"/>
                <a:chExt cx="159950" cy="364516"/>
              </a:xfrm>
            </p:grpSpPr>
            <p:sp>
              <p:nvSpPr>
                <p:cNvPr id="2757" name="Google Shape;2757;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1" name="Google Shape;2761;p45"/>
              <p:cNvGrpSpPr/>
              <p:nvPr/>
            </p:nvGrpSpPr>
            <p:grpSpPr>
              <a:xfrm>
                <a:off x="1796566" y="1607924"/>
                <a:ext cx="159950" cy="364516"/>
                <a:chOff x="6410063" y="4135124"/>
                <a:chExt cx="159950" cy="364516"/>
              </a:xfrm>
            </p:grpSpPr>
            <p:sp>
              <p:nvSpPr>
                <p:cNvPr id="2762" name="Google Shape;2762;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6" name="Google Shape;2766;p45"/>
              <p:cNvGrpSpPr/>
              <p:nvPr/>
            </p:nvGrpSpPr>
            <p:grpSpPr>
              <a:xfrm>
                <a:off x="2099700" y="1607924"/>
                <a:ext cx="159950" cy="364516"/>
                <a:chOff x="6410063" y="4135124"/>
                <a:chExt cx="159950" cy="364516"/>
              </a:xfrm>
            </p:grpSpPr>
            <p:sp>
              <p:nvSpPr>
                <p:cNvPr id="2767" name="Google Shape;2767;p45"/>
                <p:cNvSpPr/>
                <p:nvPr/>
              </p:nvSpPr>
              <p:spPr>
                <a:xfrm>
                  <a:off x="6493991" y="4299202"/>
                  <a:ext cx="36328" cy="200438"/>
                </a:xfrm>
                <a:custGeom>
                  <a:rect b="b" l="l" r="r" t="t"/>
                  <a:pathLst>
                    <a:path extrusionOk="0" h="6312" w="1144">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45"/>
                <p:cNvSpPr/>
                <p:nvPr/>
              </p:nvSpPr>
              <p:spPr>
                <a:xfrm>
                  <a:off x="6454297" y="4135124"/>
                  <a:ext cx="71099" cy="71131"/>
                </a:xfrm>
                <a:custGeom>
                  <a:rect b="b" l="l" r="r" t="t"/>
                  <a:pathLst>
                    <a:path extrusionOk="0" h="2240" w="2239">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45"/>
                <p:cNvSpPr/>
                <p:nvPr/>
              </p:nvSpPr>
              <p:spPr>
                <a:xfrm>
                  <a:off x="6410063" y="4252712"/>
                  <a:ext cx="94566" cy="246927"/>
                </a:xfrm>
                <a:custGeom>
                  <a:rect b="b" l="l" r="r" t="t"/>
                  <a:pathLst>
                    <a:path extrusionOk="0" h="7776" w="2978">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45"/>
                <p:cNvSpPr/>
                <p:nvPr/>
              </p:nvSpPr>
              <p:spPr>
                <a:xfrm>
                  <a:off x="6410063" y="4212638"/>
                  <a:ext cx="159950" cy="150519"/>
                </a:xfrm>
                <a:custGeom>
                  <a:rect b="b" l="l" r="r" t="t"/>
                  <a:pathLst>
                    <a:path extrusionOk="0" h="4740" w="5037">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771" name="Google Shape;2771;p45"/>
          <p:cNvGrpSpPr/>
          <p:nvPr/>
        </p:nvGrpSpPr>
        <p:grpSpPr>
          <a:xfrm>
            <a:off x="6891438" y="1295477"/>
            <a:ext cx="1795351" cy="3314501"/>
            <a:chOff x="6891438" y="1371677"/>
            <a:chExt cx="1795351" cy="3314501"/>
          </a:xfrm>
        </p:grpSpPr>
        <p:grpSp>
          <p:nvGrpSpPr>
            <p:cNvPr id="2772" name="Google Shape;2772;p45"/>
            <p:cNvGrpSpPr/>
            <p:nvPr/>
          </p:nvGrpSpPr>
          <p:grpSpPr>
            <a:xfrm>
              <a:off x="6891438" y="1371677"/>
              <a:ext cx="1795351" cy="476324"/>
              <a:chOff x="4571988" y="1981035"/>
              <a:chExt cx="1795351" cy="476324"/>
            </a:xfrm>
          </p:grpSpPr>
          <p:grpSp>
            <p:nvGrpSpPr>
              <p:cNvPr id="2773" name="Google Shape;2773;p45"/>
              <p:cNvGrpSpPr/>
              <p:nvPr/>
            </p:nvGrpSpPr>
            <p:grpSpPr>
              <a:xfrm>
                <a:off x="4571988" y="1981035"/>
                <a:ext cx="280428" cy="476324"/>
                <a:chOff x="6924652" y="4135505"/>
                <a:chExt cx="214378" cy="364135"/>
              </a:xfrm>
            </p:grpSpPr>
            <p:sp>
              <p:nvSpPr>
                <p:cNvPr id="2774" name="Google Shape;2774;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8" name="Google Shape;2778;p45"/>
              <p:cNvGrpSpPr/>
              <p:nvPr/>
            </p:nvGrpSpPr>
            <p:grpSpPr>
              <a:xfrm>
                <a:off x="5329449" y="1981035"/>
                <a:ext cx="280428" cy="476324"/>
                <a:chOff x="6924652" y="4135505"/>
                <a:chExt cx="214378" cy="364135"/>
              </a:xfrm>
            </p:grpSpPr>
            <p:sp>
              <p:nvSpPr>
                <p:cNvPr id="2779" name="Google Shape;2779;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3" name="Google Shape;2783;p45"/>
              <p:cNvGrpSpPr/>
              <p:nvPr/>
            </p:nvGrpSpPr>
            <p:grpSpPr>
              <a:xfrm>
                <a:off x="4950718" y="1981035"/>
                <a:ext cx="280428" cy="476324"/>
                <a:chOff x="6924652" y="4135505"/>
                <a:chExt cx="214378" cy="364135"/>
              </a:xfrm>
            </p:grpSpPr>
            <p:sp>
              <p:nvSpPr>
                <p:cNvPr id="2784" name="Google Shape;2784;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8" name="Google Shape;2788;p45"/>
              <p:cNvGrpSpPr/>
              <p:nvPr/>
            </p:nvGrpSpPr>
            <p:grpSpPr>
              <a:xfrm>
                <a:off x="5708180" y="1981035"/>
                <a:ext cx="280428" cy="476324"/>
                <a:chOff x="6924652" y="4135505"/>
                <a:chExt cx="214378" cy="364135"/>
              </a:xfrm>
            </p:grpSpPr>
            <p:sp>
              <p:nvSpPr>
                <p:cNvPr id="2789" name="Google Shape;2789;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3" name="Google Shape;2793;p45"/>
              <p:cNvGrpSpPr/>
              <p:nvPr/>
            </p:nvGrpSpPr>
            <p:grpSpPr>
              <a:xfrm>
                <a:off x="6086911" y="1981035"/>
                <a:ext cx="280428" cy="476324"/>
                <a:chOff x="6924652" y="4135505"/>
                <a:chExt cx="214378" cy="364135"/>
              </a:xfrm>
            </p:grpSpPr>
            <p:sp>
              <p:nvSpPr>
                <p:cNvPr id="2794" name="Google Shape;2794;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98" name="Google Shape;2798;p45"/>
            <p:cNvGrpSpPr/>
            <p:nvPr/>
          </p:nvGrpSpPr>
          <p:grpSpPr>
            <a:xfrm>
              <a:off x="6891438" y="2081222"/>
              <a:ext cx="1795351" cy="476324"/>
              <a:chOff x="4571988" y="1981035"/>
              <a:chExt cx="1795351" cy="476324"/>
            </a:xfrm>
          </p:grpSpPr>
          <p:grpSp>
            <p:nvGrpSpPr>
              <p:cNvPr id="2799" name="Google Shape;2799;p45"/>
              <p:cNvGrpSpPr/>
              <p:nvPr/>
            </p:nvGrpSpPr>
            <p:grpSpPr>
              <a:xfrm>
                <a:off x="4571988" y="1981035"/>
                <a:ext cx="280428" cy="476324"/>
                <a:chOff x="6924652" y="4135505"/>
                <a:chExt cx="214378" cy="364135"/>
              </a:xfrm>
            </p:grpSpPr>
            <p:sp>
              <p:nvSpPr>
                <p:cNvPr id="2800" name="Google Shape;2800;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4" name="Google Shape;2804;p45"/>
              <p:cNvGrpSpPr/>
              <p:nvPr/>
            </p:nvGrpSpPr>
            <p:grpSpPr>
              <a:xfrm>
                <a:off x="5329449" y="1981035"/>
                <a:ext cx="280428" cy="476324"/>
                <a:chOff x="6924652" y="4135505"/>
                <a:chExt cx="214378" cy="364135"/>
              </a:xfrm>
            </p:grpSpPr>
            <p:sp>
              <p:nvSpPr>
                <p:cNvPr id="2805" name="Google Shape;2805;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9" name="Google Shape;2809;p45"/>
              <p:cNvGrpSpPr/>
              <p:nvPr/>
            </p:nvGrpSpPr>
            <p:grpSpPr>
              <a:xfrm>
                <a:off x="4950718" y="1981035"/>
                <a:ext cx="280428" cy="476324"/>
                <a:chOff x="6924652" y="4135505"/>
                <a:chExt cx="214378" cy="364135"/>
              </a:xfrm>
            </p:grpSpPr>
            <p:sp>
              <p:nvSpPr>
                <p:cNvPr id="2810" name="Google Shape;2810;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4" name="Google Shape;2814;p45"/>
              <p:cNvGrpSpPr/>
              <p:nvPr/>
            </p:nvGrpSpPr>
            <p:grpSpPr>
              <a:xfrm>
                <a:off x="5708180" y="1981035"/>
                <a:ext cx="280428" cy="476324"/>
                <a:chOff x="6924652" y="4135505"/>
                <a:chExt cx="214378" cy="364135"/>
              </a:xfrm>
            </p:grpSpPr>
            <p:sp>
              <p:nvSpPr>
                <p:cNvPr id="2815" name="Google Shape;2815;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9" name="Google Shape;2819;p45"/>
              <p:cNvGrpSpPr/>
              <p:nvPr/>
            </p:nvGrpSpPr>
            <p:grpSpPr>
              <a:xfrm>
                <a:off x="6086911" y="1981035"/>
                <a:ext cx="280428" cy="476324"/>
                <a:chOff x="6924652" y="4135505"/>
                <a:chExt cx="214378" cy="364135"/>
              </a:xfrm>
            </p:grpSpPr>
            <p:sp>
              <p:nvSpPr>
                <p:cNvPr id="2820" name="Google Shape;2820;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24" name="Google Shape;2824;p45"/>
            <p:cNvGrpSpPr/>
            <p:nvPr/>
          </p:nvGrpSpPr>
          <p:grpSpPr>
            <a:xfrm>
              <a:off x="6891438" y="2790766"/>
              <a:ext cx="1795351" cy="476324"/>
              <a:chOff x="4571988" y="1981035"/>
              <a:chExt cx="1795351" cy="476324"/>
            </a:xfrm>
          </p:grpSpPr>
          <p:grpSp>
            <p:nvGrpSpPr>
              <p:cNvPr id="2825" name="Google Shape;2825;p45"/>
              <p:cNvGrpSpPr/>
              <p:nvPr/>
            </p:nvGrpSpPr>
            <p:grpSpPr>
              <a:xfrm>
                <a:off x="4571988" y="1981035"/>
                <a:ext cx="280428" cy="476324"/>
                <a:chOff x="6924652" y="4135505"/>
                <a:chExt cx="214378" cy="364135"/>
              </a:xfrm>
            </p:grpSpPr>
            <p:sp>
              <p:nvSpPr>
                <p:cNvPr id="2826" name="Google Shape;2826;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0" name="Google Shape;2830;p45"/>
              <p:cNvGrpSpPr/>
              <p:nvPr/>
            </p:nvGrpSpPr>
            <p:grpSpPr>
              <a:xfrm>
                <a:off x="5329449" y="1981035"/>
                <a:ext cx="280428" cy="476324"/>
                <a:chOff x="6924652" y="4135505"/>
                <a:chExt cx="214378" cy="364135"/>
              </a:xfrm>
            </p:grpSpPr>
            <p:sp>
              <p:nvSpPr>
                <p:cNvPr id="2831" name="Google Shape;2831;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5" name="Google Shape;2835;p45"/>
              <p:cNvGrpSpPr/>
              <p:nvPr/>
            </p:nvGrpSpPr>
            <p:grpSpPr>
              <a:xfrm>
                <a:off x="4950718" y="1981035"/>
                <a:ext cx="280428" cy="476324"/>
                <a:chOff x="6924652" y="4135505"/>
                <a:chExt cx="214378" cy="364135"/>
              </a:xfrm>
            </p:grpSpPr>
            <p:sp>
              <p:nvSpPr>
                <p:cNvPr id="2836" name="Google Shape;2836;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0" name="Google Shape;2840;p45"/>
              <p:cNvGrpSpPr/>
              <p:nvPr/>
            </p:nvGrpSpPr>
            <p:grpSpPr>
              <a:xfrm>
                <a:off x="5708180" y="1981035"/>
                <a:ext cx="280428" cy="476324"/>
                <a:chOff x="6924652" y="4135505"/>
                <a:chExt cx="214378" cy="364135"/>
              </a:xfrm>
            </p:grpSpPr>
            <p:sp>
              <p:nvSpPr>
                <p:cNvPr id="2841" name="Google Shape;2841;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5" name="Google Shape;2845;p45"/>
              <p:cNvGrpSpPr/>
              <p:nvPr/>
            </p:nvGrpSpPr>
            <p:grpSpPr>
              <a:xfrm>
                <a:off x="6086911" y="1981035"/>
                <a:ext cx="280428" cy="476324"/>
                <a:chOff x="6924652" y="4135505"/>
                <a:chExt cx="214378" cy="364135"/>
              </a:xfrm>
            </p:grpSpPr>
            <p:sp>
              <p:nvSpPr>
                <p:cNvPr id="2846" name="Google Shape;2846;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50" name="Google Shape;2850;p45"/>
            <p:cNvGrpSpPr/>
            <p:nvPr/>
          </p:nvGrpSpPr>
          <p:grpSpPr>
            <a:xfrm>
              <a:off x="6891438" y="3500310"/>
              <a:ext cx="1795351" cy="476324"/>
              <a:chOff x="4571988" y="1981035"/>
              <a:chExt cx="1795351" cy="476324"/>
            </a:xfrm>
          </p:grpSpPr>
          <p:grpSp>
            <p:nvGrpSpPr>
              <p:cNvPr id="2851" name="Google Shape;2851;p45"/>
              <p:cNvGrpSpPr/>
              <p:nvPr/>
            </p:nvGrpSpPr>
            <p:grpSpPr>
              <a:xfrm>
                <a:off x="4571988" y="1981035"/>
                <a:ext cx="280428" cy="476324"/>
                <a:chOff x="6924652" y="4135505"/>
                <a:chExt cx="214378" cy="364135"/>
              </a:xfrm>
            </p:grpSpPr>
            <p:sp>
              <p:nvSpPr>
                <p:cNvPr id="2852" name="Google Shape;2852;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6" name="Google Shape;2856;p45"/>
              <p:cNvGrpSpPr/>
              <p:nvPr/>
            </p:nvGrpSpPr>
            <p:grpSpPr>
              <a:xfrm>
                <a:off x="5329449" y="1981035"/>
                <a:ext cx="280428" cy="476324"/>
                <a:chOff x="6924652" y="4135505"/>
                <a:chExt cx="214378" cy="364135"/>
              </a:xfrm>
            </p:grpSpPr>
            <p:sp>
              <p:nvSpPr>
                <p:cNvPr id="2857" name="Google Shape;2857;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1" name="Google Shape;2861;p45"/>
              <p:cNvGrpSpPr/>
              <p:nvPr/>
            </p:nvGrpSpPr>
            <p:grpSpPr>
              <a:xfrm>
                <a:off x="4950718" y="1981035"/>
                <a:ext cx="280428" cy="476324"/>
                <a:chOff x="6924652" y="4135505"/>
                <a:chExt cx="214378" cy="364135"/>
              </a:xfrm>
            </p:grpSpPr>
            <p:sp>
              <p:nvSpPr>
                <p:cNvPr id="2862" name="Google Shape;2862;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6" name="Google Shape;2866;p45"/>
              <p:cNvGrpSpPr/>
              <p:nvPr/>
            </p:nvGrpSpPr>
            <p:grpSpPr>
              <a:xfrm>
                <a:off x="5708180" y="1981035"/>
                <a:ext cx="280428" cy="476324"/>
                <a:chOff x="6924652" y="4135505"/>
                <a:chExt cx="214378" cy="364135"/>
              </a:xfrm>
            </p:grpSpPr>
            <p:sp>
              <p:nvSpPr>
                <p:cNvPr id="2867" name="Google Shape;2867;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1" name="Google Shape;2871;p45"/>
              <p:cNvGrpSpPr/>
              <p:nvPr/>
            </p:nvGrpSpPr>
            <p:grpSpPr>
              <a:xfrm>
                <a:off x="6086911" y="1981035"/>
                <a:ext cx="280428" cy="476324"/>
                <a:chOff x="6924652" y="4135505"/>
                <a:chExt cx="214378" cy="364135"/>
              </a:xfrm>
            </p:grpSpPr>
            <p:sp>
              <p:nvSpPr>
                <p:cNvPr id="2872" name="Google Shape;2872;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76" name="Google Shape;2876;p45"/>
            <p:cNvGrpSpPr/>
            <p:nvPr/>
          </p:nvGrpSpPr>
          <p:grpSpPr>
            <a:xfrm>
              <a:off x="6891438" y="4209854"/>
              <a:ext cx="1795351" cy="476324"/>
              <a:chOff x="4571988" y="1981035"/>
              <a:chExt cx="1795351" cy="476324"/>
            </a:xfrm>
          </p:grpSpPr>
          <p:grpSp>
            <p:nvGrpSpPr>
              <p:cNvPr id="2877" name="Google Shape;2877;p45"/>
              <p:cNvGrpSpPr/>
              <p:nvPr/>
            </p:nvGrpSpPr>
            <p:grpSpPr>
              <a:xfrm>
                <a:off x="4571988" y="1981035"/>
                <a:ext cx="280428" cy="476324"/>
                <a:chOff x="6924652" y="4135505"/>
                <a:chExt cx="214378" cy="364135"/>
              </a:xfrm>
            </p:grpSpPr>
            <p:sp>
              <p:nvSpPr>
                <p:cNvPr id="2878" name="Google Shape;2878;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2" name="Google Shape;2882;p45"/>
              <p:cNvGrpSpPr/>
              <p:nvPr/>
            </p:nvGrpSpPr>
            <p:grpSpPr>
              <a:xfrm>
                <a:off x="5329449" y="1981035"/>
                <a:ext cx="280428" cy="476324"/>
                <a:chOff x="6924652" y="4135505"/>
                <a:chExt cx="214378" cy="364135"/>
              </a:xfrm>
            </p:grpSpPr>
            <p:sp>
              <p:nvSpPr>
                <p:cNvPr id="2883" name="Google Shape;2883;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7" name="Google Shape;2887;p45"/>
              <p:cNvGrpSpPr/>
              <p:nvPr/>
            </p:nvGrpSpPr>
            <p:grpSpPr>
              <a:xfrm>
                <a:off x="4950718" y="1981035"/>
                <a:ext cx="280428" cy="476324"/>
                <a:chOff x="6924652" y="4135505"/>
                <a:chExt cx="214378" cy="364135"/>
              </a:xfrm>
            </p:grpSpPr>
            <p:sp>
              <p:nvSpPr>
                <p:cNvPr id="2888" name="Google Shape;2888;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2" name="Google Shape;2892;p45"/>
              <p:cNvGrpSpPr/>
              <p:nvPr/>
            </p:nvGrpSpPr>
            <p:grpSpPr>
              <a:xfrm>
                <a:off x="5708180" y="1981035"/>
                <a:ext cx="280428" cy="476324"/>
                <a:chOff x="6924652" y="4135505"/>
                <a:chExt cx="214378" cy="364135"/>
              </a:xfrm>
            </p:grpSpPr>
            <p:sp>
              <p:nvSpPr>
                <p:cNvPr id="2893" name="Google Shape;2893;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7" name="Google Shape;2897;p45"/>
              <p:cNvGrpSpPr/>
              <p:nvPr/>
            </p:nvGrpSpPr>
            <p:grpSpPr>
              <a:xfrm>
                <a:off x="6086911" y="1981035"/>
                <a:ext cx="280428" cy="476324"/>
                <a:chOff x="6924652" y="4135505"/>
                <a:chExt cx="214378" cy="364135"/>
              </a:xfrm>
            </p:grpSpPr>
            <p:sp>
              <p:nvSpPr>
                <p:cNvPr id="2898" name="Google Shape;2898;p45"/>
                <p:cNvSpPr/>
                <p:nvPr/>
              </p:nvSpPr>
              <p:spPr>
                <a:xfrm>
                  <a:off x="6996482" y="4135505"/>
                  <a:ext cx="70718" cy="71099"/>
                </a:xfrm>
                <a:custGeom>
                  <a:rect b="b" l="l" r="r" t="t"/>
                  <a:pathLst>
                    <a:path extrusionOk="0" h="2239" w="2227">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45"/>
                <p:cNvSpPr/>
                <p:nvPr/>
              </p:nvSpPr>
              <p:spPr>
                <a:xfrm>
                  <a:off x="7018012" y="4345183"/>
                  <a:ext cx="88882" cy="154456"/>
                </a:xfrm>
                <a:custGeom>
                  <a:rect b="b" l="l" r="r" t="t"/>
                  <a:pathLst>
                    <a:path extrusionOk="0" h="4864" w="2799">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45"/>
                <p:cNvSpPr/>
                <p:nvPr/>
              </p:nvSpPr>
              <p:spPr>
                <a:xfrm>
                  <a:off x="6948850" y="4212638"/>
                  <a:ext cx="190181" cy="149884"/>
                </a:xfrm>
                <a:custGeom>
                  <a:rect b="b" l="l" r="r" t="t"/>
                  <a:pathLst>
                    <a:path extrusionOk="0" h="4720" w="5989">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45"/>
                <p:cNvSpPr/>
                <p:nvPr/>
              </p:nvSpPr>
              <p:spPr>
                <a:xfrm>
                  <a:off x="6924652" y="4252331"/>
                  <a:ext cx="103617" cy="245815"/>
                </a:xfrm>
                <a:custGeom>
                  <a:rect b="b" l="l" r="r" t="t"/>
                  <a:pathLst>
                    <a:path extrusionOk="0" h="7741" w="3263">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902" name="Google Shape;2902;p45"/>
          <p:cNvSpPr/>
          <p:nvPr/>
        </p:nvSpPr>
        <p:spPr>
          <a:xfrm>
            <a:off x="2522113" y="1295528"/>
            <a:ext cx="259200" cy="3314400"/>
          </a:xfrm>
          <a:prstGeom prst="rightBrace">
            <a:avLst>
              <a:gd fmla="val 50000" name="adj1"/>
              <a:gd fmla="val 26303"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45"/>
          <p:cNvSpPr/>
          <p:nvPr/>
        </p:nvSpPr>
        <p:spPr>
          <a:xfrm rot="10800000">
            <a:off x="6362688" y="1295528"/>
            <a:ext cx="259200" cy="3314400"/>
          </a:xfrm>
          <a:prstGeom prst="rightBrace">
            <a:avLst>
              <a:gd fmla="val 50000" name="adj1"/>
              <a:gd fmla="val 2648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04" name="Google Shape;2904;p45"/>
          <p:cNvGrpSpPr/>
          <p:nvPr/>
        </p:nvGrpSpPr>
        <p:grpSpPr>
          <a:xfrm>
            <a:off x="2983806" y="1471003"/>
            <a:ext cx="3176400" cy="1395600"/>
            <a:chOff x="2983806" y="1547203"/>
            <a:chExt cx="3176400" cy="1395600"/>
          </a:xfrm>
        </p:grpSpPr>
        <p:sp>
          <p:nvSpPr>
            <p:cNvPr id="2905" name="Google Shape;2905;p45"/>
            <p:cNvSpPr/>
            <p:nvPr/>
          </p:nvSpPr>
          <p:spPr>
            <a:xfrm>
              <a:off x="2983806" y="1547203"/>
              <a:ext cx="3176400" cy="1395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45"/>
            <p:cNvSpPr/>
            <p:nvPr/>
          </p:nvSpPr>
          <p:spPr>
            <a:xfrm>
              <a:off x="3126600" y="1688953"/>
              <a:ext cx="1112100" cy="111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400">
                  <a:solidFill>
                    <a:schemeClr val="lt1"/>
                  </a:solidFill>
                  <a:latin typeface="Amatic SC"/>
                  <a:ea typeface="Amatic SC"/>
                  <a:cs typeface="Amatic SC"/>
                  <a:sym typeface="Amatic SC"/>
                </a:rPr>
                <a:t>15</a:t>
              </a:r>
              <a:endParaRPr sz="4400">
                <a:solidFill>
                  <a:schemeClr val="lt1"/>
                </a:solidFill>
              </a:endParaRPr>
            </a:p>
          </p:txBody>
        </p:sp>
        <p:grpSp>
          <p:nvGrpSpPr>
            <p:cNvPr id="2907" name="Google Shape;2907;p45"/>
            <p:cNvGrpSpPr/>
            <p:nvPr/>
          </p:nvGrpSpPr>
          <p:grpSpPr>
            <a:xfrm>
              <a:off x="4372650" y="1779054"/>
              <a:ext cx="1656900" cy="991719"/>
              <a:chOff x="748500" y="3399812"/>
              <a:chExt cx="1656900" cy="991719"/>
            </a:xfrm>
          </p:grpSpPr>
          <p:sp>
            <p:nvSpPr>
              <p:cNvPr id="2908" name="Google Shape;2908;p45"/>
              <p:cNvSpPr txBox="1"/>
              <p:nvPr/>
            </p:nvSpPr>
            <p:spPr>
              <a:xfrm>
                <a:off x="748500" y="3399812"/>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2909" name="Google Shape;2909;p45"/>
              <p:cNvSpPr txBox="1"/>
              <p:nvPr/>
            </p:nvSpPr>
            <p:spPr>
              <a:xfrm>
                <a:off x="748500" y="3716231"/>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 of all</a:t>
                </a:r>
                <a:endParaRPr sz="1200">
                  <a:solidFill>
                    <a:schemeClr val="dk1"/>
                  </a:solidFill>
                  <a:latin typeface="Roboto Light"/>
                  <a:ea typeface="Roboto Light"/>
                  <a:cs typeface="Roboto Light"/>
                  <a:sym typeface="Roboto Light"/>
                </a:endParaRPr>
              </a:p>
            </p:txBody>
          </p:sp>
        </p:grpSp>
      </p:grpSp>
      <p:grpSp>
        <p:nvGrpSpPr>
          <p:cNvPr id="2910" name="Google Shape;2910;p45"/>
          <p:cNvGrpSpPr/>
          <p:nvPr/>
        </p:nvGrpSpPr>
        <p:grpSpPr>
          <a:xfrm flipH="1">
            <a:off x="2983819" y="3038853"/>
            <a:ext cx="3176400" cy="1395600"/>
            <a:chOff x="2983806" y="1547203"/>
            <a:chExt cx="3176400" cy="1395600"/>
          </a:xfrm>
        </p:grpSpPr>
        <p:sp>
          <p:nvSpPr>
            <p:cNvPr id="2911" name="Google Shape;2911;p45"/>
            <p:cNvSpPr/>
            <p:nvPr/>
          </p:nvSpPr>
          <p:spPr>
            <a:xfrm>
              <a:off x="2983806" y="1547203"/>
              <a:ext cx="3176400" cy="1395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45"/>
            <p:cNvSpPr/>
            <p:nvPr/>
          </p:nvSpPr>
          <p:spPr>
            <a:xfrm>
              <a:off x="3126600" y="1688953"/>
              <a:ext cx="1112100" cy="111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400">
                  <a:solidFill>
                    <a:schemeClr val="lt1"/>
                  </a:solidFill>
                  <a:latin typeface="Amatic SC"/>
                  <a:ea typeface="Amatic SC"/>
                  <a:cs typeface="Amatic SC"/>
                  <a:sym typeface="Amatic SC"/>
                </a:rPr>
                <a:t>10</a:t>
              </a:r>
              <a:endParaRPr sz="4400">
                <a:solidFill>
                  <a:schemeClr val="lt1"/>
                </a:solidFill>
              </a:endParaRPr>
            </a:p>
          </p:txBody>
        </p:sp>
        <p:grpSp>
          <p:nvGrpSpPr>
            <p:cNvPr id="2913" name="Google Shape;2913;p45"/>
            <p:cNvGrpSpPr/>
            <p:nvPr/>
          </p:nvGrpSpPr>
          <p:grpSpPr>
            <a:xfrm>
              <a:off x="4372650" y="1779054"/>
              <a:ext cx="1656900" cy="991719"/>
              <a:chOff x="748500" y="3399812"/>
              <a:chExt cx="1656900" cy="991719"/>
            </a:xfrm>
          </p:grpSpPr>
          <p:sp>
            <p:nvSpPr>
              <p:cNvPr id="2914" name="Google Shape;2914;p45"/>
              <p:cNvSpPr txBox="1"/>
              <p:nvPr/>
            </p:nvSpPr>
            <p:spPr>
              <a:xfrm>
                <a:off x="748500" y="3399812"/>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Venus</a:t>
                </a:r>
                <a:endParaRPr sz="2400">
                  <a:solidFill>
                    <a:schemeClr val="dk1"/>
                  </a:solidFill>
                  <a:latin typeface="Amatic SC"/>
                  <a:ea typeface="Amatic SC"/>
                  <a:cs typeface="Amatic SC"/>
                  <a:sym typeface="Amatic SC"/>
                </a:endParaRPr>
              </a:p>
            </p:txBody>
          </p:sp>
          <p:sp>
            <p:nvSpPr>
              <p:cNvPr id="2915" name="Google Shape;2915;p45"/>
              <p:cNvSpPr txBox="1"/>
              <p:nvPr/>
            </p:nvSpPr>
            <p:spPr>
              <a:xfrm>
                <a:off x="748500" y="3716231"/>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Venus is the second planet from the Sun. It’s terribly hot</a:t>
                </a:r>
                <a:endParaRPr sz="1200">
                  <a:solidFill>
                    <a:schemeClr val="dk1"/>
                  </a:solidFill>
                  <a:latin typeface="Roboto Light"/>
                  <a:ea typeface="Roboto Light"/>
                  <a:cs typeface="Roboto Light"/>
                  <a:sym typeface="Roboto Light"/>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130" name="Google Shape;130;p19"/>
          <p:cNvGrpSpPr/>
          <p:nvPr/>
        </p:nvGrpSpPr>
        <p:grpSpPr>
          <a:xfrm>
            <a:off x="456803" y="1312281"/>
            <a:ext cx="1477403" cy="3373869"/>
            <a:chOff x="456803" y="1312281"/>
            <a:chExt cx="1477403" cy="3373869"/>
          </a:xfrm>
        </p:grpSpPr>
        <p:sp>
          <p:nvSpPr>
            <p:cNvPr id="131" name="Google Shape;131;p19"/>
            <p:cNvSpPr/>
            <p:nvPr/>
          </p:nvSpPr>
          <p:spPr>
            <a:xfrm>
              <a:off x="683265" y="1402460"/>
              <a:ext cx="256943" cy="301273"/>
            </a:xfrm>
            <a:custGeom>
              <a:rect b="b" l="l" r="r" t="t"/>
              <a:pathLst>
                <a:path extrusionOk="0" h="3568" w="3043">
                  <a:moveTo>
                    <a:pt x="1726" y="1"/>
                  </a:moveTo>
                  <a:cubicBezTo>
                    <a:pt x="1420" y="1"/>
                    <a:pt x="1102" y="119"/>
                    <a:pt x="872" y="321"/>
                  </a:cubicBezTo>
                  <a:cubicBezTo>
                    <a:pt x="428" y="697"/>
                    <a:pt x="240" y="1278"/>
                    <a:pt x="172" y="1858"/>
                  </a:cubicBezTo>
                  <a:cubicBezTo>
                    <a:pt x="103" y="2422"/>
                    <a:pt x="121" y="3003"/>
                    <a:pt x="1" y="3567"/>
                  </a:cubicBezTo>
                  <a:cubicBezTo>
                    <a:pt x="263" y="3475"/>
                    <a:pt x="469" y="3271"/>
                    <a:pt x="595" y="3019"/>
                  </a:cubicBezTo>
                  <a:lnTo>
                    <a:pt x="595" y="3019"/>
                  </a:lnTo>
                  <a:cubicBezTo>
                    <a:pt x="532" y="3224"/>
                    <a:pt x="667" y="3452"/>
                    <a:pt x="907" y="3482"/>
                  </a:cubicBezTo>
                  <a:cubicBezTo>
                    <a:pt x="1096" y="3469"/>
                    <a:pt x="1239" y="3316"/>
                    <a:pt x="1259" y="3133"/>
                  </a:cubicBezTo>
                  <a:lnTo>
                    <a:pt x="1259" y="3133"/>
                  </a:lnTo>
                  <a:cubicBezTo>
                    <a:pt x="1281" y="3211"/>
                    <a:pt x="1313" y="3287"/>
                    <a:pt x="1351" y="3362"/>
                  </a:cubicBezTo>
                  <a:cubicBezTo>
                    <a:pt x="1411" y="3446"/>
                    <a:pt x="1504" y="3488"/>
                    <a:pt x="1601" y="3488"/>
                  </a:cubicBezTo>
                  <a:cubicBezTo>
                    <a:pt x="1643" y="3488"/>
                    <a:pt x="1686" y="3480"/>
                    <a:pt x="1727" y="3465"/>
                  </a:cubicBezTo>
                  <a:cubicBezTo>
                    <a:pt x="1863" y="3362"/>
                    <a:pt x="1846" y="3157"/>
                    <a:pt x="1812" y="3003"/>
                  </a:cubicBezTo>
                  <a:cubicBezTo>
                    <a:pt x="1761" y="2696"/>
                    <a:pt x="1710" y="2388"/>
                    <a:pt x="1641" y="2081"/>
                  </a:cubicBezTo>
                  <a:cubicBezTo>
                    <a:pt x="1590" y="1773"/>
                    <a:pt x="1522" y="1414"/>
                    <a:pt x="1710" y="1141"/>
                  </a:cubicBezTo>
                  <a:cubicBezTo>
                    <a:pt x="1846" y="953"/>
                    <a:pt x="2068" y="816"/>
                    <a:pt x="2325" y="799"/>
                  </a:cubicBezTo>
                  <a:cubicBezTo>
                    <a:pt x="2409" y="787"/>
                    <a:pt x="2494" y="781"/>
                    <a:pt x="2579" y="781"/>
                  </a:cubicBezTo>
                  <a:cubicBezTo>
                    <a:pt x="2733" y="781"/>
                    <a:pt x="2888" y="800"/>
                    <a:pt x="3042" y="833"/>
                  </a:cubicBezTo>
                  <a:lnTo>
                    <a:pt x="2427" y="287"/>
                  </a:lnTo>
                  <a:cubicBezTo>
                    <a:pt x="2245" y="89"/>
                    <a:pt x="1990" y="1"/>
                    <a:pt x="1726"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456803" y="2593789"/>
              <a:ext cx="852734" cy="2068888"/>
            </a:xfrm>
            <a:custGeom>
              <a:rect b="b" l="l" r="r" t="t"/>
              <a:pathLst>
                <a:path extrusionOk="0" h="24502" w="10099">
                  <a:moveTo>
                    <a:pt x="2803" y="0"/>
                  </a:moveTo>
                  <a:lnTo>
                    <a:pt x="0" y="24502"/>
                  </a:lnTo>
                  <a:lnTo>
                    <a:pt x="2905" y="24502"/>
                  </a:lnTo>
                  <a:lnTo>
                    <a:pt x="6117" y="2785"/>
                  </a:lnTo>
                  <a:lnTo>
                    <a:pt x="4853" y="24502"/>
                  </a:lnTo>
                  <a:lnTo>
                    <a:pt x="7826" y="24502"/>
                  </a:lnTo>
                  <a:lnTo>
                    <a:pt x="10098" y="1367"/>
                  </a:lnTo>
                  <a:lnTo>
                    <a:pt x="2803" y="0"/>
                  </a:lnTo>
                  <a:close/>
                </a:path>
              </a:pathLst>
            </a:custGeom>
            <a:solidFill>
              <a:srgbClr val="AC53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573665" y="2452356"/>
              <a:ext cx="735873" cy="1289867"/>
            </a:xfrm>
            <a:custGeom>
              <a:rect b="b" l="l" r="r" t="t"/>
              <a:pathLst>
                <a:path extrusionOk="0" h="15276" w="8715">
                  <a:moveTo>
                    <a:pt x="7877" y="1"/>
                  </a:moveTo>
                  <a:lnTo>
                    <a:pt x="803" y="3230"/>
                  </a:lnTo>
                  <a:cubicBezTo>
                    <a:pt x="803" y="3230"/>
                    <a:pt x="479" y="5195"/>
                    <a:pt x="479" y="9911"/>
                  </a:cubicBezTo>
                  <a:lnTo>
                    <a:pt x="0" y="14046"/>
                  </a:lnTo>
                  <a:lnTo>
                    <a:pt x="7518" y="15276"/>
                  </a:lnTo>
                  <a:lnTo>
                    <a:pt x="8714" y="3042"/>
                  </a:lnTo>
                  <a:cubicBezTo>
                    <a:pt x="8680" y="2188"/>
                    <a:pt x="7928" y="684"/>
                    <a:pt x="7877"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1677516" y="2192288"/>
              <a:ext cx="256690" cy="297811"/>
            </a:xfrm>
            <a:custGeom>
              <a:rect b="b" l="l" r="r" t="t"/>
              <a:pathLst>
                <a:path extrusionOk="0" h="3527" w="3040">
                  <a:moveTo>
                    <a:pt x="1485" y="1"/>
                  </a:moveTo>
                  <a:cubicBezTo>
                    <a:pt x="1291" y="1"/>
                    <a:pt x="84" y="1065"/>
                    <a:pt x="84" y="1065"/>
                  </a:cubicBezTo>
                  <a:cubicBezTo>
                    <a:pt x="84" y="1065"/>
                    <a:pt x="1" y="3526"/>
                    <a:pt x="442" y="3526"/>
                  </a:cubicBezTo>
                  <a:cubicBezTo>
                    <a:pt x="447" y="3526"/>
                    <a:pt x="454" y="3526"/>
                    <a:pt x="460" y="3525"/>
                  </a:cubicBezTo>
                  <a:cubicBezTo>
                    <a:pt x="460" y="3525"/>
                    <a:pt x="2271" y="2995"/>
                    <a:pt x="2408" y="2842"/>
                  </a:cubicBezTo>
                  <a:cubicBezTo>
                    <a:pt x="2544" y="2671"/>
                    <a:pt x="1673" y="2637"/>
                    <a:pt x="1673" y="2637"/>
                  </a:cubicBezTo>
                  <a:cubicBezTo>
                    <a:pt x="1673" y="2637"/>
                    <a:pt x="2561" y="2551"/>
                    <a:pt x="2698" y="2380"/>
                  </a:cubicBezTo>
                  <a:cubicBezTo>
                    <a:pt x="2835" y="2209"/>
                    <a:pt x="1588" y="2090"/>
                    <a:pt x="1587" y="2090"/>
                  </a:cubicBezTo>
                  <a:lnTo>
                    <a:pt x="1587" y="2090"/>
                  </a:lnTo>
                  <a:cubicBezTo>
                    <a:pt x="1587" y="2090"/>
                    <a:pt x="1726" y="2097"/>
                    <a:pt x="1911" y="2097"/>
                  </a:cubicBezTo>
                  <a:cubicBezTo>
                    <a:pt x="2280" y="2097"/>
                    <a:pt x="2835" y="2067"/>
                    <a:pt x="2835" y="1885"/>
                  </a:cubicBezTo>
                  <a:cubicBezTo>
                    <a:pt x="2852" y="1611"/>
                    <a:pt x="1485" y="1475"/>
                    <a:pt x="1485" y="1475"/>
                  </a:cubicBezTo>
                  <a:lnTo>
                    <a:pt x="1485" y="1475"/>
                  </a:lnTo>
                  <a:cubicBezTo>
                    <a:pt x="1485" y="1475"/>
                    <a:pt x="1537" y="1476"/>
                    <a:pt x="1622" y="1476"/>
                  </a:cubicBezTo>
                  <a:cubicBezTo>
                    <a:pt x="1981" y="1476"/>
                    <a:pt x="2930" y="1454"/>
                    <a:pt x="2971" y="1218"/>
                  </a:cubicBezTo>
                  <a:cubicBezTo>
                    <a:pt x="3040" y="928"/>
                    <a:pt x="1143" y="894"/>
                    <a:pt x="1143" y="894"/>
                  </a:cubicBezTo>
                  <a:cubicBezTo>
                    <a:pt x="1587" y="552"/>
                    <a:pt x="1622" y="74"/>
                    <a:pt x="1502" y="5"/>
                  </a:cubicBezTo>
                  <a:cubicBezTo>
                    <a:pt x="1498" y="2"/>
                    <a:pt x="1492" y="1"/>
                    <a:pt x="1485" y="1"/>
                  </a:cubicBezTo>
                  <a:close/>
                </a:path>
              </a:pathLst>
            </a:custGeom>
            <a:solidFill>
              <a:srgbClr val="AC53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985213" y="1746881"/>
              <a:ext cx="731144" cy="782651"/>
            </a:xfrm>
            <a:custGeom>
              <a:rect b="b" l="l" r="r" t="t"/>
              <a:pathLst>
                <a:path extrusionOk="0" h="9269" w="8659">
                  <a:moveTo>
                    <a:pt x="1363" y="1"/>
                  </a:moveTo>
                  <a:cubicBezTo>
                    <a:pt x="1363" y="1"/>
                    <a:pt x="457" y="2239"/>
                    <a:pt x="201" y="5861"/>
                  </a:cubicBezTo>
                  <a:cubicBezTo>
                    <a:pt x="0" y="8899"/>
                    <a:pt x="2335" y="9269"/>
                    <a:pt x="3618" y="9269"/>
                  </a:cubicBezTo>
                  <a:cubicBezTo>
                    <a:pt x="3865" y="9269"/>
                    <a:pt x="4073" y="9255"/>
                    <a:pt x="4216" y="9244"/>
                  </a:cubicBezTo>
                  <a:cubicBezTo>
                    <a:pt x="5105" y="9159"/>
                    <a:pt x="8659" y="8834"/>
                    <a:pt x="8659" y="8834"/>
                  </a:cubicBezTo>
                  <a:lnTo>
                    <a:pt x="8283" y="6357"/>
                  </a:lnTo>
                  <a:cubicBezTo>
                    <a:pt x="7348" y="6430"/>
                    <a:pt x="6419" y="6465"/>
                    <a:pt x="5489" y="6465"/>
                  </a:cubicBezTo>
                  <a:cubicBezTo>
                    <a:pt x="4907" y="6465"/>
                    <a:pt x="4324" y="6451"/>
                    <a:pt x="3738" y="6425"/>
                  </a:cubicBezTo>
                  <a:cubicBezTo>
                    <a:pt x="2969" y="6391"/>
                    <a:pt x="3106" y="3264"/>
                    <a:pt x="3259" y="1521"/>
                  </a:cubicBezTo>
                  <a:cubicBezTo>
                    <a:pt x="3311" y="855"/>
                    <a:pt x="2866" y="274"/>
                    <a:pt x="2217" y="154"/>
                  </a:cubicBezTo>
                  <a:lnTo>
                    <a:pt x="13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589539" y="1743334"/>
              <a:ext cx="740179" cy="1040608"/>
            </a:xfrm>
            <a:custGeom>
              <a:rect b="b" l="l" r="r" t="t"/>
              <a:pathLst>
                <a:path extrusionOk="0" h="12324" w="8766">
                  <a:moveTo>
                    <a:pt x="4986" y="1"/>
                  </a:moveTo>
                  <a:cubicBezTo>
                    <a:pt x="3787" y="1"/>
                    <a:pt x="2327" y="117"/>
                    <a:pt x="1538" y="555"/>
                  </a:cubicBezTo>
                  <a:cubicBezTo>
                    <a:pt x="1538" y="555"/>
                    <a:pt x="240" y="1119"/>
                    <a:pt x="0" y="1905"/>
                  </a:cubicBezTo>
                  <a:lnTo>
                    <a:pt x="2563" y="7441"/>
                  </a:lnTo>
                  <a:lnTo>
                    <a:pt x="445" y="11627"/>
                  </a:lnTo>
                  <a:cubicBezTo>
                    <a:pt x="356" y="11760"/>
                    <a:pt x="1969" y="12324"/>
                    <a:pt x="3707" y="12324"/>
                  </a:cubicBezTo>
                  <a:cubicBezTo>
                    <a:pt x="3986" y="12324"/>
                    <a:pt x="4267" y="12309"/>
                    <a:pt x="4545" y="12276"/>
                  </a:cubicBezTo>
                  <a:cubicBezTo>
                    <a:pt x="5451" y="12174"/>
                    <a:pt x="6203" y="11422"/>
                    <a:pt x="6203" y="11422"/>
                  </a:cubicBezTo>
                  <a:cubicBezTo>
                    <a:pt x="6698" y="11644"/>
                    <a:pt x="7228" y="11798"/>
                    <a:pt x="7757" y="11900"/>
                  </a:cubicBezTo>
                  <a:cubicBezTo>
                    <a:pt x="7843" y="11913"/>
                    <a:pt x="7929" y="11920"/>
                    <a:pt x="8016" y="11920"/>
                  </a:cubicBezTo>
                  <a:cubicBezTo>
                    <a:pt x="8275" y="11920"/>
                    <a:pt x="8535" y="11862"/>
                    <a:pt x="8766" y="11747"/>
                  </a:cubicBezTo>
                  <a:lnTo>
                    <a:pt x="7279" y="7099"/>
                  </a:lnTo>
                  <a:cubicBezTo>
                    <a:pt x="8680" y="4160"/>
                    <a:pt x="7621" y="111"/>
                    <a:pt x="6903" y="111"/>
                  </a:cubicBezTo>
                  <a:lnTo>
                    <a:pt x="6852" y="111"/>
                  </a:lnTo>
                  <a:cubicBezTo>
                    <a:pt x="6646" y="67"/>
                    <a:pt x="5891" y="1"/>
                    <a:pt x="49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818956" y="1742405"/>
              <a:ext cx="240985" cy="477747"/>
            </a:xfrm>
            <a:custGeom>
              <a:rect b="b" l="l" r="r" t="t"/>
              <a:pathLst>
                <a:path extrusionOk="0" h="5658" w="2854">
                  <a:moveTo>
                    <a:pt x="1940" y="1"/>
                  </a:moveTo>
                  <a:cubicBezTo>
                    <a:pt x="1258" y="1"/>
                    <a:pt x="381" y="34"/>
                    <a:pt x="0" y="190"/>
                  </a:cubicBezTo>
                  <a:lnTo>
                    <a:pt x="2853" y="5658"/>
                  </a:lnTo>
                  <a:lnTo>
                    <a:pt x="2853" y="19"/>
                  </a:lnTo>
                  <a:cubicBezTo>
                    <a:pt x="2853" y="19"/>
                    <a:pt x="2452" y="1"/>
                    <a:pt x="1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820391" y="1334235"/>
              <a:ext cx="380898" cy="487627"/>
            </a:xfrm>
            <a:custGeom>
              <a:rect b="b" l="l" r="r" t="t"/>
              <a:pathLst>
                <a:path extrusionOk="0" h="5775" w="4511">
                  <a:moveTo>
                    <a:pt x="2356" y="1"/>
                  </a:moveTo>
                  <a:cubicBezTo>
                    <a:pt x="1229" y="1"/>
                    <a:pt x="1179" y="531"/>
                    <a:pt x="1179" y="531"/>
                  </a:cubicBezTo>
                  <a:lnTo>
                    <a:pt x="1179" y="1436"/>
                  </a:lnTo>
                  <a:cubicBezTo>
                    <a:pt x="1179" y="1436"/>
                    <a:pt x="881" y="1228"/>
                    <a:pt x="595" y="1228"/>
                  </a:cubicBezTo>
                  <a:cubicBezTo>
                    <a:pt x="382" y="1228"/>
                    <a:pt x="176" y="1343"/>
                    <a:pt x="103" y="1744"/>
                  </a:cubicBezTo>
                  <a:cubicBezTo>
                    <a:pt x="0" y="2154"/>
                    <a:pt x="274" y="2547"/>
                    <a:pt x="684" y="2632"/>
                  </a:cubicBezTo>
                  <a:lnTo>
                    <a:pt x="513" y="4768"/>
                  </a:lnTo>
                  <a:cubicBezTo>
                    <a:pt x="479" y="5041"/>
                    <a:pt x="581" y="5332"/>
                    <a:pt x="769" y="5537"/>
                  </a:cubicBezTo>
                  <a:cubicBezTo>
                    <a:pt x="950" y="5711"/>
                    <a:pt x="1157" y="5775"/>
                    <a:pt x="1362" y="5775"/>
                  </a:cubicBezTo>
                  <a:cubicBezTo>
                    <a:pt x="1681" y="5775"/>
                    <a:pt x="1996" y="5621"/>
                    <a:pt x="2204" y="5486"/>
                  </a:cubicBezTo>
                  <a:cubicBezTo>
                    <a:pt x="2375" y="5383"/>
                    <a:pt x="2478" y="5212"/>
                    <a:pt x="2478" y="5024"/>
                  </a:cubicBezTo>
                  <a:lnTo>
                    <a:pt x="2478" y="4443"/>
                  </a:lnTo>
                  <a:lnTo>
                    <a:pt x="3247" y="4443"/>
                  </a:lnTo>
                  <a:cubicBezTo>
                    <a:pt x="4511" y="4392"/>
                    <a:pt x="4289" y="360"/>
                    <a:pt x="4289" y="360"/>
                  </a:cubicBezTo>
                  <a:cubicBezTo>
                    <a:pt x="4289" y="35"/>
                    <a:pt x="3605" y="35"/>
                    <a:pt x="3605" y="35"/>
                  </a:cubicBezTo>
                  <a:lnTo>
                    <a:pt x="2409" y="1"/>
                  </a:lnTo>
                  <a:cubicBezTo>
                    <a:pt x="2391" y="1"/>
                    <a:pt x="2373" y="1"/>
                    <a:pt x="2356" y="1"/>
                  </a:cubicBezTo>
                  <a:close/>
                </a:path>
              </a:pathLst>
            </a:custGeom>
            <a:solidFill>
              <a:srgbClr val="AC53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a:off x="1101652" y="1494412"/>
              <a:ext cx="21785" cy="99636"/>
            </a:xfrm>
            <a:custGeom>
              <a:rect b="b" l="l" r="r" t="t"/>
              <a:pathLst>
                <a:path extrusionOk="0" h="1180" w="258">
                  <a:moveTo>
                    <a:pt x="189" y="1"/>
                  </a:moveTo>
                  <a:cubicBezTo>
                    <a:pt x="155" y="206"/>
                    <a:pt x="138" y="411"/>
                    <a:pt x="155" y="633"/>
                  </a:cubicBezTo>
                  <a:cubicBezTo>
                    <a:pt x="172" y="769"/>
                    <a:pt x="172" y="923"/>
                    <a:pt x="138" y="1077"/>
                  </a:cubicBezTo>
                  <a:cubicBezTo>
                    <a:pt x="121" y="1111"/>
                    <a:pt x="86" y="1128"/>
                    <a:pt x="52" y="1145"/>
                  </a:cubicBezTo>
                  <a:cubicBezTo>
                    <a:pt x="44" y="1154"/>
                    <a:pt x="31" y="1154"/>
                    <a:pt x="20" y="1154"/>
                  </a:cubicBezTo>
                  <a:cubicBezTo>
                    <a:pt x="10" y="1154"/>
                    <a:pt x="1" y="1154"/>
                    <a:pt x="1" y="1162"/>
                  </a:cubicBezTo>
                  <a:cubicBezTo>
                    <a:pt x="1" y="1162"/>
                    <a:pt x="18" y="1180"/>
                    <a:pt x="52" y="1180"/>
                  </a:cubicBezTo>
                  <a:cubicBezTo>
                    <a:pt x="103" y="1180"/>
                    <a:pt x="155" y="1145"/>
                    <a:pt x="189" y="1111"/>
                  </a:cubicBezTo>
                  <a:cubicBezTo>
                    <a:pt x="240" y="1043"/>
                    <a:pt x="257" y="957"/>
                    <a:pt x="240" y="889"/>
                  </a:cubicBezTo>
                  <a:lnTo>
                    <a:pt x="240" y="633"/>
                  </a:lnTo>
                  <a:cubicBezTo>
                    <a:pt x="257" y="428"/>
                    <a:pt x="240" y="206"/>
                    <a:pt x="189"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a:off x="1042546" y="1497283"/>
              <a:ext cx="7262" cy="24656"/>
            </a:xfrm>
            <a:custGeom>
              <a:rect b="b" l="l" r="r" t="t"/>
              <a:pathLst>
                <a:path extrusionOk="0" h="292" w="86">
                  <a:moveTo>
                    <a:pt x="35" y="1"/>
                  </a:moveTo>
                  <a:cubicBezTo>
                    <a:pt x="18" y="1"/>
                    <a:pt x="0" y="52"/>
                    <a:pt x="0" y="137"/>
                  </a:cubicBezTo>
                  <a:cubicBezTo>
                    <a:pt x="0" y="223"/>
                    <a:pt x="35" y="291"/>
                    <a:pt x="52" y="291"/>
                  </a:cubicBezTo>
                  <a:cubicBezTo>
                    <a:pt x="69" y="291"/>
                    <a:pt x="86" y="223"/>
                    <a:pt x="86" y="137"/>
                  </a:cubicBezTo>
                  <a:cubicBezTo>
                    <a:pt x="86" y="52"/>
                    <a:pt x="69" y="1"/>
                    <a:pt x="35"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a:off x="1152146" y="1494412"/>
              <a:ext cx="7346" cy="24656"/>
            </a:xfrm>
            <a:custGeom>
              <a:rect b="b" l="l" r="r" t="t"/>
              <a:pathLst>
                <a:path extrusionOk="0" h="292" w="87">
                  <a:moveTo>
                    <a:pt x="35" y="1"/>
                  </a:moveTo>
                  <a:cubicBezTo>
                    <a:pt x="18" y="1"/>
                    <a:pt x="1" y="69"/>
                    <a:pt x="1" y="154"/>
                  </a:cubicBezTo>
                  <a:cubicBezTo>
                    <a:pt x="1" y="240"/>
                    <a:pt x="18" y="291"/>
                    <a:pt x="52" y="291"/>
                  </a:cubicBezTo>
                  <a:cubicBezTo>
                    <a:pt x="86" y="291"/>
                    <a:pt x="86" y="223"/>
                    <a:pt x="86" y="154"/>
                  </a:cubicBezTo>
                  <a:cubicBezTo>
                    <a:pt x="86" y="69"/>
                    <a:pt x="69" y="1"/>
                    <a:pt x="35"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1052679" y="1588223"/>
              <a:ext cx="59191" cy="46525"/>
            </a:xfrm>
            <a:custGeom>
              <a:rect b="b" l="l" r="r" t="t"/>
              <a:pathLst>
                <a:path extrusionOk="0" h="551" w="701">
                  <a:moveTo>
                    <a:pt x="17" y="0"/>
                  </a:moveTo>
                  <a:cubicBezTo>
                    <a:pt x="17" y="0"/>
                    <a:pt x="0" y="51"/>
                    <a:pt x="17" y="154"/>
                  </a:cubicBezTo>
                  <a:cubicBezTo>
                    <a:pt x="49" y="374"/>
                    <a:pt x="254" y="551"/>
                    <a:pt x="486" y="551"/>
                  </a:cubicBezTo>
                  <a:cubicBezTo>
                    <a:pt x="506" y="551"/>
                    <a:pt x="526" y="550"/>
                    <a:pt x="547" y="547"/>
                  </a:cubicBezTo>
                  <a:cubicBezTo>
                    <a:pt x="649" y="547"/>
                    <a:pt x="701" y="496"/>
                    <a:pt x="701" y="496"/>
                  </a:cubicBezTo>
                  <a:lnTo>
                    <a:pt x="547" y="496"/>
                  </a:lnTo>
                  <a:cubicBezTo>
                    <a:pt x="444" y="496"/>
                    <a:pt x="342" y="444"/>
                    <a:pt x="256" y="393"/>
                  </a:cubicBezTo>
                  <a:cubicBezTo>
                    <a:pt x="171" y="325"/>
                    <a:pt x="103" y="239"/>
                    <a:pt x="68" y="137"/>
                  </a:cubicBezTo>
                  <a:cubicBezTo>
                    <a:pt x="34" y="51"/>
                    <a:pt x="34" y="0"/>
                    <a:pt x="17" y="0"/>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1036804" y="1583663"/>
              <a:ext cx="31749" cy="20518"/>
            </a:xfrm>
            <a:custGeom>
              <a:rect b="b" l="l" r="r" t="t"/>
              <a:pathLst>
                <a:path extrusionOk="0" h="243" w="376">
                  <a:moveTo>
                    <a:pt x="271" y="0"/>
                  </a:moveTo>
                  <a:cubicBezTo>
                    <a:pt x="164" y="0"/>
                    <a:pt x="65" y="65"/>
                    <a:pt x="34" y="157"/>
                  </a:cubicBezTo>
                  <a:cubicBezTo>
                    <a:pt x="17" y="208"/>
                    <a:pt x="0" y="225"/>
                    <a:pt x="34" y="242"/>
                  </a:cubicBezTo>
                  <a:cubicBezTo>
                    <a:pt x="51" y="242"/>
                    <a:pt x="103" y="157"/>
                    <a:pt x="188" y="105"/>
                  </a:cubicBezTo>
                  <a:cubicBezTo>
                    <a:pt x="273" y="54"/>
                    <a:pt x="376" y="54"/>
                    <a:pt x="376" y="37"/>
                  </a:cubicBezTo>
                  <a:cubicBezTo>
                    <a:pt x="376" y="20"/>
                    <a:pt x="359" y="3"/>
                    <a:pt x="308" y="3"/>
                  </a:cubicBezTo>
                  <a:cubicBezTo>
                    <a:pt x="295" y="1"/>
                    <a:pt x="283" y="0"/>
                    <a:pt x="271" y="0"/>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641468" y="2704824"/>
              <a:ext cx="696947" cy="79033"/>
            </a:xfrm>
            <a:custGeom>
              <a:rect b="b" l="l" r="r" t="t"/>
              <a:pathLst>
                <a:path extrusionOk="0" h="936" w="8254">
                  <a:moveTo>
                    <a:pt x="5571" y="1"/>
                  </a:moveTo>
                  <a:lnTo>
                    <a:pt x="5553" y="35"/>
                  </a:lnTo>
                  <a:cubicBezTo>
                    <a:pt x="5212" y="411"/>
                    <a:pt x="4750" y="667"/>
                    <a:pt x="4255" y="770"/>
                  </a:cubicBezTo>
                  <a:cubicBezTo>
                    <a:pt x="3927" y="831"/>
                    <a:pt x="3593" y="862"/>
                    <a:pt x="3260" y="862"/>
                  </a:cubicBezTo>
                  <a:cubicBezTo>
                    <a:pt x="3038" y="862"/>
                    <a:pt x="2816" y="848"/>
                    <a:pt x="2598" y="821"/>
                  </a:cubicBezTo>
                  <a:cubicBezTo>
                    <a:pt x="2085" y="753"/>
                    <a:pt x="1624" y="684"/>
                    <a:pt x="1231" y="599"/>
                  </a:cubicBezTo>
                  <a:cubicBezTo>
                    <a:pt x="855" y="513"/>
                    <a:pt x="547" y="445"/>
                    <a:pt x="342" y="394"/>
                  </a:cubicBezTo>
                  <a:lnTo>
                    <a:pt x="86" y="325"/>
                  </a:lnTo>
                  <a:cubicBezTo>
                    <a:pt x="69" y="308"/>
                    <a:pt x="35" y="308"/>
                    <a:pt x="0" y="308"/>
                  </a:cubicBezTo>
                  <a:cubicBezTo>
                    <a:pt x="0" y="308"/>
                    <a:pt x="35" y="325"/>
                    <a:pt x="86" y="343"/>
                  </a:cubicBezTo>
                  <a:cubicBezTo>
                    <a:pt x="137" y="360"/>
                    <a:pt x="223" y="394"/>
                    <a:pt x="325" y="411"/>
                  </a:cubicBezTo>
                  <a:cubicBezTo>
                    <a:pt x="530" y="479"/>
                    <a:pt x="838" y="565"/>
                    <a:pt x="1231" y="650"/>
                  </a:cubicBezTo>
                  <a:cubicBezTo>
                    <a:pt x="1675" y="753"/>
                    <a:pt x="2119" y="838"/>
                    <a:pt x="2580" y="889"/>
                  </a:cubicBezTo>
                  <a:cubicBezTo>
                    <a:pt x="2823" y="919"/>
                    <a:pt x="3069" y="935"/>
                    <a:pt x="3314" y="935"/>
                  </a:cubicBezTo>
                  <a:cubicBezTo>
                    <a:pt x="3638" y="935"/>
                    <a:pt x="3961" y="906"/>
                    <a:pt x="4272" y="838"/>
                  </a:cubicBezTo>
                  <a:cubicBezTo>
                    <a:pt x="4791" y="738"/>
                    <a:pt x="5245" y="473"/>
                    <a:pt x="5584" y="92"/>
                  </a:cubicBezTo>
                  <a:lnTo>
                    <a:pt x="5584" y="92"/>
                  </a:lnTo>
                  <a:cubicBezTo>
                    <a:pt x="6281" y="398"/>
                    <a:pt x="6945" y="566"/>
                    <a:pt x="7447" y="566"/>
                  </a:cubicBezTo>
                  <a:cubicBezTo>
                    <a:pt x="7471" y="566"/>
                    <a:pt x="7495" y="565"/>
                    <a:pt x="7518" y="565"/>
                  </a:cubicBezTo>
                  <a:cubicBezTo>
                    <a:pt x="7706" y="548"/>
                    <a:pt x="7894" y="479"/>
                    <a:pt x="8065" y="394"/>
                  </a:cubicBezTo>
                  <a:cubicBezTo>
                    <a:pt x="8133" y="360"/>
                    <a:pt x="8168" y="343"/>
                    <a:pt x="8202" y="325"/>
                  </a:cubicBezTo>
                  <a:cubicBezTo>
                    <a:pt x="8236" y="308"/>
                    <a:pt x="8253" y="291"/>
                    <a:pt x="8253" y="291"/>
                  </a:cubicBezTo>
                  <a:lnTo>
                    <a:pt x="8253" y="291"/>
                  </a:lnTo>
                  <a:cubicBezTo>
                    <a:pt x="8185" y="308"/>
                    <a:pt x="8116" y="343"/>
                    <a:pt x="8065" y="377"/>
                  </a:cubicBezTo>
                  <a:cubicBezTo>
                    <a:pt x="7894" y="462"/>
                    <a:pt x="7706" y="496"/>
                    <a:pt x="7518" y="513"/>
                  </a:cubicBezTo>
                  <a:cubicBezTo>
                    <a:pt x="6852" y="496"/>
                    <a:pt x="6186" y="325"/>
                    <a:pt x="5588" y="18"/>
                  </a:cubicBezTo>
                  <a:lnTo>
                    <a:pt x="55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p:nvPr/>
          </p:nvSpPr>
          <p:spPr>
            <a:xfrm>
              <a:off x="1058420" y="2205714"/>
              <a:ext cx="54884" cy="503585"/>
            </a:xfrm>
            <a:custGeom>
              <a:rect b="b" l="l" r="r" t="t"/>
              <a:pathLst>
                <a:path extrusionOk="0" h="5964" w="650">
                  <a:moveTo>
                    <a:pt x="0" y="0"/>
                  </a:moveTo>
                  <a:cubicBezTo>
                    <a:pt x="0" y="85"/>
                    <a:pt x="17" y="154"/>
                    <a:pt x="17" y="239"/>
                  </a:cubicBezTo>
                  <a:cubicBezTo>
                    <a:pt x="52" y="410"/>
                    <a:pt x="69" y="632"/>
                    <a:pt x="103" y="889"/>
                  </a:cubicBezTo>
                  <a:cubicBezTo>
                    <a:pt x="171" y="1418"/>
                    <a:pt x="240" y="2153"/>
                    <a:pt x="342" y="2990"/>
                  </a:cubicBezTo>
                  <a:cubicBezTo>
                    <a:pt x="428" y="3810"/>
                    <a:pt x="496" y="4545"/>
                    <a:pt x="547" y="5092"/>
                  </a:cubicBezTo>
                  <a:cubicBezTo>
                    <a:pt x="581" y="5348"/>
                    <a:pt x="598" y="5553"/>
                    <a:pt x="615" y="5724"/>
                  </a:cubicBezTo>
                  <a:cubicBezTo>
                    <a:pt x="615" y="5809"/>
                    <a:pt x="633" y="5878"/>
                    <a:pt x="650" y="5963"/>
                  </a:cubicBezTo>
                  <a:cubicBezTo>
                    <a:pt x="650" y="5878"/>
                    <a:pt x="650" y="5809"/>
                    <a:pt x="633" y="5724"/>
                  </a:cubicBezTo>
                  <a:cubicBezTo>
                    <a:pt x="633" y="5570"/>
                    <a:pt x="615" y="5348"/>
                    <a:pt x="598" y="5092"/>
                  </a:cubicBezTo>
                  <a:cubicBezTo>
                    <a:pt x="564" y="4545"/>
                    <a:pt x="513" y="3793"/>
                    <a:pt x="428" y="2973"/>
                  </a:cubicBezTo>
                  <a:cubicBezTo>
                    <a:pt x="342" y="2153"/>
                    <a:pt x="240" y="1418"/>
                    <a:pt x="154" y="871"/>
                  </a:cubicBezTo>
                  <a:cubicBezTo>
                    <a:pt x="120" y="598"/>
                    <a:pt x="86" y="393"/>
                    <a:pt x="52" y="239"/>
                  </a:cubicBezTo>
                  <a:cubicBezTo>
                    <a:pt x="52" y="154"/>
                    <a:pt x="35" y="85"/>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a:off x="752588" y="2472536"/>
              <a:ext cx="148610" cy="160094"/>
            </a:xfrm>
            <a:custGeom>
              <a:rect b="b" l="l" r="r" t="t"/>
              <a:pathLst>
                <a:path extrusionOk="0" h="1896" w="1760">
                  <a:moveTo>
                    <a:pt x="103" y="1"/>
                  </a:moveTo>
                  <a:cubicBezTo>
                    <a:pt x="188" y="18"/>
                    <a:pt x="256" y="35"/>
                    <a:pt x="342" y="35"/>
                  </a:cubicBezTo>
                  <a:lnTo>
                    <a:pt x="991" y="86"/>
                  </a:lnTo>
                  <a:lnTo>
                    <a:pt x="1435" y="121"/>
                  </a:lnTo>
                  <a:cubicBezTo>
                    <a:pt x="1504" y="138"/>
                    <a:pt x="1589" y="138"/>
                    <a:pt x="1623" y="189"/>
                  </a:cubicBezTo>
                  <a:cubicBezTo>
                    <a:pt x="1657" y="257"/>
                    <a:pt x="1675" y="343"/>
                    <a:pt x="1675" y="428"/>
                  </a:cubicBezTo>
                  <a:cubicBezTo>
                    <a:pt x="1675" y="616"/>
                    <a:pt x="1657" y="804"/>
                    <a:pt x="1623" y="975"/>
                  </a:cubicBezTo>
                  <a:cubicBezTo>
                    <a:pt x="1589" y="1180"/>
                    <a:pt x="1504" y="1351"/>
                    <a:pt x="1367" y="1505"/>
                  </a:cubicBezTo>
                  <a:cubicBezTo>
                    <a:pt x="1230" y="1641"/>
                    <a:pt x="1042" y="1727"/>
                    <a:pt x="854" y="1778"/>
                  </a:cubicBezTo>
                  <a:cubicBezTo>
                    <a:pt x="775" y="1802"/>
                    <a:pt x="692" y="1814"/>
                    <a:pt x="609" y="1814"/>
                  </a:cubicBezTo>
                  <a:cubicBezTo>
                    <a:pt x="513" y="1814"/>
                    <a:pt x="416" y="1797"/>
                    <a:pt x="325" y="1761"/>
                  </a:cubicBezTo>
                  <a:cubicBezTo>
                    <a:pt x="188" y="1675"/>
                    <a:pt x="103" y="1539"/>
                    <a:pt x="86" y="1368"/>
                  </a:cubicBezTo>
                  <a:cubicBezTo>
                    <a:pt x="68" y="1231"/>
                    <a:pt x="68" y="1077"/>
                    <a:pt x="86" y="924"/>
                  </a:cubicBezTo>
                  <a:cubicBezTo>
                    <a:pt x="86" y="719"/>
                    <a:pt x="120" y="496"/>
                    <a:pt x="171" y="291"/>
                  </a:cubicBezTo>
                  <a:cubicBezTo>
                    <a:pt x="188" y="223"/>
                    <a:pt x="205" y="138"/>
                    <a:pt x="222" y="69"/>
                  </a:cubicBezTo>
                  <a:lnTo>
                    <a:pt x="222" y="69"/>
                  </a:lnTo>
                  <a:cubicBezTo>
                    <a:pt x="171" y="138"/>
                    <a:pt x="154" y="206"/>
                    <a:pt x="120" y="291"/>
                  </a:cubicBezTo>
                  <a:cubicBezTo>
                    <a:pt x="68" y="496"/>
                    <a:pt x="34" y="719"/>
                    <a:pt x="17" y="924"/>
                  </a:cubicBezTo>
                  <a:cubicBezTo>
                    <a:pt x="0" y="1077"/>
                    <a:pt x="0" y="1231"/>
                    <a:pt x="17" y="1385"/>
                  </a:cubicBezTo>
                  <a:cubicBezTo>
                    <a:pt x="34" y="1573"/>
                    <a:pt x="137" y="1744"/>
                    <a:pt x="291" y="1829"/>
                  </a:cubicBezTo>
                  <a:cubicBezTo>
                    <a:pt x="390" y="1874"/>
                    <a:pt x="494" y="1896"/>
                    <a:pt x="597" y="1896"/>
                  </a:cubicBezTo>
                  <a:cubicBezTo>
                    <a:pt x="690" y="1896"/>
                    <a:pt x="783" y="1879"/>
                    <a:pt x="871" y="1846"/>
                  </a:cubicBezTo>
                  <a:cubicBezTo>
                    <a:pt x="1077" y="1812"/>
                    <a:pt x="1264" y="1710"/>
                    <a:pt x="1418" y="1556"/>
                  </a:cubicBezTo>
                  <a:cubicBezTo>
                    <a:pt x="1572" y="1402"/>
                    <a:pt x="1675" y="1214"/>
                    <a:pt x="1709" y="992"/>
                  </a:cubicBezTo>
                  <a:cubicBezTo>
                    <a:pt x="1743" y="804"/>
                    <a:pt x="1743" y="616"/>
                    <a:pt x="1743" y="428"/>
                  </a:cubicBezTo>
                  <a:cubicBezTo>
                    <a:pt x="1760" y="326"/>
                    <a:pt x="1726" y="240"/>
                    <a:pt x="1692" y="155"/>
                  </a:cubicBezTo>
                  <a:cubicBezTo>
                    <a:pt x="1657" y="103"/>
                    <a:pt x="1606" y="86"/>
                    <a:pt x="1555" y="69"/>
                  </a:cubicBezTo>
                  <a:cubicBezTo>
                    <a:pt x="1521" y="52"/>
                    <a:pt x="1470" y="52"/>
                    <a:pt x="1435" y="52"/>
                  </a:cubicBezTo>
                  <a:lnTo>
                    <a:pt x="991" y="35"/>
                  </a:lnTo>
                  <a:lnTo>
                    <a:pt x="342" y="1"/>
                  </a:lnTo>
                  <a:close/>
                </a:path>
              </a:pathLst>
            </a:custGeom>
            <a:solidFill>
              <a:srgbClr val="BA9B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1059856" y="1744010"/>
              <a:ext cx="75065" cy="481969"/>
            </a:xfrm>
            <a:custGeom>
              <a:rect b="b" l="l" r="r" t="t"/>
              <a:pathLst>
                <a:path extrusionOk="0" h="5708" w="889">
                  <a:moveTo>
                    <a:pt x="0" y="0"/>
                  </a:moveTo>
                  <a:lnTo>
                    <a:pt x="0" y="5707"/>
                  </a:lnTo>
                  <a:cubicBezTo>
                    <a:pt x="0" y="5707"/>
                    <a:pt x="889" y="1880"/>
                    <a:pt x="701" y="1402"/>
                  </a:cubicBezTo>
                  <a:cubicBezTo>
                    <a:pt x="479" y="923"/>
                    <a:pt x="257" y="445"/>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775639" y="1758449"/>
              <a:ext cx="284301" cy="461704"/>
            </a:xfrm>
            <a:custGeom>
              <a:rect b="b" l="l" r="r" t="t"/>
              <a:pathLst>
                <a:path extrusionOk="0" h="5468" w="3367">
                  <a:moveTo>
                    <a:pt x="513" y="0"/>
                  </a:moveTo>
                  <a:cubicBezTo>
                    <a:pt x="411" y="17"/>
                    <a:pt x="0" y="1624"/>
                    <a:pt x="428" y="2102"/>
                  </a:cubicBezTo>
                  <a:lnTo>
                    <a:pt x="3366" y="5468"/>
                  </a:lnTo>
                  <a:lnTo>
                    <a:pt x="5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456803" y="4648153"/>
              <a:ext cx="363672" cy="37997"/>
            </a:xfrm>
            <a:custGeom>
              <a:rect b="b" l="l" r="r" t="t"/>
              <a:pathLst>
                <a:path extrusionOk="0" h="450" w="4307">
                  <a:moveTo>
                    <a:pt x="2939" y="1"/>
                  </a:moveTo>
                  <a:lnTo>
                    <a:pt x="0" y="172"/>
                  </a:lnTo>
                  <a:cubicBezTo>
                    <a:pt x="0" y="172"/>
                    <a:pt x="2756" y="450"/>
                    <a:pt x="3841" y="450"/>
                  </a:cubicBezTo>
                  <a:cubicBezTo>
                    <a:pt x="4101" y="450"/>
                    <a:pt x="4265" y="434"/>
                    <a:pt x="4272" y="394"/>
                  </a:cubicBezTo>
                  <a:cubicBezTo>
                    <a:pt x="4306" y="189"/>
                    <a:pt x="2939" y="1"/>
                    <a:pt x="29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863623" y="4648153"/>
              <a:ext cx="363672" cy="37997"/>
            </a:xfrm>
            <a:custGeom>
              <a:rect b="b" l="l" r="r" t="t"/>
              <a:pathLst>
                <a:path extrusionOk="0" h="450" w="4307">
                  <a:moveTo>
                    <a:pt x="2940" y="1"/>
                  </a:moveTo>
                  <a:lnTo>
                    <a:pt x="1" y="172"/>
                  </a:lnTo>
                  <a:cubicBezTo>
                    <a:pt x="1" y="172"/>
                    <a:pt x="2757" y="450"/>
                    <a:pt x="3841" y="450"/>
                  </a:cubicBezTo>
                  <a:cubicBezTo>
                    <a:pt x="4102" y="450"/>
                    <a:pt x="4266" y="434"/>
                    <a:pt x="4272" y="394"/>
                  </a:cubicBezTo>
                  <a:cubicBezTo>
                    <a:pt x="4306" y="189"/>
                    <a:pt x="2940" y="1"/>
                    <a:pt x="29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879497" y="1312281"/>
              <a:ext cx="339101" cy="157223"/>
            </a:xfrm>
            <a:custGeom>
              <a:rect b="b" l="l" r="r" t="t"/>
              <a:pathLst>
                <a:path extrusionOk="0" h="1862" w="4016">
                  <a:moveTo>
                    <a:pt x="2181" y="0"/>
                  </a:moveTo>
                  <a:cubicBezTo>
                    <a:pt x="2029" y="0"/>
                    <a:pt x="1876" y="9"/>
                    <a:pt x="1726" y="22"/>
                  </a:cubicBezTo>
                  <a:cubicBezTo>
                    <a:pt x="1402" y="22"/>
                    <a:pt x="1094" y="90"/>
                    <a:pt x="787" y="193"/>
                  </a:cubicBezTo>
                  <a:cubicBezTo>
                    <a:pt x="496" y="312"/>
                    <a:pt x="240" y="534"/>
                    <a:pt x="103" y="825"/>
                  </a:cubicBezTo>
                  <a:cubicBezTo>
                    <a:pt x="18" y="996"/>
                    <a:pt x="1" y="1184"/>
                    <a:pt x="69" y="1372"/>
                  </a:cubicBezTo>
                  <a:cubicBezTo>
                    <a:pt x="137" y="1560"/>
                    <a:pt x="291" y="1679"/>
                    <a:pt x="496" y="1696"/>
                  </a:cubicBezTo>
                  <a:lnTo>
                    <a:pt x="479" y="1696"/>
                  </a:lnTo>
                  <a:cubicBezTo>
                    <a:pt x="716" y="1805"/>
                    <a:pt x="967" y="1861"/>
                    <a:pt x="1217" y="1861"/>
                  </a:cubicBezTo>
                  <a:cubicBezTo>
                    <a:pt x="1437" y="1861"/>
                    <a:pt x="1655" y="1818"/>
                    <a:pt x="1863" y="1730"/>
                  </a:cubicBezTo>
                  <a:cubicBezTo>
                    <a:pt x="2290" y="1508"/>
                    <a:pt x="2615" y="1115"/>
                    <a:pt x="2752" y="654"/>
                  </a:cubicBezTo>
                  <a:cubicBezTo>
                    <a:pt x="2854" y="825"/>
                    <a:pt x="3230" y="1423"/>
                    <a:pt x="3401" y="1525"/>
                  </a:cubicBezTo>
                  <a:cubicBezTo>
                    <a:pt x="3470" y="1579"/>
                    <a:pt x="3553" y="1605"/>
                    <a:pt x="3638" y="1605"/>
                  </a:cubicBezTo>
                  <a:cubicBezTo>
                    <a:pt x="3741" y="1605"/>
                    <a:pt x="3846" y="1566"/>
                    <a:pt x="3931" y="1491"/>
                  </a:cubicBezTo>
                  <a:cubicBezTo>
                    <a:pt x="4016" y="1389"/>
                    <a:pt x="3760" y="808"/>
                    <a:pt x="3708" y="671"/>
                  </a:cubicBezTo>
                  <a:cubicBezTo>
                    <a:pt x="3657" y="534"/>
                    <a:pt x="3572" y="432"/>
                    <a:pt x="3452" y="346"/>
                  </a:cubicBezTo>
                  <a:cubicBezTo>
                    <a:pt x="3093" y="77"/>
                    <a:pt x="2638" y="0"/>
                    <a:pt x="2181" y="0"/>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a:off x="1224340" y="2274699"/>
              <a:ext cx="246811" cy="305073"/>
            </a:xfrm>
            <a:custGeom>
              <a:rect b="b" l="l" r="r" t="t"/>
              <a:pathLst>
                <a:path extrusionOk="0" h="3613" w="2923">
                  <a:moveTo>
                    <a:pt x="1320" y="1"/>
                  </a:moveTo>
                  <a:cubicBezTo>
                    <a:pt x="1134" y="1"/>
                    <a:pt x="0" y="1199"/>
                    <a:pt x="0" y="1199"/>
                  </a:cubicBezTo>
                  <a:cubicBezTo>
                    <a:pt x="0" y="1199"/>
                    <a:pt x="163" y="3612"/>
                    <a:pt x="601" y="3612"/>
                  </a:cubicBezTo>
                  <a:cubicBezTo>
                    <a:pt x="611" y="3612"/>
                    <a:pt x="622" y="3611"/>
                    <a:pt x="632" y="3608"/>
                  </a:cubicBezTo>
                  <a:cubicBezTo>
                    <a:pt x="632" y="3608"/>
                    <a:pt x="2375" y="2908"/>
                    <a:pt x="2495" y="2737"/>
                  </a:cubicBezTo>
                  <a:cubicBezTo>
                    <a:pt x="2564" y="2628"/>
                    <a:pt x="2301" y="2605"/>
                    <a:pt x="2068" y="2605"/>
                  </a:cubicBezTo>
                  <a:cubicBezTo>
                    <a:pt x="1898" y="2605"/>
                    <a:pt x="1743" y="2617"/>
                    <a:pt x="1743" y="2617"/>
                  </a:cubicBezTo>
                  <a:cubicBezTo>
                    <a:pt x="1743" y="2617"/>
                    <a:pt x="2614" y="2446"/>
                    <a:pt x="2734" y="2259"/>
                  </a:cubicBezTo>
                  <a:cubicBezTo>
                    <a:pt x="2854" y="2088"/>
                    <a:pt x="1606" y="2088"/>
                    <a:pt x="1606" y="2088"/>
                  </a:cubicBezTo>
                  <a:cubicBezTo>
                    <a:pt x="1606" y="2088"/>
                    <a:pt x="2854" y="2019"/>
                    <a:pt x="2837" y="1746"/>
                  </a:cubicBezTo>
                  <a:cubicBezTo>
                    <a:pt x="2820" y="1473"/>
                    <a:pt x="1453" y="1473"/>
                    <a:pt x="1453" y="1473"/>
                  </a:cubicBezTo>
                  <a:cubicBezTo>
                    <a:pt x="1453" y="1473"/>
                    <a:pt x="2871" y="1370"/>
                    <a:pt x="2905" y="1080"/>
                  </a:cubicBezTo>
                  <a:cubicBezTo>
                    <a:pt x="2923" y="930"/>
                    <a:pt x="2428" y="894"/>
                    <a:pt x="1944" y="894"/>
                  </a:cubicBezTo>
                  <a:cubicBezTo>
                    <a:pt x="1488" y="894"/>
                    <a:pt x="1043" y="926"/>
                    <a:pt x="1043" y="926"/>
                  </a:cubicBezTo>
                  <a:cubicBezTo>
                    <a:pt x="1453" y="550"/>
                    <a:pt x="1453" y="54"/>
                    <a:pt x="1333" y="3"/>
                  </a:cubicBezTo>
                  <a:cubicBezTo>
                    <a:pt x="1329" y="1"/>
                    <a:pt x="1325" y="1"/>
                    <a:pt x="1320" y="1"/>
                  </a:cubicBezTo>
                  <a:close/>
                </a:path>
              </a:pathLst>
            </a:custGeom>
            <a:solidFill>
              <a:srgbClr val="AC53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533219" y="1896926"/>
              <a:ext cx="744570" cy="763399"/>
            </a:xfrm>
            <a:custGeom>
              <a:rect b="b" l="l" r="r" t="t"/>
              <a:pathLst>
                <a:path extrusionOk="0" h="9041" w="8818">
                  <a:moveTo>
                    <a:pt x="702" y="1"/>
                  </a:moveTo>
                  <a:cubicBezTo>
                    <a:pt x="702" y="1"/>
                    <a:pt x="1" y="2324"/>
                    <a:pt x="104" y="5947"/>
                  </a:cubicBezTo>
                  <a:cubicBezTo>
                    <a:pt x="178" y="8583"/>
                    <a:pt x="1947" y="9041"/>
                    <a:pt x="3254" y="9041"/>
                  </a:cubicBezTo>
                  <a:cubicBezTo>
                    <a:pt x="3751" y="9041"/>
                    <a:pt x="4181" y="8974"/>
                    <a:pt x="4426" y="8937"/>
                  </a:cubicBezTo>
                  <a:cubicBezTo>
                    <a:pt x="5315" y="8783"/>
                    <a:pt x="8817" y="8117"/>
                    <a:pt x="8817" y="8117"/>
                  </a:cubicBezTo>
                  <a:lnTo>
                    <a:pt x="8185" y="5673"/>
                  </a:lnTo>
                  <a:cubicBezTo>
                    <a:pt x="6699" y="5929"/>
                    <a:pt x="5195" y="6100"/>
                    <a:pt x="3675" y="6186"/>
                  </a:cubicBezTo>
                  <a:cubicBezTo>
                    <a:pt x="3669" y="6186"/>
                    <a:pt x="3664" y="6186"/>
                    <a:pt x="3658" y="6186"/>
                  </a:cubicBezTo>
                  <a:cubicBezTo>
                    <a:pt x="2606" y="6186"/>
                    <a:pt x="3401" y="1214"/>
                    <a:pt x="3401" y="1214"/>
                  </a:cubicBezTo>
                  <a:lnTo>
                    <a:pt x="7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592410" y="1878603"/>
              <a:ext cx="640627" cy="541751"/>
            </a:xfrm>
            <a:custGeom>
              <a:rect b="b" l="l" r="r" t="t"/>
              <a:pathLst>
                <a:path extrusionOk="0" h="6416" w="7587">
                  <a:moveTo>
                    <a:pt x="709" y="1"/>
                  </a:moveTo>
                  <a:cubicBezTo>
                    <a:pt x="498" y="1"/>
                    <a:pt x="290" y="50"/>
                    <a:pt x="103" y="149"/>
                  </a:cubicBezTo>
                  <a:cubicBezTo>
                    <a:pt x="69" y="166"/>
                    <a:pt x="35" y="201"/>
                    <a:pt x="1" y="235"/>
                  </a:cubicBezTo>
                  <a:cubicBezTo>
                    <a:pt x="154" y="149"/>
                    <a:pt x="308" y="98"/>
                    <a:pt x="479" y="64"/>
                  </a:cubicBezTo>
                  <a:cubicBezTo>
                    <a:pt x="557" y="50"/>
                    <a:pt x="635" y="41"/>
                    <a:pt x="714" y="41"/>
                  </a:cubicBezTo>
                  <a:cubicBezTo>
                    <a:pt x="826" y="41"/>
                    <a:pt x="940" y="58"/>
                    <a:pt x="1060" y="98"/>
                  </a:cubicBezTo>
                  <a:cubicBezTo>
                    <a:pt x="1299" y="166"/>
                    <a:pt x="1538" y="286"/>
                    <a:pt x="1726" y="457"/>
                  </a:cubicBezTo>
                  <a:cubicBezTo>
                    <a:pt x="1983" y="645"/>
                    <a:pt x="2170" y="901"/>
                    <a:pt x="2290" y="1209"/>
                  </a:cubicBezTo>
                  <a:cubicBezTo>
                    <a:pt x="2410" y="1533"/>
                    <a:pt x="2495" y="1892"/>
                    <a:pt x="2495" y="2251"/>
                  </a:cubicBezTo>
                  <a:cubicBezTo>
                    <a:pt x="2546" y="3020"/>
                    <a:pt x="2307" y="3857"/>
                    <a:pt x="2290" y="4763"/>
                  </a:cubicBezTo>
                  <a:cubicBezTo>
                    <a:pt x="2290" y="4985"/>
                    <a:pt x="2307" y="5207"/>
                    <a:pt x="2341" y="5429"/>
                  </a:cubicBezTo>
                  <a:cubicBezTo>
                    <a:pt x="2376" y="5634"/>
                    <a:pt x="2444" y="5856"/>
                    <a:pt x="2563" y="6044"/>
                  </a:cubicBezTo>
                  <a:cubicBezTo>
                    <a:pt x="2666" y="6232"/>
                    <a:pt x="2854" y="6369"/>
                    <a:pt x="3076" y="6403"/>
                  </a:cubicBezTo>
                  <a:cubicBezTo>
                    <a:pt x="3179" y="6411"/>
                    <a:pt x="3281" y="6416"/>
                    <a:pt x="3381" y="6416"/>
                  </a:cubicBezTo>
                  <a:cubicBezTo>
                    <a:pt x="3482" y="6416"/>
                    <a:pt x="3580" y="6411"/>
                    <a:pt x="3674" y="6403"/>
                  </a:cubicBezTo>
                  <a:cubicBezTo>
                    <a:pt x="4443" y="6369"/>
                    <a:pt x="5143" y="6300"/>
                    <a:pt x="5724" y="6215"/>
                  </a:cubicBezTo>
                  <a:cubicBezTo>
                    <a:pt x="6305" y="6146"/>
                    <a:pt x="6767" y="6061"/>
                    <a:pt x="7091" y="6010"/>
                  </a:cubicBezTo>
                  <a:cubicBezTo>
                    <a:pt x="7245" y="5976"/>
                    <a:pt x="7382" y="5941"/>
                    <a:pt x="7467" y="5924"/>
                  </a:cubicBezTo>
                  <a:cubicBezTo>
                    <a:pt x="7501" y="5924"/>
                    <a:pt x="7553" y="5907"/>
                    <a:pt x="7587" y="5890"/>
                  </a:cubicBezTo>
                  <a:cubicBezTo>
                    <a:pt x="7536" y="5890"/>
                    <a:pt x="7501" y="5890"/>
                    <a:pt x="7450" y="5907"/>
                  </a:cubicBezTo>
                  <a:lnTo>
                    <a:pt x="7091" y="5959"/>
                  </a:lnTo>
                  <a:cubicBezTo>
                    <a:pt x="6767" y="6010"/>
                    <a:pt x="6288" y="6078"/>
                    <a:pt x="5707" y="6146"/>
                  </a:cubicBezTo>
                  <a:cubicBezTo>
                    <a:pt x="5126" y="6215"/>
                    <a:pt x="4443" y="6283"/>
                    <a:pt x="3674" y="6317"/>
                  </a:cubicBezTo>
                  <a:cubicBezTo>
                    <a:pt x="3572" y="6326"/>
                    <a:pt x="3473" y="6330"/>
                    <a:pt x="3377" y="6330"/>
                  </a:cubicBezTo>
                  <a:cubicBezTo>
                    <a:pt x="3281" y="6330"/>
                    <a:pt x="3187" y="6326"/>
                    <a:pt x="3093" y="6317"/>
                  </a:cubicBezTo>
                  <a:cubicBezTo>
                    <a:pt x="2888" y="6283"/>
                    <a:pt x="2717" y="6164"/>
                    <a:pt x="2632" y="5993"/>
                  </a:cubicBezTo>
                  <a:cubicBezTo>
                    <a:pt x="2529" y="5805"/>
                    <a:pt x="2461" y="5600"/>
                    <a:pt x="2427" y="5395"/>
                  </a:cubicBezTo>
                  <a:cubicBezTo>
                    <a:pt x="2393" y="5190"/>
                    <a:pt x="2376" y="4968"/>
                    <a:pt x="2376" y="4763"/>
                  </a:cubicBezTo>
                  <a:cubicBezTo>
                    <a:pt x="2393" y="3874"/>
                    <a:pt x="2615" y="3037"/>
                    <a:pt x="2581" y="2251"/>
                  </a:cubicBezTo>
                  <a:cubicBezTo>
                    <a:pt x="2563" y="1875"/>
                    <a:pt x="2478" y="1516"/>
                    <a:pt x="2341" y="1174"/>
                  </a:cubicBezTo>
                  <a:cubicBezTo>
                    <a:pt x="2222" y="867"/>
                    <a:pt x="2017" y="611"/>
                    <a:pt x="1777" y="406"/>
                  </a:cubicBezTo>
                  <a:cubicBezTo>
                    <a:pt x="1555" y="235"/>
                    <a:pt x="1316" y="115"/>
                    <a:pt x="1060" y="47"/>
                  </a:cubicBezTo>
                  <a:cubicBezTo>
                    <a:pt x="944" y="16"/>
                    <a:pt x="826" y="1"/>
                    <a:pt x="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614026" y="2579350"/>
              <a:ext cx="655066" cy="79033"/>
            </a:xfrm>
            <a:custGeom>
              <a:rect b="b" l="l" r="r" t="t"/>
              <a:pathLst>
                <a:path extrusionOk="0" h="936" w="7758">
                  <a:moveTo>
                    <a:pt x="7758" y="0"/>
                  </a:moveTo>
                  <a:cubicBezTo>
                    <a:pt x="7741" y="0"/>
                    <a:pt x="7707" y="0"/>
                    <a:pt x="7690" y="17"/>
                  </a:cubicBezTo>
                  <a:cubicBezTo>
                    <a:pt x="7707" y="17"/>
                    <a:pt x="7741" y="0"/>
                    <a:pt x="7758" y="0"/>
                  </a:cubicBezTo>
                  <a:close/>
                  <a:moveTo>
                    <a:pt x="7690" y="17"/>
                  </a:moveTo>
                  <a:lnTo>
                    <a:pt x="7450" y="52"/>
                  </a:lnTo>
                  <a:lnTo>
                    <a:pt x="6596" y="222"/>
                  </a:lnTo>
                  <a:cubicBezTo>
                    <a:pt x="5878" y="342"/>
                    <a:pt x="4887" y="513"/>
                    <a:pt x="3794" y="667"/>
                  </a:cubicBezTo>
                  <a:cubicBezTo>
                    <a:pt x="3247" y="752"/>
                    <a:pt x="2718" y="820"/>
                    <a:pt x="2239" y="855"/>
                  </a:cubicBezTo>
                  <a:cubicBezTo>
                    <a:pt x="2137" y="863"/>
                    <a:pt x="2033" y="867"/>
                    <a:pt x="1929" y="867"/>
                  </a:cubicBezTo>
                  <a:cubicBezTo>
                    <a:pt x="1617" y="867"/>
                    <a:pt x="1299" y="829"/>
                    <a:pt x="992" y="752"/>
                  </a:cubicBezTo>
                  <a:cubicBezTo>
                    <a:pt x="718" y="667"/>
                    <a:pt x="462" y="547"/>
                    <a:pt x="240" y="376"/>
                  </a:cubicBezTo>
                  <a:cubicBezTo>
                    <a:pt x="69" y="240"/>
                    <a:pt x="1" y="154"/>
                    <a:pt x="1" y="154"/>
                  </a:cubicBezTo>
                  <a:lnTo>
                    <a:pt x="1" y="154"/>
                  </a:lnTo>
                  <a:cubicBezTo>
                    <a:pt x="1" y="188"/>
                    <a:pt x="18" y="205"/>
                    <a:pt x="52" y="222"/>
                  </a:cubicBezTo>
                  <a:cubicBezTo>
                    <a:pt x="86" y="291"/>
                    <a:pt x="155" y="342"/>
                    <a:pt x="206" y="393"/>
                  </a:cubicBezTo>
                  <a:cubicBezTo>
                    <a:pt x="428" y="581"/>
                    <a:pt x="701" y="718"/>
                    <a:pt x="975" y="803"/>
                  </a:cubicBezTo>
                  <a:cubicBezTo>
                    <a:pt x="1285" y="894"/>
                    <a:pt x="1615" y="936"/>
                    <a:pt x="1943" y="936"/>
                  </a:cubicBezTo>
                  <a:cubicBezTo>
                    <a:pt x="2048" y="936"/>
                    <a:pt x="2153" y="931"/>
                    <a:pt x="2256" y="923"/>
                  </a:cubicBezTo>
                  <a:cubicBezTo>
                    <a:pt x="2752" y="889"/>
                    <a:pt x="3264" y="820"/>
                    <a:pt x="3811" y="752"/>
                  </a:cubicBezTo>
                  <a:cubicBezTo>
                    <a:pt x="4905" y="598"/>
                    <a:pt x="5896" y="410"/>
                    <a:pt x="6613" y="257"/>
                  </a:cubicBezTo>
                  <a:cubicBezTo>
                    <a:pt x="6972" y="188"/>
                    <a:pt x="7262" y="120"/>
                    <a:pt x="7450" y="69"/>
                  </a:cubicBezTo>
                  <a:lnTo>
                    <a:pt x="7690" y="17"/>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19"/>
          <p:cNvSpPr/>
          <p:nvPr/>
        </p:nvSpPr>
        <p:spPr>
          <a:xfrm>
            <a:off x="1557384" y="1797350"/>
            <a:ext cx="5996600" cy="2317825"/>
          </a:xfrm>
          <a:custGeom>
            <a:rect b="b" l="l" r="r" t="t"/>
            <a:pathLst>
              <a:path extrusionOk="0" h="92713" w="239864">
                <a:moveTo>
                  <a:pt x="0" y="0"/>
                </a:moveTo>
                <a:lnTo>
                  <a:pt x="120545" y="210"/>
                </a:lnTo>
                <a:lnTo>
                  <a:pt x="120545" y="92713"/>
                </a:lnTo>
                <a:lnTo>
                  <a:pt x="239864" y="92518"/>
                </a:lnTo>
              </a:path>
            </a:pathLst>
          </a:custGeom>
          <a:noFill/>
          <a:ln cap="flat" cmpd="sng" w="9525">
            <a:solidFill>
              <a:schemeClr val="dk1"/>
            </a:solidFill>
            <a:prstDash val="solid"/>
            <a:round/>
            <a:headEnd len="med" w="med" type="diamond"/>
            <a:tailEnd len="med" w="med" type="diamond"/>
          </a:ln>
        </p:spPr>
      </p:sp>
      <p:grpSp>
        <p:nvGrpSpPr>
          <p:cNvPr id="157" name="Google Shape;157;p19"/>
          <p:cNvGrpSpPr/>
          <p:nvPr/>
        </p:nvGrpSpPr>
        <p:grpSpPr>
          <a:xfrm>
            <a:off x="2177175" y="1953003"/>
            <a:ext cx="3235950" cy="965880"/>
            <a:chOff x="2177175" y="1953003"/>
            <a:chExt cx="3235950" cy="965880"/>
          </a:xfrm>
        </p:grpSpPr>
        <p:sp>
          <p:nvSpPr>
            <p:cNvPr id="158" name="Google Shape;158;p19"/>
            <p:cNvSpPr txBox="1"/>
            <p:nvPr/>
          </p:nvSpPr>
          <p:spPr>
            <a:xfrm>
              <a:off x="2177175" y="1953003"/>
              <a:ext cx="14775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159" name="Google Shape;159;p19"/>
            <p:cNvSpPr txBox="1"/>
            <p:nvPr/>
          </p:nvSpPr>
          <p:spPr>
            <a:xfrm>
              <a:off x="2177181" y="2228282"/>
              <a:ext cx="1477500" cy="690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sp>
          <p:nvSpPr>
            <p:cNvPr id="160" name="Google Shape;160;p19"/>
            <p:cNvSpPr/>
            <p:nvPr/>
          </p:nvSpPr>
          <p:spPr>
            <a:xfrm flipH="1">
              <a:off x="3730867" y="2167592"/>
              <a:ext cx="475500" cy="475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01</a:t>
              </a:r>
              <a:endParaRPr/>
            </a:p>
          </p:txBody>
        </p:sp>
        <p:sp>
          <p:nvSpPr>
            <p:cNvPr id="161" name="Google Shape;161;p19"/>
            <p:cNvSpPr/>
            <p:nvPr/>
          </p:nvSpPr>
          <p:spPr>
            <a:xfrm>
              <a:off x="4937625" y="2167600"/>
              <a:ext cx="475500" cy="475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2" name="Google Shape;162;p19"/>
            <p:cNvCxnSpPr>
              <a:stCxn id="160" idx="1"/>
              <a:endCxn id="161" idx="1"/>
            </p:cNvCxnSpPr>
            <p:nvPr/>
          </p:nvCxnSpPr>
          <p:spPr>
            <a:xfrm>
              <a:off x="4206367" y="2405342"/>
              <a:ext cx="731400" cy="0"/>
            </a:xfrm>
            <a:prstGeom prst="straightConnector1">
              <a:avLst/>
            </a:prstGeom>
            <a:noFill/>
            <a:ln cap="flat" cmpd="sng" w="19050">
              <a:solidFill>
                <a:schemeClr val="dk2"/>
              </a:solidFill>
              <a:prstDash val="dot"/>
              <a:round/>
              <a:headEnd len="med" w="med" type="none"/>
              <a:tailEnd len="med" w="med" type="none"/>
            </a:ln>
          </p:spPr>
        </p:cxnSp>
        <p:sp>
          <p:nvSpPr>
            <p:cNvPr id="163" name="Google Shape;163;p19"/>
            <p:cNvSpPr/>
            <p:nvPr/>
          </p:nvSpPr>
          <p:spPr>
            <a:xfrm>
              <a:off x="4462500" y="2295842"/>
              <a:ext cx="2190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19"/>
          <p:cNvGrpSpPr/>
          <p:nvPr/>
        </p:nvGrpSpPr>
        <p:grpSpPr>
          <a:xfrm>
            <a:off x="5030588" y="2261607"/>
            <a:ext cx="289574" cy="287492"/>
            <a:chOff x="2496894" y="3680964"/>
            <a:chExt cx="357720" cy="355148"/>
          </a:xfrm>
        </p:grpSpPr>
        <p:sp>
          <p:nvSpPr>
            <p:cNvPr id="165" name="Google Shape;165;p19"/>
            <p:cNvSpPr/>
            <p:nvPr/>
          </p:nvSpPr>
          <p:spPr>
            <a:xfrm>
              <a:off x="2598224" y="3786549"/>
              <a:ext cx="37852" cy="59763"/>
            </a:xfrm>
            <a:custGeom>
              <a:rect b="b" l="l" r="r" t="t"/>
              <a:pathLst>
                <a:path extrusionOk="0" h="1882" w="1192">
                  <a:moveTo>
                    <a:pt x="596" y="0"/>
                  </a:moveTo>
                  <a:cubicBezTo>
                    <a:pt x="275" y="0"/>
                    <a:pt x="1" y="262"/>
                    <a:pt x="1" y="595"/>
                  </a:cubicBezTo>
                  <a:lnTo>
                    <a:pt x="1" y="1286"/>
                  </a:lnTo>
                  <a:cubicBezTo>
                    <a:pt x="1" y="1619"/>
                    <a:pt x="275" y="1881"/>
                    <a:pt x="596" y="1881"/>
                  </a:cubicBezTo>
                  <a:cubicBezTo>
                    <a:pt x="929" y="1881"/>
                    <a:pt x="1191" y="1619"/>
                    <a:pt x="1191" y="1286"/>
                  </a:cubicBezTo>
                  <a:lnTo>
                    <a:pt x="1191" y="679"/>
                  </a:lnTo>
                  <a:cubicBezTo>
                    <a:pt x="1191" y="595"/>
                    <a:pt x="1120" y="512"/>
                    <a:pt x="1037" y="512"/>
                  </a:cubicBezTo>
                  <a:cubicBezTo>
                    <a:pt x="941" y="512"/>
                    <a:pt x="870" y="595"/>
                    <a:pt x="870" y="679"/>
                  </a:cubicBezTo>
                  <a:lnTo>
                    <a:pt x="870" y="1286"/>
                  </a:lnTo>
                  <a:cubicBezTo>
                    <a:pt x="870" y="1441"/>
                    <a:pt x="751" y="1560"/>
                    <a:pt x="596" y="1560"/>
                  </a:cubicBezTo>
                  <a:cubicBezTo>
                    <a:pt x="453" y="1560"/>
                    <a:pt x="334" y="1441"/>
                    <a:pt x="334" y="1286"/>
                  </a:cubicBezTo>
                  <a:lnTo>
                    <a:pt x="334" y="595"/>
                  </a:lnTo>
                  <a:cubicBezTo>
                    <a:pt x="334" y="441"/>
                    <a:pt x="453" y="322"/>
                    <a:pt x="596" y="322"/>
                  </a:cubicBezTo>
                  <a:cubicBezTo>
                    <a:pt x="691" y="322"/>
                    <a:pt x="763" y="250"/>
                    <a:pt x="763" y="155"/>
                  </a:cubicBezTo>
                  <a:cubicBezTo>
                    <a:pt x="763" y="72"/>
                    <a:pt x="691"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2715051" y="3786549"/>
              <a:ext cx="37852" cy="59763"/>
            </a:xfrm>
            <a:custGeom>
              <a:rect b="b" l="l" r="r" t="t"/>
              <a:pathLst>
                <a:path extrusionOk="0" h="1882" w="1192">
                  <a:moveTo>
                    <a:pt x="596" y="0"/>
                  </a:moveTo>
                  <a:cubicBezTo>
                    <a:pt x="275" y="0"/>
                    <a:pt x="1" y="262"/>
                    <a:pt x="1" y="595"/>
                  </a:cubicBezTo>
                  <a:lnTo>
                    <a:pt x="1" y="1286"/>
                  </a:lnTo>
                  <a:cubicBezTo>
                    <a:pt x="1" y="1619"/>
                    <a:pt x="275" y="1881"/>
                    <a:pt x="596" y="1881"/>
                  </a:cubicBezTo>
                  <a:cubicBezTo>
                    <a:pt x="930" y="1881"/>
                    <a:pt x="1191" y="1619"/>
                    <a:pt x="1191" y="1286"/>
                  </a:cubicBezTo>
                  <a:lnTo>
                    <a:pt x="1191" y="679"/>
                  </a:lnTo>
                  <a:cubicBezTo>
                    <a:pt x="1191" y="595"/>
                    <a:pt x="1120" y="512"/>
                    <a:pt x="1025" y="512"/>
                  </a:cubicBezTo>
                  <a:cubicBezTo>
                    <a:pt x="941" y="512"/>
                    <a:pt x="870" y="595"/>
                    <a:pt x="870" y="679"/>
                  </a:cubicBezTo>
                  <a:lnTo>
                    <a:pt x="870" y="1286"/>
                  </a:lnTo>
                  <a:cubicBezTo>
                    <a:pt x="870" y="1441"/>
                    <a:pt x="751" y="1560"/>
                    <a:pt x="596" y="1560"/>
                  </a:cubicBezTo>
                  <a:cubicBezTo>
                    <a:pt x="453" y="1560"/>
                    <a:pt x="334" y="1441"/>
                    <a:pt x="334" y="1286"/>
                  </a:cubicBezTo>
                  <a:lnTo>
                    <a:pt x="334" y="595"/>
                  </a:lnTo>
                  <a:cubicBezTo>
                    <a:pt x="334" y="441"/>
                    <a:pt x="453" y="322"/>
                    <a:pt x="596" y="322"/>
                  </a:cubicBezTo>
                  <a:cubicBezTo>
                    <a:pt x="691" y="322"/>
                    <a:pt x="763" y="250"/>
                    <a:pt x="763" y="155"/>
                  </a:cubicBezTo>
                  <a:cubicBezTo>
                    <a:pt x="763" y="72"/>
                    <a:pt x="691"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
            <p:cNvSpPr/>
            <p:nvPr/>
          </p:nvSpPr>
          <p:spPr>
            <a:xfrm>
              <a:off x="2496894" y="3680964"/>
              <a:ext cx="297989" cy="296528"/>
            </a:xfrm>
            <a:custGeom>
              <a:rect b="b" l="l" r="r" t="t"/>
              <a:pathLst>
                <a:path extrusionOk="0" h="9338" w="9384">
                  <a:moveTo>
                    <a:pt x="5643" y="0"/>
                  </a:moveTo>
                  <a:cubicBezTo>
                    <a:pt x="5580" y="0"/>
                    <a:pt x="5517" y="1"/>
                    <a:pt x="5454" y="3"/>
                  </a:cubicBezTo>
                  <a:cubicBezTo>
                    <a:pt x="4025" y="51"/>
                    <a:pt x="2692" y="622"/>
                    <a:pt x="1680" y="1634"/>
                  </a:cubicBezTo>
                  <a:cubicBezTo>
                    <a:pt x="668" y="2646"/>
                    <a:pt x="84" y="3992"/>
                    <a:pt x="37" y="5421"/>
                  </a:cubicBezTo>
                  <a:cubicBezTo>
                    <a:pt x="1" y="6849"/>
                    <a:pt x="489" y="8219"/>
                    <a:pt x="1430" y="9278"/>
                  </a:cubicBezTo>
                  <a:cubicBezTo>
                    <a:pt x="1453" y="9302"/>
                    <a:pt x="1501" y="9338"/>
                    <a:pt x="1549" y="9338"/>
                  </a:cubicBezTo>
                  <a:cubicBezTo>
                    <a:pt x="1584" y="9338"/>
                    <a:pt x="1620" y="9314"/>
                    <a:pt x="1644" y="9290"/>
                  </a:cubicBezTo>
                  <a:cubicBezTo>
                    <a:pt x="1727" y="9231"/>
                    <a:pt x="1727" y="9123"/>
                    <a:pt x="1668" y="9052"/>
                  </a:cubicBezTo>
                  <a:cubicBezTo>
                    <a:pt x="787" y="8052"/>
                    <a:pt x="310" y="6754"/>
                    <a:pt x="358" y="5421"/>
                  </a:cubicBezTo>
                  <a:cubicBezTo>
                    <a:pt x="394" y="4075"/>
                    <a:pt x="930" y="2813"/>
                    <a:pt x="1882" y="1861"/>
                  </a:cubicBezTo>
                  <a:cubicBezTo>
                    <a:pt x="2835" y="908"/>
                    <a:pt x="4109" y="360"/>
                    <a:pt x="5442" y="325"/>
                  </a:cubicBezTo>
                  <a:cubicBezTo>
                    <a:pt x="5489" y="323"/>
                    <a:pt x="5536" y="323"/>
                    <a:pt x="5583" y="323"/>
                  </a:cubicBezTo>
                  <a:cubicBezTo>
                    <a:pt x="6877" y="323"/>
                    <a:pt x="8108" y="796"/>
                    <a:pt x="9073" y="1634"/>
                  </a:cubicBezTo>
                  <a:cubicBezTo>
                    <a:pt x="9108" y="1663"/>
                    <a:pt x="9150" y="1678"/>
                    <a:pt x="9191" y="1678"/>
                  </a:cubicBezTo>
                  <a:cubicBezTo>
                    <a:pt x="9236" y="1678"/>
                    <a:pt x="9280" y="1660"/>
                    <a:pt x="9312" y="1623"/>
                  </a:cubicBezTo>
                  <a:cubicBezTo>
                    <a:pt x="9383" y="1551"/>
                    <a:pt x="9383" y="1444"/>
                    <a:pt x="9312" y="1384"/>
                  </a:cubicBezTo>
                  <a:cubicBezTo>
                    <a:pt x="8288" y="486"/>
                    <a:pt x="6992" y="0"/>
                    <a:pt x="56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2555895" y="3739075"/>
              <a:ext cx="298719" cy="297036"/>
            </a:xfrm>
            <a:custGeom>
              <a:rect b="b" l="l" r="r" t="t"/>
              <a:pathLst>
                <a:path extrusionOk="0" h="9354" w="9407">
                  <a:moveTo>
                    <a:pt x="7840" y="1"/>
                  </a:moveTo>
                  <a:cubicBezTo>
                    <a:pt x="7800" y="1"/>
                    <a:pt x="7760" y="15"/>
                    <a:pt x="7727" y="43"/>
                  </a:cubicBezTo>
                  <a:cubicBezTo>
                    <a:pt x="7644" y="102"/>
                    <a:pt x="7644" y="209"/>
                    <a:pt x="7704" y="281"/>
                  </a:cubicBezTo>
                  <a:cubicBezTo>
                    <a:pt x="8585" y="1281"/>
                    <a:pt x="9061" y="2579"/>
                    <a:pt x="9013" y="3912"/>
                  </a:cubicBezTo>
                  <a:cubicBezTo>
                    <a:pt x="8978" y="5257"/>
                    <a:pt x="8430" y="6520"/>
                    <a:pt x="7489" y="7472"/>
                  </a:cubicBezTo>
                  <a:cubicBezTo>
                    <a:pt x="6537" y="8425"/>
                    <a:pt x="5263" y="8972"/>
                    <a:pt x="3929" y="9008"/>
                  </a:cubicBezTo>
                  <a:cubicBezTo>
                    <a:pt x="3881" y="9009"/>
                    <a:pt x="3833" y="9010"/>
                    <a:pt x="3785" y="9010"/>
                  </a:cubicBezTo>
                  <a:cubicBezTo>
                    <a:pt x="2491" y="9010"/>
                    <a:pt x="1251" y="8548"/>
                    <a:pt x="298" y="7698"/>
                  </a:cubicBezTo>
                  <a:cubicBezTo>
                    <a:pt x="264" y="7670"/>
                    <a:pt x="222" y="7655"/>
                    <a:pt x="180" y="7655"/>
                  </a:cubicBezTo>
                  <a:cubicBezTo>
                    <a:pt x="135" y="7655"/>
                    <a:pt x="91" y="7673"/>
                    <a:pt x="60" y="7710"/>
                  </a:cubicBezTo>
                  <a:cubicBezTo>
                    <a:pt x="0" y="7782"/>
                    <a:pt x="0" y="7889"/>
                    <a:pt x="72" y="7948"/>
                  </a:cubicBezTo>
                  <a:cubicBezTo>
                    <a:pt x="1096" y="8853"/>
                    <a:pt x="2393" y="9353"/>
                    <a:pt x="3763" y="9353"/>
                  </a:cubicBezTo>
                  <a:lnTo>
                    <a:pt x="3929" y="9353"/>
                  </a:lnTo>
                  <a:cubicBezTo>
                    <a:pt x="5358" y="9306"/>
                    <a:pt x="6692" y="8722"/>
                    <a:pt x="7704" y="7710"/>
                  </a:cubicBezTo>
                  <a:cubicBezTo>
                    <a:pt x="8716" y="6698"/>
                    <a:pt x="9299" y="5365"/>
                    <a:pt x="9347" y="3936"/>
                  </a:cubicBezTo>
                  <a:cubicBezTo>
                    <a:pt x="9406" y="2507"/>
                    <a:pt x="8894" y="1126"/>
                    <a:pt x="7966" y="66"/>
                  </a:cubicBezTo>
                  <a:cubicBezTo>
                    <a:pt x="7933" y="21"/>
                    <a:pt x="7887" y="1"/>
                    <a:pt x="78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2569867" y="3875336"/>
              <a:ext cx="211393" cy="99139"/>
            </a:xfrm>
            <a:custGeom>
              <a:rect b="b" l="l" r="r" t="t"/>
              <a:pathLst>
                <a:path extrusionOk="0" h="3122" w="6657">
                  <a:moveTo>
                    <a:pt x="5692" y="478"/>
                  </a:moveTo>
                  <a:lnTo>
                    <a:pt x="5692" y="478"/>
                  </a:lnTo>
                  <a:cubicBezTo>
                    <a:pt x="5644" y="562"/>
                    <a:pt x="5597" y="657"/>
                    <a:pt x="5537" y="728"/>
                  </a:cubicBezTo>
                  <a:cubicBezTo>
                    <a:pt x="5466" y="859"/>
                    <a:pt x="5311" y="931"/>
                    <a:pt x="5156" y="966"/>
                  </a:cubicBezTo>
                  <a:cubicBezTo>
                    <a:pt x="4537" y="1038"/>
                    <a:pt x="3918" y="1074"/>
                    <a:pt x="3323" y="1074"/>
                  </a:cubicBezTo>
                  <a:cubicBezTo>
                    <a:pt x="2715" y="1074"/>
                    <a:pt x="2096" y="1038"/>
                    <a:pt x="1489" y="966"/>
                  </a:cubicBezTo>
                  <a:cubicBezTo>
                    <a:pt x="1334" y="955"/>
                    <a:pt x="1191" y="859"/>
                    <a:pt x="1108" y="740"/>
                  </a:cubicBezTo>
                  <a:cubicBezTo>
                    <a:pt x="1049" y="657"/>
                    <a:pt x="1001" y="574"/>
                    <a:pt x="953" y="490"/>
                  </a:cubicBezTo>
                  <a:lnTo>
                    <a:pt x="953" y="490"/>
                  </a:lnTo>
                  <a:cubicBezTo>
                    <a:pt x="1727" y="609"/>
                    <a:pt x="2525" y="681"/>
                    <a:pt x="3323" y="681"/>
                  </a:cubicBezTo>
                  <a:cubicBezTo>
                    <a:pt x="4120" y="681"/>
                    <a:pt x="4918" y="609"/>
                    <a:pt x="5692" y="478"/>
                  </a:cubicBezTo>
                  <a:close/>
                  <a:moveTo>
                    <a:pt x="6347" y="324"/>
                  </a:moveTo>
                  <a:cubicBezTo>
                    <a:pt x="6311" y="335"/>
                    <a:pt x="6311" y="335"/>
                    <a:pt x="6311" y="359"/>
                  </a:cubicBezTo>
                  <a:cubicBezTo>
                    <a:pt x="6121" y="1050"/>
                    <a:pt x="5716" y="1681"/>
                    <a:pt x="5180" y="2121"/>
                  </a:cubicBezTo>
                  <a:cubicBezTo>
                    <a:pt x="4644" y="2574"/>
                    <a:pt x="3989" y="2812"/>
                    <a:pt x="3323" y="2812"/>
                  </a:cubicBezTo>
                  <a:cubicBezTo>
                    <a:pt x="2656" y="2812"/>
                    <a:pt x="2001" y="2574"/>
                    <a:pt x="1465" y="2121"/>
                  </a:cubicBezTo>
                  <a:cubicBezTo>
                    <a:pt x="941" y="1693"/>
                    <a:pt x="537" y="1050"/>
                    <a:pt x="334" y="359"/>
                  </a:cubicBezTo>
                  <a:lnTo>
                    <a:pt x="334" y="335"/>
                  </a:lnTo>
                  <a:cubicBezTo>
                    <a:pt x="406" y="359"/>
                    <a:pt x="477" y="371"/>
                    <a:pt x="572" y="395"/>
                  </a:cubicBezTo>
                  <a:cubicBezTo>
                    <a:pt x="644" y="574"/>
                    <a:pt x="739" y="752"/>
                    <a:pt x="834" y="907"/>
                  </a:cubicBezTo>
                  <a:cubicBezTo>
                    <a:pt x="965" y="1109"/>
                    <a:pt x="1203" y="1264"/>
                    <a:pt x="1465" y="1276"/>
                  </a:cubicBezTo>
                  <a:cubicBezTo>
                    <a:pt x="2084" y="1347"/>
                    <a:pt x="2715" y="1383"/>
                    <a:pt x="3335" y="1383"/>
                  </a:cubicBezTo>
                  <a:cubicBezTo>
                    <a:pt x="3954" y="1383"/>
                    <a:pt x="4585" y="1347"/>
                    <a:pt x="5216" y="1276"/>
                  </a:cubicBezTo>
                  <a:cubicBezTo>
                    <a:pt x="5466" y="1240"/>
                    <a:pt x="5704" y="1109"/>
                    <a:pt x="5835" y="883"/>
                  </a:cubicBezTo>
                  <a:cubicBezTo>
                    <a:pt x="5942" y="728"/>
                    <a:pt x="6037" y="562"/>
                    <a:pt x="6109" y="383"/>
                  </a:cubicBezTo>
                  <a:cubicBezTo>
                    <a:pt x="6180" y="371"/>
                    <a:pt x="6252" y="347"/>
                    <a:pt x="6347" y="324"/>
                  </a:cubicBezTo>
                  <a:close/>
                  <a:moveTo>
                    <a:pt x="334" y="0"/>
                  </a:moveTo>
                  <a:cubicBezTo>
                    <a:pt x="256" y="0"/>
                    <a:pt x="181" y="36"/>
                    <a:pt x="120" y="97"/>
                  </a:cubicBezTo>
                  <a:cubicBezTo>
                    <a:pt x="37" y="193"/>
                    <a:pt x="1" y="324"/>
                    <a:pt x="37" y="443"/>
                  </a:cubicBezTo>
                  <a:cubicBezTo>
                    <a:pt x="251" y="1217"/>
                    <a:pt x="668" y="1883"/>
                    <a:pt x="1263" y="2360"/>
                  </a:cubicBezTo>
                  <a:cubicBezTo>
                    <a:pt x="1858" y="2871"/>
                    <a:pt x="2596" y="3122"/>
                    <a:pt x="3335" y="3122"/>
                  </a:cubicBezTo>
                  <a:cubicBezTo>
                    <a:pt x="4097" y="3122"/>
                    <a:pt x="4811" y="2860"/>
                    <a:pt x="5406" y="2360"/>
                  </a:cubicBezTo>
                  <a:cubicBezTo>
                    <a:pt x="5990" y="1871"/>
                    <a:pt x="6418" y="1205"/>
                    <a:pt x="6645" y="443"/>
                  </a:cubicBezTo>
                  <a:cubicBezTo>
                    <a:pt x="6656" y="324"/>
                    <a:pt x="6633" y="193"/>
                    <a:pt x="6549" y="97"/>
                  </a:cubicBezTo>
                  <a:cubicBezTo>
                    <a:pt x="6495" y="43"/>
                    <a:pt x="6412" y="2"/>
                    <a:pt x="6328" y="2"/>
                  </a:cubicBezTo>
                  <a:cubicBezTo>
                    <a:pt x="6302" y="2"/>
                    <a:pt x="6277" y="6"/>
                    <a:pt x="6252" y="14"/>
                  </a:cubicBezTo>
                  <a:cubicBezTo>
                    <a:pt x="5323" y="240"/>
                    <a:pt x="4335" y="359"/>
                    <a:pt x="3335" y="359"/>
                  </a:cubicBezTo>
                  <a:cubicBezTo>
                    <a:pt x="2334" y="359"/>
                    <a:pt x="1346" y="240"/>
                    <a:pt x="418" y="14"/>
                  </a:cubicBezTo>
                  <a:cubicBezTo>
                    <a:pt x="390" y="5"/>
                    <a:pt x="362" y="0"/>
                    <a:pt x="3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19"/>
          <p:cNvGrpSpPr/>
          <p:nvPr/>
        </p:nvGrpSpPr>
        <p:grpSpPr>
          <a:xfrm>
            <a:off x="3730867" y="3058676"/>
            <a:ext cx="3235958" cy="965880"/>
            <a:chOff x="3730867" y="3058676"/>
            <a:chExt cx="3235958" cy="965880"/>
          </a:xfrm>
        </p:grpSpPr>
        <p:sp>
          <p:nvSpPr>
            <p:cNvPr id="171" name="Google Shape;171;p19"/>
            <p:cNvSpPr txBox="1"/>
            <p:nvPr/>
          </p:nvSpPr>
          <p:spPr>
            <a:xfrm flipH="1">
              <a:off x="5489325" y="3058676"/>
              <a:ext cx="14775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172" name="Google Shape;172;p19"/>
            <p:cNvSpPr txBox="1"/>
            <p:nvPr/>
          </p:nvSpPr>
          <p:spPr>
            <a:xfrm flipH="1">
              <a:off x="5489319" y="3333956"/>
              <a:ext cx="1477500" cy="6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cold and full of iron oxide</a:t>
              </a:r>
              <a:endParaRPr sz="1200">
                <a:solidFill>
                  <a:schemeClr val="dk1"/>
                </a:solidFill>
                <a:latin typeface="Roboto Light"/>
                <a:ea typeface="Roboto Light"/>
                <a:cs typeface="Roboto Light"/>
                <a:sym typeface="Roboto Light"/>
              </a:endParaRPr>
            </a:p>
          </p:txBody>
        </p:sp>
        <p:sp>
          <p:nvSpPr>
            <p:cNvPr id="173" name="Google Shape;173;p19"/>
            <p:cNvSpPr/>
            <p:nvPr/>
          </p:nvSpPr>
          <p:spPr>
            <a:xfrm>
              <a:off x="4937625" y="3273265"/>
              <a:ext cx="475500" cy="475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02</a:t>
              </a:r>
              <a:endParaRPr/>
            </a:p>
          </p:txBody>
        </p:sp>
        <p:sp>
          <p:nvSpPr>
            <p:cNvPr id="174" name="Google Shape;174;p19"/>
            <p:cNvSpPr/>
            <p:nvPr/>
          </p:nvSpPr>
          <p:spPr>
            <a:xfrm>
              <a:off x="3730867" y="3273275"/>
              <a:ext cx="475500" cy="475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19"/>
            <p:cNvCxnSpPr>
              <a:stCxn id="174" idx="3"/>
              <a:endCxn id="173" idx="1"/>
            </p:cNvCxnSpPr>
            <p:nvPr/>
          </p:nvCxnSpPr>
          <p:spPr>
            <a:xfrm>
              <a:off x="4206367" y="3511025"/>
              <a:ext cx="731400" cy="0"/>
            </a:xfrm>
            <a:prstGeom prst="straightConnector1">
              <a:avLst/>
            </a:prstGeom>
            <a:noFill/>
            <a:ln cap="flat" cmpd="sng" w="19050">
              <a:solidFill>
                <a:schemeClr val="lt2"/>
              </a:solidFill>
              <a:prstDash val="dot"/>
              <a:round/>
              <a:headEnd len="med" w="med" type="none"/>
              <a:tailEnd len="med" w="med" type="none"/>
            </a:ln>
          </p:spPr>
        </p:cxnSp>
        <p:sp>
          <p:nvSpPr>
            <p:cNvPr id="176" name="Google Shape;176;p19"/>
            <p:cNvSpPr/>
            <p:nvPr/>
          </p:nvSpPr>
          <p:spPr>
            <a:xfrm flipH="1">
              <a:off x="4462500" y="3401515"/>
              <a:ext cx="2190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 name="Google Shape;177;p19"/>
          <p:cNvGrpSpPr/>
          <p:nvPr/>
        </p:nvGrpSpPr>
        <p:grpSpPr>
          <a:xfrm>
            <a:off x="3824459" y="3367009"/>
            <a:ext cx="288315" cy="288032"/>
            <a:chOff x="3040984" y="3681059"/>
            <a:chExt cx="356164" cy="355815"/>
          </a:xfrm>
        </p:grpSpPr>
        <p:sp>
          <p:nvSpPr>
            <p:cNvPr id="178" name="Google Shape;178;p19"/>
            <p:cNvSpPr/>
            <p:nvPr/>
          </p:nvSpPr>
          <p:spPr>
            <a:xfrm>
              <a:off x="3040984" y="3681059"/>
              <a:ext cx="356164" cy="355815"/>
            </a:xfrm>
            <a:custGeom>
              <a:rect b="b" l="l" r="r" t="t"/>
              <a:pathLst>
                <a:path extrusionOk="0" h="11205" w="11216">
                  <a:moveTo>
                    <a:pt x="5620" y="0"/>
                  </a:moveTo>
                  <a:cubicBezTo>
                    <a:pt x="4274" y="0"/>
                    <a:pt x="2965" y="488"/>
                    <a:pt x="1953" y="1369"/>
                  </a:cubicBezTo>
                  <a:cubicBezTo>
                    <a:pt x="1881" y="1429"/>
                    <a:pt x="1881" y="1536"/>
                    <a:pt x="1941" y="1608"/>
                  </a:cubicBezTo>
                  <a:cubicBezTo>
                    <a:pt x="1972" y="1645"/>
                    <a:pt x="2016" y="1663"/>
                    <a:pt x="2061" y="1663"/>
                  </a:cubicBezTo>
                  <a:cubicBezTo>
                    <a:pt x="2103" y="1663"/>
                    <a:pt x="2145" y="1648"/>
                    <a:pt x="2179" y="1620"/>
                  </a:cubicBezTo>
                  <a:cubicBezTo>
                    <a:pt x="3131" y="786"/>
                    <a:pt x="4358" y="346"/>
                    <a:pt x="5620" y="346"/>
                  </a:cubicBezTo>
                  <a:cubicBezTo>
                    <a:pt x="7013" y="346"/>
                    <a:pt x="8346" y="893"/>
                    <a:pt x="9335" y="1893"/>
                  </a:cubicBezTo>
                  <a:cubicBezTo>
                    <a:pt x="10335" y="2882"/>
                    <a:pt x="10882" y="4215"/>
                    <a:pt x="10882" y="5608"/>
                  </a:cubicBezTo>
                  <a:cubicBezTo>
                    <a:pt x="10882" y="7013"/>
                    <a:pt x="10335" y="8335"/>
                    <a:pt x="9335" y="9335"/>
                  </a:cubicBezTo>
                  <a:cubicBezTo>
                    <a:pt x="8346" y="10323"/>
                    <a:pt x="7013" y="10883"/>
                    <a:pt x="5620" y="10883"/>
                  </a:cubicBezTo>
                  <a:cubicBezTo>
                    <a:pt x="4215" y="10883"/>
                    <a:pt x="2893" y="10323"/>
                    <a:pt x="1893" y="9335"/>
                  </a:cubicBezTo>
                  <a:cubicBezTo>
                    <a:pt x="893" y="8335"/>
                    <a:pt x="345" y="7013"/>
                    <a:pt x="345" y="5608"/>
                  </a:cubicBezTo>
                  <a:cubicBezTo>
                    <a:pt x="345" y="4298"/>
                    <a:pt x="822" y="3048"/>
                    <a:pt x="1703" y="2084"/>
                  </a:cubicBezTo>
                  <a:cubicBezTo>
                    <a:pt x="1762" y="2012"/>
                    <a:pt x="1762" y="1905"/>
                    <a:pt x="1691" y="1846"/>
                  </a:cubicBezTo>
                  <a:cubicBezTo>
                    <a:pt x="1657" y="1817"/>
                    <a:pt x="1614" y="1802"/>
                    <a:pt x="1573" y="1802"/>
                  </a:cubicBezTo>
                  <a:cubicBezTo>
                    <a:pt x="1528" y="1802"/>
                    <a:pt x="1484" y="1820"/>
                    <a:pt x="1453" y="1858"/>
                  </a:cubicBezTo>
                  <a:cubicBezTo>
                    <a:pt x="512" y="2882"/>
                    <a:pt x="0" y="4227"/>
                    <a:pt x="0" y="5608"/>
                  </a:cubicBezTo>
                  <a:cubicBezTo>
                    <a:pt x="0" y="7096"/>
                    <a:pt x="583" y="8513"/>
                    <a:pt x="1643" y="9573"/>
                  </a:cubicBezTo>
                  <a:cubicBezTo>
                    <a:pt x="2703" y="10621"/>
                    <a:pt x="4096" y="11204"/>
                    <a:pt x="5608" y="11204"/>
                  </a:cubicBezTo>
                  <a:cubicBezTo>
                    <a:pt x="7108" y="11204"/>
                    <a:pt x="8501" y="10621"/>
                    <a:pt x="9561" y="9573"/>
                  </a:cubicBezTo>
                  <a:cubicBezTo>
                    <a:pt x="10620" y="8513"/>
                    <a:pt x="11204" y="7108"/>
                    <a:pt x="11204" y="5608"/>
                  </a:cubicBezTo>
                  <a:cubicBezTo>
                    <a:pt x="11216" y="4096"/>
                    <a:pt x="10632" y="2691"/>
                    <a:pt x="9573" y="1631"/>
                  </a:cubicBezTo>
                  <a:cubicBezTo>
                    <a:pt x="8525" y="572"/>
                    <a:pt x="7120" y="0"/>
                    <a:pt x="5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a:off x="3183120" y="3921508"/>
              <a:ext cx="59414" cy="59382"/>
            </a:xfrm>
            <a:custGeom>
              <a:rect b="b" l="l" r="r" t="t"/>
              <a:pathLst>
                <a:path extrusionOk="0" h="1870" w="1871">
                  <a:moveTo>
                    <a:pt x="929" y="334"/>
                  </a:moveTo>
                  <a:cubicBezTo>
                    <a:pt x="1263" y="334"/>
                    <a:pt x="1549" y="608"/>
                    <a:pt x="1549" y="941"/>
                  </a:cubicBezTo>
                  <a:cubicBezTo>
                    <a:pt x="1549" y="1263"/>
                    <a:pt x="1263" y="1548"/>
                    <a:pt x="929" y="1548"/>
                  </a:cubicBezTo>
                  <a:cubicBezTo>
                    <a:pt x="608" y="1548"/>
                    <a:pt x="334" y="1287"/>
                    <a:pt x="334" y="941"/>
                  </a:cubicBezTo>
                  <a:cubicBezTo>
                    <a:pt x="334" y="596"/>
                    <a:pt x="608" y="334"/>
                    <a:pt x="929" y="334"/>
                  </a:cubicBezTo>
                  <a:close/>
                  <a:moveTo>
                    <a:pt x="929" y="1"/>
                  </a:moveTo>
                  <a:cubicBezTo>
                    <a:pt x="429" y="1"/>
                    <a:pt x="1" y="417"/>
                    <a:pt x="1" y="941"/>
                  </a:cubicBezTo>
                  <a:cubicBezTo>
                    <a:pt x="1" y="1453"/>
                    <a:pt x="417" y="1870"/>
                    <a:pt x="929" y="1870"/>
                  </a:cubicBezTo>
                  <a:cubicBezTo>
                    <a:pt x="1191" y="1870"/>
                    <a:pt x="1430" y="1775"/>
                    <a:pt x="1608" y="1596"/>
                  </a:cubicBezTo>
                  <a:cubicBezTo>
                    <a:pt x="1787" y="1417"/>
                    <a:pt x="1870" y="1179"/>
                    <a:pt x="1870" y="941"/>
                  </a:cubicBezTo>
                  <a:cubicBezTo>
                    <a:pt x="1870" y="679"/>
                    <a:pt x="1763" y="453"/>
                    <a:pt x="1584" y="263"/>
                  </a:cubicBezTo>
                  <a:cubicBezTo>
                    <a:pt x="1406" y="108"/>
                    <a:pt x="1191" y="1"/>
                    <a:pt x="9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3149110" y="3735868"/>
              <a:ext cx="141056" cy="174716"/>
            </a:xfrm>
            <a:custGeom>
              <a:rect b="b" l="l" r="r" t="t"/>
              <a:pathLst>
                <a:path extrusionOk="0" h="5502" w="4442">
                  <a:moveTo>
                    <a:pt x="2143" y="1"/>
                  </a:moveTo>
                  <a:cubicBezTo>
                    <a:pt x="1322" y="1"/>
                    <a:pt x="810" y="286"/>
                    <a:pt x="536" y="501"/>
                  </a:cubicBezTo>
                  <a:cubicBezTo>
                    <a:pt x="191" y="786"/>
                    <a:pt x="0" y="1156"/>
                    <a:pt x="0" y="1513"/>
                  </a:cubicBezTo>
                  <a:cubicBezTo>
                    <a:pt x="0" y="1739"/>
                    <a:pt x="84" y="1941"/>
                    <a:pt x="262" y="2084"/>
                  </a:cubicBezTo>
                  <a:cubicBezTo>
                    <a:pt x="393" y="2203"/>
                    <a:pt x="596" y="2263"/>
                    <a:pt x="774" y="2263"/>
                  </a:cubicBezTo>
                  <a:cubicBezTo>
                    <a:pt x="1084" y="2263"/>
                    <a:pt x="1227" y="2049"/>
                    <a:pt x="1334" y="1894"/>
                  </a:cubicBezTo>
                  <a:cubicBezTo>
                    <a:pt x="1465" y="1679"/>
                    <a:pt x="1596" y="1489"/>
                    <a:pt x="2108" y="1489"/>
                  </a:cubicBezTo>
                  <a:cubicBezTo>
                    <a:pt x="2286" y="1489"/>
                    <a:pt x="2858" y="1525"/>
                    <a:pt x="2858" y="2001"/>
                  </a:cubicBezTo>
                  <a:cubicBezTo>
                    <a:pt x="2858" y="2358"/>
                    <a:pt x="2512" y="2632"/>
                    <a:pt x="2227" y="2858"/>
                  </a:cubicBezTo>
                  <a:cubicBezTo>
                    <a:pt x="2155" y="2918"/>
                    <a:pt x="2072" y="2965"/>
                    <a:pt x="2024" y="3025"/>
                  </a:cubicBezTo>
                  <a:cubicBezTo>
                    <a:pt x="1679" y="3323"/>
                    <a:pt x="1286" y="3763"/>
                    <a:pt x="1286" y="4668"/>
                  </a:cubicBezTo>
                  <a:cubicBezTo>
                    <a:pt x="1286" y="5180"/>
                    <a:pt x="1405" y="5501"/>
                    <a:pt x="2000" y="5501"/>
                  </a:cubicBezTo>
                  <a:cubicBezTo>
                    <a:pt x="2274" y="5501"/>
                    <a:pt x="2465" y="5442"/>
                    <a:pt x="2596" y="5323"/>
                  </a:cubicBezTo>
                  <a:cubicBezTo>
                    <a:pt x="2703" y="5216"/>
                    <a:pt x="2762" y="5085"/>
                    <a:pt x="2762" y="4918"/>
                  </a:cubicBezTo>
                  <a:cubicBezTo>
                    <a:pt x="2762" y="4430"/>
                    <a:pt x="2762" y="4192"/>
                    <a:pt x="3263" y="3787"/>
                  </a:cubicBezTo>
                  <a:lnTo>
                    <a:pt x="3286" y="3787"/>
                  </a:lnTo>
                  <a:cubicBezTo>
                    <a:pt x="3298" y="3775"/>
                    <a:pt x="3322" y="3763"/>
                    <a:pt x="3358" y="3727"/>
                  </a:cubicBezTo>
                  <a:cubicBezTo>
                    <a:pt x="3429" y="3680"/>
                    <a:pt x="3453" y="3573"/>
                    <a:pt x="3393" y="3489"/>
                  </a:cubicBezTo>
                  <a:cubicBezTo>
                    <a:pt x="3360" y="3449"/>
                    <a:pt x="3311" y="3427"/>
                    <a:pt x="3261" y="3427"/>
                  </a:cubicBezTo>
                  <a:cubicBezTo>
                    <a:pt x="3224" y="3427"/>
                    <a:pt x="3186" y="3440"/>
                    <a:pt x="3155" y="3465"/>
                  </a:cubicBezTo>
                  <a:cubicBezTo>
                    <a:pt x="3120" y="3477"/>
                    <a:pt x="3108" y="3513"/>
                    <a:pt x="3072" y="3525"/>
                  </a:cubicBezTo>
                  <a:lnTo>
                    <a:pt x="3060" y="3525"/>
                  </a:lnTo>
                  <a:cubicBezTo>
                    <a:pt x="2465" y="3989"/>
                    <a:pt x="2429" y="4346"/>
                    <a:pt x="2429" y="4906"/>
                  </a:cubicBezTo>
                  <a:cubicBezTo>
                    <a:pt x="2429" y="4977"/>
                    <a:pt x="2429" y="5156"/>
                    <a:pt x="2000" y="5156"/>
                  </a:cubicBezTo>
                  <a:cubicBezTo>
                    <a:pt x="1798" y="5156"/>
                    <a:pt x="1739" y="5120"/>
                    <a:pt x="1703" y="5085"/>
                  </a:cubicBezTo>
                  <a:cubicBezTo>
                    <a:pt x="1643" y="5025"/>
                    <a:pt x="1619" y="4882"/>
                    <a:pt x="1619" y="4656"/>
                  </a:cubicBezTo>
                  <a:cubicBezTo>
                    <a:pt x="1619" y="3882"/>
                    <a:pt x="1929" y="3513"/>
                    <a:pt x="2227" y="3251"/>
                  </a:cubicBezTo>
                  <a:cubicBezTo>
                    <a:pt x="2286" y="3215"/>
                    <a:pt x="2346" y="3156"/>
                    <a:pt x="2417" y="3108"/>
                  </a:cubicBezTo>
                  <a:cubicBezTo>
                    <a:pt x="2762" y="2858"/>
                    <a:pt x="3179" y="2525"/>
                    <a:pt x="3179" y="1989"/>
                  </a:cubicBezTo>
                  <a:cubicBezTo>
                    <a:pt x="3179" y="1465"/>
                    <a:pt x="2762" y="1144"/>
                    <a:pt x="2108" y="1144"/>
                  </a:cubicBezTo>
                  <a:cubicBezTo>
                    <a:pt x="1417" y="1144"/>
                    <a:pt x="1215" y="1453"/>
                    <a:pt x="1048" y="1691"/>
                  </a:cubicBezTo>
                  <a:cubicBezTo>
                    <a:pt x="941" y="1858"/>
                    <a:pt x="881" y="1918"/>
                    <a:pt x="750" y="1918"/>
                  </a:cubicBezTo>
                  <a:cubicBezTo>
                    <a:pt x="572" y="1918"/>
                    <a:pt x="322" y="1810"/>
                    <a:pt x="322" y="1513"/>
                  </a:cubicBezTo>
                  <a:cubicBezTo>
                    <a:pt x="322" y="1322"/>
                    <a:pt x="429" y="1025"/>
                    <a:pt x="738" y="775"/>
                  </a:cubicBezTo>
                  <a:cubicBezTo>
                    <a:pt x="977" y="572"/>
                    <a:pt x="1405" y="334"/>
                    <a:pt x="2131" y="334"/>
                  </a:cubicBezTo>
                  <a:cubicBezTo>
                    <a:pt x="3298" y="334"/>
                    <a:pt x="4120" y="953"/>
                    <a:pt x="4120" y="1822"/>
                  </a:cubicBezTo>
                  <a:cubicBezTo>
                    <a:pt x="4120" y="2227"/>
                    <a:pt x="3941" y="2644"/>
                    <a:pt x="3596" y="3037"/>
                  </a:cubicBezTo>
                  <a:cubicBezTo>
                    <a:pt x="3524" y="3096"/>
                    <a:pt x="3536" y="3203"/>
                    <a:pt x="3596" y="3263"/>
                  </a:cubicBezTo>
                  <a:cubicBezTo>
                    <a:pt x="3629" y="3290"/>
                    <a:pt x="3669" y="3305"/>
                    <a:pt x="3709" y="3305"/>
                  </a:cubicBezTo>
                  <a:cubicBezTo>
                    <a:pt x="3755" y="3305"/>
                    <a:pt x="3802" y="3284"/>
                    <a:pt x="3834" y="3239"/>
                  </a:cubicBezTo>
                  <a:cubicBezTo>
                    <a:pt x="4239" y="2787"/>
                    <a:pt x="4441" y="2310"/>
                    <a:pt x="4441" y="1810"/>
                  </a:cubicBezTo>
                  <a:cubicBezTo>
                    <a:pt x="4441" y="1287"/>
                    <a:pt x="4203" y="834"/>
                    <a:pt x="3786" y="501"/>
                  </a:cubicBezTo>
                  <a:cubicBezTo>
                    <a:pt x="3370" y="179"/>
                    <a:pt x="2798" y="1"/>
                    <a:pt x="21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19"/>
          <p:cNvGrpSpPr/>
          <p:nvPr/>
        </p:nvGrpSpPr>
        <p:grpSpPr>
          <a:xfrm>
            <a:off x="6538541" y="1231580"/>
            <a:ext cx="2148259" cy="3454591"/>
            <a:chOff x="6538541" y="1231580"/>
            <a:chExt cx="2148259" cy="3454591"/>
          </a:xfrm>
        </p:grpSpPr>
        <p:sp>
          <p:nvSpPr>
            <p:cNvPr id="182" name="Google Shape;182;p19"/>
            <p:cNvSpPr/>
            <p:nvPr/>
          </p:nvSpPr>
          <p:spPr>
            <a:xfrm>
              <a:off x="6857377" y="2479566"/>
              <a:ext cx="290043" cy="256015"/>
            </a:xfrm>
            <a:custGeom>
              <a:rect b="b" l="l" r="r" t="t"/>
              <a:pathLst>
                <a:path extrusionOk="0" h="3032" w="3435">
                  <a:moveTo>
                    <a:pt x="1239" y="1"/>
                  </a:moveTo>
                  <a:cubicBezTo>
                    <a:pt x="1227" y="1"/>
                    <a:pt x="1218" y="3"/>
                    <a:pt x="1214" y="8"/>
                  </a:cubicBezTo>
                  <a:cubicBezTo>
                    <a:pt x="1111" y="110"/>
                    <a:pt x="1248" y="537"/>
                    <a:pt x="1743" y="760"/>
                  </a:cubicBezTo>
                  <a:cubicBezTo>
                    <a:pt x="1743" y="760"/>
                    <a:pt x="1" y="1221"/>
                    <a:pt x="120" y="1477"/>
                  </a:cubicBezTo>
                  <a:cubicBezTo>
                    <a:pt x="152" y="1545"/>
                    <a:pt x="266" y="1569"/>
                    <a:pt x="417" y="1569"/>
                  </a:cubicBezTo>
                  <a:cubicBezTo>
                    <a:pt x="841" y="1569"/>
                    <a:pt x="1555" y="1375"/>
                    <a:pt x="1555" y="1375"/>
                  </a:cubicBezTo>
                  <a:lnTo>
                    <a:pt x="1555" y="1375"/>
                  </a:lnTo>
                  <a:cubicBezTo>
                    <a:pt x="1555" y="1375"/>
                    <a:pt x="325" y="1819"/>
                    <a:pt x="394" y="2075"/>
                  </a:cubicBezTo>
                  <a:cubicBezTo>
                    <a:pt x="416" y="2137"/>
                    <a:pt x="509" y="2160"/>
                    <a:pt x="635" y="2160"/>
                  </a:cubicBezTo>
                  <a:cubicBezTo>
                    <a:pt x="996" y="2160"/>
                    <a:pt x="1623" y="1973"/>
                    <a:pt x="1624" y="1973"/>
                  </a:cubicBezTo>
                  <a:lnTo>
                    <a:pt x="1624" y="1973"/>
                  </a:lnTo>
                  <a:cubicBezTo>
                    <a:pt x="1623" y="1973"/>
                    <a:pt x="479" y="2383"/>
                    <a:pt x="650" y="2502"/>
                  </a:cubicBezTo>
                  <a:cubicBezTo>
                    <a:pt x="707" y="2542"/>
                    <a:pt x="838" y="2555"/>
                    <a:pt x="987" y="2555"/>
                  </a:cubicBezTo>
                  <a:cubicBezTo>
                    <a:pt x="1286" y="2555"/>
                    <a:pt x="1658" y="2502"/>
                    <a:pt x="1658" y="2502"/>
                  </a:cubicBezTo>
                  <a:lnTo>
                    <a:pt x="1658" y="2502"/>
                  </a:lnTo>
                  <a:cubicBezTo>
                    <a:pt x="1658" y="2502"/>
                    <a:pt x="838" y="2724"/>
                    <a:pt x="1009" y="2844"/>
                  </a:cubicBezTo>
                  <a:cubicBezTo>
                    <a:pt x="1180" y="2981"/>
                    <a:pt x="2974" y="3032"/>
                    <a:pt x="2974" y="3032"/>
                  </a:cubicBezTo>
                  <a:cubicBezTo>
                    <a:pt x="3435" y="2998"/>
                    <a:pt x="2769" y="674"/>
                    <a:pt x="2769" y="674"/>
                  </a:cubicBezTo>
                  <a:cubicBezTo>
                    <a:pt x="2769" y="674"/>
                    <a:pt x="1453" y="1"/>
                    <a:pt x="1239" y="1"/>
                  </a:cubicBezTo>
                  <a:close/>
                </a:path>
              </a:pathLst>
            </a:custGeom>
            <a:solidFill>
              <a:srgbClr val="FFB1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7007423" y="1797733"/>
              <a:ext cx="803676" cy="959548"/>
            </a:xfrm>
            <a:custGeom>
              <a:rect b="b" l="l" r="r" t="t"/>
              <a:pathLst>
                <a:path extrusionOk="0" h="11364" w="9518">
                  <a:moveTo>
                    <a:pt x="8014" y="1"/>
                  </a:moveTo>
                  <a:cubicBezTo>
                    <a:pt x="8014" y="1"/>
                    <a:pt x="6989" y="6203"/>
                    <a:pt x="6015" y="6596"/>
                  </a:cubicBezTo>
                  <a:cubicBezTo>
                    <a:pt x="5041" y="6989"/>
                    <a:pt x="1" y="8254"/>
                    <a:pt x="1" y="8254"/>
                  </a:cubicBezTo>
                  <a:lnTo>
                    <a:pt x="940" y="11363"/>
                  </a:lnTo>
                  <a:cubicBezTo>
                    <a:pt x="940" y="11363"/>
                    <a:pt x="8304" y="9638"/>
                    <a:pt x="8902" y="8715"/>
                  </a:cubicBezTo>
                  <a:cubicBezTo>
                    <a:pt x="9518" y="7775"/>
                    <a:pt x="8014" y="1"/>
                    <a:pt x="8014"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7617737" y="1310106"/>
              <a:ext cx="350585" cy="556443"/>
            </a:xfrm>
            <a:custGeom>
              <a:rect b="b" l="l" r="r" t="t"/>
              <a:pathLst>
                <a:path extrusionOk="0" h="6590" w="4152">
                  <a:moveTo>
                    <a:pt x="1469" y="1"/>
                  </a:moveTo>
                  <a:cubicBezTo>
                    <a:pt x="1264" y="411"/>
                    <a:pt x="1316" y="889"/>
                    <a:pt x="1333" y="1351"/>
                  </a:cubicBezTo>
                  <a:cubicBezTo>
                    <a:pt x="1350" y="1812"/>
                    <a:pt x="1299" y="2307"/>
                    <a:pt x="974" y="2632"/>
                  </a:cubicBezTo>
                  <a:cubicBezTo>
                    <a:pt x="803" y="2803"/>
                    <a:pt x="547" y="2923"/>
                    <a:pt x="496" y="3162"/>
                  </a:cubicBezTo>
                  <a:cubicBezTo>
                    <a:pt x="393" y="3486"/>
                    <a:pt x="735" y="3845"/>
                    <a:pt x="598" y="4153"/>
                  </a:cubicBezTo>
                  <a:cubicBezTo>
                    <a:pt x="530" y="4307"/>
                    <a:pt x="393" y="4409"/>
                    <a:pt x="273" y="4529"/>
                  </a:cubicBezTo>
                  <a:cubicBezTo>
                    <a:pt x="0" y="4870"/>
                    <a:pt x="154" y="5383"/>
                    <a:pt x="308" y="5793"/>
                  </a:cubicBezTo>
                  <a:cubicBezTo>
                    <a:pt x="427" y="6084"/>
                    <a:pt x="564" y="6391"/>
                    <a:pt x="837" y="6528"/>
                  </a:cubicBezTo>
                  <a:cubicBezTo>
                    <a:pt x="968" y="6569"/>
                    <a:pt x="1102" y="6590"/>
                    <a:pt x="1235" y="6590"/>
                  </a:cubicBezTo>
                  <a:cubicBezTo>
                    <a:pt x="1380" y="6590"/>
                    <a:pt x="1523" y="6564"/>
                    <a:pt x="1657" y="6511"/>
                  </a:cubicBezTo>
                  <a:cubicBezTo>
                    <a:pt x="2392" y="6323"/>
                    <a:pt x="3110" y="6135"/>
                    <a:pt x="3844" y="5947"/>
                  </a:cubicBezTo>
                  <a:cubicBezTo>
                    <a:pt x="3947" y="5930"/>
                    <a:pt x="4049" y="5861"/>
                    <a:pt x="4118" y="5776"/>
                  </a:cubicBezTo>
                  <a:cubicBezTo>
                    <a:pt x="4152" y="5691"/>
                    <a:pt x="4152" y="5588"/>
                    <a:pt x="4135" y="5503"/>
                  </a:cubicBezTo>
                  <a:cubicBezTo>
                    <a:pt x="3981" y="4477"/>
                    <a:pt x="3742" y="3469"/>
                    <a:pt x="3383" y="2495"/>
                  </a:cubicBezTo>
                  <a:cubicBezTo>
                    <a:pt x="3041" y="1522"/>
                    <a:pt x="2409" y="667"/>
                    <a:pt x="1555" y="69"/>
                  </a:cubicBezTo>
                  <a:lnTo>
                    <a:pt x="14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7978538" y="1242303"/>
              <a:ext cx="386555" cy="613776"/>
            </a:xfrm>
            <a:custGeom>
              <a:rect b="b" l="l" r="r" t="t"/>
              <a:pathLst>
                <a:path extrusionOk="0" h="7269" w="4578">
                  <a:moveTo>
                    <a:pt x="204" y="1"/>
                  </a:moveTo>
                  <a:lnTo>
                    <a:pt x="187" y="18"/>
                  </a:lnTo>
                  <a:cubicBezTo>
                    <a:pt x="190" y="18"/>
                    <a:pt x="193" y="18"/>
                    <a:pt x="197" y="18"/>
                  </a:cubicBezTo>
                  <a:cubicBezTo>
                    <a:pt x="199" y="18"/>
                    <a:pt x="200" y="18"/>
                    <a:pt x="202" y="18"/>
                  </a:cubicBezTo>
                  <a:lnTo>
                    <a:pt x="202" y="18"/>
                  </a:lnTo>
                  <a:cubicBezTo>
                    <a:pt x="203" y="12"/>
                    <a:pt x="203" y="6"/>
                    <a:pt x="204" y="1"/>
                  </a:cubicBezTo>
                  <a:close/>
                  <a:moveTo>
                    <a:pt x="202" y="18"/>
                  </a:moveTo>
                  <a:cubicBezTo>
                    <a:pt x="0" y="2387"/>
                    <a:pt x="324" y="4825"/>
                    <a:pt x="785" y="7143"/>
                  </a:cubicBezTo>
                  <a:cubicBezTo>
                    <a:pt x="1377" y="7226"/>
                    <a:pt x="1973" y="7269"/>
                    <a:pt x="2569" y="7269"/>
                  </a:cubicBezTo>
                  <a:cubicBezTo>
                    <a:pt x="3194" y="7269"/>
                    <a:pt x="3820" y="7222"/>
                    <a:pt x="4441" y="7126"/>
                  </a:cubicBezTo>
                  <a:cubicBezTo>
                    <a:pt x="4543" y="6784"/>
                    <a:pt x="4578" y="6442"/>
                    <a:pt x="4561" y="6083"/>
                  </a:cubicBezTo>
                  <a:cubicBezTo>
                    <a:pt x="4561" y="5742"/>
                    <a:pt x="4373" y="5400"/>
                    <a:pt x="4082" y="5195"/>
                  </a:cubicBezTo>
                  <a:cubicBezTo>
                    <a:pt x="3928" y="5110"/>
                    <a:pt x="3706" y="5041"/>
                    <a:pt x="3655" y="4870"/>
                  </a:cubicBezTo>
                  <a:cubicBezTo>
                    <a:pt x="3587" y="4648"/>
                    <a:pt x="3826" y="4443"/>
                    <a:pt x="3792" y="4204"/>
                  </a:cubicBezTo>
                  <a:cubicBezTo>
                    <a:pt x="3758" y="3948"/>
                    <a:pt x="3467" y="3845"/>
                    <a:pt x="3211" y="3828"/>
                  </a:cubicBezTo>
                  <a:cubicBezTo>
                    <a:pt x="2954" y="3811"/>
                    <a:pt x="2664" y="3794"/>
                    <a:pt x="2527" y="3572"/>
                  </a:cubicBezTo>
                  <a:cubicBezTo>
                    <a:pt x="2322" y="3264"/>
                    <a:pt x="2681" y="2837"/>
                    <a:pt x="2561" y="2478"/>
                  </a:cubicBezTo>
                  <a:cubicBezTo>
                    <a:pt x="2459" y="2256"/>
                    <a:pt x="2186" y="2154"/>
                    <a:pt x="1981" y="2034"/>
                  </a:cubicBezTo>
                  <a:cubicBezTo>
                    <a:pt x="1235" y="1610"/>
                    <a:pt x="842" y="27"/>
                    <a:pt x="202" y="1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a:off x="7835586" y="4559093"/>
              <a:ext cx="408340" cy="127078"/>
            </a:xfrm>
            <a:custGeom>
              <a:rect b="b" l="l" r="r" t="t"/>
              <a:pathLst>
                <a:path extrusionOk="0" h="1505" w="4836">
                  <a:moveTo>
                    <a:pt x="923" y="1"/>
                  </a:moveTo>
                  <a:lnTo>
                    <a:pt x="1128" y="923"/>
                  </a:lnTo>
                  <a:cubicBezTo>
                    <a:pt x="1128" y="923"/>
                    <a:pt x="0" y="1504"/>
                    <a:pt x="632" y="1504"/>
                  </a:cubicBezTo>
                  <a:lnTo>
                    <a:pt x="4835" y="1504"/>
                  </a:lnTo>
                  <a:lnTo>
                    <a:pt x="45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7877382" y="4673083"/>
              <a:ext cx="357846" cy="2955"/>
            </a:xfrm>
            <a:custGeom>
              <a:rect b="b" l="l" r="r" t="t"/>
              <a:pathLst>
                <a:path extrusionOk="0" h="35" w="4238">
                  <a:moveTo>
                    <a:pt x="2119" y="1"/>
                  </a:moveTo>
                  <a:cubicBezTo>
                    <a:pt x="957" y="1"/>
                    <a:pt x="1" y="18"/>
                    <a:pt x="1" y="18"/>
                  </a:cubicBezTo>
                  <a:cubicBezTo>
                    <a:pt x="1" y="18"/>
                    <a:pt x="957" y="35"/>
                    <a:pt x="2119" y="35"/>
                  </a:cubicBezTo>
                  <a:cubicBezTo>
                    <a:pt x="3298" y="35"/>
                    <a:pt x="4238" y="18"/>
                    <a:pt x="4238" y="18"/>
                  </a:cubicBezTo>
                  <a:cubicBezTo>
                    <a:pt x="4238" y="1"/>
                    <a:pt x="3298" y="1"/>
                    <a:pt x="2119"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7916308" y="4642770"/>
              <a:ext cx="30398" cy="13088"/>
            </a:xfrm>
            <a:custGeom>
              <a:rect b="b" l="l" r="r" t="t"/>
              <a:pathLst>
                <a:path extrusionOk="0" h="155" w="360">
                  <a:moveTo>
                    <a:pt x="1" y="1"/>
                  </a:moveTo>
                  <a:cubicBezTo>
                    <a:pt x="52" y="35"/>
                    <a:pt x="103" y="69"/>
                    <a:pt x="172" y="86"/>
                  </a:cubicBezTo>
                  <a:cubicBezTo>
                    <a:pt x="223" y="103"/>
                    <a:pt x="291" y="137"/>
                    <a:pt x="360" y="155"/>
                  </a:cubicBezTo>
                  <a:cubicBezTo>
                    <a:pt x="308" y="103"/>
                    <a:pt x="240" y="69"/>
                    <a:pt x="189" y="52"/>
                  </a:cubicBezTo>
                  <a:cubicBezTo>
                    <a:pt x="120" y="18"/>
                    <a:pt x="69" y="1"/>
                    <a:pt x="1"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7927876" y="4637873"/>
              <a:ext cx="31833" cy="10808"/>
            </a:xfrm>
            <a:custGeom>
              <a:rect b="b" l="l" r="r" t="t"/>
              <a:pathLst>
                <a:path extrusionOk="0" h="128" w="377">
                  <a:moveTo>
                    <a:pt x="55" y="1"/>
                  </a:moveTo>
                  <a:cubicBezTo>
                    <a:pt x="37" y="1"/>
                    <a:pt x="19" y="3"/>
                    <a:pt x="1" y="8"/>
                  </a:cubicBezTo>
                  <a:cubicBezTo>
                    <a:pt x="69" y="25"/>
                    <a:pt x="120" y="59"/>
                    <a:pt x="188" y="59"/>
                  </a:cubicBezTo>
                  <a:cubicBezTo>
                    <a:pt x="257" y="93"/>
                    <a:pt x="308" y="110"/>
                    <a:pt x="376" y="127"/>
                  </a:cubicBezTo>
                  <a:cubicBezTo>
                    <a:pt x="325" y="76"/>
                    <a:pt x="274" y="42"/>
                    <a:pt x="206" y="42"/>
                  </a:cubicBezTo>
                  <a:cubicBezTo>
                    <a:pt x="156" y="17"/>
                    <a:pt x="106" y="1"/>
                    <a:pt x="55"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p:nvPr/>
          </p:nvSpPr>
          <p:spPr>
            <a:xfrm>
              <a:off x="8134157" y="4632131"/>
              <a:ext cx="104027" cy="39601"/>
            </a:xfrm>
            <a:custGeom>
              <a:rect b="b" l="l" r="r" t="t"/>
              <a:pathLst>
                <a:path extrusionOk="0" h="469" w="1232">
                  <a:moveTo>
                    <a:pt x="882" y="1"/>
                  </a:moveTo>
                  <a:cubicBezTo>
                    <a:pt x="764" y="1"/>
                    <a:pt x="639" y="16"/>
                    <a:pt x="513" y="41"/>
                  </a:cubicBezTo>
                  <a:cubicBezTo>
                    <a:pt x="360" y="76"/>
                    <a:pt x="206" y="161"/>
                    <a:pt x="86" y="298"/>
                  </a:cubicBezTo>
                  <a:cubicBezTo>
                    <a:pt x="69" y="332"/>
                    <a:pt x="35" y="366"/>
                    <a:pt x="18" y="417"/>
                  </a:cubicBezTo>
                  <a:cubicBezTo>
                    <a:pt x="1" y="434"/>
                    <a:pt x="1" y="451"/>
                    <a:pt x="1" y="469"/>
                  </a:cubicBezTo>
                  <a:cubicBezTo>
                    <a:pt x="35" y="417"/>
                    <a:pt x="69" y="366"/>
                    <a:pt x="120" y="315"/>
                  </a:cubicBezTo>
                  <a:cubicBezTo>
                    <a:pt x="223" y="195"/>
                    <a:pt x="377" y="110"/>
                    <a:pt x="531" y="76"/>
                  </a:cubicBezTo>
                  <a:cubicBezTo>
                    <a:pt x="643" y="51"/>
                    <a:pt x="765" y="35"/>
                    <a:pt x="882" y="35"/>
                  </a:cubicBezTo>
                  <a:cubicBezTo>
                    <a:pt x="925" y="35"/>
                    <a:pt x="968" y="37"/>
                    <a:pt x="1009" y="41"/>
                  </a:cubicBezTo>
                  <a:lnTo>
                    <a:pt x="1231" y="41"/>
                  </a:lnTo>
                  <a:cubicBezTo>
                    <a:pt x="1163" y="24"/>
                    <a:pt x="1094" y="7"/>
                    <a:pt x="1009" y="7"/>
                  </a:cubicBezTo>
                  <a:cubicBezTo>
                    <a:pt x="968" y="3"/>
                    <a:pt x="925" y="1"/>
                    <a:pt x="882"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p:nvPr/>
          </p:nvSpPr>
          <p:spPr>
            <a:xfrm>
              <a:off x="7907695" y="4651045"/>
              <a:ext cx="24571" cy="23558"/>
            </a:xfrm>
            <a:custGeom>
              <a:rect b="b" l="l" r="r" t="t"/>
              <a:pathLst>
                <a:path extrusionOk="0" h="279" w="291">
                  <a:moveTo>
                    <a:pt x="37" y="1"/>
                  </a:moveTo>
                  <a:cubicBezTo>
                    <a:pt x="24" y="1"/>
                    <a:pt x="12" y="2"/>
                    <a:pt x="0" y="5"/>
                  </a:cubicBezTo>
                  <a:cubicBezTo>
                    <a:pt x="52" y="22"/>
                    <a:pt x="120" y="57"/>
                    <a:pt x="171" y="108"/>
                  </a:cubicBezTo>
                  <a:cubicBezTo>
                    <a:pt x="222" y="159"/>
                    <a:pt x="257" y="210"/>
                    <a:pt x="291" y="279"/>
                  </a:cubicBezTo>
                  <a:cubicBezTo>
                    <a:pt x="291" y="210"/>
                    <a:pt x="274" y="125"/>
                    <a:pt x="205" y="91"/>
                  </a:cubicBezTo>
                  <a:cubicBezTo>
                    <a:pt x="163" y="34"/>
                    <a:pt x="97" y="1"/>
                    <a:pt x="37"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8024557" y="4657547"/>
              <a:ext cx="72194" cy="3715"/>
            </a:xfrm>
            <a:custGeom>
              <a:rect b="b" l="l" r="r" t="t"/>
              <a:pathLst>
                <a:path extrusionOk="0" h="44" w="855">
                  <a:moveTo>
                    <a:pt x="207" y="1"/>
                  </a:moveTo>
                  <a:cubicBezTo>
                    <a:pt x="137" y="1"/>
                    <a:pt x="69" y="5"/>
                    <a:pt x="0" y="14"/>
                  </a:cubicBezTo>
                  <a:cubicBezTo>
                    <a:pt x="137" y="31"/>
                    <a:pt x="274" y="31"/>
                    <a:pt x="427" y="31"/>
                  </a:cubicBezTo>
                  <a:cubicBezTo>
                    <a:pt x="496" y="39"/>
                    <a:pt x="564" y="44"/>
                    <a:pt x="635" y="44"/>
                  </a:cubicBezTo>
                  <a:cubicBezTo>
                    <a:pt x="705" y="44"/>
                    <a:pt x="778" y="39"/>
                    <a:pt x="855" y="31"/>
                  </a:cubicBezTo>
                  <a:cubicBezTo>
                    <a:pt x="746" y="19"/>
                    <a:pt x="646" y="7"/>
                    <a:pt x="548" y="7"/>
                  </a:cubicBezTo>
                  <a:cubicBezTo>
                    <a:pt x="508" y="7"/>
                    <a:pt x="468" y="9"/>
                    <a:pt x="427" y="14"/>
                  </a:cubicBezTo>
                  <a:cubicBezTo>
                    <a:pt x="351" y="5"/>
                    <a:pt x="278" y="1"/>
                    <a:pt x="207"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8245276" y="4559093"/>
              <a:ext cx="406904" cy="127078"/>
            </a:xfrm>
            <a:custGeom>
              <a:rect b="b" l="l" r="r" t="t"/>
              <a:pathLst>
                <a:path extrusionOk="0" h="1505" w="4819">
                  <a:moveTo>
                    <a:pt x="923" y="1"/>
                  </a:moveTo>
                  <a:lnTo>
                    <a:pt x="1128" y="923"/>
                  </a:lnTo>
                  <a:cubicBezTo>
                    <a:pt x="1128" y="923"/>
                    <a:pt x="1" y="1504"/>
                    <a:pt x="616" y="1504"/>
                  </a:cubicBezTo>
                  <a:lnTo>
                    <a:pt x="4819" y="1504"/>
                  </a:lnTo>
                  <a:lnTo>
                    <a:pt x="45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8287157" y="4673083"/>
              <a:ext cx="357846" cy="2955"/>
            </a:xfrm>
            <a:custGeom>
              <a:rect b="b" l="l" r="r" t="t"/>
              <a:pathLst>
                <a:path extrusionOk="0" h="35" w="4238">
                  <a:moveTo>
                    <a:pt x="2119" y="1"/>
                  </a:moveTo>
                  <a:cubicBezTo>
                    <a:pt x="957" y="1"/>
                    <a:pt x="0" y="18"/>
                    <a:pt x="0" y="18"/>
                  </a:cubicBezTo>
                  <a:cubicBezTo>
                    <a:pt x="0" y="35"/>
                    <a:pt x="957" y="35"/>
                    <a:pt x="2119" y="35"/>
                  </a:cubicBezTo>
                  <a:cubicBezTo>
                    <a:pt x="3298" y="35"/>
                    <a:pt x="4237" y="35"/>
                    <a:pt x="4237" y="18"/>
                  </a:cubicBezTo>
                  <a:cubicBezTo>
                    <a:pt x="4237" y="18"/>
                    <a:pt x="3298" y="1"/>
                    <a:pt x="2119"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8326083" y="4644206"/>
              <a:ext cx="30398" cy="11652"/>
            </a:xfrm>
            <a:custGeom>
              <a:rect b="b" l="l" r="r" t="t"/>
              <a:pathLst>
                <a:path extrusionOk="0" h="138" w="360">
                  <a:moveTo>
                    <a:pt x="0" y="1"/>
                  </a:moveTo>
                  <a:cubicBezTo>
                    <a:pt x="52" y="18"/>
                    <a:pt x="103" y="52"/>
                    <a:pt x="171" y="69"/>
                  </a:cubicBezTo>
                  <a:cubicBezTo>
                    <a:pt x="222" y="103"/>
                    <a:pt x="291" y="120"/>
                    <a:pt x="359" y="138"/>
                  </a:cubicBezTo>
                  <a:cubicBezTo>
                    <a:pt x="308" y="86"/>
                    <a:pt x="240" y="52"/>
                    <a:pt x="188" y="35"/>
                  </a:cubicBezTo>
                  <a:cubicBezTo>
                    <a:pt x="120" y="18"/>
                    <a:pt x="52" y="1"/>
                    <a:pt x="0"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a:off x="8337651" y="4638464"/>
              <a:ext cx="31749" cy="10217"/>
            </a:xfrm>
            <a:custGeom>
              <a:rect b="b" l="l" r="r" t="t"/>
              <a:pathLst>
                <a:path extrusionOk="0" h="121" w="376">
                  <a:moveTo>
                    <a:pt x="0" y="1"/>
                  </a:moveTo>
                  <a:cubicBezTo>
                    <a:pt x="68" y="35"/>
                    <a:pt x="120" y="52"/>
                    <a:pt x="188" y="69"/>
                  </a:cubicBezTo>
                  <a:cubicBezTo>
                    <a:pt x="239" y="86"/>
                    <a:pt x="308" y="103"/>
                    <a:pt x="376" y="120"/>
                  </a:cubicBezTo>
                  <a:cubicBezTo>
                    <a:pt x="325" y="69"/>
                    <a:pt x="256" y="52"/>
                    <a:pt x="205" y="35"/>
                  </a:cubicBezTo>
                  <a:cubicBezTo>
                    <a:pt x="137" y="1"/>
                    <a:pt x="68" y="1"/>
                    <a:pt x="0"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a:off x="8543932" y="4632722"/>
              <a:ext cx="103943" cy="40446"/>
            </a:xfrm>
            <a:custGeom>
              <a:rect b="b" l="l" r="r" t="t"/>
              <a:pathLst>
                <a:path extrusionOk="0" h="479" w="1231">
                  <a:moveTo>
                    <a:pt x="1008" y="0"/>
                  </a:moveTo>
                  <a:cubicBezTo>
                    <a:pt x="855" y="0"/>
                    <a:pt x="684" y="0"/>
                    <a:pt x="513" y="34"/>
                  </a:cubicBezTo>
                  <a:cubicBezTo>
                    <a:pt x="359" y="69"/>
                    <a:pt x="205" y="154"/>
                    <a:pt x="86" y="291"/>
                  </a:cubicBezTo>
                  <a:cubicBezTo>
                    <a:pt x="52" y="325"/>
                    <a:pt x="35" y="376"/>
                    <a:pt x="17" y="410"/>
                  </a:cubicBezTo>
                  <a:cubicBezTo>
                    <a:pt x="0" y="427"/>
                    <a:pt x="0" y="444"/>
                    <a:pt x="0" y="479"/>
                  </a:cubicBezTo>
                  <a:cubicBezTo>
                    <a:pt x="35" y="410"/>
                    <a:pt x="69" y="359"/>
                    <a:pt x="120" y="308"/>
                  </a:cubicBezTo>
                  <a:cubicBezTo>
                    <a:pt x="222" y="188"/>
                    <a:pt x="376" y="103"/>
                    <a:pt x="530" y="69"/>
                  </a:cubicBezTo>
                  <a:cubicBezTo>
                    <a:pt x="684" y="34"/>
                    <a:pt x="855" y="34"/>
                    <a:pt x="1008" y="34"/>
                  </a:cubicBezTo>
                  <a:lnTo>
                    <a:pt x="1231" y="34"/>
                  </a:lnTo>
                  <a:cubicBezTo>
                    <a:pt x="1162" y="17"/>
                    <a:pt x="1077" y="17"/>
                    <a:pt x="1008" y="0"/>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a:off x="8317386" y="4651045"/>
              <a:ext cx="24656" cy="24993"/>
            </a:xfrm>
            <a:custGeom>
              <a:rect b="b" l="l" r="r" t="t"/>
              <a:pathLst>
                <a:path extrusionOk="0" h="296" w="292">
                  <a:moveTo>
                    <a:pt x="37" y="1"/>
                  </a:moveTo>
                  <a:cubicBezTo>
                    <a:pt x="25" y="1"/>
                    <a:pt x="13" y="2"/>
                    <a:pt x="1" y="5"/>
                  </a:cubicBezTo>
                  <a:cubicBezTo>
                    <a:pt x="52" y="39"/>
                    <a:pt x="120" y="74"/>
                    <a:pt x="172" y="108"/>
                  </a:cubicBezTo>
                  <a:cubicBezTo>
                    <a:pt x="223" y="159"/>
                    <a:pt x="257" y="227"/>
                    <a:pt x="274" y="296"/>
                  </a:cubicBezTo>
                  <a:cubicBezTo>
                    <a:pt x="291" y="210"/>
                    <a:pt x="257" y="142"/>
                    <a:pt x="206" y="91"/>
                  </a:cubicBezTo>
                  <a:cubicBezTo>
                    <a:pt x="163" y="34"/>
                    <a:pt x="97" y="1"/>
                    <a:pt x="37"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a:off x="8432812" y="4658053"/>
              <a:ext cx="72279" cy="3546"/>
            </a:xfrm>
            <a:custGeom>
              <a:rect b="b" l="l" r="r" t="t"/>
              <a:pathLst>
                <a:path extrusionOk="0" h="42" w="856">
                  <a:moveTo>
                    <a:pt x="307" y="1"/>
                  </a:moveTo>
                  <a:cubicBezTo>
                    <a:pt x="210" y="1"/>
                    <a:pt x="109" y="13"/>
                    <a:pt x="1" y="25"/>
                  </a:cubicBezTo>
                  <a:cubicBezTo>
                    <a:pt x="155" y="42"/>
                    <a:pt x="291" y="42"/>
                    <a:pt x="428" y="42"/>
                  </a:cubicBezTo>
                  <a:cubicBezTo>
                    <a:pt x="582" y="42"/>
                    <a:pt x="718" y="42"/>
                    <a:pt x="855" y="25"/>
                  </a:cubicBezTo>
                  <a:cubicBezTo>
                    <a:pt x="718" y="8"/>
                    <a:pt x="582" y="8"/>
                    <a:pt x="428" y="8"/>
                  </a:cubicBezTo>
                  <a:cubicBezTo>
                    <a:pt x="388" y="3"/>
                    <a:pt x="348" y="1"/>
                    <a:pt x="307" y="1"/>
                  </a:cubicBezTo>
                  <a:close/>
                </a:path>
              </a:pathLst>
            </a:custGeom>
            <a:solidFill>
              <a:srgbClr val="24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a:off x="7676843" y="2483028"/>
              <a:ext cx="1009957" cy="2139646"/>
            </a:xfrm>
            <a:custGeom>
              <a:rect b="b" l="l" r="r" t="t"/>
              <a:pathLst>
                <a:path extrusionOk="0" h="25340" w="11961">
                  <a:moveTo>
                    <a:pt x="1" y="1"/>
                  </a:moveTo>
                  <a:lnTo>
                    <a:pt x="2529" y="25340"/>
                  </a:lnTo>
                  <a:lnTo>
                    <a:pt x="6750" y="25340"/>
                  </a:lnTo>
                  <a:lnTo>
                    <a:pt x="3691" y="3521"/>
                  </a:lnTo>
                  <a:lnTo>
                    <a:pt x="7450" y="25340"/>
                  </a:lnTo>
                  <a:lnTo>
                    <a:pt x="11961" y="25340"/>
                  </a:lnTo>
                  <a:lnTo>
                    <a:pt x="7587" y="855"/>
                  </a:lnTo>
                  <a:lnTo>
                    <a:pt x="1" y="1"/>
                  </a:ln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p:nvPr/>
          </p:nvSpPr>
          <p:spPr>
            <a:xfrm>
              <a:off x="7647965" y="1664322"/>
              <a:ext cx="696947" cy="900695"/>
            </a:xfrm>
            <a:custGeom>
              <a:rect b="b" l="l" r="r" t="t"/>
              <a:pathLst>
                <a:path extrusionOk="0" h="10667" w="8254">
                  <a:moveTo>
                    <a:pt x="4259" y="1"/>
                  </a:moveTo>
                  <a:cubicBezTo>
                    <a:pt x="3186" y="1"/>
                    <a:pt x="2062" y="162"/>
                    <a:pt x="1436" y="470"/>
                  </a:cubicBezTo>
                  <a:cubicBezTo>
                    <a:pt x="1231" y="573"/>
                    <a:pt x="1043" y="710"/>
                    <a:pt x="889" y="863"/>
                  </a:cubicBezTo>
                  <a:cubicBezTo>
                    <a:pt x="1" y="1666"/>
                    <a:pt x="291" y="3392"/>
                    <a:pt x="257" y="4571"/>
                  </a:cubicBezTo>
                  <a:lnTo>
                    <a:pt x="633" y="9799"/>
                  </a:lnTo>
                  <a:cubicBezTo>
                    <a:pt x="1213" y="10510"/>
                    <a:pt x="4337" y="10667"/>
                    <a:pt x="6461" y="10667"/>
                  </a:cubicBezTo>
                  <a:cubicBezTo>
                    <a:pt x="6841" y="10667"/>
                    <a:pt x="7189" y="10661"/>
                    <a:pt x="7485" y="10654"/>
                  </a:cubicBezTo>
                  <a:cubicBezTo>
                    <a:pt x="7980" y="10637"/>
                    <a:pt x="8253" y="10278"/>
                    <a:pt x="8253" y="9782"/>
                  </a:cubicBezTo>
                  <a:lnTo>
                    <a:pt x="8253" y="6878"/>
                  </a:lnTo>
                  <a:lnTo>
                    <a:pt x="8185" y="2657"/>
                  </a:lnTo>
                  <a:cubicBezTo>
                    <a:pt x="7997" y="1017"/>
                    <a:pt x="6408" y="300"/>
                    <a:pt x="6408" y="300"/>
                  </a:cubicBezTo>
                  <a:cubicBezTo>
                    <a:pt x="5893" y="98"/>
                    <a:pt x="5091" y="1"/>
                    <a:pt x="42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a:off x="7725901" y="1243654"/>
              <a:ext cx="380982" cy="486360"/>
            </a:xfrm>
            <a:custGeom>
              <a:rect b="b" l="l" r="r" t="t"/>
              <a:pathLst>
                <a:path extrusionOk="0" h="5760" w="4512">
                  <a:moveTo>
                    <a:pt x="2205" y="0"/>
                  </a:moveTo>
                  <a:cubicBezTo>
                    <a:pt x="2171" y="0"/>
                    <a:pt x="2137" y="1"/>
                    <a:pt x="2102" y="2"/>
                  </a:cubicBezTo>
                  <a:lnTo>
                    <a:pt x="923" y="19"/>
                  </a:lnTo>
                  <a:cubicBezTo>
                    <a:pt x="923" y="19"/>
                    <a:pt x="223" y="19"/>
                    <a:pt x="223" y="344"/>
                  </a:cubicBezTo>
                  <a:cubicBezTo>
                    <a:pt x="223" y="344"/>
                    <a:pt x="0" y="4376"/>
                    <a:pt x="1265" y="4444"/>
                  </a:cubicBezTo>
                  <a:lnTo>
                    <a:pt x="2034" y="4444"/>
                  </a:lnTo>
                  <a:lnTo>
                    <a:pt x="2034" y="5008"/>
                  </a:lnTo>
                  <a:cubicBezTo>
                    <a:pt x="2034" y="5196"/>
                    <a:pt x="2136" y="5384"/>
                    <a:pt x="2307" y="5487"/>
                  </a:cubicBezTo>
                  <a:cubicBezTo>
                    <a:pt x="2514" y="5611"/>
                    <a:pt x="2821" y="5760"/>
                    <a:pt x="3133" y="5760"/>
                  </a:cubicBezTo>
                  <a:cubicBezTo>
                    <a:pt x="3337" y="5760"/>
                    <a:pt x="3543" y="5696"/>
                    <a:pt x="3725" y="5521"/>
                  </a:cubicBezTo>
                  <a:cubicBezTo>
                    <a:pt x="3930" y="5316"/>
                    <a:pt x="4033" y="5042"/>
                    <a:pt x="3999" y="4752"/>
                  </a:cubicBezTo>
                  <a:lnTo>
                    <a:pt x="3828" y="2616"/>
                  </a:lnTo>
                  <a:cubicBezTo>
                    <a:pt x="4238" y="2548"/>
                    <a:pt x="4511" y="2138"/>
                    <a:pt x="4409" y="1745"/>
                  </a:cubicBezTo>
                  <a:cubicBezTo>
                    <a:pt x="4336" y="1339"/>
                    <a:pt x="4135" y="1222"/>
                    <a:pt x="3926" y="1222"/>
                  </a:cubicBezTo>
                  <a:cubicBezTo>
                    <a:pt x="3644" y="1222"/>
                    <a:pt x="3349" y="1437"/>
                    <a:pt x="3349" y="1437"/>
                  </a:cubicBezTo>
                  <a:lnTo>
                    <a:pt x="3349" y="532"/>
                  </a:lnTo>
                  <a:cubicBezTo>
                    <a:pt x="3349" y="532"/>
                    <a:pt x="3301" y="0"/>
                    <a:pt x="2205" y="0"/>
                  </a:cubicBezTo>
                  <a:close/>
                </a:path>
              </a:pathLst>
            </a:custGeom>
            <a:solidFill>
              <a:srgbClr val="FFB1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a:off x="7803837" y="1403916"/>
              <a:ext cx="21700" cy="99636"/>
            </a:xfrm>
            <a:custGeom>
              <a:rect b="b" l="l" r="r" t="t"/>
              <a:pathLst>
                <a:path extrusionOk="0" h="1180" w="257">
                  <a:moveTo>
                    <a:pt x="68" y="0"/>
                  </a:moveTo>
                  <a:cubicBezTo>
                    <a:pt x="17" y="206"/>
                    <a:pt x="0" y="428"/>
                    <a:pt x="17" y="633"/>
                  </a:cubicBezTo>
                  <a:lnTo>
                    <a:pt x="17" y="889"/>
                  </a:lnTo>
                  <a:cubicBezTo>
                    <a:pt x="0" y="957"/>
                    <a:pt x="17" y="1043"/>
                    <a:pt x="68" y="1111"/>
                  </a:cubicBezTo>
                  <a:cubicBezTo>
                    <a:pt x="86" y="1145"/>
                    <a:pt x="137" y="1179"/>
                    <a:pt x="205" y="1179"/>
                  </a:cubicBezTo>
                  <a:cubicBezTo>
                    <a:pt x="239" y="1179"/>
                    <a:pt x="256" y="1162"/>
                    <a:pt x="256" y="1162"/>
                  </a:cubicBezTo>
                  <a:lnTo>
                    <a:pt x="205" y="1162"/>
                  </a:lnTo>
                  <a:cubicBezTo>
                    <a:pt x="154" y="1145"/>
                    <a:pt x="137" y="1128"/>
                    <a:pt x="120" y="1077"/>
                  </a:cubicBezTo>
                  <a:cubicBezTo>
                    <a:pt x="86" y="940"/>
                    <a:pt x="68" y="786"/>
                    <a:pt x="103" y="650"/>
                  </a:cubicBezTo>
                  <a:cubicBezTo>
                    <a:pt x="120" y="428"/>
                    <a:pt x="103" y="206"/>
                    <a:pt x="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7877382" y="1405352"/>
              <a:ext cx="7262" cy="24656"/>
            </a:xfrm>
            <a:custGeom>
              <a:rect b="b" l="l" r="r" t="t"/>
              <a:pathLst>
                <a:path extrusionOk="0" h="292" w="86">
                  <a:moveTo>
                    <a:pt x="52" y="1"/>
                  </a:moveTo>
                  <a:cubicBezTo>
                    <a:pt x="18" y="1"/>
                    <a:pt x="1" y="69"/>
                    <a:pt x="1" y="137"/>
                  </a:cubicBezTo>
                  <a:cubicBezTo>
                    <a:pt x="1" y="223"/>
                    <a:pt x="1" y="291"/>
                    <a:pt x="35" y="291"/>
                  </a:cubicBezTo>
                  <a:cubicBezTo>
                    <a:pt x="52" y="291"/>
                    <a:pt x="86" y="223"/>
                    <a:pt x="86" y="154"/>
                  </a:cubicBezTo>
                  <a:cubicBezTo>
                    <a:pt x="86" y="69"/>
                    <a:pt x="69" y="1"/>
                    <a:pt x="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a:off x="7767698" y="1403916"/>
              <a:ext cx="7346" cy="24571"/>
            </a:xfrm>
            <a:custGeom>
              <a:rect b="b" l="l" r="r" t="t"/>
              <a:pathLst>
                <a:path extrusionOk="0" h="291" w="87">
                  <a:moveTo>
                    <a:pt x="52" y="0"/>
                  </a:moveTo>
                  <a:cubicBezTo>
                    <a:pt x="18" y="0"/>
                    <a:pt x="1" y="52"/>
                    <a:pt x="1" y="137"/>
                  </a:cubicBezTo>
                  <a:cubicBezTo>
                    <a:pt x="1" y="223"/>
                    <a:pt x="18" y="291"/>
                    <a:pt x="35" y="291"/>
                  </a:cubicBezTo>
                  <a:cubicBezTo>
                    <a:pt x="52" y="291"/>
                    <a:pt x="86" y="223"/>
                    <a:pt x="86" y="137"/>
                  </a:cubicBezTo>
                  <a:cubicBezTo>
                    <a:pt x="86" y="52"/>
                    <a:pt x="69" y="0"/>
                    <a:pt x="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a:off x="7829759" y="1539101"/>
              <a:ext cx="39010" cy="9541"/>
            </a:xfrm>
            <a:custGeom>
              <a:rect b="b" l="l" r="r" t="t"/>
              <a:pathLst>
                <a:path extrusionOk="0" h="113" w="462">
                  <a:moveTo>
                    <a:pt x="445" y="1"/>
                  </a:moveTo>
                  <a:cubicBezTo>
                    <a:pt x="410" y="1"/>
                    <a:pt x="333" y="26"/>
                    <a:pt x="223" y="40"/>
                  </a:cubicBezTo>
                  <a:cubicBezTo>
                    <a:pt x="103" y="40"/>
                    <a:pt x="18" y="57"/>
                    <a:pt x="1" y="74"/>
                  </a:cubicBezTo>
                  <a:cubicBezTo>
                    <a:pt x="1" y="88"/>
                    <a:pt x="68" y="113"/>
                    <a:pt x="166" y="113"/>
                  </a:cubicBezTo>
                  <a:cubicBezTo>
                    <a:pt x="189" y="113"/>
                    <a:pt x="214" y="111"/>
                    <a:pt x="240" y="108"/>
                  </a:cubicBezTo>
                  <a:cubicBezTo>
                    <a:pt x="377" y="91"/>
                    <a:pt x="462" y="40"/>
                    <a:pt x="462" y="6"/>
                  </a:cubicBezTo>
                  <a:cubicBezTo>
                    <a:pt x="459" y="2"/>
                    <a:pt x="453" y="1"/>
                    <a:pt x="4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7734514" y="1231580"/>
              <a:ext cx="282866" cy="133496"/>
            </a:xfrm>
            <a:custGeom>
              <a:rect b="b" l="l" r="r" t="t"/>
              <a:pathLst>
                <a:path extrusionOk="0" h="1581" w="3350">
                  <a:moveTo>
                    <a:pt x="2547" y="1"/>
                  </a:moveTo>
                  <a:cubicBezTo>
                    <a:pt x="2508" y="1"/>
                    <a:pt x="2468" y="3"/>
                    <a:pt x="2427" y="8"/>
                  </a:cubicBezTo>
                  <a:cubicBezTo>
                    <a:pt x="1863" y="8"/>
                    <a:pt x="1317" y="42"/>
                    <a:pt x="753" y="94"/>
                  </a:cubicBezTo>
                  <a:cubicBezTo>
                    <a:pt x="667" y="94"/>
                    <a:pt x="565" y="128"/>
                    <a:pt x="479" y="145"/>
                  </a:cubicBezTo>
                  <a:cubicBezTo>
                    <a:pt x="189" y="196"/>
                    <a:pt x="1" y="452"/>
                    <a:pt x="1" y="743"/>
                  </a:cubicBezTo>
                  <a:lnTo>
                    <a:pt x="1" y="1358"/>
                  </a:lnTo>
                  <a:cubicBezTo>
                    <a:pt x="257" y="1443"/>
                    <a:pt x="514" y="1512"/>
                    <a:pt x="787" y="1546"/>
                  </a:cubicBezTo>
                  <a:cubicBezTo>
                    <a:pt x="822" y="1553"/>
                    <a:pt x="857" y="1556"/>
                    <a:pt x="891" y="1556"/>
                  </a:cubicBezTo>
                  <a:cubicBezTo>
                    <a:pt x="1025" y="1556"/>
                    <a:pt x="1153" y="1504"/>
                    <a:pt x="1248" y="1409"/>
                  </a:cubicBezTo>
                  <a:cubicBezTo>
                    <a:pt x="1368" y="1290"/>
                    <a:pt x="1385" y="1085"/>
                    <a:pt x="1300" y="948"/>
                  </a:cubicBezTo>
                  <a:lnTo>
                    <a:pt x="1300" y="948"/>
                  </a:lnTo>
                  <a:lnTo>
                    <a:pt x="1693" y="1563"/>
                  </a:lnTo>
                  <a:cubicBezTo>
                    <a:pt x="1724" y="1388"/>
                    <a:pt x="1741" y="1227"/>
                    <a:pt x="1716" y="1054"/>
                  </a:cubicBezTo>
                  <a:lnTo>
                    <a:pt x="1716" y="1054"/>
                  </a:lnTo>
                  <a:cubicBezTo>
                    <a:pt x="1762" y="1291"/>
                    <a:pt x="1944" y="1464"/>
                    <a:pt x="2188" y="1529"/>
                  </a:cubicBezTo>
                  <a:cubicBezTo>
                    <a:pt x="2308" y="1563"/>
                    <a:pt x="2432" y="1580"/>
                    <a:pt x="2555" y="1580"/>
                  </a:cubicBezTo>
                  <a:cubicBezTo>
                    <a:pt x="2679" y="1580"/>
                    <a:pt x="2803" y="1563"/>
                    <a:pt x="2923" y="1529"/>
                  </a:cubicBezTo>
                  <a:cubicBezTo>
                    <a:pt x="3008" y="1512"/>
                    <a:pt x="3094" y="1495"/>
                    <a:pt x="3162" y="1443"/>
                  </a:cubicBezTo>
                  <a:cubicBezTo>
                    <a:pt x="3264" y="1324"/>
                    <a:pt x="3333" y="1170"/>
                    <a:pt x="3333" y="1016"/>
                  </a:cubicBezTo>
                  <a:cubicBezTo>
                    <a:pt x="3350" y="726"/>
                    <a:pt x="3350" y="418"/>
                    <a:pt x="3162" y="213"/>
                  </a:cubicBezTo>
                  <a:cubicBezTo>
                    <a:pt x="2987" y="82"/>
                    <a:pt x="2775" y="1"/>
                    <a:pt x="25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8291464" y="4513834"/>
              <a:ext cx="376591" cy="7093"/>
            </a:xfrm>
            <a:custGeom>
              <a:rect b="b" l="l" r="r" t="t"/>
              <a:pathLst>
                <a:path extrusionOk="0" h="84" w="4460">
                  <a:moveTo>
                    <a:pt x="2746" y="0"/>
                  </a:moveTo>
                  <a:cubicBezTo>
                    <a:pt x="2577" y="0"/>
                    <a:pt x="2402" y="2"/>
                    <a:pt x="2221" y="7"/>
                  </a:cubicBezTo>
                  <a:cubicBezTo>
                    <a:pt x="1606" y="7"/>
                    <a:pt x="1060" y="24"/>
                    <a:pt x="650" y="24"/>
                  </a:cubicBezTo>
                  <a:lnTo>
                    <a:pt x="171" y="41"/>
                  </a:lnTo>
                  <a:cubicBezTo>
                    <a:pt x="103" y="41"/>
                    <a:pt x="52" y="58"/>
                    <a:pt x="0" y="75"/>
                  </a:cubicBezTo>
                  <a:cubicBezTo>
                    <a:pt x="34" y="75"/>
                    <a:pt x="69" y="83"/>
                    <a:pt x="108" y="83"/>
                  </a:cubicBezTo>
                  <a:cubicBezTo>
                    <a:pt x="127" y="83"/>
                    <a:pt x="148" y="81"/>
                    <a:pt x="171" y="75"/>
                  </a:cubicBezTo>
                  <a:lnTo>
                    <a:pt x="4289" y="75"/>
                  </a:lnTo>
                  <a:cubicBezTo>
                    <a:pt x="4306" y="81"/>
                    <a:pt x="4323" y="83"/>
                    <a:pt x="4341" y="83"/>
                  </a:cubicBezTo>
                  <a:cubicBezTo>
                    <a:pt x="4376" y="83"/>
                    <a:pt x="4414" y="75"/>
                    <a:pt x="4460" y="75"/>
                  </a:cubicBezTo>
                  <a:cubicBezTo>
                    <a:pt x="4409" y="58"/>
                    <a:pt x="4340" y="41"/>
                    <a:pt x="4289" y="41"/>
                  </a:cubicBezTo>
                  <a:cubicBezTo>
                    <a:pt x="4169" y="41"/>
                    <a:pt x="4016" y="24"/>
                    <a:pt x="3811" y="24"/>
                  </a:cubicBezTo>
                  <a:cubicBezTo>
                    <a:pt x="3521" y="12"/>
                    <a:pt x="3154" y="0"/>
                    <a:pt x="27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a:off x="7875947" y="4511470"/>
              <a:ext cx="360717" cy="7346"/>
            </a:xfrm>
            <a:custGeom>
              <a:rect b="b" l="l" r="r" t="t"/>
              <a:pathLst>
                <a:path extrusionOk="0" h="87" w="4272">
                  <a:moveTo>
                    <a:pt x="2136" y="1"/>
                  </a:moveTo>
                  <a:cubicBezTo>
                    <a:pt x="957" y="1"/>
                    <a:pt x="0" y="18"/>
                    <a:pt x="0" y="52"/>
                  </a:cubicBezTo>
                  <a:cubicBezTo>
                    <a:pt x="0" y="69"/>
                    <a:pt x="957" y="86"/>
                    <a:pt x="2136" y="86"/>
                  </a:cubicBezTo>
                  <a:cubicBezTo>
                    <a:pt x="3315" y="86"/>
                    <a:pt x="4272" y="69"/>
                    <a:pt x="4272" y="52"/>
                  </a:cubicBezTo>
                  <a:cubicBezTo>
                    <a:pt x="4272" y="35"/>
                    <a:pt x="3315" y="18"/>
                    <a:pt x="21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p:nvPr/>
          </p:nvSpPr>
          <p:spPr>
            <a:xfrm>
              <a:off x="8161599" y="2614328"/>
              <a:ext cx="310308" cy="1910230"/>
            </a:xfrm>
            <a:custGeom>
              <a:rect b="b" l="l" r="r" t="t"/>
              <a:pathLst>
                <a:path extrusionOk="0" h="22623" w="3675">
                  <a:moveTo>
                    <a:pt x="1" y="1"/>
                  </a:moveTo>
                  <a:cubicBezTo>
                    <a:pt x="1" y="1"/>
                    <a:pt x="1" y="18"/>
                    <a:pt x="1" y="69"/>
                  </a:cubicBezTo>
                  <a:cubicBezTo>
                    <a:pt x="18" y="52"/>
                    <a:pt x="18" y="18"/>
                    <a:pt x="1" y="1"/>
                  </a:cubicBezTo>
                  <a:close/>
                  <a:moveTo>
                    <a:pt x="1" y="69"/>
                  </a:moveTo>
                  <a:cubicBezTo>
                    <a:pt x="1" y="91"/>
                    <a:pt x="7" y="126"/>
                    <a:pt x="17" y="167"/>
                  </a:cubicBezTo>
                  <a:lnTo>
                    <a:pt x="17" y="167"/>
                  </a:lnTo>
                  <a:cubicBezTo>
                    <a:pt x="15" y="126"/>
                    <a:pt x="11" y="91"/>
                    <a:pt x="1" y="69"/>
                  </a:cubicBezTo>
                  <a:close/>
                  <a:moveTo>
                    <a:pt x="17" y="167"/>
                  </a:moveTo>
                  <a:cubicBezTo>
                    <a:pt x="18" y="190"/>
                    <a:pt x="18" y="215"/>
                    <a:pt x="18" y="240"/>
                  </a:cubicBezTo>
                  <a:cubicBezTo>
                    <a:pt x="35" y="394"/>
                    <a:pt x="69" y="616"/>
                    <a:pt x="86" y="906"/>
                  </a:cubicBezTo>
                  <a:cubicBezTo>
                    <a:pt x="154" y="1487"/>
                    <a:pt x="240" y="2307"/>
                    <a:pt x="359" y="3350"/>
                  </a:cubicBezTo>
                  <a:cubicBezTo>
                    <a:pt x="599" y="5400"/>
                    <a:pt x="992" y="8236"/>
                    <a:pt x="1487" y="11363"/>
                  </a:cubicBezTo>
                  <a:cubicBezTo>
                    <a:pt x="2000" y="14490"/>
                    <a:pt x="2529" y="17309"/>
                    <a:pt x="2956" y="19342"/>
                  </a:cubicBezTo>
                  <a:cubicBezTo>
                    <a:pt x="3161" y="20350"/>
                    <a:pt x="3332" y="21170"/>
                    <a:pt x="3469" y="21734"/>
                  </a:cubicBezTo>
                  <a:cubicBezTo>
                    <a:pt x="3520" y="22025"/>
                    <a:pt x="3572" y="22230"/>
                    <a:pt x="3606" y="22401"/>
                  </a:cubicBezTo>
                  <a:lnTo>
                    <a:pt x="3648" y="22526"/>
                  </a:lnTo>
                  <a:lnTo>
                    <a:pt x="3648" y="22526"/>
                  </a:lnTo>
                  <a:cubicBezTo>
                    <a:pt x="3639" y="22489"/>
                    <a:pt x="3636" y="22436"/>
                    <a:pt x="3623" y="22384"/>
                  </a:cubicBezTo>
                  <a:cubicBezTo>
                    <a:pt x="3589" y="22230"/>
                    <a:pt x="3537" y="22008"/>
                    <a:pt x="3486" y="21734"/>
                  </a:cubicBezTo>
                  <a:cubicBezTo>
                    <a:pt x="3367" y="21153"/>
                    <a:pt x="3213" y="20333"/>
                    <a:pt x="3008" y="19325"/>
                  </a:cubicBezTo>
                  <a:cubicBezTo>
                    <a:pt x="2598" y="17292"/>
                    <a:pt x="2085" y="14473"/>
                    <a:pt x="1572" y="11363"/>
                  </a:cubicBezTo>
                  <a:cubicBezTo>
                    <a:pt x="1060" y="8236"/>
                    <a:pt x="667" y="5400"/>
                    <a:pt x="411" y="3333"/>
                  </a:cubicBezTo>
                  <a:cubicBezTo>
                    <a:pt x="291" y="2307"/>
                    <a:pt x="188" y="1487"/>
                    <a:pt x="120" y="906"/>
                  </a:cubicBezTo>
                  <a:cubicBezTo>
                    <a:pt x="86" y="616"/>
                    <a:pt x="52" y="394"/>
                    <a:pt x="35" y="240"/>
                  </a:cubicBezTo>
                  <a:cubicBezTo>
                    <a:pt x="28" y="215"/>
                    <a:pt x="22" y="190"/>
                    <a:pt x="17" y="167"/>
                  </a:cubicBezTo>
                  <a:close/>
                  <a:moveTo>
                    <a:pt x="3648" y="22526"/>
                  </a:moveTo>
                  <a:cubicBezTo>
                    <a:pt x="3650" y="22537"/>
                    <a:pt x="3653" y="22547"/>
                    <a:pt x="3657" y="22554"/>
                  </a:cubicBezTo>
                  <a:lnTo>
                    <a:pt x="3648" y="22526"/>
                  </a:lnTo>
                  <a:close/>
                  <a:moveTo>
                    <a:pt x="3657" y="22555"/>
                  </a:moveTo>
                  <a:cubicBezTo>
                    <a:pt x="3657" y="22589"/>
                    <a:pt x="3657" y="22606"/>
                    <a:pt x="3674" y="22623"/>
                  </a:cubicBezTo>
                  <a:lnTo>
                    <a:pt x="3674" y="22623"/>
                  </a:lnTo>
                  <a:cubicBezTo>
                    <a:pt x="3674" y="22623"/>
                    <a:pt x="3657" y="22606"/>
                    <a:pt x="3657" y="225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
            <p:cNvSpPr/>
            <p:nvPr/>
          </p:nvSpPr>
          <p:spPr>
            <a:xfrm>
              <a:off x="7828324" y="2566705"/>
              <a:ext cx="189056" cy="1950675"/>
            </a:xfrm>
            <a:custGeom>
              <a:rect b="b" l="l" r="r" t="t"/>
              <a:pathLst>
                <a:path extrusionOk="0" h="23102" w="2239">
                  <a:moveTo>
                    <a:pt x="1" y="1"/>
                  </a:moveTo>
                  <a:lnTo>
                    <a:pt x="1" y="189"/>
                  </a:lnTo>
                  <a:cubicBezTo>
                    <a:pt x="1" y="343"/>
                    <a:pt x="18" y="565"/>
                    <a:pt x="18" y="855"/>
                  </a:cubicBezTo>
                  <a:cubicBezTo>
                    <a:pt x="35" y="1453"/>
                    <a:pt x="69" y="2308"/>
                    <a:pt x="120" y="3350"/>
                  </a:cubicBezTo>
                  <a:cubicBezTo>
                    <a:pt x="240" y="5451"/>
                    <a:pt x="428" y="8356"/>
                    <a:pt x="735" y="11551"/>
                  </a:cubicBezTo>
                  <a:cubicBezTo>
                    <a:pt x="1043" y="14763"/>
                    <a:pt x="1402" y="17651"/>
                    <a:pt x="1709" y="19735"/>
                  </a:cubicBezTo>
                  <a:cubicBezTo>
                    <a:pt x="1863" y="20778"/>
                    <a:pt x="1983" y="21615"/>
                    <a:pt x="2085" y="22196"/>
                  </a:cubicBezTo>
                  <a:cubicBezTo>
                    <a:pt x="2136" y="22486"/>
                    <a:pt x="2171" y="22708"/>
                    <a:pt x="2188" y="22862"/>
                  </a:cubicBezTo>
                  <a:cubicBezTo>
                    <a:pt x="2205" y="22930"/>
                    <a:pt x="2222" y="22999"/>
                    <a:pt x="2222" y="23033"/>
                  </a:cubicBezTo>
                  <a:cubicBezTo>
                    <a:pt x="2222" y="23050"/>
                    <a:pt x="2239" y="23084"/>
                    <a:pt x="2239" y="23101"/>
                  </a:cubicBezTo>
                  <a:cubicBezTo>
                    <a:pt x="2239" y="23084"/>
                    <a:pt x="2239" y="23050"/>
                    <a:pt x="2239" y="23033"/>
                  </a:cubicBezTo>
                  <a:cubicBezTo>
                    <a:pt x="2222" y="22999"/>
                    <a:pt x="2205" y="22930"/>
                    <a:pt x="2205" y="22862"/>
                  </a:cubicBezTo>
                  <a:cubicBezTo>
                    <a:pt x="2188" y="22708"/>
                    <a:pt x="2153" y="22486"/>
                    <a:pt x="2119" y="22196"/>
                  </a:cubicBezTo>
                  <a:cubicBezTo>
                    <a:pt x="2034" y="21598"/>
                    <a:pt x="1914" y="20761"/>
                    <a:pt x="1760" y="19718"/>
                  </a:cubicBezTo>
                  <a:cubicBezTo>
                    <a:pt x="1487" y="17634"/>
                    <a:pt x="1111" y="14746"/>
                    <a:pt x="804" y="11551"/>
                  </a:cubicBezTo>
                  <a:cubicBezTo>
                    <a:pt x="496" y="8356"/>
                    <a:pt x="308" y="5451"/>
                    <a:pt x="189" y="3350"/>
                  </a:cubicBezTo>
                  <a:cubicBezTo>
                    <a:pt x="120" y="2308"/>
                    <a:pt x="86" y="1453"/>
                    <a:pt x="52" y="855"/>
                  </a:cubicBezTo>
                  <a:cubicBezTo>
                    <a:pt x="35" y="565"/>
                    <a:pt x="18" y="343"/>
                    <a:pt x="18" y="189"/>
                  </a:cubicBezTo>
                  <a:cubicBezTo>
                    <a:pt x="1" y="103"/>
                    <a:pt x="1" y="52"/>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p:nvPr/>
          </p:nvSpPr>
          <p:spPr>
            <a:xfrm>
              <a:off x="8075050" y="1659255"/>
              <a:ext cx="378027" cy="1175877"/>
            </a:xfrm>
            <a:custGeom>
              <a:rect b="b" l="l" r="r" t="t"/>
              <a:pathLst>
                <a:path extrusionOk="0" h="13926" w="4477">
                  <a:moveTo>
                    <a:pt x="17" y="1"/>
                  </a:moveTo>
                  <a:lnTo>
                    <a:pt x="0" y="13926"/>
                  </a:lnTo>
                  <a:lnTo>
                    <a:pt x="4477" y="12320"/>
                  </a:lnTo>
                  <a:lnTo>
                    <a:pt x="3623" y="10235"/>
                  </a:lnTo>
                  <a:cubicBezTo>
                    <a:pt x="3349" y="9518"/>
                    <a:pt x="3213" y="8783"/>
                    <a:pt x="3230" y="8014"/>
                  </a:cubicBezTo>
                  <a:lnTo>
                    <a:pt x="3332" y="3127"/>
                  </a:lnTo>
                  <a:cubicBezTo>
                    <a:pt x="3349" y="2529"/>
                    <a:pt x="3178" y="1931"/>
                    <a:pt x="2854" y="1436"/>
                  </a:cubicBezTo>
                  <a:cubicBezTo>
                    <a:pt x="2409" y="770"/>
                    <a:pt x="1572" y="86"/>
                    <a:pt x="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7604733" y="1679436"/>
              <a:ext cx="223675" cy="1155696"/>
            </a:xfrm>
            <a:custGeom>
              <a:rect b="b" l="l" r="r" t="t"/>
              <a:pathLst>
                <a:path extrusionOk="0" h="13687" w="2649">
                  <a:moveTo>
                    <a:pt x="2649" y="1"/>
                  </a:moveTo>
                  <a:cubicBezTo>
                    <a:pt x="154" y="103"/>
                    <a:pt x="752" y="3914"/>
                    <a:pt x="752" y="4290"/>
                  </a:cubicBezTo>
                  <a:cubicBezTo>
                    <a:pt x="769" y="4648"/>
                    <a:pt x="837" y="5366"/>
                    <a:pt x="684" y="8151"/>
                  </a:cubicBezTo>
                  <a:cubicBezTo>
                    <a:pt x="581" y="10355"/>
                    <a:pt x="0" y="13636"/>
                    <a:pt x="0" y="13636"/>
                  </a:cubicBezTo>
                  <a:lnTo>
                    <a:pt x="2392" y="13687"/>
                  </a:lnTo>
                  <a:lnTo>
                    <a:pt x="2307" y="7006"/>
                  </a:lnTo>
                  <a:lnTo>
                    <a:pt x="26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8105608" y="2939244"/>
              <a:ext cx="269862" cy="249851"/>
            </a:xfrm>
            <a:custGeom>
              <a:rect b="b" l="l" r="r" t="t"/>
              <a:pathLst>
                <a:path extrusionOk="0" h="2959" w="3196">
                  <a:moveTo>
                    <a:pt x="2677" y="0"/>
                  </a:moveTo>
                  <a:cubicBezTo>
                    <a:pt x="1978" y="0"/>
                    <a:pt x="820" y="270"/>
                    <a:pt x="820" y="270"/>
                  </a:cubicBezTo>
                  <a:cubicBezTo>
                    <a:pt x="820" y="270"/>
                    <a:pt x="0" y="1706"/>
                    <a:pt x="86" y="1808"/>
                  </a:cubicBezTo>
                  <a:cubicBezTo>
                    <a:pt x="107" y="1829"/>
                    <a:pt x="142" y="1840"/>
                    <a:pt x="186" y="1840"/>
                  </a:cubicBezTo>
                  <a:cubicBezTo>
                    <a:pt x="356" y="1840"/>
                    <a:pt x="665" y="1676"/>
                    <a:pt x="855" y="1296"/>
                  </a:cubicBezTo>
                  <a:cubicBezTo>
                    <a:pt x="855" y="1296"/>
                    <a:pt x="1222" y="2959"/>
                    <a:pt x="1478" y="2959"/>
                  </a:cubicBezTo>
                  <a:cubicBezTo>
                    <a:pt x="1487" y="2959"/>
                    <a:pt x="1496" y="2957"/>
                    <a:pt x="1504" y="2953"/>
                  </a:cubicBezTo>
                  <a:cubicBezTo>
                    <a:pt x="1760" y="2851"/>
                    <a:pt x="1453" y="1518"/>
                    <a:pt x="1453" y="1518"/>
                  </a:cubicBezTo>
                  <a:lnTo>
                    <a:pt x="1453" y="1518"/>
                  </a:lnTo>
                  <a:cubicBezTo>
                    <a:pt x="1453" y="1518"/>
                    <a:pt x="1830" y="2715"/>
                    <a:pt x="2086" y="2715"/>
                  </a:cubicBezTo>
                  <a:cubicBezTo>
                    <a:pt x="2092" y="2715"/>
                    <a:pt x="2097" y="2715"/>
                    <a:pt x="2102" y="2714"/>
                  </a:cubicBezTo>
                  <a:cubicBezTo>
                    <a:pt x="2358" y="2645"/>
                    <a:pt x="2068" y="1484"/>
                    <a:pt x="2068" y="1484"/>
                  </a:cubicBezTo>
                  <a:lnTo>
                    <a:pt x="2068" y="1484"/>
                  </a:lnTo>
                  <a:cubicBezTo>
                    <a:pt x="2068" y="1484"/>
                    <a:pt x="2368" y="2489"/>
                    <a:pt x="2518" y="2489"/>
                  </a:cubicBezTo>
                  <a:cubicBezTo>
                    <a:pt x="2528" y="2489"/>
                    <a:pt x="2538" y="2484"/>
                    <a:pt x="2546" y="2475"/>
                  </a:cubicBezTo>
                  <a:cubicBezTo>
                    <a:pt x="2683" y="2321"/>
                    <a:pt x="2598" y="1467"/>
                    <a:pt x="2597" y="1467"/>
                  </a:cubicBezTo>
                  <a:lnTo>
                    <a:pt x="2597" y="1467"/>
                  </a:lnTo>
                  <a:cubicBezTo>
                    <a:pt x="2598" y="1467"/>
                    <a:pt x="2755" y="2152"/>
                    <a:pt x="2873" y="2152"/>
                  </a:cubicBezTo>
                  <a:cubicBezTo>
                    <a:pt x="2884" y="2152"/>
                    <a:pt x="2895" y="2146"/>
                    <a:pt x="2905" y="2133"/>
                  </a:cubicBezTo>
                  <a:cubicBezTo>
                    <a:pt x="3042" y="1962"/>
                    <a:pt x="3195" y="185"/>
                    <a:pt x="3195" y="185"/>
                  </a:cubicBezTo>
                  <a:cubicBezTo>
                    <a:pt x="3185" y="48"/>
                    <a:pt x="2972" y="0"/>
                    <a:pt x="2677" y="0"/>
                  </a:cubicBezTo>
                  <a:close/>
                </a:path>
              </a:pathLst>
            </a:custGeom>
            <a:solidFill>
              <a:srgbClr val="FFB1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p:nvPr/>
          </p:nvSpPr>
          <p:spPr>
            <a:xfrm>
              <a:off x="6769393" y="2361860"/>
              <a:ext cx="330488" cy="632015"/>
            </a:xfrm>
            <a:custGeom>
              <a:rect b="b" l="l" r="r" t="t"/>
              <a:pathLst>
                <a:path extrusionOk="0" h="7485" w="3914">
                  <a:moveTo>
                    <a:pt x="1487" y="1"/>
                  </a:moveTo>
                  <a:lnTo>
                    <a:pt x="906" y="308"/>
                  </a:lnTo>
                  <a:lnTo>
                    <a:pt x="0" y="7484"/>
                  </a:lnTo>
                  <a:lnTo>
                    <a:pt x="3913" y="5827"/>
                  </a:lnTo>
                  <a:lnTo>
                    <a:pt x="148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p:nvPr/>
          </p:nvSpPr>
          <p:spPr>
            <a:xfrm>
              <a:off x="6538541" y="2344550"/>
              <a:ext cx="535334" cy="649324"/>
            </a:xfrm>
            <a:custGeom>
              <a:rect b="b" l="l" r="r" t="t"/>
              <a:pathLst>
                <a:path extrusionOk="0" h="7690" w="6340">
                  <a:moveTo>
                    <a:pt x="3896" y="1"/>
                  </a:moveTo>
                  <a:lnTo>
                    <a:pt x="1" y="1931"/>
                  </a:lnTo>
                  <a:lnTo>
                    <a:pt x="2512" y="7689"/>
                  </a:lnTo>
                  <a:lnTo>
                    <a:pt x="6340" y="5947"/>
                  </a:lnTo>
                  <a:lnTo>
                    <a:pt x="389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a:off x="6711638" y="2556657"/>
              <a:ext cx="144388" cy="82327"/>
            </a:xfrm>
            <a:custGeom>
              <a:rect b="b" l="l" r="r" t="t"/>
              <a:pathLst>
                <a:path extrusionOk="0" h="975" w="1710">
                  <a:moveTo>
                    <a:pt x="1607" y="0"/>
                  </a:moveTo>
                  <a:lnTo>
                    <a:pt x="1" y="786"/>
                  </a:lnTo>
                  <a:lnTo>
                    <a:pt x="103" y="974"/>
                  </a:lnTo>
                  <a:lnTo>
                    <a:pt x="1709" y="205"/>
                  </a:lnTo>
                  <a:lnTo>
                    <a:pt x="1607" y="0"/>
                  </a:lnTo>
                  <a:close/>
                </a:path>
              </a:pathLst>
            </a:custGeom>
            <a:solidFill>
              <a:srgbClr val="E09E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7962495" y="1731450"/>
              <a:ext cx="11652" cy="820986"/>
            </a:xfrm>
            <a:custGeom>
              <a:rect b="b" l="l" r="r" t="t"/>
              <a:pathLst>
                <a:path extrusionOk="0" h="9723" w="138">
                  <a:moveTo>
                    <a:pt x="103" y="0"/>
                  </a:moveTo>
                  <a:cubicBezTo>
                    <a:pt x="86" y="0"/>
                    <a:pt x="52" y="2187"/>
                    <a:pt x="18" y="4870"/>
                  </a:cubicBezTo>
                  <a:cubicBezTo>
                    <a:pt x="1" y="7552"/>
                    <a:pt x="1" y="9722"/>
                    <a:pt x="18" y="9722"/>
                  </a:cubicBezTo>
                  <a:cubicBezTo>
                    <a:pt x="52" y="9722"/>
                    <a:pt x="86" y="7552"/>
                    <a:pt x="103" y="4870"/>
                  </a:cubicBezTo>
                  <a:cubicBezTo>
                    <a:pt x="137" y="2187"/>
                    <a:pt x="137" y="0"/>
                    <a:pt x="103"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a:off x="7858637" y="1667953"/>
              <a:ext cx="98201" cy="166004"/>
            </a:xfrm>
            <a:custGeom>
              <a:rect b="b" l="l" r="r" t="t"/>
              <a:pathLst>
                <a:path extrusionOk="0" h="1966" w="1163">
                  <a:moveTo>
                    <a:pt x="325" y="0"/>
                  </a:moveTo>
                  <a:lnTo>
                    <a:pt x="325" y="0"/>
                  </a:lnTo>
                  <a:cubicBezTo>
                    <a:pt x="291" y="34"/>
                    <a:pt x="274" y="69"/>
                    <a:pt x="257" y="103"/>
                  </a:cubicBezTo>
                  <a:cubicBezTo>
                    <a:pt x="188" y="222"/>
                    <a:pt x="154" y="342"/>
                    <a:pt x="120" y="462"/>
                  </a:cubicBezTo>
                  <a:cubicBezTo>
                    <a:pt x="0" y="872"/>
                    <a:pt x="0" y="1299"/>
                    <a:pt x="137" y="1692"/>
                  </a:cubicBezTo>
                  <a:cubicBezTo>
                    <a:pt x="154" y="1760"/>
                    <a:pt x="188" y="1811"/>
                    <a:pt x="240" y="1863"/>
                  </a:cubicBezTo>
                  <a:cubicBezTo>
                    <a:pt x="274" y="1914"/>
                    <a:pt x="342" y="1948"/>
                    <a:pt x="410" y="1965"/>
                  </a:cubicBezTo>
                  <a:cubicBezTo>
                    <a:pt x="530" y="1965"/>
                    <a:pt x="650" y="1897"/>
                    <a:pt x="718" y="1794"/>
                  </a:cubicBezTo>
                  <a:cubicBezTo>
                    <a:pt x="769" y="1709"/>
                    <a:pt x="821" y="1623"/>
                    <a:pt x="855" y="1521"/>
                  </a:cubicBezTo>
                  <a:lnTo>
                    <a:pt x="957" y="1282"/>
                  </a:lnTo>
                  <a:cubicBezTo>
                    <a:pt x="1043" y="1128"/>
                    <a:pt x="1094" y="974"/>
                    <a:pt x="1162" y="820"/>
                  </a:cubicBezTo>
                  <a:lnTo>
                    <a:pt x="1162" y="820"/>
                  </a:lnTo>
                  <a:cubicBezTo>
                    <a:pt x="1060" y="957"/>
                    <a:pt x="974" y="1111"/>
                    <a:pt x="906" y="1265"/>
                  </a:cubicBezTo>
                  <a:cubicBezTo>
                    <a:pt x="872" y="1333"/>
                    <a:pt x="838" y="1418"/>
                    <a:pt x="803" y="1504"/>
                  </a:cubicBezTo>
                  <a:cubicBezTo>
                    <a:pt x="752" y="1589"/>
                    <a:pt x="718" y="1675"/>
                    <a:pt x="667" y="1760"/>
                  </a:cubicBezTo>
                  <a:cubicBezTo>
                    <a:pt x="598" y="1828"/>
                    <a:pt x="513" y="1880"/>
                    <a:pt x="410" y="1880"/>
                  </a:cubicBezTo>
                  <a:cubicBezTo>
                    <a:pt x="325" y="1863"/>
                    <a:pt x="257" y="1777"/>
                    <a:pt x="223" y="1675"/>
                  </a:cubicBezTo>
                  <a:cubicBezTo>
                    <a:pt x="86" y="1282"/>
                    <a:pt x="86" y="872"/>
                    <a:pt x="171" y="479"/>
                  </a:cubicBezTo>
                  <a:cubicBezTo>
                    <a:pt x="240" y="171"/>
                    <a:pt x="342" y="0"/>
                    <a:pt x="325" y="0"/>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7971192" y="1737107"/>
              <a:ext cx="95246" cy="96343"/>
            </a:xfrm>
            <a:custGeom>
              <a:rect b="b" l="l" r="r" t="t"/>
              <a:pathLst>
                <a:path extrusionOk="0" h="1141" w="1128">
                  <a:moveTo>
                    <a:pt x="1" y="1"/>
                  </a:moveTo>
                  <a:cubicBezTo>
                    <a:pt x="1" y="1"/>
                    <a:pt x="0" y="1"/>
                    <a:pt x="0" y="1"/>
                  </a:cubicBezTo>
                  <a:cubicBezTo>
                    <a:pt x="17" y="104"/>
                    <a:pt x="51" y="206"/>
                    <a:pt x="103" y="292"/>
                  </a:cubicBezTo>
                  <a:cubicBezTo>
                    <a:pt x="205" y="531"/>
                    <a:pt x="342" y="753"/>
                    <a:pt x="479" y="975"/>
                  </a:cubicBezTo>
                  <a:cubicBezTo>
                    <a:pt x="513" y="1044"/>
                    <a:pt x="581" y="1095"/>
                    <a:pt x="666" y="1129"/>
                  </a:cubicBezTo>
                  <a:cubicBezTo>
                    <a:pt x="695" y="1136"/>
                    <a:pt x="726" y="1140"/>
                    <a:pt x="758" y="1140"/>
                  </a:cubicBezTo>
                  <a:cubicBezTo>
                    <a:pt x="803" y="1140"/>
                    <a:pt x="849" y="1132"/>
                    <a:pt x="889" y="1112"/>
                  </a:cubicBezTo>
                  <a:cubicBezTo>
                    <a:pt x="1008" y="1044"/>
                    <a:pt x="1077" y="941"/>
                    <a:pt x="1111" y="804"/>
                  </a:cubicBezTo>
                  <a:cubicBezTo>
                    <a:pt x="1128" y="736"/>
                    <a:pt x="1128" y="651"/>
                    <a:pt x="1111" y="565"/>
                  </a:cubicBezTo>
                  <a:cubicBezTo>
                    <a:pt x="1111" y="514"/>
                    <a:pt x="1094" y="480"/>
                    <a:pt x="1094" y="480"/>
                  </a:cubicBezTo>
                  <a:cubicBezTo>
                    <a:pt x="1094" y="480"/>
                    <a:pt x="1094" y="616"/>
                    <a:pt x="1042" y="787"/>
                  </a:cubicBezTo>
                  <a:cubicBezTo>
                    <a:pt x="1025" y="890"/>
                    <a:pt x="957" y="992"/>
                    <a:pt x="854" y="1027"/>
                  </a:cubicBezTo>
                  <a:cubicBezTo>
                    <a:pt x="824" y="1047"/>
                    <a:pt x="794" y="1055"/>
                    <a:pt x="761" y="1055"/>
                  </a:cubicBezTo>
                  <a:cubicBezTo>
                    <a:pt x="737" y="1055"/>
                    <a:pt x="712" y="1051"/>
                    <a:pt x="684" y="1044"/>
                  </a:cubicBezTo>
                  <a:cubicBezTo>
                    <a:pt x="632" y="1027"/>
                    <a:pt x="581" y="975"/>
                    <a:pt x="547" y="924"/>
                  </a:cubicBezTo>
                  <a:cubicBezTo>
                    <a:pt x="212" y="438"/>
                    <a:pt x="24" y="1"/>
                    <a:pt x="1" y="1"/>
                  </a:cubicBezTo>
                  <a:close/>
                </a:path>
              </a:pathLst>
            </a:cu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p:nvPr/>
          </p:nvSpPr>
          <p:spPr>
            <a:xfrm>
              <a:off x="8363573" y="2409483"/>
              <a:ext cx="18830" cy="331924"/>
            </a:xfrm>
            <a:custGeom>
              <a:rect b="b" l="l" r="r" t="t"/>
              <a:pathLst>
                <a:path extrusionOk="0" h="3931" w="223">
                  <a:moveTo>
                    <a:pt x="18" y="0"/>
                  </a:moveTo>
                  <a:cubicBezTo>
                    <a:pt x="18" y="52"/>
                    <a:pt x="1" y="86"/>
                    <a:pt x="1" y="137"/>
                  </a:cubicBezTo>
                  <a:lnTo>
                    <a:pt x="1" y="564"/>
                  </a:lnTo>
                  <a:cubicBezTo>
                    <a:pt x="1" y="923"/>
                    <a:pt x="18" y="1419"/>
                    <a:pt x="35" y="1965"/>
                  </a:cubicBezTo>
                  <a:cubicBezTo>
                    <a:pt x="69" y="2495"/>
                    <a:pt x="103" y="3008"/>
                    <a:pt x="137" y="3349"/>
                  </a:cubicBezTo>
                  <a:cubicBezTo>
                    <a:pt x="154" y="3537"/>
                    <a:pt x="171" y="3691"/>
                    <a:pt x="189" y="3777"/>
                  </a:cubicBezTo>
                  <a:cubicBezTo>
                    <a:pt x="189" y="3828"/>
                    <a:pt x="206" y="3879"/>
                    <a:pt x="223" y="3930"/>
                  </a:cubicBezTo>
                  <a:cubicBezTo>
                    <a:pt x="223" y="3742"/>
                    <a:pt x="223" y="3554"/>
                    <a:pt x="206" y="3349"/>
                  </a:cubicBezTo>
                  <a:cubicBezTo>
                    <a:pt x="189" y="2973"/>
                    <a:pt x="154" y="2495"/>
                    <a:pt x="137" y="1965"/>
                  </a:cubicBezTo>
                  <a:cubicBezTo>
                    <a:pt x="103" y="1419"/>
                    <a:pt x="86" y="957"/>
                    <a:pt x="69" y="564"/>
                  </a:cubicBezTo>
                  <a:cubicBezTo>
                    <a:pt x="69" y="376"/>
                    <a:pt x="52" y="188"/>
                    <a:pt x="18" y="0"/>
                  </a:cubicBezTo>
                  <a:close/>
                </a:path>
              </a:pathLst>
            </a:custGeom>
            <a:solidFill>
              <a:srgbClr val="A562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a:off x="8103928" y="1739556"/>
              <a:ext cx="284301" cy="1224006"/>
            </a:xfrm>
            <a:custGeom>
              <a:rect b="b" l="l" r="r" t="t"/>
              <a:pathLst>
                <a:path extrusionOk="0" h="14496" w="3367">
                  <a:moveTo>
                    <a:pt x="962" y="1"/>
                  </a:moveTo>
                  <a:cubicBezTo>
                    <a:pt x="350" y="1"/>
                    <a:pt x="0" y="434"/>
                    <a:pt x="0" y="434"/>
                  </a:cubicBezTo>
                  <a:cubicBezTo>
                    <a:pt x="0" y="434"/>
                    <a:pt x="820" y="12121"/>
                    <a:pt x="547" y="14496"/>
                  </a:cubicBezTo>
                  <a:lnTo>
                    <a:pt x="3366" y="14325"/>
                  </a:lnTo>
                  <a:cubicBezTo>
                    <a:pt x="3366" y="14325"/>
                    <a:pt x="3058" y="1083"/>
                    <a:pt x="1897" y="314"/>
                  </a:cubicBezTo>
                  <a:cubicBezTo>
                    <a:pt x="1541" y="82"/>
                    <a:pt x="1227" y="1"/>
                    <a:pt x="9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p:nvPr/>
          </p:nvSpPr>
          <p:spPr>
            <a:xfrm>
              <a:off x="8109670" y="1872798"/>
              <a:ext cx="44836" cy="945025"/>
            </a:xfrm>
            <a:custGeom>
              <a:rect b="b" l="l" r="r" t="t"/>
              <a:pathLst>
                <a:path extrusionOk="0" h="11192" w="531">
                  <a:moveTo>
                    <a:pt x="0" y="0"/>
                  </a:moveTo>
                  <a:cubicBezTo>
                    <a:pt x="0" y="35"/>
                    <a:pt x="0" y="69"/>
                    <a:pt x="0" y="103"/>
                  </a:cubicBezTo>
                  <a:lnTo>
                    <a:pt x="0" y="445"/>
                  </a:lnTo>
                  <a:cubicBezTo>
                    <a:pt x="17" y="735"/>
                    <a:pt x="35" y="1145"/>
                    <a:pt x="52" y="1641"/>
                  </a:cubicBezTo>
                  <a:cubicBezTo>
                    <a:pt x="103" y="2649"/>
                    <a:pt x="154" y="4050"/>
                    <a:pt x="257" y="5588"/>
                  </a:cubicBezTo>
                  <a:cubicBezTo>
                    <a:pt x="342" y="7142"/>
                    <a:pt x="428" y="8544"/>
                    <a:pt x="462" y="9552"/>
                  </a:cubicBezTo>
                  <a:cubicBezTo>
                    <a:pt x="479" y="10047"/>
                    <a:pt x="513" y="10457"/>
                    <a:pt x="513" y="10748"/>
                  </a:cubicBezTo>
                  <a:cubicBezTo>
                    <a:pt x="513" y="10884"/>
                    <a:pt x="530" y="10987"/>
                    <a:pt x="530" y="11072"/>
                  </a:cubicBezTo>
                  <a:lnTo>
                    <a:pt x="530" y="10748"/>
                  </a:lnTo>
                  <a:cubicBezTo>
                    <a:pt x="530" y="10457"/>
                    <a:pt x="530" y="10047"/>
                    <a:pt x="513" y="9552"/>
                  </a:cubicBezTo>
                  <a:cubicBezTo>
                    <a:pt x="496" y="8526"/>
                    <a:pt x="410" y="7125"/>
                    <a:pt x="325" y="5588"/>
                  </a:cubicBezTo>
                  <a:cubicBezTo>
                    <a:pt x="257" y="4050"/>
                    <a:pt x="171" y="2649"/>
                    <a:pt x="120" y="1641"/>
                  </a:cubicBezTo>
                  <a:cubicBezTo>
                    <a:pt x="86" y="1128"/>
                    <a:pt x="69" y="735"/>
                    <a:pt x="35" y="428"/>
                  </a:cubicBezTo>
                  <a:cubicBezTo>
                    <a:pt x="35" y="308"/>
                    <a:pt x="17" y="188"/>
                    <a:pt x="17" y="103"/>
                  </a:cubicBezTo>
                  <a:cubicBezTo>
                    <a:pt x="17" y="69"/>
                    <a:pt x="17" y="35"/>
                    <a:pt x="0" y="0"/>
                  </a:cubicBezTo>
                  <a:close/>
                  <a:moveTo>
                    <a:pt x="530" y="11072"/>
                  </a:moveTo>
                  <a:cubicBezTo>
                    <a:pt x="513" y="11106"/>
                    <a:pt x="530" y="11158"/>
                    <a:pt x="530" y="11192"/>
                  </a:cubicBezTo>
                  <a:cubicBezTo>
                    <a:pt x="530" y="11158"/>
                    <a:pt x="530" y="11106"/>
                    <a:pt x="530" y="11072"/>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a:off x="8105363" y="1727059"/>
              <a:ext cx="187620" cy="128514"/>
            </a:xfrm>
            <a:custGeom>
              <a:rect b="b" l="l" r="r" t="t"/>
              <a:pathLst>
                <a:path extrusionOk="0" h="1522" w="2222">
                  <a:moveTo>
                    <a:pt x="1487" y="1"/>
                  </a:moveTo>
                  <a:cubicBezTo>
                    <a:pt x="1247" y="1"/>
                    <a:pt x="1025" y="52"/>
                    <a:pt x="837" y="155"/>
                  </a:cubicBezTo>
                  <a:cubicBezTo>
                    <a:pt x="479" y="342"/>
                    <a:pt x="205" y="667"/>
                    <a:pt x="86" y="1043"/>
                  </a:cubicBezTo>
                  <a:cubicBezTo>
                    <a:pt x="34" y="1146"/>
                    <a:pt x="17" y="1265"/>
                    <a:pt x="0" y="1385"/>
                  </a:cubicBezTo>
                  <a:cubicBezTo>
                    <a:pt x="0" y="1436"/>
                    <a:pt x="0" y="1470"/>
                    <a:pt x="0" y="1521"/>
                  </a:cubicBezTo>
                  <a:cubicBezTo>
                    <a:pt x="34" y="1368"/>
                    <a:pt x="86" y="1214"/>
                    <a:pt x="137" y="1060"/>
                  </a:cubicBezTo>
                  <a:cubicBezTo>
                    <a:pt x="274" y="701"/>
                    <a:pt x="530" y="411"/>
                    <a:pt x="872" y="240"/>
                  </a:cubicBezTo>
                  <a:cubicBezTo>
                    <a:pt x="1059" y="137"/>
                    <a:pt x="1265" y="86"/>
                    <a:pt x="1470" y="86"/>
                  </a:cubicBezTo>
                  <a:cubicBezTo>
                    <a:pt x="1489" y="84"/>
                    <a:pt x="1509" y="83"/>
                    <a:pt x="1529" y="83"/>
                  </a:cubicBezTo>
                  <a:cubicBezTo>
                    <a:pt x="1666" y="83"/>
                    <a:pt x="1812" y="133"/>
                    <a:pt x="1931" y="223"/>
                  </a:cubicBezTo>
                  <a:cubicBezTo>
                    <a:pt x="2068" y="308"/>
                    <a:pt x="2153" y="445"/>
                    <a:pt x="2204" y="582"/>
                  </a:cubicBezTo>
                  <a:cubicBezTo>
                    <a:pt x="2221" y="548"/>
                    <a:pt x="2221" y="496"/>
                    <a:pt x="2204" y="462"/>
                  </a:cubicBezTo>
                  <a:cubicBezTo>
                    <a:pt x="2153" y="342"/>
                    <a:pt x="2085" y="240"/>
                    <a:pt x="1982" y="172"/>
                  </a:cubicBezTo>
                  <a:cubicBezTo>
                    <a:pt x="1845" y="69"/>
                    <a:pt x="1658" y="1"/>
                    <a:pt x="1487"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9" name="Shape 2919"/>
        <p:cNvGrpSpPr/>
        <p:nvPr/>
      </p:nvGrpSpPr>
      <p:grpSpPr>
        <a:xfrm>
          <a:off x="0" y="0"/>
          <a:ext cx="0" cy="0"/>
          <a:chOff x="0" y="0"/>
          <a:chExt cx="0" cy="0"/>
        </a:xfrm>
      </p:grpSpPr>
      <p:sp>
        <p:nvSpPr>
          <p:cNvPr id="2920" name="Google Shape;2920;p46"/>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2921" name="Google Shape;2921;p46"/>
          <p:cNvGrpSpPr/>
          <p:nvPr/>
        </p:nvGrpSpPr>
        <p:grpSpPr>
          <a:xfrm>
            <a:off x="4344401" y="1192080"/>
            <a:ext cx="2050614" cy="788426"/>
            <a:chOff x="1146400" y="1416125"/>
            <a:chExt cx="2143200" cy="788426"/>
          </a:xfrm>
        </p:grpSpPr>
        <p:sp>
          <p:nvSpPr>
            <p:cNvPr id="2922" name="Google Shape;2922;p46"/>
            <p:cNvSpPr txBox="1"/>
            <p:nvPr/>
          </p:nvSpPr>
          <p:spPr>
            <a:xfrm flipH="1">
              <a:off x="1146400" y="1416125"/>
              <a:ext cx="21432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2923" name="Google Shape;2923;p46"/>
            <p:cNvSpPr txBox="1"/>
            <p:nvPr/>
          </p:nvSpPr>
          <p:spPr>
            <a:xfrm flipH="1">
              <a:off x="1146400" y="1759951"/>
              <a:ext cx="2143200" cy="44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a:t>
              </a:r>
              <a:endParaRPr sz="1200">
                <a:solidFill>
                  <a:schemeClr val="dk1"/>
                </a:solidFill>
                <a:latin typeface="Roboto Light"/>
                <a:ea typeface="Roboto Light"/>
                <a:cs typeface="Roboto Light"/>
                <a:sym typeface="Roboto Light"/>
              </a:endParaRPr>
            </a:p>
          </p:txBody>
        </p:sp>
      </p:grpSp>
      <p:grpSp>
        <p:nvGrpSpPr>
          <p:cNvPr id="2924" name="Google Shape;2924;p46"/>
          <p:cNvGrpSpPr/>
          <p:nvPr/>
        </p:nvGrpSpPr>
        <p:grpSpPr>
          <a:xfrm>
            <a:off x="6600384" y="1192080"/>
            <a:ext cx="2050614" cy="788426"/>
            <a:chOff x="1146400" y="1416125"/>
            <a:chExt cx="2143200" cy="788426"/>
          </a:xfrm>
        </p:grpSpPr>
        <p:sp>
          <p:nvSpPr>
            <p:cNvPr id="2925" name="Google Shape;2925;p46"/>
            <p:cNvSpPr txBox="1"/>
            <p:nvPr/>
          </p:nvSpPr>
          <p:spPr>
            <a:xfrm flipH="1">
              <a:off x="1146400" y="1416125"/>
              <a:ext cx="21432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Earth</a:t>
              </a:r>
              <a:endParaRPr sz="2400">
                <a:solidFill>
                  <a:schemeClr val="dk1"/>
                </a:solidFill>
                <a:latin typeface="Amatic SC"/>
                <a:ea typeface="Amatic SC"/>
                <a:cs typeface="Amatic SC"/>
                <a:sym typeface="Amatic SC"/>
              </a:endParaRPr>
            </a:p>
          </p:txBody>
        </p:sp>
        <p:sp>
          <p:nvSpPr>
            <p:cNvPr id="2926" name="Google Shape;2926;p46"/>
            <p:cNvSpPr txBox="1"/>
            <p:nvPr/>
          </p:nvSpPr>
          <p:spPr>
            <a:xfrm flipH="1">
              <a:off x="1146400" y="1759951"/>
              <a:ext cx="2143200" cy="44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Earth is the beautiful planet we all live on</a:t>
              </a:r>
              <a:endParaRPr sz="1200">
                <a:solidFill>
                  <a:schemeClr val="dk1"/>
                </a:solidFill>
                <a:latin typeface="Roboto Light"/>
                <a:ea typeface="Roboto Light"/>
                <a:cs typeface="Roboto Light"/>
                <a:sym typeface="Roboto Light"/>
              </a:endParaRPr>
            </a:p>
          </p:txBody>
        </p:sp>
      </p:grpSp>
      <p:grpSp>
        <p:nvGrpSpPr>
          <p:cNvPr id="2927" name="Google Shape;2927;p46"/>
          <p:cNvGrpSpPr/>
          <p:nvPr/>
        </p:nvGrpSpPr>
        <p:grpSpPr>
          <a:xfrm>
            <a:off x="493002" y="1192075"/>
            <a:ext cx="3390796" cy="788426"/>
            <a:chOff x="1146291" y="1416120"/>
            <a:chExt cx="1954800" cy="788426"/>
          </a:xfrm>
        </p:grpSpPr>
        <p:sp>
          <p:nvSpPr>
            <p:cNvPr id="2928" name="Google Shape;2928;p46"/>
            <p:cNvSpPr txBox="1"/>
            <p:nvPr/>
          </p:nvSpPr>
          <p:spPr>
            <a:xfrm flipH="1">
              <a:off x="1146291" y="1416120"/>
              <a:ext cx="19548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2929" name="Google Shape;2929;p46"/>
            <p:cNvSpPr txBox="1"/>
            <p:nvPr/>
          </p:nvSpPr>
          <p:spPr>
            <a:xfrm flipH="1">
              <a:off x="1146291" y="1759945"/>
              <a:ext cx="1954800" cy="44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 It is also the largest planet in the Solar System</a:t>
              </a:r>
              <a:endParaRPr sz="1200">
                <a:solidFill>
                  <a:schemeClr val="dk1"/>
                </a:solidFill>
                <a:latin typeface="Roboto Light"/>
                <a:ea typeface="Roboto Light"/>
                <a:cs typeface="Roboto Light"/>
                <a:sym typeface="Roboto Light"/>
              </a:endParaRPr>
            </a:p>
          </p:txBody>
        </p:sp>
      </p:grpSp>
      <p:grpSp>
        <p:nvGrpSpPr>
          <p:cNvPr id="2930" name="Google Shape;2930;p46"/>
          <p:cNvGrpSpPr/>
          <p:nvPr/>
        </p:nvGrpSpPr>
        <p:grpSpPr>
          <a:xfrm>
            <a:off x="513050" y="2230650"/>
            <a:ext cx="3350700" cy="2501002"/>
            <a:chOff x="640664" y="2230650"/>
            <a:chExt cx="3350700" cy="2501002"/>
          </a:xfrm>
        </p:grpSpPr>
        <p:grpSp>
          <p:nvGrpSpPr>
            <p:cNvPr id="2931" name="Google Shape;2931;p46"/>
            <p:cNvGrpSpPr/>
            <p:nvPr/>
          </p:nvGrpSpPr>
          <p:grpSpPr>
            <a:xfrm>
              <a:off x="812300" y="2230650"/>
              <a:ext cx="596700" cy="2501002"/>
              <a:chOff x="812300" y="1301298"/>
              <a:chExt cx="596700" cy="2501002"/>
            </a:xfrm>
          </p:grpSpPr>
          <p:sp>
            <p:nvSpPr>
              <p:cNvPr id="2932" name="Google Shape;2932;p46"/>
              <p:cNvSpPr txBox="1"/>
              <p:nvPr/>
            </p:nvSpPr>
            <p:spPr>
              <a:xfrm flipH="1">
                <a:off x="812300" y="3623500"/>
                <a:ext cx="596700" cy="1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oboto Light"/>
                    <a:ea typeface="Roboto Light"/>
                    <a:cs typeface="Roboto Light"/>
                    <a:sym typeface="Roboto Light"/>
                  </a:rPr>
                  <a:t>Mars</a:t>
                </a:r>
                <a:endParaRPr sz="1000">
                  <a:solidFill>
                    <a:schemeClr val="dk1"/>
                  </a:solidFill>
                  <a:latin typeface="Roboto Light"/>
                  <a:ea typeface="Roboto Light"/>
                  <a:cs typeface="Roboto Light"/>
                  <a:sym typeface="Roboto Light"/>
                </a:endParaRPr>
              </a:p>
            </p:txBody>
          </p:sp>
          <p:grpSp>
            <p:nvGrpSpPr>
              <p:cNvPr id="2933" name="Google Shape;2933;p46"/>
              <p:cNvGrpSpPr/>
              <p:nvPr/>
            </p:nvGrpSpPr>
            <p:grpSpPr>
              <a:xfrm>
                <a:off x="944745" y="1301298"/>
                <a:ext cx="331800" cy="2293200"/>
                <a:chOff x="944745" y="1301298"/>
                <a:chExt cx="331800" cy="2293200"/>
              </a:xfrm>
            </p:grpSpPr>
            <p:grpSp>
              <p:nvGrpSpPr>
                <p:cNvPr id="2934" name="Google Shape;2934;p46"/>
                <p:cNvGrpSpPr/>
                <p:nvPr/>
              </p:nvGrpSpPr>
              <p:grpSpPr>
                <a:xfrm>
                  <a:off x="944745" y="1655430"/>
                  <a:ext cx="331800" cy="1939068"/>
                  <a:chOff x="794875" y="1226752"/>
                  <a:chExt cx="331800" cy="2382440"/>
                </a:xfrm>
              </p:grpSpPr>
              <p:sp>
                <p:nvSpPr>
                  <p:cNvPr id="2935" name="Google Shape;2935;p46"/>
                  <p:cNvSpPr/>
                  <p:nvPr/>
                </p:nvSpPr>
                <p:spPr>
                  <a:xfrm rot="5400000">
                    <a:off x="-230375" y="2252002"/>
                    <a:ext cx="2382300" cy="3318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46"/>
                  <p:cNvSpPr/>
                  <p:nvPr/>
                </p:nvSpPr>
                <p:spPr>
                  <a:xfrm rot="5400000">
                    <a:off x="-114145" y="2424792"/>
                    <a:ext cx="21498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7" name="Google Shape;2937;p46"/>
                <p:cNvSpPr txBox="1"/>
                <p:nvPr/>
              </p:nvSpPr>
              <p:spPr>
                <a:xfrm>
                  <a:off x="948039" y="1301298"/>
                  <a:ext cx="325200" cy="354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90</a:t>
                  </a:r>
                  <a:endParaRPr>
                    <a:solidFill>
                      <a:schemeClr val="dk1"/>
                    </a:solidFill>
                  </a:endParaRPr>
                </a:p>
              </p:txBody>
            </p:sp>
          </p:grpSp>
        </p:grpSp>
        <p:grpSp>
          <p:nvGrpSpPr>
            <p:cNvPr id="2938" name="Google Shape;2938;p46"/>
            <p:cNvGrpSpPr/>
            <p:nvPr/>
          </p:nvGrpSpPr>
          <p:grpSpPr>
            <a:xfrm>
              <a:off x="1414787" y="2230700"/>
              <a:ext cx="596700" cy="2500952"/>
              <a:chOff x="1414787" y="1301348"/>
              <a:chExt cx="596700" cy="2500952"/>
            </a:xfrm>
          </p:grpSpPr>
          <p:sp>
            <p:nvSpPr>
              <p:cNvPr id="2939" name="Google Shape;2939;p46"/>
              <p:cNvSpPr txBox="1"/>
              <p:nvPr/>
            </p:nvSpPr>
            <p:spPr>
              <a:xfrm flipH="1">
                <a:off x="1414787" y="3623500"/>
                <a:ext cx="596700" cy="1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oboto Light"/>
                    <a:ea typeface="Roboto Light"/>
                    <a:cs typeface="Roboto Light"/>
                    <a:sym typeface="Roboto Light"/>
                  </a:rPr>
                  <a:t>Venus</a:t>
                </a:r>
                <a:endParaRPr sz="1000">
                  <a:solidFill>
                    <a:schemeClr val="dk1"/>
                  </a:solidFill>
                  <a:latin typeface="Roboto Light"/>
                  <a:ea typeface="Roboto Light"/>
                  <a:cs typeface="Roboto Light"/>
                  <a:sym typeface="Roboto Light"/>
                </a:endParaRPr>
              </a:p>
            </p:txBody>
          </p:sp>
          <p:grpSp>
            <p:nvGrpSpPr>
              <p:cNvPr id="2940" name="Google Shape;2940;p46"/>
              <p:cNvGrpSpPr/>
              <p:nvPr/>
            </p:nvGrpSpPr>
            <p:grpSpPr>
              <a:xfrm>
                <a:off x="1547435" y="1301348"/>
                <a:ext cx="331800" cy="2293051"/>
                <a:chOff x="1547435" y="1301348"/>
                <a:chExt cx="331800" cy="2293051"/>
              </a:xfrm>
            </p:grpSpPr>
            <p:grpSp>
              <p:nvGrpSpPr>
                <p:cNvPr id="2941" name="Google Shape;2941;p46"/>
                <p:cNvGrpSpPr/>
                <p:nvPr/>
              </p:nvGrpSpPr>
              <p:grpSpPr>
                <a:xfrm>
                  <a:off x="1547435" y="1655430"/>
                  <a:ext cx="331800" cy="1938968"/>
                  <a:chOff x="794875" y="1226752"/>
                  <a:chExt cx="331800" cy="2382318"/>
                </a:xfrm>
              </p:grpSpPr>
              <p:sp>
                <p:nvSpPr>
                  <p:cNvPr id="2942" name="Google Shape;2942;p46"/>
                  <p:cNvSpPr/>
                  <p:nvPr/>
                </p:nvSpPr>
                <p:spPr>
                  <a:xfrm rot="5400000">
                    <a:off x="-230375" y="2252002"/>
                    <a:ext cx="2382300" cy="3318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46"/>
                  <p:cNvSpPr/>
                  <p:nvPr/>
                </p:nvSpPr>
                <p:spPr>
                  <a:xfrm rot="5400000">
                    <a:off x="38990" y="2577820"/>
                    <a:ext cx="18435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4" name="Google Shape;2944;p46"/>
                <p:cNvSpPr txBox="1"/>
                <p:nvPr/>
              </p:nvSpPr>
              <p:spPr>
                <a:xfrm>
                  <a:off x="1550539" y="1301348"/>
                  <a:ext cx="325200" cy="354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8</a:t>
                  </a:r>
                  <a:r>
                    <a:rPr lang="en" sz="2400">
                      <a:solidFill>
                        <a:schemeClr val="dk1"/>
                      </a:solidFill>
                      <a:latin typeface="Amatic SC"/>
                      <a:ea typeface="Amatic SC"/>
                      <a:cs typeface="Amatic SC"/>
                      <a:sym typeface="Amatic SC"/>
                    </a:rPr>
                    <a:t>0</a:t>
                  </a:r>
                  <a:endParaRPr>
                    <a:solidFill>
                      <a:schemeClr val="dk1"/>
                    </a:solidFill>
                  </a:endParaRPr>
                </a:p>
              </p:txBody>
            </p:sp>
          </p:grpSp>
        </p:grpSp>
        <p:grpSp>
          <p:nvGrpSpPr>
            <p:cNvPr id="2945" name="Google Shape;2945;p46"/>
            <p:cNvGrpSpPr/>
            <p:nvPr/>
          </p:nvGrpSpPr>
          <p:grpSpPr>
            <a:xfrm>
              <a:off x="2017275" y="2230700"/>
              <a:ext cx="596700" cy="2500952"/>
              <a:chOff x="2017275" y="1301348"/>
              <a:chExt cx="596700" cy="2500952"/>
            </a:xfrm>
          </p:grpSpPr>
          <p:sp>
            <p:nvSpPr>
              <p:cNvPr id="2946" name="Google Shape;2946;p46"/>
              <p:cNvSpPr txBox="1"/>
              <p:nvPr/>
            </p:nvSpPr>
            <p:spPr>
              <a:xfrm flipH="1">
                <a:off x="2017275" y="3623500"/>
                <a:ext cx="596700" cy="1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oboto Light"/>
                    <a:ea typeface="Roboto Light"/>
                    <a:cs typeface="Roboto Light"/>
                    <a:sym typeface="Roboto Light"/>
                  </a:rPr>
                  <a:t>Earth</a:t>
                </a:r>
                <a:endParaRPr sz="1000">
                  <a:solidFill>
                    <a:schemeClr val="dk1"/>
                  </a:solidFill>
                  <a:latin typeface="Roboto Light"/>
                  <a:ea typeface="Roboto Light"/>
                  <a:cs typeface="Roboto Light"/>
                  <a:sym typeface="Roboto Light"/>
                </a:endParaRPr>
              </a:p>
            </p:txBody>
          </p:sp>
          <p:grpSp>
            <p:nvGrpSpPr>
              <p:cNvPr id="2947" name="Google Shape;2947;p46"/>
              <p:cNvGrpSpPr/>
              <p:nvPr/>
            </p:nvGrpSpPr>
            <p:grpSpPr>
              <a:xfrm>
                <a:off x="2150125" y="1301348"/>
                <a:ext cx="331800" cy="2293036"/>
                <a:chOff x="2150125" y="1301348"/>
                <a:chExt cx="331800" cy="2293036"/>
              </a:xfrm>
            </p:grpSpPr>
            <p:grpSp>
              <p:nvGrpSpPr>
                <p:cNvPr id="2948" name="Google Shape;2948;p46"/>
                <p:cNvGrpSpPr/>
                <p:nvPr/>
              </p:nvGrpSpPr>
              <p:grpSpPr>
                <a:xfrm>
                  <a:off x="2150125" y="1655430"/>
                  <a:ext cx="331800" cy="1938954"/>
                  <a:chOff x="794875" y="1226752"/>
                  <a:chExt cx="331800" cy="2382300"/>
                </a:xfrm>
              </p:grpSpPr>
              <p:sp>
                <p:nvSpPr>
                  <p:cNvPr id="2949" name="Google Shape;2949;p46"/>
                  <p:cNvSpPr/>
                  <p:nvPr/>
                </p:nvSpPr>
                <p:spPr>
                  <a:xfrm rot="5400000">
                    <a:off x="-230375" y="2252002"/>
                    <a:ext cx="2382300" cy="331800"/>
                  </a:xfrm>
                  <a:prstGeom prst="rect">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46"/>
                  <p:cNvSpPr/>
                  <p:nvPr/>
                </p:nvSpPr>
                <p:spPr>
                  <a:xfrm rot="5400000">
                    <a:off x="743250" y="3281994"/>
                    <a:ext cx="435000" cy="21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1" name="Google Shape;2951;p46"/>
                <p:cNvSpPr txBox="1"/>
                <p:nvPr/>
              </p:nvSpPr>
              <p:spPr>
                <a:xfrm>
                  <a:off x="2153014" y="1301348"/>
                  <a:ext cx="325200" cy="354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2</a:t>
                  </a:r>
                  <a:r>
                    <a:rPr lang="en" sz="2400">
                      <a:solidFill>
                        <a:schemeClr val="dk1"/>
                      </a:solidFill>
                      <a:latin typeface="Amatic SC"/>
                      <a:ea typeface="Amatic SC"/>
                      <a:cs typeface="Amatic SC"/>
                      <a:sym typeface="Amatic SC"/>
                    </a:rPr>
                    <a:t>0</a:t>
                  </a:r>
                  <a:endParaRPr>
                    <a:solidFill>
                      <a:schemeClr val="dk1"/>
                    </a:solidFill>
                  </a:endParaRPr>
                </a:p>
              </p:txBody>
            </p:sp>
          </p:grpSp>
        </p:grpSp>
        <p:grpSp>
          <p:nvGrpSpPr>
            <p:cNvPr id="2952" name="Google Shape;2952;p46"/>
            <p:cNvGrpSpPr/>
            <p:nvPr/>
          </p:nvGrpSpPr>
          <p:grpSpPr>
            <a:xfrm>
              <a:off x="2619762" y="2230700"/>
              <a:ext cx="596700" cy="2500952"/>
              <a:chOff x="2619762" y="1301348"/>
              <a:chExt cx="596700" cy="2500952"/>
            </a:xfrm>
          </p:grpSpPr>
          <p:sp>
            <p:nvSpPr>
              <p:cNvPr id="2953" name="Google Shape;2953;p46"/>
              <p:cNvSpPr txBox="1"/>
              <p:nvPr/>
            </p:nvSpPr>
            <p:spPr>
              <a:xfrm flipH="1">
                <a:off x="2619762" y="3623500"/>
                <a:ext cx="596700" cy="1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oboto Light"/>
                    <a:ea typeface="Roboto Light"/>
                    <a:cs typeface="Roboto Light"/>
                    <a:sym typeface="Roboto Light"/>
                  </a:rPr>
                  <a:t>Moon</a:t>
                </a:r>
                <a:endParaRPr sz="1000">
                  <a:solidFill>
                    <a:schemeClr val="dk1"/>
                  </a:solidFill>
                  <a:latin typeface="Roboto Light"/>
                  <a:ea typeface="Roboto Light"/>
                  <a:cs typeface="Roboto Light"/>
                  <a:sym typeface="Roboto Light"/>
                </a:endParaRPr>
              </a:p>
            </p:txBody>
          </p:sp>
          <p:grpSp>
            <p:nvGrpSpPr>
              <p:cNvPr id="2954" name="Google Shape;2954;p46"/>
              <p:cNvGrpSpPr/>
              <p:nvPr/>
            </p:nvGrpSpPr>
            <p:grpSpPr>
              <a:xfrm>
                <a:off x="2752815" y="1301348"/>
                <a:ext cx="331800" cy="2293060"/>
                <a:chOff x="2752815" y="1301348"/>
                <a:chExt cx="331800" cy="2293060"/>
              </a:xfrm>
            </p:grpSpPr>
            <p:grpSp>
              <p:nvGrpSpPr>
                <p:cNvPr id="2955" name="Google Shape;2955;p46"/>
                <p:cNvGrpSpPr/>
                <p:nvPr/>
              </p:nvGrpSpPr>
              <p:grpSpPr>
                <a:xfrm>
                  <a:off x="2752815" y="1655430"/>
                  <a:ext cx="331800" cy="1938978"/>
                  <a:chOff x="794875" y="1226752"/>
                  <a:chExt cx="331800" cy="2382329"/>
                </a:xfrm>
              </p:grpSpPr>
              <p:sp>
                <p:nvSpPr>
                  <p:cNvPr id="2956" name="Google Shape;2956;p46"/>
                  <p:cNvSpPr/>
                  <p:nvPr/>
                </p:nvSpPr>
                <p:spPr>
                  <a:xfrm rot="5400000">
                    <a:off x="-230375" y="2252002"/>
                    <a:ext cx="2382300" cy="331800"/>
                  </a:xfrm>
                  <a:prstGeom prst="rect">
                    <a:avLst/>
                  </a:prstGeom>
                  <a:solidFill>
                    <a:srgbClr val="595959">
                      <a:alpha val="11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46"/>
                  <p:cNvSpPr/>
                  <p:nvPr/>
                </p:nvSpPr>
                <p:spPr>
                  <a:xfrm rot="5400000">
                    <a:off x="351285" y="2890131"/>
                    <a:ext cx="1218900" cy="219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8" name="Google Shape;2958;p46"/>
                <p:cNvSpPr txBox="1"/>
                <p:nvPr/>
              </p:nvSpPr>
              <p:spPr>
                <a:xfrm>
                  <a:off x="2755514" y="1301348"/>
                  <a:ext cx="325200" cy="354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5</a:t>
                  </a:r>
                  <a:r>
                    <a:rPr lang="en" sz="2400">
                      <a:solidFill>
                        <a:schemeClr val="dk1"/>
                      </a:solidFill>
                      <a:latin typeface="Amatic SC"/>
                      <a:ea typeface="Amatic SC"/>
                      <a:cs typeface="Amatic SC"/>
                      <a:sym typeface="Amatic SC"/>
                    </a:rPr>
                    <a:t>0</a:t>
                  </a:r>
                  <a:endParaRPr>
                    <a:solidFill>
                      <a:schemeClr val="dk1"/>
                    </a:solidFill>
                  </a:endParaRPr>
                </a:p>
              </p:txBody>
            </p:sp>
          </p:grpSp>
        </p:grpSp>
        <p:grpSp>
          <p:nvGrpSpPr>
            <p:cNvPr id="2959" name="Google Shape;2959;p46"/>
            <p:cNvGrpSpPr/>
            <p:nvPr/>
          </p:nvGrpSpPr>
          <p:grpSpPr>
            <a:xfrm>
              <a:off x="3222250" y="2230700"/>
              <a:ext cx="596700" cy="2500952"/>
              <a:chOff x="3222250" y="1301348"/>
              <a:chExt cx="596700" cy="2500952"/>
            </a:xfrm>
          </p:grpSpPr>
          <p:sp>
            <p:nvSpPr>
              <p:cNvPr id="2960" name="Google Shape;2960;p46"/>
              <p:cNvSpPr txBox="1"/>
              <p:nvPr/>
            </p:nvSpPr>
            <p:spPr>
              <a:xfrm flipH="1">
                <a:off x="3222250" y="3623500"/>
                <a:ext cx="596700" cy="1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Roboto Light"/>
                    <a:ea typeface="Roboto Light"/>
                    <a:cs typeface="Roboto Light"/>
                    <a:sym typeface="Roboto Light"/>
                  </a:rPr>
                  <a:t>Jupiter</a:t>
                </a:r>
                <a:endParaRPr sz="1000">
                  <a:solidFill>
                    <a:schemeClr val="dk1"/>
                  </a:solidFill>
                  <a:latin typeface="Roboto Light"/>
                  <a:ea typeface="Roboto Light"/>
                  <a:cs typeface="Roboto Light"/>
                  <a:sym typeface="Roboto Light"/>
                </a:endParaRPr>
              </a:p>
            </p:txBody>
          </p:sp>
          <p:grpSp>
            <p:nvGrpSpPr>
              <p:cNvPr id="2961" name="Google Shape;2961;p46"/>
              <p:cNvGrpSpPr/>
              <p:nvPr/>
            </p:nvGrpSpPr>
            <p:grpSpPr>
              <a:xfrm>
                <a:off x="3354690" y="1301348"/>
                <a:ext cx="331800" cy="2293181"/>
                <a:chOff x="3354690" y="1301348"/>
                <a:chExt cx="331800" cy="2293181"/>
              </a:xfrm>
            </p:grpSpPr>
            <p:grpSp>
              <p:nvGrpSpPr>
                <p:cNvPr id="2962" name="Google Shape;2962;p46"/>
                <p:cNvGrpSpPr/>
                <p:nvPr/>
              </p:nvGrpSpPr>
              <p:grpSpPr>
                <a:xfrm>
                  <a:off x="3354690" y="1655430"/>
                  <a:ext cx="331800" cy="1939099"/>
                  <a:chOff x="794875" y="1226752"/>
                  <a:chExt cx="331800" cy="2382478"/>
                </a:xfrm>
              </p:grpSpPr>
              <p:sp>
                <p:nvSpPr>
                  <p:cNvPr id="2963" name="Google Shape;2963;p46"/>
                  <p:cNvSpPr/>
                  <p:nvPr/>
                </p:nvSpPr>
                <p:spPr>
                  <a:xfrm rot="5400000">
                    <a:off x="-230375" y="2252002"/>
                    <a:ext cx="2382300" cy="3318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46"/>
                  <p:cNvSpPr/>
                  <p:nvPr/>
                </p:nvSpPr>
                <p:spPr>
                  <a:xfrm rot="5400000">
                    <a:off x="161385" y="2700381"/>
                    <a:ext cx="1598700" cy="219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5" name="Google Shape;2965;p46"/>
                <p:cNvSpPr txBox="1"/>
                <p:nvPr/>
              </p:nvSpPr>
              <p:spPr>
                <a:xfrm>
                  <a:off x="3357989" y="1301348"/>
                  <a:ext cx="325200" cy="354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65</a:t>
                  </a:r>
                  <a:endParaRPr>
                    <a:solidFill>
                      <a:schemeClr val="dk1"/>
                    </a:solidFill>
                  </a:endParaRPr>
                </a:p>
              </p:txBody>
            </p:sp>
          </p:grpSp>
        </p:grpSp>
        <p:cxnSp>
          <p:nvCxnSpPr>
            <p:cNvPr id="2966" name="Google Shape;2966;p46"/>
            <p:cNvCxnSpPr/>
            <p:nvPr/>
          </p:nvCxnSpPr>
          <p:spPr>
            <a:xfrm>
              <a:off x="640664" y="4523502"/>
              <a:ext cx="3350700" cy="0"/>
            </a:xfrm>
            <a:prstGeom prst="straightConnector1">
              <a:avLst/>
            </a:prstGeom>
            <a:noFill/>
            <a:ln cap="flat" cmpd="sng" w="9525">
              <a:solidFill>
                <a:schemeClr val="dk1"/>
              </a:solidFill>
              <a:prstDash val="solid"/>
              <a:round/>
              <a:headEnd len="med" w="med" type="diamond"/>
              <a:tailEnd len="med" w="med" type="diamond"/>
            </a:ln>
          </p:spPr>
        </p:cxnSp>
      </p:grpSp>
      <p:pic>
        <p:nvPicPr>
          <p:cNvPr id="2967" name="Google Shape;2967;p46">
            <a:hlinkClick r:id="rId3"/>
          </p:cNvPr>
          <p:cNvPicPr preferRelativeResize="0"/>
          <p:nvPr/>
        </p:nvPicPr>
        <p:blipFill>
          <a:blip r:embed="rId4">
            <a:alphaModFix/>
          </a:blip>
          <a:stretch>
            <a:fillRect/>
          </a:stretch>
        </p:blipFill>
        <p:spPr>
          <a:xfrm>
            <a:off x="4377583" y="2135825"/>
            <a:ext cx="1984251" cy="2056301"/>
          </a:xfrm>
          <a:prstGeom prst="rect">
            <a:avLst/>
          </a:prstGeom>
          <a:noFill/>
          <a:ln>
            <a:noFill/>
          </a:ln>
        </p:spPr>
      </p:pic>
      <p:pic>
        <p:nvPicPr>
          <p:cNvPr id="2968" name="Google Shape;2968;p46">
            <a:hlinkClick r:id="rId5"/>
          </p:cNvPr>
          <p:cNvPicPr preferRelativeResize="0"/>
          <p:nvPr/>
        </p:nvPicPr>
        <p:blipFill>
          <a:blip r:embed="rId6">
            <a:alphaModFix/>
          </a:blip>
          <a:stretch>
            <a:fillRect/>
          </a:stretch>
        </p:blipFill>
        <p:spPr>
          <a:xfrm>
            <a:off x="6633566" y="2136238"/>
            <a:ext cx="1984250" cy="2055473"/>
          </a:xfrm>
          <a:prstGeom prst="rect">
            <a:avLst/>
          </a:prstGeom>
          <a:noFill/>
          <a:ln>
            <a:noFill/>
          </a:ln>
        </p:spPr>
      </p:pic>
      <p:sp>
        <p:nvSpPr>
          <p:cNvPr id="2969" name="Google Shape;2969;p46"/>
          <p:cNvSpPr txBox="1"/>
          <p:nvPr/>
        </p:nvSpPr>
        <p:spPr>
          <a:xfrm>
            <a:off x="4344400" y="4233725"/>
            <a:ext cx="4306500" cy="6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To modify this graph, click on it, follow the link, change the data and paste the resulting graph here, replacing this one</a:t>
            </a:r>
            <a:endParaRPr sz="1200">
              <a:solidFill>
                <a:schemeClr val="dk1"/>
              </a:solidFill>
              <a:latin typeface="Roboto Light"/>
              <a:ea typeface="Roboto Light"/>
              <a:cs typeface="Roboto Light"/>
              <a:sym typeface="Roboto Light"/>
            </a:endParaRPr>
          </a:p>
        </p:txBody>
      </p:sp>
      <p:sp>
        <p:nvSpPr>
          <p:cNvPr id="2970" name="Google Shape;2970;p46"/>
          <p:cNvSpPr txBox="1"/>
          <p:nvPr/>
        </p:nvSpPr>
        <p:spPr>
          <a:xfrm>
            <a:off x="4925708" y="2923825"/>
            <a:ext cx="8880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lt2"/>
                </a:solidFill>
                <a:latin typeface="Amatic SC"/>
                <a:ea typeface="Amatic SC"/>
                <a:cs typeface="Amatic SC"/>
                <a:sym typeface="Amatic SC"/>
              </a:rPr>
              <a:t>8</a:t>
            </a:r>
            <a:r>
              <a:rPr lang="en" sz="3600">
                <a:solidFill>
                  <a:schemeClr val="lt2"/>
                </a:solidFill>
                <a:latin typeface="Amatic SC"/>
                <a:ea typeface="Amatic SC"/>
                <a:cs typeface="Amatic SC"/>
                <a:sym typeface="Amatic SC"/>
              </a:rPr>
              <a:t>0%</a:t>
            </a:r>
            <a:endParaRPr sz="3600">
              <a:solidFill>
                <a:schemeClr val="lt2"/>
              </a:solidFill>
              <a:latin typeface="Amatic SC"/>
              <a:ea typeface="Amatic SC"/>
              <a:cs typeface="Amatic SC"/>
              <a:sym typeface="Amatic SC"/>
            </a:endParaRPr>
          </a:p>
        </p:txBody>
      </p:sp>
      <p:sp>
        <p:nvSpPr>
          <p:cNvPr id="2971" name="Google Shape;2971;p46"/>
          <p:cNvSpPr txBox="1"/>
          <p:nvPr/>
        </p:nvSpPr>
        <p:spPr>
          <a:xfrm>
            <a:off x="7181691" y="2923825"/>
            <a:ext cx="888000" cy="4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lt2"/>
                </a:solidFill>
                <a:latin typeface="Amatic SC"/>
                <a:ea typeface="Amatic SC"/>
                <a:cs typeface="Amatic SC"/>
                <a:sym typeface="Amatic SC"/>
              </a:rPr>
              <a:t>6</a:t>
            </a:r>
            <a:r>
              <a:rPr lang="en" sz="3600">
                <a:solidFill>
                  <a:schemeClr val="lt2"/>
                </a:solidFill>
                <a:latin typeface="Amatic SC"/>
                <a:ea typeface="Amatic SC"/>
                <a:cs typeface="Amatic SC"/>
                <a:sym typeface="Amatic SC"/>
              </a:rPr>
              <a:t>0%</a:t>
            </a:r>
            <a:endParaRPr sz="3600">
              <a:solidFill>
                <a:schemeClr val="lt2"/>
              </a:solidFill>
              <a:latin typeface="Amatic SC"/>
              <a:ea typeface="Amatic SC"/>
              <a:cs typeface="Amatic SC"/>
              <a:sym typeface="Amatic S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5" name="Shape 2975"/>
        <p:cNvGrpSpPr/>
        <p:nvPr/>
      </p:nvGrpSpPr>
      <p:grpSpPr>
        <a:xfrm>
          <a:off x="0" y="0"/>
          <a:ext cx="0" cy="0"/>
          <a:chOff x="0" y="0"/>
          <a:chExt cx="0" cy="0"/>
        </a:xfrm>
      </p:grpSpPr>
      <p:sp>
        <p:nvSpPr>
          <p:cNvPr id="2976" name="Google Shape;2976;p47"/>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aphicFrame>
        <p:nvGraphicFramePr>
          <p:cNvPr id="2977" name="Google Shape;2977;p47"/>
          <p:cNvGraphicFramePr/>
          <p:nvPr/>
        </p:nvGraphicFramePr>
        <p:xfrm>
          <a:off x="457200" y="1231800"/>
          <a:ext cx="3000000" cy="3000000"/>
        </p:xfrm>
        <a:graphic>
          <a:graphicData uri="http://schemas.openxmlformats.org/drawingml/2006/table">
            <a:tbl>
              <a:tblPr>
                <a:noFill/>
                <a:tableStyleId>{2CBCFE24-4D7E-458D-8230-191BDD0C8C40}</a:tableStyleId>
              </a:tblPr>
              <a:tblGrid>
                <a:gridCol w="1474600"/>
                <a:gridCol w="1474600"/>
                <a:gridCol w="1474600"/>
                <a:gridCol w="1474600"/>
              </a:tblGrid>
              <a:tr h="337775">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January</a:t>
                      </a:r>
                      <a:endParaRPr sz="2400">
                        <a:solidFill>
                          <a:schemeClr val="lt1"/>
                        </a:solidFill>
                        <a:latin typeface="Amatic SC"/>
                        <a:ea typeface="Amatic SC"/>
                        <a:cs typeface="Amatic SC"/>
                        <a:sym typeface="Amatic SC"/>
                      </a:endParaRPr>
                    </a:p>
                  </a:txBody>
                  <a:tcPr marT="0" marB="0"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February</a:t>
                      </a:r>
                      <a:endParaRPr sz="2400">
                        <a:solidFill>
                          <a:schemeClr val="lt1"/>
                        </a:solidFill>
                        <a:latin typeface="Amatic SC"/>
                        <a:ea typeface="Amatic SC"/>
                        <a:cs typeface="Amatic SC"/>
                        <a:sym typeface="Amatic SC"/>
                      </a:endParaRPr>
                    </a:p>
                  </a:txBody>
                  <a:tcPr marT="0" marB="0"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March</a:t>
                      </a:r>
                      <a:endParaRPr sz="2400">
                        <a:solidFill>
                          <a:schemeClr val="lt1"/>
                        </a:solidFill>
                        <a:latin typeface="Amatic SC"/>
                        <a:ea typeface="Amatic SC"/>
                        <a:cs typeface="Amatic SC"/>
                        <a:sym typeface="Amatic SC"/>
                      </a:endParaRPr>
                    </a:p>
                  </a:txBody>
                  <a:tcPr marT="0" marB="0"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April</a:t>
                      </a:r>
                      <a:endParaRPr sz="2400">
                        <a:solidFill>
                          <a:schemeClr val="lt1"/>
                        </a:solidFill>
                        <a:latin typeface="Amatic SC"/>
                        <a:ea typeface="Amatic SC"/>
                        <a:cs typeface="Amatic SC"/>
                        <a:sym typeface="Amatic SC"/>
                      </a:endParaRPr>
                    </a:p>
                  </a:txBody>
                  <a:tcPr marT="0" marB="0"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r>
              <a:tr h="337775">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Mars</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37775">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Venus</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978" name="Google Shape;2978;p47"/>
          <p:cNvGraphicFramePr/>
          <p:nvPr/>
        </p:nvGraphicFramePr>
        <p:xfrm>
          <a:off x="457200" y="2409893"/>
          <a:ext cx="3000000" cy="3000000"/>
        </p:xfrm>
        <a:graphic>
          <a:graphicData uri="http://schemas.openxmlformats.org/drawingml/2006/table">
            <a:tbl>
              <a:tblPr>
                <a:noFill/>
                <a:tableStyleId>{2CBCFE24-4D7E-458D-8230-191BDD0C8C40}</a:tableStyleId>
              </a:tblPr>
              <a:tblGrid>
                <a:gridCol w="1474600"/>
                <a:gridCol w="1474600"/>
                <a:gridCol w="1474600"/>
                <a:gridCol w="1474600"/>
              </a:tblGrid>
              <a:tr h="365775">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May</a:t>
                      </a:r>
                      <a:endParaRPr sz="2400">
                        <a:solidFill>
                          <a:schemeClr val="lt1"/>
                        </a:solidFill>
                        <a:latin typeface="Amatic SC"/>
                        <a:ea typeface="Amatic SC"/>
                        <a:cs typeface="Amatic SC"/>
                        <a:sym typeface="Amatic SC"/>
                      </a:endParaRPr>
                    </a:p>
                  </a:txBody>
                  <a:tcPr marT="0" marB="0"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June</a:t>
                      </a:r>
                      <a:endParaRPr sz="2400">
                        <a:solidFill>
                          <a:schemeClr val="lt1"/>
                        </a:solidFill>
                        <a:latin typeface="Amatic SC"/>
                        <a:ea typeface="Amatic SC"/>
                        <a:cs typeface="Amatic SC"/>
                        <a:sym typeface="Amatic SC"/>
                      </a:endParaRPr>
                    </a:p>
                  </a:txBody>
                  <a:tcPr marT="0" marB="0"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July</a:t>
                      </a:r>
                      <a:endParaRPr sz="2400">
                        <a:solidFill>
                          <a:schemeClr val="lt1"/>
                        </a:solidFill>
                        <a:latin typeface="Amatic SC"/>
                        <a:ea typeface="Amatic SC"/>
                        <a:cs typeface="Amatic SC"/>
                        <a:sym typeface="Amatic SC"/>
                      </a:endParaRPr>
                    </a:p>
                  </a:txBody>
                  <a:tcPr marT="0" marB="0"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August</a:t>
                      </a:r>
                      <a:endParaRPr sz="2400">
                        <a:solidFill>
                          <a:schemeClr val="lt1"/>
                        </a:solidFill>
                        <a:latin typeface="Amatic SC"/>
                        <a:ea typeface="Amatic SC"/>
                        <a:cs typeface="Amatic SC"/>
                        <a:sym typeface="Amatic SC"/>
                      </a:endParaRPr>
                    </a:p>
                  </a:txBody>
                  <a:tcPr marT="0" marB="0"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r>
              <a:tr h="365775">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Neptune</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65775">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Earth</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graphicFrame>
        <p:nvGraphicFramePr>
          <p:cNvPr id="2979" name="Google Shape;2979;p47"/>
          <p:cNvGraphicFramePr/>
          <p:nvPr/>
        </p:nvGraphicFramePr>
        <p:xfrm>
          <a:off x="457200" y="3587986"/>
          <a:ext cx="3000000" cy="3000000"/>
        </p:xfrm>
        <a:graphic>
          <a:graphicData uri="http://schemas.openxmlformats.org/drawingml/2006/table">
            <a:tbl>
              <a:tblPr>
                <a:noFill/>
                <a:tableStyleId>{2CBCFE24-4D7E-458D-8230-191BDD0C8C40}</a:tableStyleId>
              </a:tblPr>
              <a:tblGrid>
                <a:gridCol w="1474600"/>
                <a:gridCol w="1474600"/>
                <a:gridCol w="1474600"/>
                <a:gridCol w="1474600"/>
              </a:tblGrid>
              <a:tr h="365775">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September</a:t>
                      </a:r>
                      <a:endParaRPr sz="2400">
                        <a:solidFill>
                          <a:schemeClr val="lt1"/>
                        </a:solidFill>
                        <a:latin typeface="Amatic SC"/>
                        <a:ea typeface="Amatic SC"/>
                        <a:cs typeface="Amatic SC"/>
                        <a:sym typeface="Amatic SC"/>
                      </a:endParaRPr>
                    </a:p>
                  </a:txBody>
                  <a:tcPr marT="0" marB="0"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October</a:t>
                      </a:r>
                      <a:endParaRPr sz="2400">
                        <a:solidFill>
                          <a:schemeClr val="lt1"/>
                        </a:solidFill>
                        <a:latin typeface="Amatic SC"/>
                        <a:ea typeface="Amatic SC"/>
                        <a:cs typeface="Amatic SC"/>
                        <a:sym typeface="Amatic SC"/>
                      </a:endParaRPr>
                    </a:p>
                  </a:txBody>
                  <a:tcPr marT="0" marB="0"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November</a:t>
                      </a:r>
                      <a:endParaRPr sz="2400">
                        <a:solidFill>
                          <a:schemeClr val="lt1"/>
                        </a:solidFill>
                        <a:latin typeface="Amatic SC"/>
                        <a:ea typeface="Amatic SC"/>
                        <a:cs typeface="Amatic SC"/>
                        <a:sym typeface="Amatic SC"/>
                      </a:endParaRPr>
                    </a:p>
                  </a:txBody>
                  <a:tcPr marT="0" marB="0"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December</a:t>
                      </a:r>
                      <a:endParaRPr sz="2400">
                        <a:solidFill>
                          <a:schemeClr val="lt1"/>
                        </a:solidFill>
                        <a:latin typeface="Amatic SC"/>
                        <a:ea typeface="Amatic SC"/>
                        <a:cs typeface="Amatic SC"/>
                        <a:sym typeface="Amatic SC"/>
                      </a:endParaRPr>
                    </a:p>
                  </a:txBody>
                  <a:tcPr marT="0" marB="0"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r>
              <a:tr h="365775">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Mercury</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365775">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Roboto Light"/>
                        <a:ea typeface="Roboto Light"/>
                        <a:cs typeface="Roboto Light"/>
                        <a:sym typeface="Roboto Light"/>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bl>
          </a:graphicData>
        </a:graphic>
      </p:graphicFrame>
      <p:grpSp>
        <p:nvGrpSpPr>
          <p:cNvPr id="2980" name="Google Shape;2980;p47"/>
          <p:cNvGrpSpPr/>
          <p:nvPr/>
        </p:nvGrpSpPr>
        <p:grpSpPr>
          <a:xfrm>
            <a:off x="6459394" y="1231804"/>
            <a:ext cx="2227500" cy="1097400"/>
            <a:chOff x="6459394" y="1231804"/>
            <a:chExt cx="2227500" cy="1097400"/>
          </a:xfrm>
        </p:grpSpPr>
        <p:sp>
          <p:nvSpPr>
            <p:cNvPr id="2981" name="Google Shape;2981;p47"/>
            <p:cNvSpPr/>
            <p:nvPr/>
          </p:nvSpPr>
          <p:spPr>
            <a:xfrm>
              <a:off x="6459397" y="1231804"/>
              <a:ext cx="2227427" cy="1097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47"/>
            <p:cNvSpPr txBox="1"/>
            <p:nvPr/>
          </p:nvSpPr>
          <p:spPr>
            <a:xfrm>
              <a:off x="6459394" y="1308159"/>
              <a:ext cx="22275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Notes:</a:t>
              </a:r>
              <a:endParaRPr sz="2400">
                <a:solidFill>
                  <a:schemeClr val="dk1"/>
                </a:solidFill>
                <a:latin typeface="Amatic SC"/>
                <a:ea typeface="Amatic SC"/>
                <a:cs typeface="Amatic SC"/>
                <a:sym typeface="Amatic SC"/>
              </a:endParaRPr>
            </a:p>
          </p:txBody>
        </p:sp>
        <p:sp>
          <p:nvSpPr>
            <p:cNvPr id="2983" name="Google Shape;2983;p47"/>
            <p:cNvSpPr txBox="1"/>
            <p:nvPr/>
          </p:nvSpPr>
          <p:spPr>
            <a:xfrm>
              <a:off x="6459394" y="1624580"/>
              <a:ext cx="2227500" cy="675300"/>
            </a:xfrm>
            <a:prstGeom prst="rect">
              <a:avLst/>
            </a:prstGeom>
            <a:noFill/>
            <a:ln>
              <a:noFill/>
            </a:ln>
          </p:spPr>
          <p:txBody>
            <a:bodyPr anchorCtr="0" anchor="ctr" bIns="91425" lIns="91425" spcFirstLastPara="1" rIns="91425" wrap="square" tIns="91425">
              <a:noAutofit/>
            </a:bodyPr>
            <a:lstStyle/>
            <a:p>
              <a:pPr indent="-167640" lvl="0" marL="182880" rtl="0" algn="l">
                <a:spcBef>
                  <a:spcPts val="0"/>
                </a:spcBef>
                <a:spcAft>
                  <a:spcPts val="0"/>
                </a:spcAft>
                <a:buClr>
                  <a:schemeClr val="dk2"/>
                </a:buClr>
                <a:buSzPts val="1200"/>
                <a:buFont typeface="Roboto Light"/>
                <a:buChar char="●"/>
              </a:pPr>
              <a:r>
                <a:rPr lang="en" sz="1200">
                  <a:solidFill>
                    <a:schemeClr val="dk1"/>
                  </a:solidFill>
                  <a:latin typeface="Roboto Light"/>
                  <a:ea typeface="Roboto Light"/>
                  <a:cs typeface="Roboto Light"/>
                  <a:sym typeface="Roboto Light"/>
                </a:rPr>
                <a:t>Mars is a cold place</a:t>
              </a:r>
              <a:endParaRPr sz="1200">
                <a:solidFill>
                  <a:schemeClr val="dk1"/>
                </a:solidFill>
                <a:latin typeface="Roboto Light"/>
                <a:ea typeface="Roboto Light"/>
                <a:cs typeface="Roboto Light"/>
                <a:sym typeface="Roboto Light"/>
              </a:endParaRPr>
            </a:p>
            <a:p>
              <a:pPr indent="-167640" lvl="0" marL="182880" rtl="0" algn="l">
                <a:spcBef>
                  <a:spcPts val="0"/>
                </a:spcBef>
                <a:spcAft>
                  <a:spcPts val="0"/>
                </a:spcAft>
                <a:buClr>
                  <a:schemeClr val="dk2"/>
                </a:buClr>
                <a:buSzPts val="1200"/>
                <a:buFont typeface="Roboto Light"/>
                <a:buChar char="●"/>
              </a:pPr>
              <a:r>
                <a:rPr lang="en" sz="1200">
                  <a:solidFill>
                    <a:schemeClr val="dk1"/>
                  </a:solidFill>
                  <a:latin typeface="Roboto Light"/>
                  <a:ea typeface="Roboto Light"/>
                  <a:cs typeface="Roboto Light"/>
                  <a:sym typeface="Roboto Light"/>
                </a:rPr>
                <a:t>Venus has a beautiful name, but it’s very hot</a:t>
              </a:r>
              <a:endParaRPr sz="1200">
                <a:solidFill>
                  <a:schemeClr val="dk1"/>
                </a:solidFill>
                <a:latin typeface="Roboto Light"/>
                <a:ea typeface="Roboto Light"/>
                <a:cs typeface="Roboto Light"/>
                <a:sym typeface="Roboto Light"/>
              </a:endParaRPr>
            </a:p>
          </p:txBody>
        </p:sp>
      </p:grpSp>
      <p:grpSp>
        <p:nvGrpSpPr>
          <p:cNvPr id="2984" name="Google Shape;2984;p47"/>
          <p:cNvGrpSpPr/>
          <p:nvPr/>
        </p:nvGrpSpPr>
        <p:grpSpPr>
          <a:xfrm>
            <a:off x="6459394" y="2409856"/>
            <a:ext cx="2227500" cy="1097400"/>
            <a:chOff x="6459394" y="2409856"/>
            <a:chExt cx="2227500" cy="1097400"/>
          </a:xfrm>
        </p:grpSpPr>
        <p:sp>
          <p:nvSpPr>
            <p:cNvPr id="2985" name="Google Shape;2985;p47"/>
            <p:cNvSpPr/>
            <p:nvPr/>
          </p:nvSpPr>
          <p:spPr>
            <a:xfrm>
              <a:off x="6459397" y="2409856"/>
              <a:ext cx="2227427" cy="1097400"/>
            </a:xfrm>
            <a:prstGeom prst="rect">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47"/>
            <p:cNvSpPr txBox="1"/>
            <p:nvPr/>
          </p:nvSpPr>
          <p:spPr>
            <a:xfrm>
              <a:off x="6459394" y="2486211"/>
              <a:ext cx="22275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Notes:</a:t>
              </a:r>
              <a:endParaRPr sz="2400">
                <a:solidFill>
                  <a:schemeClr val="dk1"/>
                </a:solidFill>
                <a:latin typeface="Amatic SC"/>
                <a:ea typeface="Amatic SC"/>
                <a:cs typeface="Amatic SC"/>
                <a:sym typeface="Amatic SC"/>
              </a:endParaRPr>
            </a:p>
          </p:txBody>
        </p:sp>
        <p:sp>
          <p:nvSpPr>
            <p:cNvPr id="2987" name="Google Shape;2987;p47"/>
            <p:cNvSpPr txBox="1"/>
            <p:nvPr/>
          </p:nvSpPr>
          <p:spPr>
            <a:xfrm>
              <a:off x="6459394" y="2802632"/>
              <a:ext cx="2227500" cy="675300"/>
            </a:xfrm>
            <a:prstGeom prst="rect">
              <a:avLst/>
            </a:prstGeom>
            <a:noFill/>
            <a:ln>
              <a:noFill/>
            </a:ln>
          </p:spPr>
          <p:txBody>
            <a:bodyPr anchorCtr="0" anchor="ctr" bIns="91425" lIns="91425" spcFirstLastPara="1" rIns="91425" wrap="square" tIns="91425">
              <a:noAutofit/>
            </a:bodyPr>
            <a:lstStyle/>
            <a:p>
              <a:pPr indent="-167640" lvl="0" marL="182880" rtl="0" algn="l">
                <a:spcBef>
                  <a:spcPts val="0"/>
                </a:spcBef>
                <a:spcAft>
                  <a:spcPts val="0"/>
                </a:spcAft>
                <a:buClr>
                  <a:schemeClr val="lt2"/>
                </a:buClr>
                <a:buSzPts val="1200"/>
                <a:buFont typeface="Roboto Light"/>
                <a:buChar char="●"/>
              </a:pPr>
              <a:r>
                <a:rPr lang="en" sz="1200">
                  <a:solidFill>
                    <a:schemeClr val="dk1"/>
                  </a:solidFill>
                  <a:latin typeface="Roboto Light"/>
                  <a:ea typeface="Roboto Light"/>
                  <a:cs typeface="Roboto Light"/>
                  <a:sym typeface="Roboto Light"/>
                </a:rPr>
                <a:t>Neptune is the most distant planet from the Sun</a:t>
              </a:r>
              <a:endParaRPr sz="1200">
                <a:solidFill>
                  <a:schemeClr val="dk1"/>
                </a:solidFill>
                <a:latin typeface="Roboto Light"/>
                <a:ea typeface="Roboto Light"/>
                <a:cs typeface="Roboto Light"/>
                <a:sym typeface="Roboto Light"/>
              </a:endParaRPr>
            </a:p>
            <a:p>
              <a:pPr indent="-167640" lvl="0" marL="182880" rtl="0" algn="l">
                <a:spcBef>
                  <a:spcPts val="0"/>
                </a:spcBef>
                <a:spcAft>
                  <a:spcPts val="0"/>
                </a:spcAft>
                <a:buClr>
                  <a:schemeClr val="lt2"/>
                </a:buClr>
                <a:buSzPts val="1200"/>
                <a:buFont typeface="Roboto Light"/>
                <a:buChar char="●"/>
              </a:pPr>
              <a:r>
                <a:rPr lang="en" sz="1200">
                  <a:solidFill>
                    <a:schemeClr val="dk1"/>
                  </a:solidFill>
                  <a:latin typeface="Roboto Light"/>
                  <a:ea typeface="Roboto Light"/>
                  <a:cs typeface="Roboto Light"/>
                  <a:sym typeface="Roboto Light"/>
                </a:rPr>
                <a:t>Earth is where we live on</a:t>
              </a:r>
              <a:endParaRPr sz="1200">
                <a:solidFill>
                  <a:schemeClr val="dk1"/>
                </a:solidFill>
                <a:latin typeface="Roboto Light"/>
                <a:ea typeface="Roboto Light"/>
                <a:cs typeface="Roboto Light"/>
                <a:sym typeface="Roboto Light"/>
              </a:endParaRPr>
            </a:p>
          </p:txBody>
        </p:sp>
      </p:grpSp>
      <p:grpSp>
        <p:nvGrpSpPr>
          <p:cNvPr id="2988" name="Google Shape;2988;p47"/>
          <p:cNvGrpSpPr/>
          <p:nvPr/>
        </p:nvGrpSpPr>
        <p:grpSpPr>
          <a:xfrm>
            <a:off x="6459394" y="3587907"/>
            <a:ext cx="2227503" cy="1097400"/>
            <a:chOff x="6459394" y="3587907"/>
            <a:chExt cx="2227503" cy="1097400"/>
          </a:xfrm>
        </p:grpSpPr>
        <p:sp>
          <p:nvSpPr>
            <p:cNvPr id="2989" name="Google Shape;2989;p47"/>
            <p:cNvSpPr/>
            <p:nvPr/>
          </p:nvSpPr>
          <p:spPr>
            <a:xfrm>
              <a:off x="6459397" y="3587907"/>
              <a:ext cx="2227500" cy="10974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47"/>
            <p:cNvSpPr txBox="1"/>
            <p:nvPr/>
          </p:nvSpPr>
          <p:spPr>
            <a:xfrm>
              <a:off x="6459394" y="3664263"/>
              <a:ext cx="22275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Notes:</a:t>
              </a:r>
              <a:endParaRPr sz="2400">
                <a:solidFill>
                  <a:schemeClr val="dk1"/>
                </a:solidFill>
                <a:latin typeface="Amatic SC"/>
                <a:ea typeface="Amatic SC"/>
                <a:cs typeface="Amatic SC"/>
                <a:sym typeface="Amatic SC"/>
              </a:endParaRPr>
            </a:p>
          </p:txBody>
        </p:sp>
        <p:sp>
          <p:nvSpPr>
            <p:cNvPr id="2991" name="Google Shape;2991;p47"/>
            <p:cNvSpPr txBox="1"/>
            <p:nvPr/>
          </p:nvSpPr>
          <p:spPr>
            <a:xfrm>
              <a:off x="6459394" y="3980684"/>
              <a:ext cx="2227500" cy="675300"/>
            </a:xfrm>
            <a:prstGeom prst="rect">
              <a:avLst/>
            </a:prstGeom>
            <a:noFill/>
            <a:ln>
              <a:noFill/>
            </a:ln>
          </p:spPr>
          <p:txBody>
            <a:bodyPr anchorCtr="0" anchor="ctr" bIns="91425" lIns="91425" spcFirstLastPara="1" rIns="91425" wrap="square" tIns="91425">
              <a:noAutofit/>
            </a:bodyPr>
            <a:lstStyle/>
            <a:p>
              <a:pPr indent="-167640" lvl="0" marL="182880" rtl="0" algn="l">
                <a:spcBef>
                  <a:spcPts val="0"/>
                </a:spcBef>
                <a:spcAft>
                  <a:spcPts val="0"/>
                </a:spcAft>
                <a:buClr>
                  <a:schemeClr val="accent2"/>
                </a:buClr>
                <a:buSzPts val="1200"/>
                <a:buFont typeface="Roboto Light"/>
                <a:buChar char="●"/>
              </a:pPr>
              <a:r>
                <a:rPr lang="en" sz="1200">
                  <a:solidFill>
                    <a:schemeClr val="dk1"/>
                  </a:solidFill>
                  <a:latin typeface="Roboto Light"/>
                  <a:ea typeface="Roboto Light"/>
                  <a:cs typeface="Roboto Light"/>
                  <a:sym typeface="Roboto Light"/>
                </a:rPr>
                <a:t>It’s the smallest planet</a:t>
              </a:r>
              <a:endParaRPr sz="1200">
                <a:solidFill>
                  <a:schemeClr val="dk1"/>
                </a:solidFill>
                <a:latin typeface="Roboto Light"/>
                <a:ea typeface="Roboto Light"/>
                <a:cs typeface="Roboto Light"/>
                <a:sym typeface="Roboto Light"/>
              </a:endParaRPr>
            </a:p>
            <a:p>
              <a:pPr indent="-167640" lvl="0" marL="182880" rtl="0" algn="l">
                <a:spcBef>
                  <a:spcPts val="0"/>
                </a:spcBef>
                <a:spcAft>
                  <a:spcPts val="0"/>
                </a:spcAft>
                <a:buClr>
                  <a:schemeClr val="accent2"/>
                </a:buClr>
                <a:buSzPts val="1200"/>
                <a:buFont typeface="Roboto Light"/>
                <a:buChar char="●"/>
              </a:pPr>
              <a:r>
                <a:rPr lang="en" sz="1200">
                  <a:solidFill>
                    <a:schemeClr val="dk1"/>
                  </a:solidFill>
                  <a:latin typeface="Roboto Light"/>
                  <a:ea typeface="Roboto Light"/>
                  <a:cs typeface="Roboto Light"/>
                  <a:sym typeface="Roboto Light"/>
                </a:rPr>
                <a:t>It’s the biggest planet and also a gas giant</a:t>
              </a:r>
              <a:endParaRPr sz="1200">
                <a:solidFill>
                  <a:schemeClr val="dk1"/>
                </a:solidFill>
                <a:latin typeface="Roboto Light"/>
                <a:ea typeface="Roboto Light"/>
                <a:cs typeface="Roboto Light"/>
                <a:sym typeface="Roboto Light"/>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5" name="Shape 2995"/>
        <p:cNvGrpSpPr/>
        <p:nvPr/>
      </p:nvGrpSpPr>
      <p:grpSpPr>
        <a:xfrm>
          <a:off x="0" y="0"/>
          <a:ext cx="0" cy="0"/>
          <a:chOff x="0" y="0"/>
          <a:chExt cx="0" cy="0"/>
        </a:xfrm>
      </p:grpSpPr>
      <p:sp>
        <p:nvSpPr>
          <p:cNvPr id="2996" name="Google Shape;2996;p48"/>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aphicFrame>
        <p:nvGraphicFramePr>
          <p:cNvPr id="2997" name="Google Shape;2997;p48"/>
          <p:cNvGraphicFramePr/>
          <p:nvPr/>
        </p:nvGraphicFramePr>
        <p:xfrm>
          <a:off x="457200" y="1231800"/>
          <a:ext cx="3000000" cy="3000000"/>
        </p:xfrm>
        <a:graphic>
          <a:graphicData uri="http://schemas.openxmlformats.org/drawingml/2006/table">
            <a:tbl>
              <a:tblPr>
                <a:noFill/>
                <a:tableStyleId>{2CBCFE24-4D7E-458D-8230-191BDD0C8C40}</a:tableStyleId>
              </a:tblPr>
              <a:tblGrid>
                <a:gridCol w="522950"/>
                <a:gridCol w="1100950"/>
                <a:gridCol w="1100950"/>
                <a:gridCol w="1100950"/>
                <a:gridCol w="1100950"/>
                <a:gridCol w="1100950"/>
                <a:gridCol w="1100950"/>
                <a:gridCol w="1100950"/>
              </a:tblGrid>
              <a:tr h="577375">
                <a:tc>
                  <a:txBody>
                    <a:bodyPr/>
                    <a:lstStyle/>
                    <a:p>
                      <a:pPr indent="0" lvl="0" marL="0" rtl="0" algn="ctr">
                        <a:spcBef>
                          <a:spcPts val="0"/>
                        </a:spcBef>
                        <a:spcAft>
                          <a:spcPts val="0"/>
                        </a:spcAft>
                        <a:buNone/>
                      </a:pPr>
                      <a:r>
                        <a:t/>
                      </a:r>
                      <a:endParaRPr sz="2400">
                        <a:solidFill>
                          <a:schemeClr val="lt1"/>
                        </a:solidFill>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Monday</a:t>
                      </a:r>
                      <a:endParaRPr sz="2400">
                        <a:solidFill>
                          <a:schemeClr val="lt1"/>
                        </a:solidFill>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tuesday</a:t>
                      </a:r>
                      <a:endParaRPr sz="2400">
                        <a:solidFill>
                          <a:schemeClr val="lt1"/>
                        </a:solidFill>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Wednesday</a:t>
                      </a:r>
                      <a:endParaRPr sz="2400">
                        <a:solidFill>
                          <a:schemeClr val="lt1"/>
                        </a:solidFill>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Thursday</a:t>
                      </a:r>
                      <a:endParaRPr sz="2400">
                        <a:solidFill>
                          <a:schemeClr val="lt1"/>
                        </a:solidFill>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Friday</a:t>
                      </a:r>
                      <a:endParaRPr sz="2400">
                        <a:solidFill>
                          <a:schemeClr val="lt1"/>
                        </a:solidFill>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Saturday</a:t>
                      </a:r>
                      <a:endParaRPr sz="2400">
                        <a:solidFill>
                          <a:schemeClr val="lt1"/>
                        </a:solidFill>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Sunday</a:t>
                      </a:r>
                      <a:endParaRPr sz="2400">
                        <a:solidFill>
                          <a:schemeClr val="lt1"/>
                        </a:solidFill>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r h="577375">
                <a:tc>
                  <a:txBody>
                    <a:bodyPr/>
                    <a:lstStyle/>
                    <a:p>
                      <a:pPr indent="0" lvl="0" marL="0" rtl="0" algn="ctr">
                        <a:spcBef>
                          <a:spcPts val="0"/>
                        </a:spcBef>
                        <a:spcAft>
                          <a:spcPts val="0"/>
                        </a:spcAft>
                        <a:buNone/>
                      </a:pPr>
                      <a:r>
                        <a:rPr lang="en" sz="2400">
                          <a:latin typeface="Amatic SC"/>
                          <a:ea typeface="Amatic SC"/>
                          <a:cs typeface="Amatic SC"/>
                          <a:sym typeface="Amatic SC"/>
                        </a:rPr>
                        <a:t>09</a:t>
                      </a:r>
                      <a:endParaRPr sz="2400">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Light"/>
                          <a:ea typeface="Roboto Light"/>
                          <a:cs typeface="Roboto Light"/>
                          <a:sym typeface="Roboto Light"/>
                        </a:rPr>
                        <a:t>Neptune is the farthest</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It’s also the largest planet</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1200">
                          <a:latin typeface="Roboto Light"/>
                          <a:ea typeface="Roboto Light"/>
                          <a:cs typeface="Roboto Light"/>
                          <a:sym typeface="Roboto Light"/>
                        </a:rPr>
                        <a:t>It has a very lovely name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It’s where we all live on</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r>
              <a:tr h="567675">
                <a:tc>
                  <a:txBody>
                    <a:bodyPr/>
                    <a:lstStyle/>
                    <a:p>
                      <a:pPr indent="0" lvl="0" marL="0" rtl="0" algn="ctr">
                        <a:spcBef>
                          <a:spcPts val="0"/>
                        </a:spcBef>
                        <a:spcAft>
                          <a:spcPts val="0"/>
                        </a:spcAft>
                        <a:buNone/>
                      </a:pPr>
                      <a:r>
                        <a:rPr lang="en" sz="2400">
                          <a:latin typeface="Amatic SC"/>
                          <a:ea typeface="Amatic SC"/>
                          <a:cs typeface="Amatic SC"/>
                          <a:sym typeface="Amatic SC"/>
                        </a:rPr>
                        <a:t>11</a:t>
                      </a:r>
                      <a:endParaRPr sz="2400">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r>
              <a:tr h="577375">
                <a:tc>
                  <a:txBody>
                    <a:bodyPr/>
                    <a:lstStyle/>
                    <a:p>
                      <a:pPr indent="0" lvl="0" marL="0" rtl="0" algn="ctr">
                        <a:spcBef>
                          <a:spcPts val="0"/>
                        </a:spcBef>
                        <a:spcAft>
                          <a:spcPts val="0"/>
                        </a:spcAft>
                        <a:buNone/>
                      </a:pPr>
                      <a:r>
                        <a:rPr lang="en" sz="2400">
                          <a:latin typeface="Amatic SC"/>
                          <a:ea typeface="Amatic SC"/>
                          <a:cs typeface="Amatic SC"/>
                          <a:sym typeface="Amatic SC"/>
                        </a:rPr>
                        <a:t>13</a:t>
                      </a:r>
                      <a:endParaRPr sz="2400">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Light"/>
                          <a:ea typeface="Roboto Light"/>
                          <a:cs typeface="Roboto Light"/>
                          <a:sym typeface="Roboto Light"/>
                        </a:rPr>
                        <a:t>Venus is the second</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It’s the coldest one</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1200">
                          <a:latin typeface="Roboto Light"/>
                          <a:ea typeface="Roboto Light"/>
                          <a:cs typeface="Roboto Light"/>
                          <a:sym typeface="Roboto Light"/>
                        </a:rPr>
                        <a:t>Mars is a cold place</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r>
              <a:tr h="577375">
                <a:tc>
                  <a:txBody>
                    <a:bodyPr/>
                    <a:lstStyle/>
                    <a:p>
                      <a:pPr indent="0" lvl="0" marL="0" rtl="0" algn="ctr">
                        <a:spcBef>
                          <a:spcPts val="0"/>
                        </a:spcBef>
                        <a:spcAft>
                          <a:spcPts val="0"/>
                        </a:spcAft>
                        <a:buNone/>
                      </a:pPr>
                      <a:r>
                        <a:rPr lang="en" sz="2400">
                          <a:latin typeface="Amatic SC"/>
                          <a:ea typeface="Amatic SC"/>
                          <a:cs typeface="Amatic SC"/>
                          <a:sym typeface="Amatic SC"/>
                        </a:rPr>
                        <a:t>15</a:t>
                      </a:r>
                      <a:endParaRPr sz="2400">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rPr lang="en" sz="1200">
                          <a:latin typeface="Roboto Light"/>
                          <a:ea typeface="Roboto Light"/>
                          <a:cs typeface="Roboto Light"/>
                          <a:sym typeface="Roboto Light"/>
                        </a:rPr>
                        <a:t>Earth is the third planet</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It’s full of iron oxide dust</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r>
              <a:tr h="577375">
                <a:tc>
                  <a:txBody>
                    <a:bodyPr/>
                    <a:lstStyle/>
                    <a:p>
                      <a:pPr indent="0" lvl="0" marL="0" rtl="0" algn="ctr">
                        <a:spcBef>
                          <a:spcPts val="0"/>
                        </a:spcBef>
                        <a:spcAft>
                          <a:spcPts val="0"/>
                        </a:spcAft>
                        <a:buNone/>
                      </a:pPr>
                      <a:r>
                        <a:rPr lang="en" sz="2400">
                          <a:latin typeface="Amatic SC"/>
                          <a:ea typeface="Amatic SC"/>
                          <a:cs typeface="Amatic SC"/>
                          <a:sym typeface="Amatic SC"/>
                        </a:rPr>
                        <a:t>17</a:t>
                      </a:r>
                      <a:endParaRPr sz="2400">
                        <a:latin typeface="Amatic SC"/>
                        <a:ea typeface="Amatic SC"/>
                        <a:cs typeface="Amatic SC"/>
                        <a:sym typeface="Amatic SC"/>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Light"/>
                          <a:ea typeface="Roboto Light"/>
                          <a:cs typeface="Roboto Light"/>
                          <a:sym typeface="Roboto Light"/>
                        </a:rPr>
                        <a:t>Mars is a cold place</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The only that harbors life</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latin typeface="Roboto Light"/>
                        <a:ea typeface="Roboto Light"/>
                        <a:cs typeface="Roboto Light"/>
                        <a:sym typeface="Roboto Ligh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3D4"/>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001" name="Shape 3001"/>
        <p:cNvGrpSpPr/>
        <p:nvPr/>
      </p:nvGrpSpPr>
      <p:grpSpPr>
        <a:xfrm>
          <a:off x="0" y="0"/>
          <a:ext cx="0" cy="0"/>
          <a:chOff x="0" y="0"/>
          <a:chExt cx="0" cy="0"/>
        </a:xfrm>
      </p:grpSpPr>
      <p:sp>
        <p:nvSpPr>
          <p:cNvPr id="3002" name="Google Shape;3002;p49"/>
          <p:cNvSpPr txBox="1"/>
          <p:nvPr>
            <p:ph idx="4294967295" type="title"/>
          </p:nvPr>
        </p:nvSpPr>
        <p:spPr>
          <a:xfrm>
            <a:off x="1048350" y="3238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Instructions for use (premium users)</a:t>
            </a:r>
            <a:endParaRPr>
              <a:solidFill>
                <a:srgbClr val="FFFFFF"/>
              </a:solidFill>
              <a:latin typeface="Arial"/>
              <a:ea typeface="Arial"/>
              <a:cs typeface="Arial"/>
              <a:sym typeface="Arial"/>
            </a:endParaRPr>
          </a:p>
        </p:txBody>
      </p:sp>
      <p:sp>
        <p:nvSpPr>
          <p:cNvPr id="3003" name="Google Shape;3003;p49"/>
          <p:cNvSpPr txBox="1"/>
          <p:nvPr>
            <p:ph idx="4294967295" type="body"/>
          </p:nvPr>
        </p:nvSpPr>
        <p:spPr>
          <a:xfrm>
            <a:off x="1048350" y="690275"/>
            <a:ext cx="70473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None/>
            </a:pPr>
            <a:r>
              <a:rPr lang="en">
                <a:solidFill>
                  <a:srgbClr val="FFFFFF"/>
                </a:solidFill>
                <a:latin typeface="Arial"/>
                <a:ea typeface="Arial"/>
                <a:cs typeface="Arial"/>
                <a:sym typeface="Arial"/>
              </a:rPr>
              <a:t>In order to use this template, you must be a Premium user on </a:t>
            </a:r>
            <a:r>
              <a:rPr b="1" lang="en" sz="1000" u="sng">
                <a:solidFill>
                  <a:srgbClr val="869FB2"/>
                </a:solidFill>
                <a:latin typeface="Arial"/>
                <a:ea typeface="Arial"/>
                <a:cs typeface="Arial"/>
                <a:sym typeface="Arial"/>
              </a:rPr>
              <a:t>S</a:t>
            </a:r>
            <a:r>
              <a:rPr b="1" lang="en" u="sng">
                <a:solidFill>
                  <a:srgbClr val="869FB2"/>
                </a:solidFill>
                <a:latin typeface="Arial"/>
                <a:ea typeface="Arial"/>
                <a:cs typeface="Arial"/>
                <a:sym typeface="Arial"/>
                <a:hlinkClick r:id="rId3">
                  <a:extLst>
                    <a:ext uri="{A12FA001-AC4F-418D-AE19-62706E023703}">
                      <ahyp:hlinkClr val="tx"/>
                    </a:ext>
                  </a:extLst>
                </a:hlinkClick>
              </a:rPr>
              <a:t>lidesgo</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0" lvl="0" marL="0" marR="0" rtl="0" algn="l">
              <a:lnSpc>
                <a:spcPct val="115000"/>
              </a:lnSpc>
              <a:spcBef>
                <a:spcPts val="1400"/>
              </a:spcBef>
              <a:spcAft>
                <a:spcPts val="0"/>
              </a:spcAft>
              <a:buNone/>
            </a:pPr>
            <a:r>
              <a:rPr b="1" lang="en" sz="1000">
                <a:solidFill>
                  <a:srgbClr val="869FB2"/>
                </a:solidFill>
                <a:latin typeface="Arial"/>
                <a:ea typeface="Arial"/>
                <a:cs typeface="Arial"/>
                <a:sym typeface="Arial"/>
              </a:rPr>
              <a:t>You are allowed to:</a:t>
            </a:r>
            <a:endParaRPr b="1" sz="1000">
              <a:solidFill>
                <a:srgbClr val="869FB2"/>
              </a:solidFill>
              <a:latin typeface="Arial"/>
              <a:ea typeface="Arial"/>
              <a:cs typeface="Arial"/>
              <a:sym typeface="Aria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latin typeface="Arial"/>
                <a:ea typeface="Arial"/>
                <a:cs typeface="Arial"/>
                <a:sym typeface="Arial"/>
              </a:rPr>
              <a:t>Modify this template.</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Use it for both personal and commercial purposes.</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Hide or delete the “Thanks” slide and the mention to Slidesgo in the credits.</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Share this template in an editable format with people who are not part of your team.</a:t>
            </a:r>
            <a:endParaRPr sz="1000">
              <a:solidFill>
                <a:srgbClr val="FFFFFF"/>
              </a:solidFill>
              <a:latin typeface="Arial"/>
              <a:ea typeface="Arial"/>
              <a:cs typeface="Arial"/>
              <a:sym typeface="Arial"/>
            </a:endParaRPr>
          </a:p>
          <a:p>
            <a:pPr indent="0" lvl="0" marL="0" rtl="0" algn="l">
              <a:lnSpc>
                <a:spcPct val="115000"/>
              </a:lnSpc>
              <a:spcBef>
                <a:spcPts val="1400"/>
              </a:spcBef>
              <a:spcAft>
                <a:spcPts val="0"/>
              </a:spcAft>
              <a:buNone/>
            </a:pPr>
            <a:r>
              <a:rPr b="1" lang="en" sz="1000">
                <a:solidFill>
                  <a:srgbClr val="869FB2"/>
                </a:solidFill>
                <a:latin typeface="Arial"/>
                <a:ea typeface="Arial"/>
                <a:cs typeface="Arial"/>
                <a:sym typeface="Arial"/>
              </a:rPr>
              <a:t>You are not allowed to:</a:t>
            </a:r>
            <a:endParaRPr b="1" sz="1000">
              <a:solidFill>
                <a:srgbClr val="869FB2"/>
              </a:solidFill>
              <a:latin typeface="Arial"/>
              <a:ea typeface="Arial"/>
              <a:cs typeface="Arial"/>
              <a:sym typeface="Arial"/>
            </a:endParaRPr>
          </a:p>
          <a:p>
            <a:pPr indent="-292100" lvl="0" marL="457200" rtl="0" algn="l">
              <a:spcBef>
                <a:spcPts val="400"/>
              </a:spcBef>
              <a:spcAft>
                <a:spcPts val="0"/>
              </a:spcAft>
              <a:buClr>
                <a:srgbClr val="FFFFFF"/>
              </a:buClr>
              <a:buSzPts val="1000"/>
              <a:buFont typeface="Arial"/>
              <a:buChar char="●"/>
            </a:pPr>
            <a:r>
              <a:rPr lang="en" sz="1000">
                <a:solidFill>
                  <a:srgbClr val="FFFFFF"/>
                </a:solidFill>
                <a:latin typeface="Arial"/>
                <a:ea typeface="Arial"/>
                <a:cs typeface="Arial"/>
                <a:sym typeface="Arial"/>
              </a:rPr>
              <a:t>Sublicense, sell or rent this Slidesgo Template (or a modified version of this Slidesgo Template).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Use any of the elements that are part of this Slidesgo Template in an isolated and separated way from this Template.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Register any of the elements that are part of this template as a trademark or logo, or register it as a work in an intellectual property registry or similar.</a:t>
            </a:r>
            <a:endParaRPr sz="1000">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FFFF"/>
              </a:solidFill>
              <a:latin typeface="Arial"/>
              <a:ea typeface="Arial"/>
              <a:cs typeface="Arial"/>
              <a:sym typeface="Arial"/>
            </a:endParaRPr>
          </a:p>
        </p:txBody>
      </p:sp>
      <p:sp>
        <p:nvSpPr>
          <p:cNvPr id="3004" name="Google Shape;3004;p49"/>
          <p:cNvSpPr txBox="1"/>
          <p:nvPr>
            <p:ph idx="4294967295" type="body"/>
          </p:nvPr>
        </p:nvSpPr>
        <p:spPr>
          <a:xfrm>
            <a:off x="1048350" y="4314290"/>
            <a:ext cx="7047300" cy="4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Arial"/>
                <a:ea typeface="Arial"/>
                <a:cs typeface="Arial"/>
                <a:sym typeface="Arial"/>
              </a:rPr>
              <a:t>For more information about editing slides, please </a:t>
            </a:r>
            <a:r>
              <a:rPr lang="en" sz="900">
                <a:solidFill>
                  <a:srgbClr val="FFFFFF"/>
                </a:solidFill>
                <a:latin typeface="Arial"/>
                <a:ea typeface="Arial"/>
                <a:cs typeface="Arial"/>
                <a:sym typeface="Arial"/>
              </a:rPr>
              <a:t>read </a:t>
            </a:r>
            <a:r>
              <a:rPr lang="en" sz="1000">
                <a:solidFill>
                  <a:srgbClr val="FFFFFF"/>
                </a:solidFill>
                <a:latin typeface="Arial"/>
                <a:ea typeface="Arial"/>
                <a:cs typeface="Arial"/>
                <a:sym typeface="Arial"/>
              </a:rPr>
              <a:t>our FAQs or visit Slidesgo School:</a:t>
            </a:r>
            <a:endParaRPr sz="1000">
              <a:solidFill>
                <a:srgbClr val="FFFFFF"/>
              </a:solidFill>
              <a:latin typeface="Arial"/>
              <a:ea typeface="Arial"/>
              <a:cs typeface="Arial"/>
              <a:sym typeface="Arial"/>
            </a:endParaRPr>
          </a:p>
          <a:p>
            <a:pPr indent="0" lvl="0" marL="0" rtl="0" algn="ctr">
              <a:spcBef>
                <a:spcPts val="0"/>
              </a:spcBef>
              <a:spcAft>
                <a:spcPts val="0"/>
              </a:spcAft>
              <a:buNone/>
            </a:pPr>
            <a:r>
              <a:rPr lang="en" sz="1000" u="sng">
                <a:solidFill>
                  <a:srgbClr val="869FB2"/>
                </a:solidFill>
                <a:latin typeface="Arial"/>
                <a:ea typeface="Arial"/>
                <a:cs typeface="Arial"/>
                <a:sym typeface="Arial"/>
                <a:hlinkClick r:id="rId4">
                  <a:extLst>
                    <a:ext uri="{A12FA001-AC4F-418D-AE19-62706E023703}">
                      <ahyp:hlinkClr val="tx"/>
                    </a:ext>
                  </a:extLst>
                </a:hlinkClick>
              </a:rPr>
              <a:t>https://slidesgo.com/faqs</a:t>
            </a:r>
            <a:r>
              <a:rPr lang="en" sz="1200">
                <a:solidFill>
                  <a:srgbClr val="FFFFFF"/>
                </a:solidFill>
                <a:latin typeface="Arial"/>
                <a:ea typeface="Arial"/>
                <a:cs typeface="Arial"/>
                <a:sym typeface="Arial"/>
              </a:rPr>
              <a:t> </a:t>
            </a:r>
            <a:r>
              <a:rPr lang="en" sz="1000">
                <a:solidFill>
                  <a:srgbClr val="FFFFFF"/>
                </a:solidFill>
                <a:latin typeface="Arial"/>
                <a:ea typeface="Arial"/>
                <a:cs typeface="Arial"/>
                <a:sym typeface="Arial"/>
              </a:rPr>
              <a:t>and</a:t>
            </a:r>
            <a:r>
              <a:rPr lang="en" sz="1200">
                <a:solidFill>
                  <a:srgbClr val="FFFFFF"/>
                </a:solidFill>
                <a:latin typeface="Arial"/>
                <a:ea typeface="Arial"/>
                <a:cs typeface="Arial"/>
                <a:sym typeface="Arial"/>
              </a:rPr>
              <a:t> </a:t>
            </a:r>
            <a:r>
              <a:rPr lang="en" sz="1000" u="sng">
                <a:solidFill>
                  <a:srgbClr val="869FB2"/>
                </a:solidFill>
                <a:latin typeface="Arial"/>
                <a:ea typeface="Arial"/>
                <a:cs typeface="Arial"/>
                <a:sym typeface="Arial"/>
                <a:hlinkClick r:id="rId5">
                  <a:extLst>
                    <a:ext uri="{A12FA001-AC4F-418D-AE19-62706E023703}">
                      <ahyp:hlinkClr val="tx"/>
                    </a:ext>
                  </a:extLst>
                </a:hlinkClick>
              </a:rPr>
              <a:t>https://slidesgo.com/slidesgo-school</a:t>
            </a:r>
            <a:endParaRPr sz="1000" u="sng">
              <a:solidFill>
                <a:srgbClr val="869FB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008" name="Shape 3008"/>
        <p:cNvGrpSpPr/>
        <p:nvPr/>
      </p:nvGrpSpPr>
      <p:grpSpPr>
        <a:xfrm>
          <a:off x="0" y="0"/>
          <a:ext cx="0" cy="0"/>
          <a:chOff x="0" y="0"/>
          <a:chExt cx="0" cy="0"/>
        </a:xfrm>
      </p:grpSpPr>
      <p:sp>
        <p:nvSpPr>
          <p:cNvPr id="3009" name="Google Shape;3009;p50"/>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Premium infographics...</a:t>
            </a:r>
            <a:endParaRPr>
              <a:solidFill>
                <a:schemeClr val="lt1"/>
              </a:solidFill>
              <a:latin typeface="Arial"/>
              <a:ea typeface="Arial"/>
              <a:cs typeface="Arial"/>
              <a:sym typeface="Arial"/>
            </a:endParaRPr>
          </a:p>
          <a:p>
            <a:pPr indent="0" lvl="0" marL="0" rtl="0" algn="ctr">
              <a:spcBef>
                <a:spcPts val="0"/>
              </a:spcBef>
              <a:spcAft>
                <a:spcPts val="0"/>
              </a:spcAft>
              <a:buClr>
                <a:srgbClr val="000000"/>
              </a:buClr>
              <a:buSzPts val="1100"/>
              <a:buFont typeface="Arial"/>
              <a:buNone/>
            </a:pPr>
            <a:r>
              <a:t/>
            </a:r>
            <a:endParaRPr>
              <a:latin typeface="Arial"/>
              <a:ea typeface="Arial"/>
              <a:cs typeface="Arial"/>
              <a:sym typeface="Arial"/>
            </a:endParaRPr>
          </a:p>
        </p:txBody>
      </p:sp>
      <p:sp>
        <p:nvSpPr>
          <p:cNvPr id="3010" name="Google Shape;3010;p50"/>
          <p:cNvSpPr/>
          <p:nvPr/>
        </p:nvSpPr>
        <p:spPr>
          <a:xfrm>
            <a:off x="1504285" y="2948818"/>
            <a:ext cx="1713187" cy="534976"/>
          </a:xfrm>
          <a:custGeom>
            <a:rect b="b" l="l" r="r" t="t"/>
            <a:pathLst>
              <a:path extrusionOk="0" h="34387" w="110102">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50"/>
          <p:cNvSpPr/>
          <p:nvPr/>
        </p:nvSpPr>
        <p:spPr>
          <a:xfrm>
            <a:off x="2653822" y="2845479"/>
            <a:ext cx="687939" cy="741642"/>
          </a:xfrm>
          <a:custGeom>
            <a:rect b="b" l="l" r="r" t="t"/>
            <a:pathLst>
              <a:path extrusionOk="0" h="47671" w="44212">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50"/>
          <p:cNvSpPr/>
          <p:nvPr/>
        </p:nvSpPr>
        <p:spPr>
          <a:xfrm>
            <a:off x="1380284" y="2845479"/>
            <a:ext cx="687550" cy="741642"/>
          </a:xfrm>
          <a:custGeom>
            <a:rect b="b" l="l" r="r" t="t"/>
            <a:pathLst>
              <a:path extrusionOk="0" h="47671" w="44187">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50"/>
          <p:cNvSpPr/>
          <p:nvPr/>
        </p:nvSpPr>
        <p:spPr>
          <a:xfrm>
            <a:off x="1998733" y="3922488"/>
            <a:ext cx="724194" cy="588011"/>
          </a:xfrm>
          <a:custGeom>
            <a:rect b="b" l="l" r="r" t="t"/>
            <a:pathLst>
              <a:path extrusionOk="0" h="37796" w="46542">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50"/>
          <p:cNvSpPr/>
          <p:nvPr/>
        </p:nvSpPr>
        <p:spPr>
          <a:xfrm>
            <a:off x="2949013" y="3922488"/>
            <a:ext cx="724598" cy="588011"/>
          </a:xfrm>
          <a:custGeom>
            <a:rect b="b" l="l" r="r" t="t"/>
            <a:pathLst>
              <a:path extrusionOk="0" h="37796" w="46568">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50"/>
          <p:cNvSpPr/>
          <p:nvPr/>
        </p:nvSpPr>
        <p:spPr>
          <a:xfrm>
            <a:off x="1048453" y="3922488"/>
            <a:ext cx="724194" cy="588011"/>
          </a:xfrm>
          <a:custGeom>
            <a:rect b="b" l="l" r="r" t="t"/>
            <a:pathLst>
              <a:path extrusionOk="0" h="37796" w="46542">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50"/>
          <p:cNvSpPr/>
          <p:nvPr/>
        </p:nvSpPr>
        <p:spPr>
          <a:xfrm>
            <a:off x="1998733" y="1922125"/>
            <a:ext cx="724194" cy="587996"/>
          </a:xfrm>
          <a:custGeom>
            <a:rect b="b" l="l" r="r" t="t"/>
            <a:pathLst>
              <a:path extrusionOk="0" h="37795" w="46542">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50"/>
          <p:cNvSpPr/>
          <p:nvPr/>
        </p:nvSpPr>
        <p:spPr>
          <a:xfrm>
            <a:off x="2949013" y="1922125"/>
            <a:ext cx="724598" cy="587996"/>
          </a:xfrm>
          <a:custGeom>
            <a:rect b="b" l="l" r="r" t="t"/>
            <a:pathLst>
              <a:path extrusionOk="0" h="37795" w="46568">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50"/>
          <p:cNvSpPr/>
          <p:nvPr/>
        </p:nvSpPr>
        <p:spPr>
          <a:xfrm>
            <a:off x="1048453" y="1922125"/>
            <a:ext cx="724194" cy="587996"/>
          </a:xfrm>
          <a:custGeom>
            <a:rect b="b" l="l" r="r" t="t"/>
            <a:pathLst>
              <a:path extrusionOk="0" h="37795" w="46542">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50"/>
          <p:cNvSpPr/>
          <p:nvPr/>
        </p:nvSpPr>
        <p:spPr>
          <a:xfrm>
            <a:off x="1180249" y="2214186"/>
            <a:ext cx="453169" cy="3905"/>
          </a:xfrm>
          <a:custGeom>
            <a:rect b="b" l="l" r="r" t="t"/>
            <a:pathLst>
              <a:path extrusionOk="0" h="251" w="29124">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50"/>
          <p:cNvSpPr/>
          <p:nvPr/>
        </p:nvSpPr>
        <p:spPr>
          <a:xfrm>
            <a:off x="2132085" y="2214186"/>
            <a:ext cx="453169" cy="3905"/>
          </a:xfrm>
          <a:custGeom>
            <a:rect b="b" l="l" r="r" t="t"/>
            <a:pathLst>
              <a:path extrusionOk="0" h="251" w="29124">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50"/>
          <p:cNvSpPr/>
          <p:nvPr/>
        </p:nvSpPr>
        <p:spPr>
          <a:xfrm>
            <a:off x="3087047" y="2214186"/>
            <a:ext cx="453169" cy="3905"/>
          </a:xfrm>
          <a:custGeom>
            <a:rect b="b" l="l" r="r" t="t"/>
            <a:pathLst>
              <a:path extrusionOk="0" h="251" w="29124">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50"/>
          <p:cNvSpPr/>
          <p:nvPr/>
        </p:nvSpPr>
        <p:spPr>
          <a:xfrm>
            <a:off x="3087047" y="4214548"/>
            <a:ext cx="453169" cy="3920"/>
          </a:xfrm>
          <a:custGeom>
            <a:rect b="b" l="l" r="r" t="t"/>
            <a:pathLst>
              <a:path extrusionOk="0" h="252" w="29124">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50"/>
          <p:cNvSpPr/>
          <p:nvPr/>
        </p:nvSpPr>
        <p:spPr>
          <a:xfrm>
            <a:off x="2132085" y="4214548"/>
            <a:ext cx="453169" cy="3920"/>
          </a:xfrm>
          <a:custGeom>
            <a:rect b="b" l="l" r="r" t="t"/>
            <a:pathLst>
              <a:path extrusionOk="0" h="252" w="29124">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50"/>
          <p:cNvSpPr/>
          <p:nvPr/>
        </p:nvSpPr>
        <p:spPr>
          <a:xfrm>
            <a:off x="1181416" y="4214548"/>
            <a:ext cx="453169" cy="3920"/>
          </a:xfrm>
          <a:custGeom>
            <a:rect b="b" l="l" r="r" t="t"/>
            <a:pathLst>
              <a:path extrusionOk="0" h="252" w="29124">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50"/>
          <p:cNvSpPr txBox="1"/>
          <p:nvPr>
            <p:ph idx="4294967295" type="title"/>
          </p:nvPr>
        </p:nvSpPr>
        <p:spPr>
          <a:xfrm>
            <a:off x="1644313" y="3079887"/>
            <a:ext cx="1428600" cy="2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lt1"/>
                </a:solidFill>
                <a:latin typeface="Arial"/>
                <a:ea typeface="Arial"/>
                <a:cs typeface="Arial"/>
                <a:sym typeface="Arial"/>
              </a:rPr>
              <a:t>Add the Title here</a:t>
            </a:r>
            <a:endParaRPr sz="1000">
              <a:latin typeface="Arial"/>
              <a:ea typeface="Arial"/>
              <a:cs typeface="Arial"/>
              <a:sym typeface="Arial"/>
            </a:endParaRPr>
          </a:p>
        </p:txBody>
      </p:sp>
      <p:grpSp>
        <p:nvGrpSpPr>
          <p:cNvPr id="3026" name="Google Shape;3026;p50"/>
          <p:cNvGrpSpPr/>
          <p:nvPr/>
        </p:nvGrpSpPr>
        <p:grpSpPr>
          <a:xfrm>
            <a:off x="1311648" y="1983281"/>
            <a:ext cx="197743" cy="197743"/>
            <a:chOff x="2676100" y="832575"/>
            <a:chExt cx="483125" cy="483125"/>
          </a:xfrm>
        </p:grpSpPr>
        <p:sp>
          <p:nvSpPr>
            <p:cNvPr id="3027" name="Google Shape;3027;p50"/>
            <p:cNvSpPr/>
            <p:nvPr/>
          </p:nvSpPr>
          <p:spPr>
            <a:xfrm>
              <a:off x="2676100" y="832575"/>
              <a:ext cx="483125" cy="483125"/>
            </a:xfrm>
            <a:custGeom>
              <a:rect b="b" l="l" r="r" t="t"/>
              <a:pathLst>
                <a:path extrusionOk="0" h="19325" w="19325">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28" name="Google Shape;3028;p50"/>
            <p:cNvSpPr/>
            <p:nvPr/>
          </p:nvSpPr>
          <p:spPr>
            <a:xfrm>
              <a:off x="2762000" y="918475"/>
              <a:ext cx="311400" cy="311400"/>
            </a:xfrm>
            <a:custGeom>
              <a:rect b="b" l="l" r="r" t="t"/>
              <a:pathLst>
                <a:path extrusionOk="0" h="12456" w="12456">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29" name="Google Shape;3029;p50"/>
            <p:cNvSpPr/>
            <p:nvPr/>
          </p:nvSpPr>
          <p:spPr>
            <a:xfrm>
              <a:off x="2810775" y="975075"/>
              <a:ext cx="206025" cy="198150"/>
            </a:xfrm>
            <a:custGeom>
              <a:rect b="b" l="l" r="r" t="t"/>
              <a:pathLst>
                <a:path extrusionOk="0" h="7926" w="8241">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3030" name="Google Shape;3030;p50"/>
          <p:cNvGrpSpPr/>
          <p:nvPr/>
        </p:nvGrpSpPr>
        <p:grpSpPr>
          <a:xfrm>
            <a:off x="2258621" y="1976256"/>
            <a:ext cx="204394" cy="197743"/>
            <a:chOff x="3270550" y="832575"/>
            <a:chExt cx="499375" cy="483125"/>
          </a:xfrm>
        </p:grpSpPr>
        <p:sp>
          <p:nvSpPr>
            <p:cNvPr id="3031" name="Google Shape;3031;p50"/>
            <p:cNvSpPr/>
            <p:nvPr/>
          </p:nvSpPr>
          <p:spPr>
            <a:xfrm>
              <a:off x="3270550" y="865975"/>
              <a:ext cx="463725" cy="449725"/>
            </a:xfrm>
            <a:custGeom>
              <a:rect b="b" l="l" r="r" t="t"/>
              <a:pathLst>
                <a:path extrusionOk="0" h="17989" w="18549">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32" name="Google Shape;3032;p50"/>
            <p:cNvSpPr/>
            <p:nvPr/>
          </p:nvSpPr>
          <p:spPr>
            <a:xfrm>
              <a:off x="3562600" y="876075"/>
              <a:ext cx="207325" cy="241775"/>
            </a:xfrm>
            <a:custGeom>
              <a:rect b="b" l="l" r="r" t="t"/>
              <a:pathLst>
                <a:path extrusionOk="0" h="9671" w="8293">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33" name="Google Shape;3033;p50"/>
            <p:cNvSpPr/>
            <p:nvPr/>
          </p:nvSpPr>
          <p:spPr>
            <a:xfrm>
              <a:off x="3443500" y="832575"/>
              <a:ext cx="187300" cy="173625"/>
            </a:xfrm>
            <a:custGeom>
              <a:rect b="b" l="l" r="r" t="t"/>
              <a:pathLst>
                <a:path extrusionOk="0" h="6945" w="7492">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3034" name="Google Shape;3034;p50"/>
          <p:cNvGrpSpPr/>
          <p:nvPr/>
        </p:nvGrpSpPr>
        <p:grpSpPr>
          <a:xfrm>
            <a:off x="3212214" y="1983307"/>
            <a:ext cx="197774" cy="197743"/>
            <a:chOff x="3270475" y="1427025"/>
            <a:chExt cx="483200" cy="483125"/>
          </a:xfrm>
        </p:grpSpPr>
        <p:sp>
          <p:nvSpPr>
            <p:cNvPr id="3035" name="Google Shape;3035;p50"/>
            <p:cNvSpPr/>
            <p:nvPr/>
          </p:nvSpPr>
          <p:spPr>
            <a:xfrm>
              <a:off x="3270475" y="1427025"/>
              <a:ext cx="483200" cy="483125"/>
            </a:xfrm>
            <a:custGeom>
              <a:rect b="b" l="l" r="r" t="t"/>
              <a:pathLst>
                <a:path extrusionOk="0" h="19325" w="19328">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36" name="Google Shape;3036;p50"/>
            <p:cNvSpPr/>
            <p:nvPr/>
          </p:nvSpPr>
          <p:spPr>
            <a:xfrm>
              <a:off x="3497550" y="1596875"/>
              <a:ext cx="87650" cy="141525"/>
            </a:xfrm>
            <a:custGeom>
              <a:rect b="b" l="l" r="r" t="t"/>
              <a:pathLst>
                <a:path extrusionOk="0" h="5661" w="3506">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37" name="Google Shape;3037;p50"/>
            <p:cNvSpPr/>
            <p:nvPr/>
          </p:nvSpPr>
          <p:spPr>
            <a:xfrm>
              <a:off x="3327100" y="1483625"/>
              <a:ext cx="369975" cy="369925"/>
            </a:xfrm>
            <a:custGeom>
              <a:rect b="b" l="l" r="r" t="t"/>
              <a:pathLst>
                <a:path extrusionOk="0" h="14797" w="14799">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3038" name="Google Shape;3038;p50"/>
          <p:cNvSpPr/>
          <p:nvPr/>
        </p:nvSpPr>
        <p:spPr>
          <a:xfrm>
            <a:off x="3212183" y="3978579"/>
            <a:ext cx="197784" cy="197743"/>
          </a:xfrm>
          <a:custGeom>
            <a:rect b="b" l="l" r="r" t="t"/>
            <a:pathLst>
              <a:path extrusionOk="0" h="19325" w="19329">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39" name="Google Shape;3039;p50"/>
          <p:cNvSpPr/>
          <p:nvPr/>
        </p:nvSpPr>
        <p:spPr>
          <a:xfrm>
            <a:off x="1309717" y="3978574"/>
            <a:ext cx="199697" cy="197753"/>
          </a:xfrm>
          <a:custGeom>
            <a:rect b="b" l="l" r="r" t="t"/>
            <a:pathLst>
              <a:path extrusionOk="0" h="19326" w="19516">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3040" name="Google Shape;3040;p50"/>
          <p:cNvGrpSpPr/>
          <p:nvPr/>
        </p:nvGrpSpPr>
        <p:grpSpPr>
          <a:xfrm>
            <a:off x="2258607" y="3980427"/>
            <a:ext cx="204425" cy="194059"/>
            <a:chOff x="6222125" y="2025975"/>
            <a:chExt cx="499450" cy="474125"/>
          </a:xfrm>
        </p:grpSpPr>
        <p:sp>
          <p:nvSpPr>
            <p:cNvPr id="3041" name="Google Shape;3041;p50"/>
            <p:cNvSpPr/>
            <p:nvPr/>
          </p:nvSpPr>
          <p:spPr>
            <a:xfrm>
              <a:off x="6222125" y="2025975"/>
              <a:ext cx="499450" cy="474125"/>
            </a:xfrm>
            <a:custGeom>
              <a:rect b="b" l="l" r="r" t="t"/>
              <a:pathLst>
                <a:path extrusionOk="0" h="18965" w="19978">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42" name="Google Shape;3042;p50"/>
            <p:cNvSpPr/>
            <p:nvPr/>
          </p:nvSpPr>
          <p:spPr>
            <a:xfrm>
              <a:off x="6309175" y="2087825"/>
              <a:ext cx="350425" cy="350425"/>
            </a:xfrm>
            <a:custGeom>
              <a:rect b="b" l="l" r="r" t="t"/>
              <a:pathLst>
                <a:path extrusionOk="0" h="14017" w="14017">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43" name="Google Shape;3043;p50"/>
            <p:cNvSpPr/>
            <p:nvPr/>
          </p:nvSpPr>
          <p:spPr>
            <a:xfrm>
              <a:off x="6431600" y="2142250"/>
              <a:ext cx="105575" cy="241575"/>
            </a:xfrm>
            <a:custGeom>
              <a:rect b="b" l="l" r="r" t="t"/>
              <a:pathLst>
                <a:path extrusionOk="0" h="9663" w="4223">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3044" name="Google Shape;3044;p50"/>
          <p:cNvSpPr txBox="1"/>
          <p:nvPr>
            <p:ph idx="4294967295" type="title"/>
          </p:nvPr>
        </p:nvSpPr>
        <p:spPr>
          <a:xfrm>
            <a:off x="1048453" y="2273439"/>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1</a:t>
            </a:r>
            <a:endParaRPr sz="900">
              <a:latin typeface="Arial"/>
              <a:ea typeface="Arial"/>
              <a:cs typeface="Arial"/>
              <a:sym typeface="Arial"/>
            </a:endParaRPr>
          </a:p>
        </p:txBody>
      </p:sp>
      <p:sp>
        <p:nvSpPr>
          <p:cNvPr id="3045" name="Google Shape;3045;p50"/>
          <p:cNvSpPr txBox="1"/>
          <p:nvPr>
            <p:ph idx="4294967295" type="title"/>
          </p:nvPr>
        </p:nvSpPr>
        <p:spPr>
          <a:xfrm>
            <a:off x="1998736" y="2272486"/>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2</a:t>
            </a:r>
            <a:endParaRPr sz="900">
              <a:latin typeface="Arial"/>
              <a:ea typeface="Arial"/>
              <a:cs typeface="Arial"/>
              <a:sym typeface="Arial"/>
            </a:endParaRPr>
          </a:p>
        </p:txBody>
      </p:sp>
      <p:sp>
        <p:nvSpPr>
          <p:cNvPr id="3046" name="Google Shape;3046;p50"/>
          <p:cNvSpPr txBox="1"/>
          <p:nvPr>
            <p:ph idx="4294967295" type="title"/>
          </p:nvPr>
        </p:nvSpPr>
        <p:spPr>
          <a:xfrm>
            <a:off x="2949019" y="2272486"/>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3</a:t>
            </a:r>
            <a:endParaRPr sz="900">
              <a:latin typeface="Arial"/>
              <a:ea typeface="Arial"/>
              <a:cs typeface="Arial"/>
              <a:sym typeface="Arial"/>
            </a:endParaRPr>
          </a:p>
        </p:txBody>
      </p:sp>
      <p:sp>
        <p:nvSpPr>
          <p:cNvPr id="3047" name="Google Shape;3047;p50"/>
          <p:cNvSpPr txBox="1"/>
          <p:nvPr>
            <p:ph idx="4294967295" type="title"/>
          </p:nvPr>
        </p:nvSpPr>
        <p:spPr>
          <a:xfrm>
            <a:off x="1048350"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4</a:t>
            </a:r>
            <a:endParaRPr sz="900">
              <a:latin typeface="Arial"/>
              <a:ea typeface="Arial"/>
              <a:cs typeface="Arial"/>
              <a:sym typeface="Arial"/>
            </a:endParaRPr>
          </a:p>
        </p:txBody>
      </p:sp>
      <p:sp>
        <p:nvSpPr>
          <p:cNvPr id="3048" name="Google Shape;3048;p50"/>
          <p:cNvSpPr txBox="1"/>
          <p:nvPr>
            <p:ph idx="4294967295" type="title"/>
          </p:nvPr>
        </p:nvSpPr>
        <p:spPr>
          <a:xfrm>
            <a:off x="1998684"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5</a:t>
            </a:r>
            <a:endParaRPr sz="900">
              <a:latin typeface="Arial"/>
              <a:ea typeface="Arial"/>
              <a:cs typeface="Arial"/>
              <a:sym typeface="Arial"/>
            </a:endParaRPr>
          </a:p>
        </p:txBody>
      </p:sp>
      <p:sp>
        <p:nvSpPr>
          <p:cNvPr id="3049" name="Google Shape;3049;p50"/>
          <p:cNvSpPr txBox="1"/>
          <p:nvPr>
            <p:ph idx="4294967295" type="title"/>
          </p:nvPr>
        </p:nvSpPr>
        <p:spPr>
          <a:xfrm>
            <a:off x="2949019"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6</a:t>
            </a:r>
            <a:endParaRPr sz="900">
              <a:latin typeface="Arial"/>
              <a:ea typeface="Arial"/>
              <a:cs typeface="Arial"/>
              <a:sym typeface="Arial"/>
            </a:endParaRPr>
          </a:p>
        </p:txBody>
      </p:sp>
      <p:sp>
        <p:nvSpPr>
          <p:cNvPr id="3050" name="Google Shape;3050;p50"/>
          <p:cNvSpPr/>
          <p:nvPr/>
        </p:nvSpPr>
        <p:spPr>
          <a:xfrm>
            <a:off x="1374787"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50"/>
          <p:cNvSpPr/>
          <p:nvPr/>
        </p:nvSpPr>
        <p:spPr>
          <a:xfrm>
            <a:off x="2326630"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50"/>
          <p:cNvSpPr/>
          <p:nvPr/>
        </p:nvSpPr>
        <p:spPr>
          <a:xfrm>
            <a:off x="3278485"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50"/>
          <p:cNvSpPr/>
          <p:nvPr/>
        </p:nvSpPr>
        <p:spPr>
          <a:xfrm>
            <a:off x="1374774"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50"/>
          <p:cNvSpPr/>
          <p:nvPr/>
        </p:nvSpPr>
        <p:spPr>
          <a:xfrm>
            <a:off x="2326617"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50"/>
          <p:cNvSpPr/>
          <p:nvPr/>
        </p:nvSpPr>
        <p:spPr>
          <a:xfrm>
            <a:off x="3278472"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50"/>
          <p:cNvSpPr/>
          <p:nvPr/>
        </p:nvSpPr>
        <p:spPr>
          <a:xfrm>
            <a:off x="2200729"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50"/>
          <p:cNvSpPr/>
          <p:nvPr/>
        </p:nvSpPr>
        <p:spPr>
          <a:xfrm>
            <a:off x="2328782"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50"/>
          <p:cNvSpPr/>
          <p:nvPr/>
        </p:nvSpPr>
        <p:spPr>
          <a:xfrm>
            <a:off x="2456836"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50"/>
          <p:cNvSpPr/>
          <p:nvPr/>
        </p:nvSpPr>
        <p:spPr>
          <a:xfrm>
            <a:off x="2200729"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50"/>
          <p:cNvSpPr/>
          <p:nvPr/>
        </p:nvSpPr>
        <p:spPr>
          <a:xfrm>
            <a:off x="2328782"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50"/>
          <p:cNvSpPr/>
          <p:nvPr/>
        </p:nvSpPr>
        <p:spPr>
          <a:xfrm>
            <a:off x="2456836"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62" name="Google Shape;3062;p50"/>
          <p:cNvCxnSpPr>
            <a:stCxn id="3050" idx="4"/>
            <a:endCxn id="3056" idx="0"/>
          </p:cNvCxnSpPr>
          <p:nvPr/>
        </p:nvCxnSpPr>
        <p:spPr>
          <a:xfrm flipH="1" rot="-5400000">
            <a:off x="1718737" y="2306976"/>
            <a:ext cx="201900" cy="8259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3063" name="Google Shape;3063;p50"/>
          <p:cNvCxnSpPr>
            <a:stCxn id="3052" idx="4"/>
            <a:endCxn id="3058" idx="0"/>
          </p:cNvCxnSpPr>
          <p:nvPr/>
        </p:nvCxnSpPr>
        <p:spPr>
          <a:xfrm rot="5400000">
            <a:off x="2798635" y="2309076"/>
            <a:ext cx="201900" cy="8217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3064" name="Google Shape;3064;p50"/>
          <p:cNvCxnSpPr>
            <a:stCxn id="3051" idx="4"/>
            <a:endCxn id="3057" idx="0"/>
          </p:cNvCxnSpPr>
          <p:nvPr/>
        </p:nvCxnSpPr>
        <p:spPr>
          <a:xfrm flipH="1" rot="-5400000">
            <a:off x="2258680" y="2718876"/>
            <a:ext cx="201900" cy="21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3065" name="Google Shape;3065;p50"/>
          <p:cNvCxnSpPr>
            <a:stCxn id="3053" idx="0"/>
            <a:endCxn id="3059" idx="4"/>
          </p:cNvCxnSpPr>
          <p:nvPr/>
        </p:nvCxnSpPr>
        <p:spPr>
          <a:xfrm rot="-5400000">
            <a:off x="1717824" y="3302386"/>
            <a:ext cx="203700" cy="825900"/>
          </a:xfrm>
          <a:prstGeom prst="curvedConnector3">
            <a:avLst>
              <a:gd fmla="val 50003" name="adj1"/>
            </a:avLst>
          </a:prstGeom>
          <a:noFill/>
          <a:ln cap="flat" cmpd="sng" w="19050">
            <a:solidFill>
              <a:srgbClr val="5F7D95"/>
            </a:solidFill>
            <a:prstDash val="solid"/>
            <a:round/>
            <a:headEnd len="med" w="med" type="none"/>
            <a:tailEnd len="med" w="med" type="none"/>
          </a:ln>
        </p:spPr>
      </p:cxnSp>
      <p:cxnSp>
        <p:nvCxnSpPr>
          <p:cNvPr id="3066" name="Google Shape;3066;p50"/>
          <p:cNvCxnSpPr>
            <a:stCxn id="3055" idx="0"/>
            <a:endCxn id="3061" idx="4"/>
          </p:cNvCxnSpPr>
          <p:nvPr/>
        </p:nvCxnSpPr>
        <p:spPr>
          <a:xfrm flipH="1" rot="5400000">
            <a:off x="2797722" y="3304486"/>
            <a:ext cx="203700" cy="821700"/>
          </a:xfrm>
          <a:prstGeom prst="curvedConnector3">
            <a:avLst>
              <a:gd fmla="val 50003" name="adj1"/>
            </a:avLst>
          </a:prstGeom>
          <a:noFill/>
          <a:ln cap="flat" cmpd="sng" w="19050">
            <a:solidFill>
              <a:srgbClr val="5F7D95"/>
            </a:solidFill>
            <a:prstDash val="solid"/>
            <a:round/>
            <a:headEnd len="med" w="med" type="none"/>
            <a:tailEnd len="med" w="med" type="none"/>
          </a:ln>
        </p:spPr>
      </p:cxnSp>
      <p:cxnSp>
        <p:nvCxnSpPr>
          <p:cNvPr id="3067" name="Google Shape;3067;p50"/>
          <p:cNvCxnSpPr>
            <a:stCxn id="3054" idx="0"/>
            <a:endCxn id="3060" idx="4"/>
          </p:cNvCxnSpPr>
          <p:nvPr/>
        </p:nvCxnSpPr>
        <p:spPr>
          <a:xfrm rot="-5400000">
            <a:off x="2257767" y="3714286"/>
            <a:ext cx="203700" cy="2100"/>
          </a:xfrm>
          <a:prstGeom prst="curvedConnector3">
            <a:avLst>
              <a:gd fmla="val 50003" name="adj1"/>
            </a:avLst>
          </a:prstGeom>
          <a:noFill/>
          <a:ln cap="flat" cmpd="sng" w="19050">
            <a:solidFill>
              <a:srgbClr val="5F7D95"/>
            </a:solidFill>
            <a:prstDash val="solid"/>
            <a:round/>
            <a:headEnd len="med" w="med" type="none"/>
            <a:tailEnd len="med" w="med" type="none"/>
          </a:ln>
        </p:spPr>
      </p:cxnSp>
      <p:sp>
        <p:nvSpPr>
          <p:cNvPr id="3068" name="Google Shape;3068;p50"/>
          <p:cNvSpPr/>
          <p:nvPr/>
        </p:nvSpPr>
        <p:spPr>
          <a:xfrm>
            <a:off x="4239724" y="3070969"/>
            <a:ext cx="779136" cy="252234"/>
          </a:xfrm>
          <a:custGeom>
            <a:rect b="b" l="l" r="r" t="t"/>
            <a:pathLst>
              <a:path extrusionOk="0" h="14358" w="44351">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50"/>
          <p:cNvSpPr/>
          <p:nvPr/>
        </p:nvSpPr>
        <p:spPr>
          <a:xfrm>
            <a:off x="5018842" y="3070969"/>
            <a:ext cx="779119" cy="252234"/>
          </a:xfrm>
          <a:custGeom>
            <a:rect b="b" l="l" r="r" t="t"/>
            <a:pathLst>
              <a:path extrusionOk="0" h="14358" w="4435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50"/>
          <p:cNvSpPr/>
          <p:nvPr/>
        </p:nvSpPr>
        <p:spPr>
          <a:xfrm>
            <a:off x="5797943" y="3070969"/>
            <a:ext cx="778732" cy="252234"/>
          </a:xfrm>
          <a:custGeom>
            <a:rect b="b" l="l" r="r" t="t"/>
            <a:pathLst>
              <a:path extrusionOk="0" h="14358" w="44328">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071" name="Google Shape;3071;p50"/>
          <p:cNvSpPr/>
          <p:nvPr/>
        </p:nvSpPr>
        <p:spPr>
          <a:xfrm>
            <a:off x="6576658" y="3070969"/>
            <a:ext cx="779136" cy="252234"/>
          </a:xfrm>
          <a:custGeom>
            <a:rect b="b" l="l" r="r" t="t"/>
            <a:pathLst>
              <a:path extrusionOk="0" h="14358" w="44351">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072" name="Google Shape;3072;p50"/>
          <p:cNvSpPr/>
          <p:nvPr/>
        </p:nvSpPr>
        <p:spPr>
          <a:xfrm>
            <a:off x="7355776" y="3070969"/>
            <a:ext cx="779119" cy="252234"/>
          </a:xfrm>
          <a:custGeom>
            <a:rect b="b" l="l" r="r" t="t"/>
            <a:pathLst>
              <a:path extrusionOk="0" h="14358" w="4435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073" name="Google Shape;3073;p50"/>
          <p:cNvSpPr/>
          <p:nvPr/>
        </p:nvSpPr>
        <p:spPr>
          <a:xfrm>
            <a:off x="4429400" y="2025000"/>
            <a:ext cx="342847" cy="386555"/>
          </a:xfrm>
          <a:custGeom>
            <a:rect b="b" l="l" r="r" t="t"/>
            <a:pathLst>
              <a:path extrusionOk="0" h="22004" w="19516">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50"/>
          <p:cNvSpPr/>
          <p:nvPr/>
        </p:nvSpPr>
        <p:spPr>
          <a:xfrm>
            <a:off x="5244198" y="4020984"/>
            <a:ext cx="342847" cy="386678"/>
          </a:xfrm>
          <a:custGeom>
            <a:rect b="b" l="l" r="r" t="t"/>
            <a:pathLst>
              <a:path extrusionOk="0" h="22011" w="19516">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50"/>
          <p:cNvSpPr/>
          <p:nvPr/>
        </p:nvSpPr>
        <p:spPr>
          <a:xfrm>
            <a:off x="6007260" y="2025000"/>
            <a:ext cx="342865" cy="386555"/>
          </a:xfrm>
          <a:custGeom>
            <a:rect b="b" l="l" r="r" t="t"/>
            <a:pathLst>
              <a:path extrusionOk="0" h="22004" w="19517">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50"/>
          <p:cNvSpPr/>
          <p:nvPr/>
        </p:nvSpPr>
        <p:spPr>
          <a:xfrm>
            <a:off x="6796005" y="4021089"/>
            <a:ext cx="343251" cy="386661"/>
          </a:xfrm>
          <a:custGeom>
            <a:rect b="b" l="l" r="r" t="t"/>
            <a:pathLst>
              <a:path extrusionOk="0" h="22010" w="19539">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50"/>
          <p:cNvSpPr/>
          <p:nvPr/>
        </p:nvSpPr>
        <p:spPr>
          <a:xfrm>
            <a:off x="7585138" y="2025000"/>
            <a:ext cx="342847" cy="386555"/>
          </a:xfrm>
          <a:custGeom>
            <a:rect b="b" l="l" r="r" t="t"/>
            <a:pathLst>
              <a:path extrusionOk="0" h="22004" w="19516">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50"/>
          <p:cNvSpPr/>
          <p:nvPr/>
        </p:nvSpPr>
        <p:spPr>
          <a:xfrm>
            <a:off x="4569763"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50"/>
          <p:cNvSpPr/>
          <p:nvPr/>
        </p:nvSpPr>
        <p:spPr>
          <a:xfrm>
            <a:off x="6147625"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50"/>
          <p:cNvSpPr/>
          <p:nvPr/>
        </p:nvSpPr>
        <p:spPr>
          <a:xfrm>
            <a:off x="7725475"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50"/>
          <p:cNvSpPr/>
          <p:nvPr/>
        </p:nvSpPr>
        <p:spPr>
          <a:xfrm>
            <a:off x="5384563" y="3362370"/>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50"/>
          <p:cNvSpPr/>
          <p:nvPr/>
        </p:nvSpPr>
        <p:spPr>
          <a:xfrm>
            <a:off x="6936563" y="3362420"/>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50"/>
          <p:cNvSpPr txBox="1"/>
          <p:nvPr>
            <p:ph idx="4294967295" type="title"/>
          </p:nvPr>
        </p:nvSpPr>
        <p:spPr>
          <a:xfrm>
            <a:off x="433142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2016</a:t>
            </a:r>
            <a:endParaRPr b="1" sz="900">
              <a:latin typeface="Arial"/>
              <a:ea typeface="Arial"/>
              <a:cs typeface="Arial"/>
              <a:sym typeface="Arial"/>
            </a:endParaRPr>
          </a:p>
        </p:txBody>
      </p:sp>
      <p:sp>
        <p:nvSpPr>
          <p:cNvPr id="3084" name="Google Shape;3084;p50"/>
          <p:cNvSpPr/>
          <p:nvPr/>
        </p:nvSpPr>
        <p:spPr>
          <a:xfrm>
            <a:off x="4569763"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50"/>
          <p:cNvSpPr/>
          <p:nvPr/>
        </p:nvSpPr>
        <p:spPr>
          <a:xfrm>
            <a:off x="6153050"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50"/>
          <p:cNvSpPr/>
          <p:nvPr/>
        </p:nvSpPr>
        <p:spPr>
          <a:xfrm>
            <a:off x="7725475"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50"/>
          <p:cNvSpPr/>
          <p:nvPr/>
        </p:nvSpPr>
        <p:spPr>
          <a:xfrm>
            <a:off x="5384166" y="3932246"/>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50"/>
          <p:cNvSpPr/>
          <p:nvPr/>
        </p:nvSpPr>
        <p:spPr>
          <a:xfrm>
            <a:off x="6936566" y="3932246"/>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89" name="Google Shape;3089;p50"/>
          <p:cNvCxnSpPr>
            <a:stCxn id="3078" idx="0"/>
            <a:endCxn id="3084" idx="4"/>
          </p:cNvCxnSpPr>
          <p:nvPr/>
        </p:nvCxnSpPr>
        <p:spPr>
          <a:xfrm rot="10800000">
            <a:off x="4600813" y="2500132"/>
            <a:ext cx="0" cy="441900"/>
          </a:xfrm>
          <a:prstGeom prst="straightConnector1">
            <a:avLst/>
          </a:prstGeom>
          <a:noFill/>
          <a:ln cap="flat" cmpd="sng" w="9525">
            <a:solidFill>
              <a:srgbClr val="A5B7C6"/>
            </a:solidFill>
            <a:prstDash val="dash"/>
            <a:round/>
            <a:headEnd len="med" w="med" type="none"/>
            <a:tailEnd len="med" w="med" type="none"/>
          </a:ln>
        </p:spPr>
      </p:cxnSp>
      <p:cxnSp>
        <p:nvCxnSpPr>
          <p:cNvPr id="3090" name="Google Shape;3090;p50"/>
          <p:cNvCxnSpPr>
            <a:stCxn id="3079" idx="0"/>
            <a:endCxn id="3085" idx="4"/>
          </p:cNvCxnSpPr>
          <p:nvPr/>
        </p:nvCxnSpPr>
        <p:spPr>
          <a:xfrm flipH="1" rot="10800000">
            <a:off x="6178675" y="2500132"/>
            <a:ext cx="5400" cy="441900"/>
          </a:xfrm>
          <a:prstGeom prst="straightConnector1">
            <a:avLst/>
          </a:prstGeom>
          <a:noFill/>
          <a:ln cap="flat" cmpd="sng" w="9525">
            <a:solidFill>
              <a:srgbClr val="A5B7C6"/>
            </a:solidFill>
            <a:prstDash val="dash"/>
            <a:round/>
            <a:headEnd len="med" w="med" type="none"/>
            <a:tailEnd len="med" w="med" type="none"/>
          </a:ln>
        </p:spPr>
      </p:cxnSp>
      <p:cxnSp>
        <p:nvCxnSpPr>
          <p:cNvPr id="3091" name="Google Shape;3091;p50"/>
          <p:cNvCxnSpPr>
            <a:stCxn id="3080" idx="0"/>
            <a:endCxn id="3086" idx="4"/>
          </p:cNvCxnSpPr>
          <p:nvPr/>
        </p:nvCxnSpPr>
        <p:spPr>
          <a:xfrm rot="10800000">
            <a:off x="7756525" y="2500132"/>
            <a:ext cx="0" cy="441900"/>
          </a:xfrm>
          <a:prstGeom prst="straightConnector1">
            <a:avLst/>
          </a:prstGeom>
          <a:noFill/>
          <a:ln cap="flat" cmpd="sng" w="9525">
            <a:solidFill>
              <a:srgbClr val="A5B7C6"/>
            </a:solidFill>
            <a:prstDash val="dash"/>
            <a:round/>
            <a:headEnd len="med" w="med" type="none"/>
            <a:tailEnd len="med" w="med" type="none"/>
          </a:ln>
        </p:spPr>
      </p:cxnSp>
      <p:cxnSp>
        <p:nvCxnSpPr>
          <p:cNvPr id="3092" name="Google Shape;3092;p50"/>
          <p:cNvCxnSpPr>
            <a:stCxn id="3081" idx="4"/>
            <a:endCxn id="3087" idx="0"/>
          </p:cNvCxnSpPr>
          <p:nvPr/>
        </p:nvCxnSpPr>
        <p:spPr>
          <a:xfrm flipH="1">
            <a:off x="5415313" y="3424470"/>
            <a:ext cx="300" cy="507900"/>
          </a:xfrm>
          <a:prstGeom prst="straightConnector1">
            <a:avLst/>
          </a:prstGeom>
          <a:noFill/>
          <a:ln cap="flat" cmpd="sng" w="9525">
            <a:solidFill>
              <a:srgbClr val="A5B7C6"/>
            </a:solidFill>
            <a:prstDash val="dash"/>
            <a:round/>
            <a:headEnd len="med" w="med" type="none"/>
            <a:tailEnd len="med" w="med" type="none"/>
          </a:ln>
        </p:spPr>
      </p:cxnSp>
      <p:cxnSp>
        <p:nvCxnSpPr>
          <p:cNvPr id="3093" name="Google Shape;3093;p50"/>
          <p:cNvCxnSpPr>
            <a:stCxn id="3082" idx="4"/>
            <a:endCxn id="3088" idx="0"/>
          </p:cNvCxnSpPr>
          <p:nvPr/>
        </p:nvCxnSpPr>
        <p:spPr>
          <a:xfrm>
            <a:off x="6967613" y="3424520"/>
            <a:ext cx="0" cy="507600"/>
          </a:xfrm>
          <a:prstGeom prst="straightConnector1">
            <a:avLst/>
          </a:prstGeom>
          <a:noFill/>
          <a:ln cap="flat" cmpd="sng" w="9525">
            <a:solidFill>
              <a:srgbClr val="A5B7C6"/>
            </a:solidFill>
            <a:prstDash val="dash"/>
            <a:round/>
            <a:headEnd len="med" w="med" type="none"/>
            <a:tailEnd len="med" w="med" type="none"/>
          </a:ln>
        </p:spPr>
      </p:cxnSp>
      <p:sp>
        <p:nvSpPr>
          <p:cNvPr id="3094" name="Google Shape;3094;p50"/>
          <p:cNvSpPr txBox="1"/>
          <p:nvPr>
            <p:ph idx="4294967295" type="title"/>
          </p:nvPr>
        </p:nvSpPr>
        <p:spPr>
          <a:xfrm>
            <a:off x="5138997"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2017</a:t>
            </a:r>
            <a:endParaRPr b="1" sz="900">
              <a:latin typeface="Arial"/>
              <a:ea typeface="Arial"/>
              <a:cs typeface="Arial"/>
              <a:sym typeface="Arial"/>
            </a:endParaRPr>
          </a:p>
        </p:txBody>
      </p:sp>
      <p:sp>
        <p:nvSpPr>
          <p:cNvPr id="3095" name="Google Shape;3095;p50"/>
          <p:cNvSpPr txBox="1"/>
          <p:nvPr>
            <p:ph idx="4294967295" type="title"/>
          </p:nvPr>
        </p:nvSpPr>
        <p:spPr>
          <a:xfrm>
            <a:off x="590467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2018</a:t>
            </a:r>
            <a:endParaRPr b="1" sz="900">
              <a:latin typeface="Arial"/>
              <a:ea typeface="Arial"/>
              <a:cs typeface="Arial"/>
              <a:sym typeface="Arial"/>
            </a:endParaRPr>
          </a:p>
        </p:txBody>
      </p:sp>
      <p:sp>
        <p:nvSpPr>
          <p:cNvPr id="3096" name="Google Shape;3096;p50"/>
          <p:cNvSpPr txBox="1"/>
          <p:nvPr>
            <p:ph idx="4294967295" type="title"/>
          </p:nvPr>
        </p:nvSpPr>
        <p:spPr>
          <a:xfrm>
            <a:off x="669682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2019</a:t>
            </a:r>
            <a:endParaRPr b="1" sz="900">
              <a:latin typeface="Arial"/>
              <a:ea typeface="Arial"/>
              <a:cs typeface="Arial"/>
              <a:sym typeface="Arial"/>
            </a:endParaRPr>
          </a:p>
        </p:txBody>
      </p:sp>
      <p:sp>
        <p:nvSpPr>
          <p:cNvPr id="3097" name="Google Shape;3097;p50"/>
          <p:cNvSpPr txBox="1"/>
          <p:nvPr>
            <p:ph idx="4294967295" type="title"/>
          </p:nvPr>
        </p:nvSpPr>
        <p:spPr>
          <a:xfrm>
            <a:off x="748897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2020</a:t>
            </a:r>
            <a:endParaRPr b="1" sz="900">
              <a:latin typeface="Arial"/>
              <a:ea typeface="Arial"/>
              <a:cs typeface="Arial"/>
              <a:sym typeface="Arial"/>
            </a:endParaRPr>
          </a:p>
        </p:txBody>
      </p:sp>
      <p:sp>
        <p:nvSpPr>
          <p:cNvPr id="3098" name="Google Shape;3098;p50"/>
          <p:cNvSpPr/>
          <p:nvPr/>
        </p:nvSpPr>
        <p:spPr>
          <a:xfrm>
            <a:off x="6865977" y="4092071"/>
            <a:ext cx="204488" cy="205025"/>
          </a:xfrm>
          <a:custGeom>
            <a:rect b="b" l="l" r="r" t="t"/>
            <a:pathLst>
              <a:path extrusionOk="0" h="11846" w="11815">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9" name="Google Shape;3099;p50"/>
          <p:cNvGrpSpPr/>
          <p:nvPr/>
        </p:nvGrpSpPr>
        <p:grpSpPr>
          <a:xfrm>
            <a:off x="5307356" y="4111119"/>
            <a:ext cx="206115" cy="206115"/>
            <a:chOff x="1049375" y="2680675"/>
            <a:chExt cx="297725" cy="297725"/>
          </a:xfrm>
        </p:grpSpPr>
        <p:sp>
          <p:nvSpPr>
            <p:cNvPr id="3100" name="Google Shape;3100;p50"/>
            <p:cNvSpPr/>
            <p:nvPr/>
          </p:nvSpPr>
          <p:spPr>
            <a:xfrm>
              <a:off x="1113175" y="2752350"/>
              <a:ext cx="161475" cy="155975"/>
            </a:xfrm>
            <a:custGeom>
              <a:rect b="b" l="l" r="r" t="t"/>
              <a:pathLst>
                <a:path extrusionOk="0" h="6239" w="6459">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50"/>
            <p:cNvSpPr/>
            <p:nvPr/>
          </p:nvSpPr>
          <p:spPr>
            <a:xfrm>
              <a:off x="1049375" y="2680675"/>
              <a:ext cx="297725" cy="297725"/>
            </a:xfrm>
            <a:custGeom>
              <a:rect b="b" l="l" r="r" t="t"/>
              <a:pathLst>
                <a:path extrusionOk="0" h="11909" w="11909">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2" name="Google Shape;3102;p50"/>
          <p:cNvGrpSpPr/>
          <p:nvPr/>
        </p:nvGrpSpPr>
        <p:grpSpPr>
          <a:xfrm>
            <a:off x="7653299" y="2121502"/>
            <a:ext cx="205578" cy="204332"/>
            <a:chOff x="5045775" y="1946400"/>
            <a:chExt cx="296950" cy="295150"/>
          </a:xfrm>
        </p:grpSpPr>
        <p:sp>
          <p:nvSpPr>
            <p:cNvPr id="3103" name="Google Shape;3103;p50"/>
            <p:cNvSpPr/>
            <p:nvPr/>
          </p:nvSpPr>
          <p:spPr>
            <a:xfrm>
              <a:off x="5113500" y="1998600"/>
              <a:ext cx="160700" cy="155950"/>
            </a:xfrm>
            <a:custGeom>
              <a:rect b="b" l="l" r="r" t="t"/>
              <a:pathLst>
                <a:path extrusionOk="0" h="6238" w="6428">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50"/>
            <p:cNvSpPr/>
            <p:nvPr/>
          </p:nvSpPr>
          <p:spPr>
            <a:xfrm>
              <a:off x="5045775" y="1946400"/>
              <a:ext cx="296950" cy="295150"/>
            </a:xfrm>
            <a:custGeom>
              <a:rect b="b" l="l" r="r" t="t"/>
              <a:pathLst>
                <a:path extrusionOk="0" h="11806" w="11878">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5" name="Google Shape;3105;p50"/>
          <p:cNvGrpSpPr/>
          <p:nvPr/>
        </p:nvGrpSpPr>
        <p:grpSpPr>
          <a:xfrm>
            <a:off x="6076163" y="2127191"/>
            <a:ext cx="205042" cy="204505"/>
            <a:chOff x="3599700" y="1954475"/>
            <a:chExt cx="296175" cy="295400"/>
          </a:xfrm>
        </p:grpSpPr>
        <p:sp>
          <p:nvSpPr>
            <p:cNvPr id="3106" name="Google Shape;3106;p50"/>
            <p:cNvSpPr/>
            <p:nvPr/>
          </p:nvSpPr>
          <p:spPr>
            <a:xfrm>
              <a:off x="3599700" y="1954475"/>
              <a:ext cx="296175" cy="295400"/>
            </a:xfrm>
            <a:custGeom>
              <a:rect b="b" l="l" r="r" t="t"/>
              <a:pathLst>
                <a:path extrusionOk="0" h="11816" w="11847">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50"/>
            <p:cNvSpPr/>
            <p:nvPr/>
          </p:nvSpPr>
          <p:spPr>
            <a:xfrm>
              <a:off x="3825750" y="2075775"/>
              <a:ext cx="35450" cy="17350"/>
            </a:xfrm>
            <a:custGeom>
              <a:rect b="b" l="l" r="r" t="t"/>
              <a:pathLst>
                <a:path extrusionOk="0" h="694" w="1418">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50"/>
            <p:cNvSpPr/>
            <p:nvPr/>
          </p:nvSpPr>
          <p:spPr>
            <a:xfrm>
              <a:off x="3633550" y="2075775"/>
              <a:ext cx="35475" cy="17350"/>
            </a:xfrm>
            <a:custGeom>
              <a:rect b="b" l="l" r="r" t="t"/>
              <a:pathLst>
                <a:path extrusionOk="0" h="694" w="1419">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9" name="Google Shape;3109;p50"/>
          <p:cNvGrpSpPr/>
          <p:nvPr/>
        </p:nvGrpSpPr>
        <p:grpSpPr>
          <a:xfrm>
            <a:off x="4485399" y="2145958"/>
            <a:ext cx="205596" cy="155421"/>
            <a:chOff x="3962775" y="1990700"/>
            <a:chExt cx="296975" cy="224500"/>
          </a:xfrm>
        </p:grpSpPr>
        <p:sp>
          <p:nvSpPr>
            <p:cNvPr id="3110" name="Google Shape;3110;p50"/>
            <p:cNvSpPr/>
            <p:nvPr/>
          </p:nvSpPr>
          <p:spPr>
            <a:xfrm>
              <a:off x="4216400" y="2093100"/>
              <a:ext cx="43350" cy="18150"/>
            </a:xfrm>
            <a:custGeom>
              <a:rect b="b" l="l" r="r" t="t"/>
              <a:pathLst>
                <a:path extrusionOk="0" h="726" w="1734">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50"/>
            <p:cNvSpPr/>
            <p:nvPr/>
          </p:nvSpPr>
          <p:spPr>
            <a:xfrm>
              <a:off x="4206950" y="2129325"/>
              <a:ext cx="35475" cy="33900"/>
            </a:xfrm>
            <a:custGeom>
              <a:rect b="b" l="l" r="r" t="t"/>
              <a:pathLst>
                <a:path extrusionOk="0" h="1356" w="1419">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50"/>
            <p:cNvSpPr/>
            <p:nvPr/>
          </p:nvSpPr>
          <p:spPr>
            <a:xfrm>
              <a:off x="4207750" y="2041900"/>
              <a:ext cx="35450" cy="34500"/>
            </a:xfrm>
            <a:custGeom>
              <a:rect b="b" l="l" r="r" t="t"/>
              <a:pathLst>
                <a:path extrusionOk="0" h="1380" w="1418">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50"/>
            <p:cNvSpPr/>
            <p:nvPr/>
          </p:nvSpPr>
          <p:spPr>
            <a:xfrm>
              <a:off x="3962775" y="1990700"/>
              <a:ext cx="226075" cy="224500"/>
            </a:xfrm>
            <a:custGeom>
              <a:rect b="b" l="l" r="r" t="t"/>
              <a:pathLst>
                <a:path extrusionOk="0" h="8980" w="9043">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4" name="Google Shape;3114;p50"/>
          <p:cNvSpPr txBox="1"/>
          <p:nvPr/>
        </p:nvSpPr>
        <p:spPr>
          <a:xfrm>
            <a:off x="6405263" y="2452959"/>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“Despite being red, Mars is a cold place full of iron oxide”</a:t>
            </a:r>
            <a:endParaRPr sz="800">
              <a:solidFill>
                <a:srgbClr val="A5B7C6"/>
              </a:solidFill>
            </a:endParaRPr>
          </a:p>
        </p:txBody>
      </p:sp>
      <p:sp>
        <p:nvSpPr>
          <p:cNvPr id="3115" name="Google Shape;3115;p50"/>
          <p:cNvSpPr txBox="1"/>
          <p:nvPr/>
        </p:nvSpPr>
        <p:spPr>
          <a:xfrm>
            <a:off x="4827411" y="2452959"/>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3116" name="Google Shape;3116;p50"/>
          <p:cNvSpPr txBox="1"/>
          <p:nvPr/>
        </p:nvSpPr>
        <p:spPr>
          <a:xfrm>
            <a:off x="5626377" y="3512396"/>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“Neptune is the farthest-known planet from the Sun”</a:t>
            </a:r>
            <a:endParaRPr sz="800">
              <a:solidFill>
                <a:srgbClr val="A5B7C6"/>
              </a:solidFill>
            </a:endParaRPr>
          </a:p>
        </p:txBody>
      </p:sp>
      <p:sp>
        <p:nvSpPr>
          <p:cNvPr id="3117" name="Google Shape;3117;p50"/>
          <p:cNvSpPr txBox="1"/>
          <p:nvPr/>
        </p:nvSpPr>
        <p:spPr>
          <a:xfrm>
            <a:off x="7178777" y="3499321"/>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“Saturn is a gas giant and has several rings”</a:t>
            </a:r>
            <a:endParaRPr sz="800">
              <a:solidFill>
                <a:srgbClr val="A5B7C6"/>
              </a:solidFill>
            </a:endParaRPr>
          </a:p>
        </p:txBody>
      </p:sp>
      <p:sp>
        <p:nvSpPr>
          <p:cNvPr id="3118" name="Google Shape;3118;p50"/>
          <p:cNvSpPr txBox="1"/>
          <p:nvPr/>
        </p:nvSpPr>
        <p:spPr>
          <a:xfrm>
            <a:off x="4037377" y="3499321"/>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“Venus has a beautiful name and is the second planet”</a:t>
            </a:r>
            <a:endParaRPr sz="800">
              <a:solidFill>
                <a:srgbClr val="A5B7C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122" name="Shape 3122"/>
        <p:cNvGrpSpPr/>
        <p:nvPr/>
      </p:nvGrpSpPr>
      <p:grpSpPr>
        <a:xfrm>
          <a:off x="0" y="0"/>
          <a:ext cx="0" cy="0"/>
          <a:chOff x="0" y="0"/>
          <a:chExt cx="0" cy="0"/>
        </a:xfrm>
      </p:grpSpPr>
      <p:sp>
        <p:nvSpPr>
          <p:cNvPr id="3123" name="Google Shape;3123;p51"/>
          <p:cNvSpPr/>
          <p:nvPr/>
        </p:nvSpPr>
        <p:spPr>
          <a:xfrm>
            <a:off x="3439355" y="2342975"/>
            <a:ext cx="1788300" cy="1788300"/>
          </a:xfrm>
          <a:prstGeom prst="arc">
            <a:avLst>
              <a:gd fmla="val 16200000" name="adj1"/>
              <a:gd fmla="val 5298411" name="adj2"/>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51"/>
          <p:cNvSpPr/>
          <p:nvPr/>
        </p:nvSpPr>
        <p:spPr>
          <a:xfrm>
            <a:off x="6549404" y="20940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51"/>
          <p:cNvSpPr/>
          <p:nvPr/>
        </p:nvSpPr>
        <p:spPr>
          <a:xfrm>
            <a:off x="1048350" y="4349971"/>
            <a:ext cx="1655700" cy="73800"/>
          </a:xfrm>
          <a:prstGeom prst="rect">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51"/>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Premium infographics...</a:t>
            </a:r>
            <a:endParaRPr>
              <a:solidFill>
                <a:schemeClr val="lt1"/>
              </a:solidFill>
              <a:latin typeface="Arial"/>
              <a:ea typeface="Arial"/>
              <a:cs typeface="Arial"/>
              <a:sym typeface="Arial"/>
            </a:endParaRPr>
          </a:p>
          <a:p>
            <a:pPr indent="0" lvl="0" marL="0" rtl="0" algn="ctr">
              <a:spcBef>
                <a:spcPts val="0"/>
              </a:spcBef>
              <a:spcAft>
                <a:spcPts val="0"/>
              </a:spcAft>
              <a:buClr>
                <a:srgbClr val="000000"/>
              </a:buClr>
              <a:buSzPts val="1100"/>
              <a:buFont typeface="Arial"/>
              <a:buNone/>
            </a:pPr>
            <a:r>
              <a:t/>
            </a:r>
            <a:endParaRPr>
              <a:latin typeface="Arial"/>
              <a:ea typeface="Arial"/>
              <a:cs typeface="Arial"/>
              <a:sym typeface="Arial"/>
            </a:endParaRPr>
          </a:p>
        </p:txBody>
      </p:sp>
      <p:grpSp>
        <p:nvGrpSpPr>
          <p:cNvPr id="3127" name="Google Shape;3127;p51"/>
          <p:cNvGrpSpPr/>
          <p:nvPr/>
        </p:nvGrpSpPr>
        <p:grpSpPr>
          <a:xfrm>
            <a:off x="1494592" y="1933354"/>
            <a:ext cx="763219" cy="763219"/>
            <a:chOff x="4049800" y="640400"/>
            <a:chExt cx="858900" cy="858900"/>
          </a:xfrm>
        </p:grpSpPr>
        <p:sp>
          <p:nvSpPr>
            <p:cNvPr id="3128" name="Google Shape;3128;p51"/>
            <p:cNvSpPr/>
            <p:nvPr/>
          </p:nvSpPr>
          <p:spPr>
            <a:xfrm>
              <a:off x="4049800" y="640400"/>
              <a:ext cx="858900" cy="858900"/>
            </a:xfrm>
            <a:prstGeom prst="donut">
              <a:avLst>
                <a:gd fmla="val 11951" name="adj"/>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51"/>
            <p:cNvSpPr/>
            <p:nvPr/>
          </p:nvSpPr>
          <p:spPr>
            <a:xfrm>
              <a:off x="4049800" y="640400"/>
              <a:ext cx="858900" cy="858900"/>
            </a:xfrm>
            <a:prstGeom prst="blockArc">
              <a:avLst>
                <a:gd fmla="val 7914150" name="adj1"/>
                <a:gd fmla="val 1926007" name="adj2"/>
                <a:gd fmla="val 12032" name="adj3"/>
              </a:avLst>
            </a:prstGeom>
            <a:solidFill>
              <a:srgbClr val="A5B7C6"/>
            </a:solid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0" name="Google Shape;3130;p51"/>
          <p:cNvSpPr/>
          <p:nvPr/>
        </p:nvSpPr>
        <p:spPr>
          <a:xfrm>
            <a:off x="1210102" y="2917440"/>
            <a:ext cx="1332000" cy="1131600"/>
          </a:xfrm>
          <a:prstGeom prst="roundRect">
            <a:avLst>
              <a:gd fmla="val 16667" name="adj"/>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51"/>
          <p:cNvSpPr/>
          <p:nvPr/>
        </p:nvSpPr>
        <p:spPr>
          <a:xfrm>
            <a:off x="1759085" y="4269767"/>
            <a:ext cx="234300" cy="234300"/>
          </a:xfrm>
          <a:prstGeom prst="ellipse">
            <a:avLst/>
          </a:prstGeom>
          <a:solidFill>
            <a:srgbClr val="0E2A47"/>
          </a:solid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32" name="Google Shape;3132;p51"/>
          <p:cNvCxnSpPr>
            <a:stCxn id="3128" idx="4"/>
            <a:endCxn id="3130" idx="0"/>
          </p:cNvCxnSpPr>
          <p:nvPr/>
        </p:nvCxnSpPr>
        <p:spPr>
          <a:xfrm>
            <a:off x="1876201" y="2696573"/>
            <a:ext cx="0" cy="220800"/>
          </a:xfrm>
          <a:prstGeom prst="straightConnector1">
            <a:avLst/>
          </a:prstGeom>
          <a:noFill/>
          <a:ln cap="flat" cmpd="sng" w="9525">
            <a:solidFill>
              <a:srgbClr val="D7DFE5"/>
            </a:solidFill>
            <a:prstDash val="solid"/>
            <a:round/>
            <a:headEnd len="med" w="med" type="none"/>
            <a:tailEnd len="med" w="med" type="none"/>
          </a:ln>
        </p:spPr>
      </p:cxnSp>
      <p:cxnSp>
        <p:nvCxnSpPr>
          <p:cNvPr id="3133" name="Google Shape;3133;p51"/>
          <p:cNvCxnSpPr/>
          <p:nvPr/>
        </p:nvCxnSpPr>
        <p:spPr>
          <a:xfrm>
            <a:off x="1876179" y="4048889"/>
            <a:ext cx="0" cy="220800"/>
          </a:xfrm>
          <a:prstGeom prst="straightConnector1">
            <a:avLst/>
          </a:prstGeom>
          <a:noFill/>
          <a:ln cap="flat" cmpd="sng" w="9525">
            <a:solidFill>
              <a:srgbClr val="D7DFE5"/>
            </a:solidFill>
            <a:prstDash val="solid"/>
            <a:round/>
            <a:headEnd len="med" w="med" type="none"/>
            <a:tailEnd len="med" w="med" type="none"/>
          </a:ln>
        </p:spPr>
      </p:cxnSp>
      <p:sp>
        <p:nvSpPr>
          <p:cNvPr id="3134" name="Google Shape;3134;p51"/>
          <p:cNvSpPr txBox="1"/>
          <p:nvPr/>
        </p:nvSpPr>
        <p:spPr>
          <a:xfrm>
            <a:off x="1297398" y="3465509"/>
            <a:ext cx="1157700" cy="4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cxnSp>
        <p:nvCxnSpPr>
          <p:cNvPr id="3135" name="Google Shape;3135;p51"/>
          <p:cNvCxnSpPr/>
          <p:nvPr/>
        </p:nvCxnSpPr>
        <p:spPr>
          <a:xfrm>
            <a:off x="1621737" y="3334746"/>
            <a:ext cx="508800" cy="0"/>
          </a:xfrm>
          <a:prstGeom prst="straightConnector1">
            <a:avLst/>
          </a:prstGeom>
          <a:noFill/>
          <a:ln cap="flat" cmpd="sng" w="19050">
            <a:solidFill>
              <a:srgbClr val="A5B7C6"/>
            </a:solidFill>
            <a:prstDash val="solid"/>
            <a:round/>
            <a:headEnd len="med" w="med" type="none"/>
            <a:tailEnd len="med" w="med" type="none"/>
          </a:ln>
        </p:spPr>
      </p:cxnSp>
      <p:sp>
        <p:nvSpPr>
          <p:cNvPr id="3136" name="Google Shape;3136;p51"/>
          <p:cNvSpPr txBox="1"/>
          <p:nvPr/>
        </p:nvSpPr>
        <p:spPr>
          <a:xfrm>
            <a:off x="1454136" y="3081041"/>
            <a:ext cx="844200" cy="22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A5B7C6"/>
                </a:solidFill>
              </a:rPr>
              <a:t>TITLE 1</a:t>
            </a:r>
            <a:endParaRPr b="1" sz="800">
              <a:solidFill>
                <a:srgbClr val="A5B7C6"/>
              </a:solidFill>
            </a:endParaRPr>
          </a:p>
        </p:txBody>
      </p:sp>
      <p:sp>
        <p:nvSpPr>
          <p:cNvPr id="3137" name="Google Shape;3137;p51"/>
          <p:cNvSpPr txBox="1"/>
          <p:nvPr/>
        </p:nvSpPr>
        <p:spPr>
          <a:xfrm>
            <a:off x="1585964" y="2132282"/>
            <a:ext cx="580500" cy="3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A5B7C6"/>
                </a:solidFill>
              </a:rPr>
              <a:t>75%</a:t>
            </a:r>
            <a:endParaRPr b="1" sz="1300">
              <a:solidFill>
                <a:srgbClr val="A5B7C6"/>
              </a:solidFill>
            </a:endParaRPr>
          </a:p>
        </p:txBody>
      </p:sp>
      <p:grpSp>
        <p:nvGrpSpPr>
          <p:cNvPr id="3138" name="Google Shape;3138;p51"/>
          <p:cNvGrpSpPr/>
          <p:nvPr/>
        </p:nvGrpSpPr>
        <p:grpSpPr>
          <a:xfrm>
            <a:off x="3576485" y="2515941"/>
            <a:ext cx="1443832" cy="1443832"/>
            <a:chOff x="5681300" y="2527788"/>
            <a:chExt cx="805800" cy="805800"/>
          </a:xfrm>
        </p:grpSpPr>
        <p:sp>
          <p:nvSpPr>
            <p:cNvPr id="3139" name="Google Shape;3139;p51"/>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51"/>
            <p:cNvSpPr/>
            <p:nvPr/>
          </p:nvSpPr>
          <p:spPr>
            <a:xfrm>
              <a:off x="5681300" y="2527788"/>
              <a:ext cx="805800" cy="805800"/>
            </a:xfrm>
            <a:prstGeom prst="pie">
              <a:avLst>
                <a:gd fmla="val 0"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1" name="Google Shape;3141;p51"/>
          <p:cNvGrpSpPr/>
          <p:nvPr/>
        </p:nvGrpSpPr>
        <p:grpSpPr>
          <a:xfrm>
            <a:off x="6240886" y="2131713"/>
            <a:ext cx="626590" cy="626590"/>
            <a:chOff x="5681300" y="2527788"/>
            <a:chExt cx="805800" cy="805800"/>
          </a:xfrm>
        </p:grpSpPr>
        <p:sp>
          <p:nvSpPr>
            <p:cNvPr id="3142" name="Google Shape;3142;p51"/>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51"/>
            <p:cNvSpPr/>
            <p:nvPr/>
          </p:nvSpPr>
          <p:spPr>
            <a:xfrm>
              <a:off x="5681300" y="2527788"/>
              <a:ext cx="805800" cy="805800"/>
            </a:xfrm>
            <a:prstGeom prst="pie">
              <a:avLst>
                <a:gd fmla="val 12271918" name="adj1"/>
                <a:gd fmla="val 1620000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4" name="Google Shape;3144;p51"/>
          <p:cNvSpPr txBox="1"/>
          <p:nvPr/>
        </p:nvSpPr>
        <p:spPr>
          <a:xfrm>
            <a:off x="6993115" y="22240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3145" name="Google Shape;3145;p51"/>
          <p:cNvSpPr/>
          <p:nvPr/>
        </p:nvSpPr>
        <p:spPr>
          <a:xfrm>
            <a:off x="6549404" y="28861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6" name="Google Shape;3146;p51"/>
          <p:cNvGrpSpPr/>
          <p:nvPr/>
        </p:nvGrpSpPr>
        <p:grpSpPr>
          <a:xfrm>
            <a:off x="6240886" y="2923813"/>
            <a:ext cx="626590" cy="626590"/>
            <a:chOff x="5681300" y="2527788"/>
            <a:chExt cx="805800" cy="805800"/>
          </a:xfrm>
        </p:grpSpPr>
        <p:sp>
          <p:nvSpPr>
            <p:cNvPr id="3147" name="Google Shape;3147;p51"/>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51"/>
            <p:cNvSpPr/>
            <p:nvPr/>
          </p:nvSpPr>
          <p:spPr>
            <a:xfrm>
              <a:off x="5681300" y="2527788"/>
              <a:ext cx="805800" cy="805800"/>
            </a:xfrm>
            <a:prstGeom prst="pie">
              <a:avLst>
                <a:gd fmla="val 9253407" name="adj1"/>
                <a:gd fmla="val 16200000" name="adj2"/>
              </a:avLst>
            </a:prstGeom>
            <a:solidFill>
              <a:srgbClr val="4056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9" name="Google Shape;3149;p51"/>
          <p:cNvSpPr txBox="1"/>
          <p:nvPr/>
        </p:nvSpPr>
        <p:spPr>
          <a:xfrm>
            <a:off x="6993115" y="30161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3150" name="Google Shape;3150;p51"/>
          <p:cNvSpPr/>
          <p:nvPr/>
        </p:nvSpPr>
        <p:spPr>
          <a:xfrm>
            <a:off x="6549404" y="36782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1" name="Google Shape;3151;p51"/>
          <p:cNvGrpSpPr/>
          <p:nvPr/>
        </p:nvGrpSpPr>
        <p:grpSpPr>
          <a:xfrm>
            <a:off x="6240886" y="3715913"/>
            <a:ext cx="626590" cy="626590"/>
            <a:chOff x="5681300" y="2527788"/>
            <a:chExt cx="805800" cy="805800"/>
          </a:xfrm>
        </p:grpSpPr>
        <p:sp>
          <p:nvSpPr>
            <p:cNvPr id="3152" name="Google Shape;3152;p51"/>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51"/>
            <p:cNvSpPr/>
            <p:nvPr/>
          </p:nvSpPr>
          <p:spPr>
            <a:xfrm>
              <a:off x="5681300" y="2527788"/>
              <a:ext cx="805800" cy="805800"/>
            </a:xfrm>
            <a:prstGeom prst="pie">
              <a:avLst>
                <a:gd fmla="val 5544305"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4" name="Google Shape;3154;p51"/>
          <p:cNvSpPr txBox="1"/>
          <p:nvPr/>
        </p:nvSpPr>
        <p:spPr>
          <a:xfrm>
            <a:off x="6993115" y="38082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3155" name="Google Shape;3155;p51"/>
          <p:cNvSpPr/>
          <p:nvPr/>
        </p:nvSpPr>
        <p:spPr>
          <a:xfrm>
            <a:off x="4229854" y="2277550"/>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51"/>
          <p:cNvSpPr/>
          <p:nvPr/>
        </p:nvSpPr>
        <p:spPr>
          <a:xfrm>
            <a:off x="4229854" y="4061075"/>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51"/>
          <p:cNvSpPr/>
          <p:nvPr/>
        </p:nvSpPr>
        <p:spPr>
          <a:xfrm>
            <a:off x="5157904" y="3169313"/>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58" name="Google Shape;3158;p51"/>
          <p:cNvCxnSpPr>
            <a:stCxn id="3157" idx="6"/>
            <a:endCxn id="3143" idx="2"/>
          </p:cNvCxnSpPr>
          <p:nvPr/>
        </p:nvCxnSpPr>
        <p:spPr>
          <a:xfrm flipH="1" rot="10800000">
            <a:off x="5295004" y="2444962"/>
            <a:ext cx="945900" cy="792900"/>
          </a:xfrm>
          <a:prstGeom prst="bentConnector3">
            <a:avLst>
              <a:gd fmla="val 51494" name="adj1"/>
            </a:avLst>
          </a:prstGeom>
          <a:noFill/>
          <a:ln cap="flat" cmpd="sng" w="19050">
            <a:solidFill>
              <a:srgbClr val="A5B7C6"/>
            </a:solidFill>
            <a:prstDash val="solid"/>
            <a:round/>
            <a:headEnd len="med" w="med" type="none"/>
            <a:tailEnd len="med" w="med" type="none"/>
          </a:ln>
        </p:spPr>
      </p:cxnSp>
      <p:cxnSp>
        <p:nvCxnSpPr>
          <p:cNvPr id="3159" name="Google Shape;3159;p51"/>
          <p:cNvCxnSpPr>
            <a:stCxn id="3157" idx="6"/>
            <a:endCxn id="3153" idx="2"/>
          </p:cNvCxnSpPr>
          <p:nvPr/>
        </p:nvCxnSpPr>
        <p:spPr>
          <a:xfrm>
            <a:off x="5295004" y="3237862"/>
            <a:ext cx="945900" cy="791400"/>
          </a:xfrm>
          <a:prstGeom prst="bentConnector3">
            <a:avLst>
              <a:gd fmla="val 49999" name="adj1"/>
            </a:avLst>
          </a:prstGeom>
          <a:noFill/>
          <a:ln cap="flat" cmpd="sng" w="19050">
            <a:solidFill>
              <a:srgbClr val="A5B7C6"/>
            </a:solidFill>
            <a:prstDash val="solid"/>
            <a:round/>
            <a:headEnd len="med" w="med" type="none"/>
            <a:tailEnd len="med" w="med" type="none"/>
          </a:ln>
        </p:spPr>
      </p:cxnSp>
      <p:cxnSp>
        <p:nvCxnSpPr>
          <p:cNvPr id="3160" name="Google Shape;3160;p51"/>
          <p:cNvCxnSpPr>
            <a:stCxn id="3157" idx="6"/>
            <a:endCxn id="3148" idx="2"/>
          </p:cNvCxnSpPr>
          <p:nvPr/>
        </p:nvCxnSpPr>
        <p:spPr>
          <a:xfrm flipH="1" rot="10800000">
            <a:off x="5295004" y="3236962"/>
            <a:ext cx="945900" cy="900"/>
          </a:xfrm>
          <a:prstGeom prst="bentConnector3">
            <a:avLst>
              <a:gd fmla="val 49999" name="adj1"/>
            </a:avLst>
          </a:prstGeom>
          <a:noFill/>
          <a:ln cap="flat" cmpd="sng" w="19050">
            <a:solidFill>
              <a:srgbClr val="A5B7C6"/>
            </a:solidFill>
            <a:prstDash val="solid"/>
            <a:round/>
            <a:headEnd len="med" w="med" type="none"/>
            <a:tailEnd len="med" w="med" type="none"/>
          </a:ln>
        </p:spPr>
      </p:cxnSp>
      <p:sp>
        <p:nvSpPr>
          <p:cNvPr id="3161" name="Google Shape;3161;p51"/>
          <p:cNvSpPr txBox="1"/>
          <p:nvPr/>
        </p:nvSpPr>
        <p:spPr>
          <a:xfrm>
            <a:off x="3800713" y="2924518"/>
            <a:ext cx="995400" cy="62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213B55"/>
                </a:solidFill>
              </a:rPr>
              <a:t>75%</a:t>
            </a:r>
            <a:endParaRPr b="1" sz="3000">
              <a:solidFill>
                <a:srgbClr val="213B55"/>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165" name="Shape 3165"/>
        <p:cNvGrpSpPr/>
        <p:nvPr/>
      </p:nvGrpSpPr>
      <p:grpSpPr>
        <a:xfrm>
          <a:off x="0" y="0"/>
          <a:ext cx="0" cy="0"/>
          <a:chOff x="0" y="0"/>
          <a:chExt cx="0" cy="0"/>
        </a:xfrm>
      </p:grpSpPr>
      <p:sp>
        <p:nvSpPr>
          <p:cNvPr id="3166" name="Google Shape;3166;p52"/>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sp>
        <p:nvSpPr>
          <p:cNvPr id="3167" name="Google Shape;3167;p52"/>
          <p:cNvSpPr/>
          <p:nvPr/>
        </p:nvSpPr>
        <p:spPr>
          <a:xfrm>
            <a:off x="1042813" y="1924366"/>
            <a:ext cx="362447" cy="354614"/>
          </a:xfrm>
          <a:custGeom>
            <a:rect b="b" l="l" r="r" t="t"/>
            <a:pathLst>
              <a:path extrusionOk="0" h="11861" w="12123">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8" name="Google Shape;3168;p52"/>
          <p:cNvGrpSpPr/>
          <p:nvPr/>
        </p:nvGrpSpPr>
        <p:grpSpPr>
          <a:xfrm>
            <a:off x="2541658" y="1924331"/>
            <a:ext cx="356737" cy="353239"/>
            <a:chOff x="3192838" y="1931233"/>
            <a:chExt cx="298300" cy="295375"/>
          </a:xfrm>
        </p:grpSpPr>
        <p:sp>
          <p:nvSpPr>
            <p:cNvPr id="3169" name="Google Shape;3169;p52"/>
            <p:cNvSpPr/>
            <p:nvPr/>
          </p:nvSpPr>
          <p:spPr>
            <a:xfrm>
              <a:off x="3192838" y="1931233"/>
              <a:ext cx="91700" cy="295375"/>
            </a:xfrm>
            <a:custGeom>
              <a:rect b="b" l="l" r="r" t="t"/>
              <a:pathLst>
                <a:path extrusionOk="0" h="11815" w="3668">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52"/>
            <p:cNvSpPr/>
            <p:nvPr/>
          </p:nvSpPr>
          <p:spPr>
            <a:xfrm>
              <a:off x="3222013" y="1955483"/>
              <a:ext cx="32175" cy="37850"/>
            </a:xfrm>
            <a:custGeom>
              <a:rect b="b" l="l" r="r" t="t"/>
              <a:pathLst>
                <a:path extrusionOk="0" h="1514" w="1287">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52"/>
            <p:cNvSpPr/>
            <p:nvPr/>
          </p:nvSpPr>
          <p:spPr>
            <a:xfrm>
              <a:off x="3212488" y="2073583"/>
              <a:ext cx="53000" cy="8950"/>
            </a:xfrm>
            <a:custGeom>
              <a:rect b="b" l="l" r="r" t="t"/>
              <a:pathLst>
                <a:path extrusionOk="0" h="358" w="212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52"/>
            <p:cNvSpPr/>
            <p:nvPr/>
          </p:nvSpPr>
          <p:spPr>
            <a:xfrm>
              <a:off x="3212488" y="2093233"/>
              <a:ext cx="53000" cy="8950"/>
            </a:xfrm>
            <a:custGeom>
              <a:rect b="b" l="l" r="r" t="t"/>
              <a:pathLst>
                <a:path extrusionOk="0" h="358" w="212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52"/>
            <p:cNvSpPr/>
            <p:nvPr/>
          </p:nvSpPr>
          <p:spPr>
            <a:xfrm>
              <a:off x="3212488" y="2113458"/>
              <a:ext cx="53000" cy="8975"/>
            </a:xfrm>
            <a:custGeom>
              <a:rect b="b" l="l" r="r" t="t"/>
              <a:pathLst>
                <a:path extrusionOk="0" h="359" w="212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52"/>
            <p:cNvSpPr/>
            <p:nvPr/>
          </p:nvSpPr>
          <p:spPr>
            <a:xfrm>
              <a:off x="3212488" y="2133708"/>
              <a:ext cx="53000" cy="8950"/>
            </a:xfrm>
            <a:custGeom>
              <a:rect b="b" l="l" r="r" t="t"/>
              <a:pathLst>
                <a:path extrusionOk="0" h="358" w="212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52"/>
            <p:cNvSpPr/>
            <p:nvPr/>
          </p:nvSpPr>
          <p:spPr>
            <a:xfrm>
              <a:off x="3212488" y="2152758"/>
              <a:ext cx="53000" cy="8950"/>
            </a:xfrm>
            <a:custGeom>
              <a:rect b="b" l="l" r="r" t="t"/>
              <a:pathLst>
                <a:path extrusionOk="0" h="358" w="212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52"/>
            <p:cNvSpPr/>
            <p:nvPr/>
          </p:nvSpPr>
          <p:spPr>
            <a:xfrm>
              <a:off x="3212488" y="2173008"/>
              <a:ext cx="26825" cy="8950"/>
            </a:xfrm>
            <a:custGeom>
              <a:rect b="b" l="l" r="r" t="t"/>
              <a:pathLst>
                <a:path extrusionOk="0" h="358" w="1073">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52"/>
            <p:cNvSpPr/>
            <p:nvPr/>
          </p:nvSpPr>
          <p:spPr>
            <a:xfrm>
              <a:off x="3400013" y="1931233"/>
              <a:ext cx="91125" cy="295375"/>
            </a:xfrm>
            <a:custGeom>
              <a:rect b="b" l="l" r="r" t="t"/>
              <a:pathLst>
                <a:path extrusionOk="0" h="11815" w="3645">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52"/>
            <p:cNvSpPr/>
            <p:nvPr/>
          </p:nvSpPr>
          <p:spPr>
            <a:xfrm>
              <a:off x="3429788" y="1955108"/>
              <a:ext cx="32775" cy="36925"/>
            </a:xfrm>
            <a:custGeom>
              <a:rect b="b" l="l" r="r" t="t"/>
              <a:pathLst>
                <a:path extrusionOk="0" h="1477" w="1311">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52"/>
            <p:cNvSpPr/>
            <p:nvPr/>
          </p:nvSpPr>
          <p:spPr>
            <a:xfrm>
              <a:off x="3419663" y="2074183"/>
              <a:ext cx="52425" cy="8950"/>
            </a:xfrm>
            <a:custGeom>
              <a:rect b="b" l="l" r="r" t="t"/>
              <a:pathLst>
                <a:path extrusionOk="0" h="358" w="2097">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52"/>
            <p:cNvSpPr/>
            <p:nvPr/>
          </p:nvSpPr>
          <p:spPr>
            <a:xfrm>
              <a:off x="3419663" y="2093233"/>
              <a:ext cx="52425" cy="8950"/>
            </a:xfrm>
            <a:custGeom>
              <a:rect b="b" l="l" r="r" t="t"/>
              <a:pathLst>
                <a:path extrusionOk="0" h="358" w="2097">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52"/>
            <p:cNvSpPr/>
            <p:nvPr/>
          </p:nvSpPr>
          <p:spPr>
            <a:xfrm>
              <a:off x="3419663" y="2113458"/>
              <a:ext cx="52425" cy="8975"/>
            </a:xfrm>
            <a:custGeom>
              <a:rect b="b" l="l" r="r" t="t"/>
              <a:pathLst>
                <a:path extrusionOk="0" h="359" w="2097">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52"/>
            <p:cNvSpPr/>
            <p:nvPr/>
          </p:nvSpPr>
          <p:spPr>
            <a:xfrm>
              <a:off x="3419663" y="2133708"/>
              <a:ext cx="52425" cy="8950"/>
            </a:xfrm>
            <a:custGeom>
              <a:rect b="b" l="l" r="r" t="t"/>
              <a:pathLst>
                <a:path extrusionOk="0" h="358" w="2097">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52"/>
            <p:cNvSpPr/>
            <p:nvPr/>
          </p:nvSpPr>
          <p:spPr>
            <a:xfrm>
              <a:off x="3419663" y="2152758"/>
              <a:ext cx="52425" cy="8950"/>
            </a:xfrm>
            <a:custGeom>
              <a:rect b="b" l="l" r="r" t="t"/>
              <a:pathLst>
                <a:path extrusionOk="0" h="358" w="2097">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52"/>
            <p:cNvSpPr/>
            <p:nvPr/>
          </p:nvSpPr>
          <p:spPr>
            <a:xfrm>
              <a:off x="3419663" y="2173008"/>
              <a:ext cx="26825" cy="8950"/>
            </a:xfrm>
            <a:custGeom>
              <a:rect b="b" l="l" r="r" t="t"/>
              <a:pathLst>
                <a:path extrusionOk="0" h="358" w="1073">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52"/>
            <p:cNvSpPr/>
            <p:nvPr/>
          </p:nvSpPr>
          <p:spPr>
            <a:xfrm>
              <a:off x="3329188" y="2163483"/>
              <a:ext cx="26200" cy="36925"/>
            </a:xfrm>
            <a:custGeom>
              <a:rect b="b" l="l" r="r" t="t"/>
              <a:pathLst>
                <a:path extrusionOk="0" h="1477" w="1048">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52"/>
            <p:cNvSpPr/>
            <p:nvPr/>
          </p:nvSpPr>
          <p:spPr>
            <a:xfrm>
              <a:off x="3297613" y="1931283"/>
              <a:ext cx="90525" cy="295325"/>
            </a:xfrm>
            <a:custGeom>
              <a:rect b="b" l="l" r="r" t="t"/>
              <a:pathLst>
                <a:path extrusionOk="0" h="11813" w="3621">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52"/>
            <p:cNvSpPr/>
            <p:nvPr/>
          </p:nvSpPr>
          <p:spPr>
            <a:xfrm>
              <a:off x="3316088" y="1975933"/>
              <a:ext cx="53000" cy="8950"/>
            </a:xfrm>
            <a:custGeom>
              <a:rect b="b" l="l" r="r" t="t"/>
              <a:pathLst>
                <a:path extrusionOk="0" h="358" w="212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52"/>
            <p:cNvSpPr/>
            <p:nvPr/>
          </p:nvSpPr>
          <p:spPr>
            <a:xfrm>
              <a:off x="3316088" y="1996183"/>
              <a:ext cx="53000" cy="8950"/>
            </a:xfrm>
            <a:custGeom>
              <a:rect b="b" l="l" r="r" t="t"/>
              <a:pathLst>
                <a:path extrusionOk="0" h="358" w="212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52"/>
            <p:cNvSpPr/>
            <p:nvPr/>
          </p:nvSpPr>
          <p:spPr>
            <a:xfrm>
              <a:off x="3316088" y="2015833"/>
              <a:ext cx="53000" cy="8950"/>
            </a:xfrm>
            <a:custGeom>
              <a:rect b="b" l="l" r="r" t="t"/>
              <a:pathLst>
                <a:path extrusionOk="0" h="358" w="212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52"/>
            <p:cNvSpPr/>
            <p:nvPr/>
          </p:nvSpPr>
          <p:spPr>
            <a:xfrm>
              <a:off x="3316088" y="2035483"/>
              <a:ext cx="53000" cy="8950"/>
            </a:xfrm>
            <a:custGeom>
              <a:rect b="b" l="l" r="r" t="t"/>
              <a:pathLst>
                <a:path extrusionOk="0" h="358" w="212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52"/>
            <p:cNvSpPr/>
            <p:nvPr/>
          </p:nvSpPr>
          <p:spPr>
            <a:xfrm>
              <a:off x="3316088" y="2055708"/>
              <a:ext cx="53000" cy="8975"/>
            </a:xfrm>
            <a:custGeom>
              <a:rect b="b" l="l" r="r" t="t"/>
              <a:pathLst>
                <a:path extrusionOk="0" h="359" w="212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52"/>
            <p:cNvSpPr/>
            <p:nvPr/>
          </p:nvSpPr>
          <p:spPr>
            <a:xfrm>
              <a:off x="3316088" y="2075358"/>
              <a:ext cx="26800" cy="8950"/>
            </a:xfrm>
            <a:custGeom>
              <a:rect b="b" l="l" r="r" t="t"/>
              <a:pathLst>
                <a:path extrusionOk="0" h="358" w="1072">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3" name="Google Shape;3193;p52"/>
          <p:cNvGrpSpPr/>
          <p:nvPr/>
        </p:nvGrpSpPr>
        <p:grpSpPr>
          <a:xfrm>
            <a:off x="3272903" y="1922986"/>
            <a:ext cx="342506" cy="355302"/>
            <a:chOff x="3676863" y="1930108"/>
            <a:chExt cx="286400" cy="297100"/>
          </a:xfrm>
        </p:grpSpPr>
        <p:sp>
          <p:nvSpPr>
            <p:cNvPr id="3194" name="Google Shape;3194;p52"/>
            <p:cNvSpPr/>
            <p:nvPr/>
          </p:nvSpPr>
          <p:spPr>
            <a:xfrm>
              <a:off x="3779863" y="1930108"/>
              <a:ext cx="79200" cy="79200"/>
            </a:xfrm>
            <a:custGeom>
              <a:rect b="b" l="l" r="r" t="t"/>
              <a:pathLst>
                <a:path extrusionOk="0" h="3168" w="3168">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52"/>
            <p:cNvSpPr/>
            <p:nvPr/>
          </p:nvSpPr>
          <p:spPr>
            <a:xfrm>
              <a:off x="3732838" y="2021183"/>
              <a:ext cx="175650" cy="92900"/>
            </a:xfrm>
            <a:custGeom>
              <a:rect b="b" l="l" r="r" t="t"/>
              <a:pathLst>
                <a:path extrusionOk="0" h="3716" w="7026">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52"/>
            <p:cNvSpPr/>
            <p:nvPr/>
          </p:nvSpPr>
          <p:spPr>
            <a:xfrm>
              <a:off x="3676863" y="2125383"/>
              <a:ext cx="286400" cy="101825"/>
            </a:xfrm>
            <a:custGeom>
              <a:rect b="b" l="l" r="r" t="t"/>
              <a:pathLst>
                <a:path extrusionOk="0" h="4073" w="11456">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7" name="Google Shape;3197;p52"/>
          <p:cNvGrpSpPr/>
          <p:nvPr/>
        </p:nvGrpSpPr>
        <p:grpSpPr>
          <a:xfrm>
            <a:off x="1797586" y="1922149"/>
            <a:ext cx="357454" cy="356139"/>
            <a:chOff x="2698088" y="1929408"/>
            <a:chExt cx="298900" cy="297800"/>
          </a:xfrm>
        </p:grpSpPr>
        <p:sp>
          <p:nvSpPr>
            <p:cNvPr id="3198" name="Google Shape;3198;p52"/>
            <p:cNvSpPr/>
            <p:nvPr/>
          </p:nvSpPr>
          <p:spPr>
            <a:xfrm>
              <a:off x="2735013" y="1931283"/>
              <a:ext cx="170300" cy="140675"/>
            </a:xfrm>
            <a:custGeom>
              <a:rect b="b" l="l" r="r" t="t"/>
              <a:pathLst>
                <a:path extrusionOk="0" h="5627" w="6812">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52"/>
            <p:cNvSpPr/>
            <p:nvPr/>
          </p:nvSpPr>
          <p:spPr>
            <a:xfrm>
              <a:off x="2698088" y="1929408"/>
              <a:ext cx="298900" cy="297800"/>
            </a:xfrm>
            <a:custGeom>
              <a:rect b="b" l="l" r="r" t="t"/>
              <a:pathLst>
                <a:path extrusionOk="0" h="11912" w="11956">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0" name="Google Shape;3200;p52"/>
          <p:cNvGrpSpPr/>
          <p:nvPr/>
        </p:nvGrpSpPr>
        <p:grpSpPr>
          <a:xfrm>
            <a:off x="4822994" y="1923674"/>
            <a:ext cx="288391" cy="354734"/>
            <a:chOff x="4718163" y="1930683"/>
            <a:chExt cx="241150" cy="296625"/>
          </a:xfrm>
        </p:grpSpPr>
        <p:sp>
          <p:nvSpPr>
            <p:cNvPr id="3201" name="Google Shape;3201;p52"/>
            <p:cNvSpPr/>
            <p:nvPr/>
          </p:nvSpPr>
          <p:spPr>
            <a:xfrm>
              <a:off x="4852713" y="2030708"/>
              <a:ext cx="106000" cy="196500"/>
            </a:xfrm>
            <a:custGeom>
              <a:rect b="b" l="l" r="r" t="t"/>
              <a:pathLst>
                <a:path extrusionOk="0" h="7860" w="424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52"/>
            <p:cNvSpPr/>
            <p:nvPr/>
          </p:nvSpPr>
          <p:spPr>
            <a:xfrm>
              <a:off x="4846763" y="1968708"/>
              <a:ext cx="31575" cy="45350"/>
            </a:xfrm>
            <a:custGeom>
              <a:rect b="b" l="l" r="r" t="t"/>
              <a:pathLst>
                <a:path extrusionOk="0" h="1814" w="1263">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52"/>
            <p:cNvSpPr/>
            <p:nvPr/>
          </p:nvSpPr>
          <p:spPr>
            <a:xfrm>
              <a:off x="4884263" y="1969958"/>
              <a:ext cx="28600" cy="47075"/>
            </a:xfrm>
            <a:custGeom>
              <a:rect b="b" l="l" r="r" t="t"/>
              <a:pathLst>
                <a:path extrusionOk="0" h="1883" w="1144">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52"/>
            <p:cNvSpPr/>
            <p:nvPr/>
          </p:nvSpPr>
          <p:spPr>
            <a:xfrm>
              <a:off x="4928913" y="1968908"/>
              <a:ext cx="24425" cy="46350"/>
            </a:xfrm>
            <a:custGeom>
              <a:rect b="b" l="l" r="r" t="t"/>
              <a:pathLst>
                <a:path extrusionOk="0" h="1854" w="977">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52"/>
            <p:cNvSpPr/>
            <p:nvPr/>
          </p:nvSpPr>
          <p:spPr>
            <a:xfrm>
              <a:off x="4923563" y="1972958"/>
              <a:ext cx="10150" cy="10150"/>
            </a:xfrm>
            <a:custGeom>
              <a:rect b="b" l="l" r="r" t="t"/>
              <a:pathLst>
                <a:path extrusionOk="0" h="406" w="406">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52"/>
            <p:cNvSpPr/>
            <p:nvPr/>
          </p:nvSpPr>
          <p:spPr>
            <a:xfrm>
              <a:off x="4948563" y="2001533"/>
              <a:ext cx="10750" cy="10750"/>
            </a:xfrm>
            <a:custGeom>
              <a:rect b="b" l="l" r="r" t="t"/>
              <a:pathLst>
                <a:path extrusionOk="0" h="430" w="43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52"/>
            <p:cNvSpPr/>
            <p:nvPr/>
          </p:nvSpPr>
          <p:spPr>
            <a:xfrm>
              <a:off x="4739588" y="1930683"/>
              <a:ext cx="57775" cy="57775"/>
            </a:xfrm>
            <a:custGeom>
              <a:rect b="b" l="l" r="r" t="t"/>
              <a:pathLst>
                <a:path extrusionOk="0" h="2311" w="2311">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52"/>
            <p:cNvSpPr/>
            <p:nvPr/>
          </p:nvSpPr>
          <p:spPr>
            <a:xfrm>
              <a:off x="4718163" y="1997383"/>
              <a:ext cx="106575" cy="229925"/>
            </a:xfrm>
            <a:custGeom>
              <a:rect b="b" l="l" r="r" t="t"/>
              <a:pathLst>
                <a:path extrusionOk="0" h="9197" w="4263">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9" name="Google Shape;3209;p52"/>
          <p:cNvGrpSpPr/>
          <p:nvPr/>
        </p:nvGrpSpPr>
        <p:grpSpPr>
          <a:xfrm>
            <a:off x="5516509" y="1922268"/>
            <a:ext cx="356019" cy="355302"/>
            <a:chOff x="5170638" y="1929508"/>
            <a:chExt cx="297700" cy="297100"/>
          </a:xfrm>
        </p:grpSpPr>
        <p:sp>
          <p:nvSpPr>
            <p:cNvPr id="3210" name="Google Shape;3210;p52"/>
            <p:cNvSpPr/>
            <p:nvPr/>
          </p:nvSpPr>
          <p:spPr>
            <a:xfrm>
              <a:off x="5170638" y="1929508"/>
              <a:ext cx="297700" cy="297100"/>
            </a:xfrm>
            <a:custGeom>
              <a:rect b="b" l="l" r="r" t="t"/>
              <a:pathLst>
                <a:path extrusionOk="0" h="11884" w="11908">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52"/>
            <p:cNvSpPr/>
            <p:nvPr/>
          </p:nvSpPr>
          <p:spPr>
            <a:xfrm>
              <a:off x="5333763" y="1994383"/>
              <a:ext cx="33950" cy="53025"/>
            </a:xfrm>
            <a:custGeom>
              <a:rect b="b" l="l" r="r" t="t"/>
              <a:pathLst>
                <a:path extrusionOk="0" h="2121" w="1358">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52"/>
            <p:cNvSpPr/>
            <p:nvPr/>
          </p:nvSpPr>
          <p:spPr>
            <a:xfrm>
              <a:off x="5369488" y="1993808"/>
              <a:ext cx="36325" cy="54800"/>
            </a:xfrm>
            <a:custGeom>
              <a:rect b="b" l="l" r="r" t="t"/>
              <a:pathLst>
                <a:path extrusionOk="0" h="2192" w="1453">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52"/>
            <p:cNvSpPr/>
            <p:nvPr/>
          </p:nvSpPr>
          <p:spPr>
            <a:xfrm>
              <a:off x="5421288" y="1991808"/>
              <a:ext cx="30975" cy="60950"/>
            </a:xfrm>
            <a:custGeom>
              <a:rect b="b" l="l" r="r" t="t"/>
              <a:pathLst>
                <a:path extrusionOk="0" h="2438" w="1239">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52"/>
            <p:cNvSpPr/>
            <p:nvPr/>
          </p:nvSpPr>
          <p:spPr>
            <a:xfrm>
              <a:off x="5412338" y="1994983"/>
              <a:ext cx="13125" cy="13725"/>
            </a:xfrm>
            <a:custGeom>
              <a:rect b="b" l="l" r="r" t="t"/>
              <a:pathLst>
                <a:path extrusionOk="0" h="549" w="525">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52"/>
            <p:cNvSpPr/>
            <p:nvPr/>
          </p:nvSpPr>
          <p:spPr>
            <a:xfrm>
              <a:off x="5447463" y="2036058"/>
              <a:ext cx="13125" cy="13125"/>
            </a:xfrm>
            <a:custGeom>
              <a:rect b="b" l="l" r="r" t="t"/>
              <a:pathLst>
                <a:path extrusionOk="0" h="525" w="525">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6" name="Google Shape;3216;p52"/>
          <p:cNvGrpSpPr/>
          <p:nvPr/>
        </p:nvGrpSpPr>
        <p:grpSpPr>
          <a:xfrm>
            <a:off x="6274094" y="1923674"/>
            <a:ext cx="356019" cy="353897"/>
            <a:chOff x="5676688" y="1930683"/>
            <a:chExt cx="297700" cy="295925"/>
          </a:xfrm>
        </p:grpSpPr>
        <p:sp>
          <p:nvSpPr>
            <p:cNvPr id="3217" name="Google Shape;3217;p52"/>
            <p:cNvSpPr/>
            <p:nvPr/>
          </p:nvSpPr>
          <p:spPr>
            <a:xfrm>
              <a:off x="5776113" y="2057508"/>
              <a:ext cx="86350" cy="8950"/>
            </a:xfrm>
            <a:custGeom>
              <a:rect b="b" l="l" r="r" t="t"/>
              <a:pathLst>
                <a:path extrusionOk="0" h="358" w="3454">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52"/>
            <p:cNvSpPr/>
            <p:nvPr/>
          </p:nvSpPr>
          <p:spPr>
            <a:xfrm>
              <a:off x="5776113" y="2080133"/>
              <a:ext cx="87550" cy="8950"/>
            </a:xfrm>
            <a:custGeom>
              <a:rect b="b" l="l" r="r" t="t"/>
              <a:pathLst>
                <a:path extrusionOk="0" h="358" w="3502">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52"/>
            <p:cNvSpPr/>
            <p:nvPr/>
          </p:nvSpPr>
          <p:spPr>
            <a:xfrm>
              <a:off x="5795763" y="2101558"/>
              <a:ext cx="48850" cy="8950"/>
            </a:xfrm>
            <a:custGeom>
              <a:rect b="b" l="l" r="r" t="t"/>
              <a:pathLst>
                <a:path extrusionOk="0" h="358" w="1954">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52"/>
            <p:cNvSpPr/>
            <p:nvPr/>
          </p:nvSpPr>
          <p:spPr>
            <a:xfrm>
              <a:off x="5676688" y="1930683"/>
              <a:ext cx="297700" cy="295925"/>
            </a:xfrm>
            <a:custGeom>
              <a:rect b="b" l="l" r="r" t="t"/>
              <a:pathLst>
                <a:path extrusionOk="0" h="11837" w="11908">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21" name="Google Shape;3221;p52"/>
          <p:cNvSpPr/>
          <p:nvPr/>
        </p:nvSpPr>
        <p:spPr>
          <a:xfrm>
            <a:off x="7034468" y="1925083"/>
            <a:ext cx="302622" cy="357454"/>
          </a:xfrm>
          <a:custGeom>
            <a:rect b="b" l="l" r="r" t="t"/>
            <a:pathLst>
              <a:path extrusionOk="0" h="11956" w="10122">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22" name="Google Shape;3222;p52"/>
          <p:cNvGrpSpPr/>
          <p:nvPr/>
        </p:nvGrpSpPr>
        <p:grpSpPr>
          <a:xfrm>
            <a:off x="7742295" y="1924391"/>
            <a:ext cx="354614" cy="355332"/>
            <a:chOff x="6649513" y="1931283"/>
            <a:chExt cx="296525" cy="297125"/>
          </a:xfrm>
        </p:grpSpPr>
        <p:sp>
          <p:nvSpPr>
            <p:cNvPr id="3223" name="Google Shape;3223;p52"/>
            <p:cNvSpPr/>
            <p:nvPr/>
          </p:nvSpPr>
          <p:spPr>
            <a:xfrm>
              <a:off x="6762638" y="1953308"/>
              <a:ext cx="69675" cy="8950"/>
            </a:xfrm>
            <a:custGeom>
              <a:rect b="b" l="l" r="r" t="t"/>
              <a:pathLst>
                <a:path extrusionOk="0" h="358" w="2787">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52"/>
            <p:cNvSpPr/>
            <p:nvPr/>
          </p:nvSpPr>
          <p:spPr>
            <a:xfrm>
              <a:off x="6777513" y="1972958"/>
              <a:ext cx="39325" cy="8950"/>
            </a:xfrm>
            <a:custGeom>
              <a:rect b="b" l="l" r="r" t="t"/>
              <a:pathLst>
                <a:path extrusionOk="0" h="358" w="1573">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52"/>
            <p:cNvSpPr/>
            <p:nvPr/>
          </p:nvSpPr>
          <p:spPr>
            <a:xfrm>
              <a:off x="6649513" y="1931283"/>
              <a:ext cx="296525" cy="297125"/>
            </a:xfrm>
            <a:custGeom>
              <a:rect b="b" l="l" r="r" t="t"/>
              <a:pathLst>
                <a:path extrusionOk="0" h="11885" w="11861">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6" name="Google Shape;3226;p52"/>
          <p:cNvGrpSpPr/>
          <p:nvPr/>
        </p:nvGrpSpPr>
        <p:grpSpPr>
          <a:xfrm>
            <a:off x="7740143" y="2448434"/>
            <a:ext cx="356767" cy="354584"/>
            <a:chOff x="6647713" y="2369483"/>
            <a:chExt cx="298325" cy="296500"/>
          </a:xfrm>
        </p:grpSpPr>
        <p:sp>
          <p:nvSpPr>
            <p:cNvPr id="3227" name="Google Shape;3227;p52"/>
            <p:cNvSpPr/>
            <p:nvPr/>
          </p:nvSpPr>
          <p:spPr>
            <a:xfrm>
              <a:off x="6648313" y="2370058"/>
              <a:ext cx="144700" cy="144100"/>
            </a:xfrm>
            <a:custGeom>
              <a:rect b="b" l="l" r="r" t="t"/>
              <a:pathLst>
                <a:path extrusionOk="0" h="5764" w="5788">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52"/>
            <p:cNvSpPr/>
            <p:nvPr/>
          </p:nvSpPr>
          <p:spPr>
            <a:xfrm>
              <a:off x="6647713" y="2521883"/>
              <a:ext cx="240550" cy="144100"/>
            </a:xfrm>
            <a:custGeom>
              <a:rect b="b" l="l" r="r" t="t"/>
              <a:pathLst>
                <a:path extrusionOk="0" h="5764" w="9622">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52"/>
            <p:cNvSpPr/>
            <p:nvPr/>
          </p:nvSpPr>
          <p:spPr>
            <a:xfrm>
              <a:off x="6801913" y="2369483"/>
              <a:ext cx="144125" cy="243525"/>
            </a:xfrm>
            <a:custGeom>
              <a:rect b="b" l="l" r="r" t="t"/>
              <a:pathLst>
                <a:path extrusionOk="0" h="9741" w="5765">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0" name="Google Shape;3230;p52"/>
          <p:cNvGrpSpPr/>
          <p:nvPr/>
        </p:nvGrpSpPr>
        <p:grpSpPr>
          <a:xfrm>
            <a:off x="7007492" y="2448434"/>
            <a:ext cx="355302" cy="354584"/>
            <a:chOff x="6162513" y="2369483"/>
            <a:chExt cx="297100" cy="296500"/>
          </a:xfrm>
        </p:grpSpPr>
        <p:sp>
          <p:nvSpPr>
            <p:cNvPr id="3231" name="Google Shape;3231;p52"/>
            <p:cNvSpPr/>
            <p:nvPr/>
          </p:nvSpPr>
          <p:spPr>
            <a:xfrm>
              <a:off x="6197638" y="2404608"/>
              <a:ext cx="87525" cy="87525"/>
            </a:xfrm>
            <a:custGeom>
              <a:rect b="b" l="l" r="r" t="t"/>
              <a:pathLst>
                <a:path extrusionOk="0" h="3501" w="3501">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52"/>
            <p:cNvSpPr/>
            <p:nvPr/>
          </p:nvSpPr>
          <p:spPr>
            <a:xfrm>
              <a:off x="6162513" y="2369483"/>
              <a:ext cx="158375" cy="157775"/>
            </a:xfrm>
            <a:custGeom>
              <a:rect b="b" l="l" r="r" t="t"/>
              <a:pathLst>
                <a:path extrusionOk="0" h="6311" w="6335">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52"/>
            <p:cNvSpPr/>
            <p:nvPr/>
          </p:nvSpPr>
          <p:spPr>
            <a:xfrm>
              <a:off x="6232763" y="2427808"/>
              <a:ext cx="16100" cy="41700"/>
            </a:xfrm>
            <a:custGeom>
              <a:rect b="b" l="l" r="r" t="t"/>
              <a:pathLst>
                <a:path extrusionOk="0" h="1668" w="644">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52"/>
            <p:cNvSpPr/>
            <p:nvPr/>
          </p:nvSpPr>
          <p:spPr>
            <a:xfrm>
              <a:off x="6319088" y="2526658"/>
              <a:ext cx="100050" cy="99425"/>
            </a:xfrm>
            <a:custGeom>
              <a:rect b="b" l="l" r="r" t="t"/>
              <a:pathLst>
                <a:path extrusionOk="0" h="3977" w="4002">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52"/>
            <p:cNvSpPr/>
            <p:nvPr/>
          </p:nvSpPr>
          <p:spPr>
            <a:xfrm>
              <a:off x="6278588" y="2486158"/>
              <a:ext cx="181025" cy="179825"/>
            </a:xfrm>
            <a:custGeom>
              <a:rect b="b" l="l" r="r" t="t"/>
              <a:pathLst>
                <a:path extrusionOk="0" h="7193" w="7241">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52"/>
            <p:cNvSpPr/>
            <p:nvPr/>
          </p:nvSpPr>
          <p:spPr>
            <a:xfrm>
              <a:off x="6355988" y="2553433"/>
              <a:ext cx="26825" cy="42900"/>
            </a:xfrm>
            <a:custGeom>
              <a:rect b="b" l="l" r="r" t="t"/>
              <a:pathLst>
                <a:path extrusionOk="0" h="1716" w="1073">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7" name="Google Shape;3237;p52"/>
          <p:cNvGrpSpPr/>
          <p:nvPr/>
        </p:nvGrpSpPr>
        <p:grpSpPr>
          <a:xfrm>
            <a:off x="6273376" y="2449122"/>
            <a:ext cx="356019" cy="354614"/>
            <a:chOff x="5676088" y="2370058"/>
            <a:chExt cx="297700" cy="296525"/>
          </a:xfrm>
        </p:grpSpPr>
        <p:sp>
          <p:nvSpPr>
            <p:cNvPr id="3238" name="Google Shape;3238;p52"/>
            <p:cNvSpPr/>
            <p:nvPr/>
          </p:nvSpPr>
          <p:spPr>
            <a:xfrm>
              <a:off x="5787438" y="2492108"/>
              <a:ext cx="75025" cy="8950"/>
            </a:xfrm>
            <a:custGeom>
              <a:rect b="b" l="l" r="r" t="t"/>
              <a:pathLst>
                <a:path extrusionOk="0" h="358" w="3001">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52"/>
            <p:cNvSpPr/>
            <p:nvPr/>
          </p:nvSpPr>
          <p:spPr>
            <a:xfrm>
              <a:off x="5787438" y="2512958"/>
              <a:ext cx="75025" cy="8950"/>
            </a:xfrm>
            <a:custGeom>
              <a:rect b="b" l="l" r="r" t="t"/>
              <a:pathLst>
                <a:path extrusionOk="0" h="358" w="3001">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52"/>
            <p:cNvSpPr/>
            <p:nvPr/>
          </p:nvSpPr>
          <p:spPr>
            <a:xfrm>
              <a:off x="5804088" y="2534983"/>
              <a:ext cx="42900" cy="8950"/>
            </a:xfrm>
            <a:custGeom>
              <a:rect b="b" l="l" r="r" t="t"/>
              <a:pathLst>
                <a:path extrusionOk="0" h="358" w="1716">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52"/>
            <p:cNvSpPr/>
            <p:nvPr/>
          </p:nvSpPr>
          <p:spPr>
            <a:xfrm>
              <a:off x="5753488" y="2448658"/>
              <a:ext cx="141125" cy="140525"/>
            </a:xfrm>
            <a:custGeom>
              <a:rect b="b" l="l" r="r" t="t"/>
              <a:pathLst>
                <a:path extrusionOk="0" h="5621" w="5645">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52"/>
            <p:cNvSpPr/>
            <p:nvPr/>
          </p:nvSpPr>
          <p:spPr>
            <a:xfrm>
              <a:off x="5676088" y="2370058"/>
              <a:ext cx="297700" cy="296525"/>
            </a:xfrm>
            <a:custGeom>
              <a:rect b="b" l="l" r="r" t="t"/>
              <a:pathLst>
                <a:path extrusionOk="0" h="11861" w="11908">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3" name="Google Shape;3243;p52"/>
          <p:cNvGrpSpPr/>
          <p:nvPr/>
        </p:nvGrpSpPr>
        <p:grpSpPr>
          <a:xfrm>
            <a:off x="5514356" y="2449122"/>
            <a:ext cx="356049" cy="355332"/>
            <a:chOff x="5168838" y="2370058"/>
            <a:chExt cx="297725" cy="297125"/>
          </a:xfrm>
        </p:grpSpPr>
        <p:sp>
          <p:nvSpPr>
            <p:cNvPr id="3244" name="Google Shape;3244;p52"/>
            <p:cNvSpPr/>
            <p:nvPr/>
          </p:nvSpPr>
          <p:spPr>
            <a:xfrm>
              <a:off x="5208738" y="2424833"/>
              <a:ext cx="11925" cy="8950"/>
            </a:xfrm>
            <a:custGeom>
              <a:rect b="b" l="l" r="r" t="t"/>
              <a:pathLst>
                <a:path extrusionOk="0" h="358" w="477">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52"/>
            <p:cNvSpPr/>
            <p:nvPr/>
          </p:nvSpPr>
          <p:spPr>
            <a:xfrm>
              <a:off x="5276013" y="2424833"/>
              <a:ext cx="14900" cy="8950"/>
            </a:xfrm>
            <a:custGeom>
              <a:rect b="b" l="l" r="r" t="t"/>
              <a:pathLst>
                <a:path extrusionOk="0" h="358" w="596">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52"/>
            <p:cNvSpPr/>
            <p:nvPr/>
          </p:nvSpPr>
          <p:spPr>
            <a:xfrm>
              <a:off x="5299813" y="2424833"/>
              <a:ext cx="14925" cy="8950"/>
            </a:xfrm>
            <a:custGeom>
              <a:rect b="b" l="l" r="r" t="t"/>
              <a:pathLst>
                <a:path extrusionOk="0" h="358" w="597">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52"/>
            <p:cNvSpPr/>
            <p:nvPr/>
          </p:nvSpPr>
          <p:spPr>
            <a:xfrm>
              <a:off x="5253388" y="2424833"/>
              <a:ext cx="14900" cy="8950"/>
            </a:xfrm>
            <a:custGeom>
              <a:rect b="b" l="l" r="r" t="t"/>
              <a:pathLst>
                <a:path extrusionOk="0" h="358" w="596">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52"/>
            <p:cNvSpPr/>
            <p:nvPr/>
          </p:nvSpPr>
          <p:spPr>
            <a:xfrm>
              <a:off x="5228988" y="2424833"/>
              <a:ext cx="14900" cy="8950"/>
            </a:xfrm>
            <a:custGeom>
              <a:rect b="b" l="l" r="r" t="t"/>
              <a:pathLst>
                <a:path extrusionOk="0" h="358" w="596">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52"/>
            <p:cNvSpPr/>
            <p:nvPr/>
          </p:nvSpPr>
          <p:spPr>
            <a:xfrm>
              <a:off x="5323638" y="2424833"/>
              <a:ext cx="11925" cy="8950"/>
            </a:xfrm>
            <a:custGeom>
              <a:rect b="b" l="l" r="r" t="t"/>
              <a:pathLst>
                <a:path extrusionOk="0" h="358" w="477">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52"/>
            <p:cNvSpPr/>
            <p:nvPr/>
          </p:nvSpPr>
          <p:spPr>
            <a:xfrm>
              <a:off x="5394488" y="2424833"/>
              <a:ext cx="11925" cy="8950"/>
            </a:xfrm>
            <a:custGeom>
              <a:rect b="b" l="l" r="r" t="t"/>
              <a:pathLst>
                <a:path extrusionOk="0" h="358" w="477">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52"/>
            <p:cNvSpPr/>
            <p:nvPr/>
          </p:nvSpPr>
          <p:spPr>
            <a:xfrm>
              <a:off x="5415913" y="2424833"/>
              <a:ext cx="14925" cy="8950"/>
            </a:xfrm>
            <a:custGeom>
              <a:rect b="b" l="l" r="r" t="t"/>
              <a:pathLst>
                <a:path extrusionOk="0" h="358" w="597">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52"/>
            <p:cNvSpPr/>
            <p:nvPr/>
          </p:nvSpPr>
          <p:spPr>
            <a:xfrm>
              <a:off x="5441513" y="2424833"/>
              <a:ext cx="11950" cy="8950"/>
            </a:xfrm>
            <a:custGeom>
              <a:rect b="b" l="l" r="r" t="t"/>
              <a:pathLst>
                <a:path extrusionOk="0" h="358" w="478">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52"/>
            <p:cNvSpPr/>
            <p:nvPr/>
          </p:nvSpPr>
          <p:spPr>
            <a:xfrm>
              <a:off x="5168838" y="2370058"/>
              <a:ext cx="297725" cy="297125"/>
            </a:xfrm>
            <a:custGeom>
              <a:rect b="b" l="l" r="r" t="t"/>
              <a:pathLst>
                <a:path extrusionOk="0" h="11885" w="11909">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4" name="Google Shape;3254;p52"/>
          <p:cNvGrpSpPr/>
          <p:nvPr/>
        </p:nvGrpSpPr>
        <p:grpSpPr>
          <a:xfrm>
            <a:off x="4770285" y="2512505"/>
            <a:ext cx="355332" cy="227849"/>
            <a:chOff x="4674088" y="2423058"/>
            <a:chExt cx="297125" cy="190525"/>
          </a:xfrm>
        </p:grpSpPr>
        <p:sp>
          <p:nvSpPr>
            <p:cNvPr id="3255" name="Google Shape;3255;p52"/>
            <p:cNvSpPr/>
            <p:nvPr/>
          </p:nvSpPr>
          <p:spPr>
            <a:xfrm>
              <a:off x="4674088" y="2423058"/>
              <a:ext cx="297125" cy="190525"/>
            </a:xfrm>
            <a:custGeom>
              <a:rect b="b" l="l" r="r" t="t"/>
              <a:pathLst>
                <a:path extrusionOk="0" h="7621" w="11885">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52"/>
            <p:cNvSpPr/>
            <p:nvPr/>
          </p:nvSpPr>
          <p:spPr>
            <a:xfrm>
              <a:off x="4703263" y="2505208"/>
              <a:ext cx="57200" cy="8950"/>
            </a:xfrm>
            <a:custGeom>
              <a:rect b="b" l="l" r="r" t="t"/>
              <a:pathLst>
                <a:path extrusionOk="0" h="358" w="2288">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52"/>
            <p:cNvSpPr/>
            <p:nvPr/>
          </p:nvSpPr>
          <p:spPr>
            <a:xfrm>
              <a:off x="4703263" y="2523083"/>
              <a:ext cx="39325" cy="8350"/>
            </a:xfrm>
            <a:custGeom>
              <a:rect b="b" l="l" r="r" t="t"/>
              <a:pathLst>
                <a:path extrusionOk="0" h="334" w="1573">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52"/>
            <p:cNvSpPr/>
            <p:nvPr/>
          </p:nvSpPr>
          <p:spPr>
            <a:xfrm>
              <a:off x="4884863" y="2505208"/>
              <a:ext cx="57775" cy="8950"/>
            </a:xfrm>
            <a:custGeom>
              <a:rect b="b" l="l" r="r" t="t"/>
              <a:pathLst>
                <a:path extrusionOk="0" h="358" w="2311">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52"/>
            <p:cNvSpPr/>
            <p:nvPr/>
          </p:nvSpPr>
          <p:spPr>
            <a:xfrm>
              <a:off x="4902713" y="2523083"/>
              <a:ext cx="39325" cy="8350"/>
            </a:xfrm>
            <a:custGeom>
              <a:rect b="b" l="l" r="r" t="t"/>
              <a:pathLst>
                <a:path extrusionOk="0" h="334" w="1573">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60" name="Google Shape;3260;p52"/>
          <p:cNvSpPr/>
          <p:nvPr/>
        </p:nvSpPr>
        <p:spPr>
          <a:xfrm>
            <a:off x="4088105" y="2734489"/>
            <a:ext cx="10733" cy="18656"/>
          </a:xfrm>
          <a:custGeom>
            <a:rect b="b" l="l" r="r" t="t"/>
            <a:pathLst>
              <a:path extrusionOk="0" h="624" w="359">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52"/>
          <p:cNvSpPr/>
          <p:nvPr/>
        </p:nvSpPr>
        <p:spPr>
          <a:xfrm>
            <a:off x="4318814" y="2701154"/>
            <a:ext cx="10703" cy="17819"/>
          </a:xfrm>
          <a:custGeom>
            <a:rect b="b" l="l" r="r" t="t"/>
            <a:pathLst>
              <a:path extrusionOk="0" h="596" w="358">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52"/>
          <p:cNvSpPr/>
          <p:nvPr/>
        </p:nvSpPr>
        <p:spPr>
          <a:xfrm>
            <a:off x="4318814" y="2728898"/>
            <a:ext cx="10703" cy="17849"/>
          </a:xfrm>
          <a:custGeom>
            <a:rect b="b" l="l" r="r" t="t"/>
            <a:pathLst>
              <a:path extrusionOk="0" h="597" w="358">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52"/>
          <p:cNvSpPr/>
          <p:nvPr/>
        </p:nvSpPr>
        <p:spPr>
          <a:xfrm>
            <a:off x="4318814" y="2672662"/>
            <a:ext cx="10703" cy="17819"/>
          </a:xfrm>
          <a:custGeom>
            <a:rect b="b" l="l" r="r" t="t"/>
            <a:pathLst>
              <a:path extrusionOk="0" h="596" w="358">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52"/>
          <p:cNvSpPr/>
          <p:nvPr/>
        </p:nvSpPr>
        <p:spPr>
          <a:xfrm>
            <a:off x="4318814" y="2644888"/>
            <a:ext cx="10703" cy="17849"/>
          </a:xfrm>
          <a:custGeom>
            <a:rect b="b" l="l" r="r" t="t"/>
            <a:pathLst>
              <a:path extrusionOk="0" h="597" w="358">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52"/>
          <p:cNvSpPr/>
          <p:nvPr/>
        </p:nvSpPr>
        <p:spPr>
          <a:xfrm>
            <a:off x="4318814" y="2617830"/>
            <a:ext cx="10703" cy="17849"/>
          </a:xfrm>
          <a:custGeom>
            <a:rect b="b" l="l" r="r" t="t"/>
            <a:pathLst>
              <a:path extrusionOk="0" h="597" w="358">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52"/>
          <p:cNvSpPr/>
          <p:nvPr/>
        </p:nvSpPr>
        <p:spPr>
          <a:xfrm>
            <a:off x="4318814" y="2590086"/>
            <a:ext cx="10703" cy="17819"/>
          </a:xfrm>
          <a:custGeom>
            <a:rect b="b" l="l" r="r" t="t"/>
            <a:pathLst>
              <a:path extrusionOk="0" h="596" w="358">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52"/>
          <p:cNvSpPr/>
          <p:nvPr/>
        </p:nvSpPr>
        <p:spPr>
          <a:xfrm>
            <a:off x="4273250" y="2748122"/>
            <a:ext cx="10703" cy="17849"/>
          </a:xfrm>
          <a:custGeom>
            <a:rect b="b" l="l" r="r" t="t"/>
            <a:pathLst>
              <a:path extrusionOk="0" h="597" w="358">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52"/>
          <p:cNvSpPr/>
          <p:nvPr/>
        </p:nvSpPr>
        <p:spPr>
          <a:xfrm>
            <a:off x="4273250" y="2692603"/>
            <a:ext cx="10703" cy="17819"/>
          </a:xfrm>
          <a:custGeom>
            <a:rect b="b" l="l" r="r" t="t"/>
            <a:pathLst>
              <a:path extrusionOk="0" h="596" w="358">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52"/>
          <p:cNvSpPr/>
          <p:nvPr/>
        </p:nvSpPr>
        <p:spPr>
          <a:xfrm>
            <a:off x="4273250" y="2719660"/>
            <a:ext cx="10703" cy="17819"/>
          </a:xfrm>
          <a:custGeom>
            <a:rect b="b" l="l" r="r" t="t"/>
            <a:pathLst>
              <a:path extrusionOk="0" h="596" w="358">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52"/>
          <p:cNvSpPr/>
          <p:nvPr/>
        </p:nvSpPr>
        <p:spPr>
          <a:xfrm>
            <a:off x="4273250" y="2665546"/>
            <a:ext cx="10703" cy="17819"/>
          </a:xfrm>
          <a:custGeom>
            <a:rect b="b" l="l" r="r" t="t"/>
            <a:pathLst>
              <a:path extrusionOk="0" h="596" w="358">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52"/>
          <p:cNvSpPr/>
          <p:nvPr/>
        </p:nvSpPr>
        <p:spPr>
          <a:xfrm>
            <a:off x="4135821" y="2679060"/>
            <a:ext cx="10703" cy="17849"/>
          </a:xfrm>
          <a:custGeom>
            <a:rect b="b" l="l" r="r" t="t"/>
            <a:pathLst>
              <a:path extrusionOk="0" h="597" w="358">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52"/>
          <p:cNvSpPr/>
          <p:nvPr/>
        </p:nvSpPr>
        <p:spPr>
          <a:xfrm>
            <a:off x="4135821" y="2623541"/>
            <a:ext cx="10703" cy="17819"/>
          </a:xfrm>
          <a:custGeom>
            <a:rect b="b" l="l" r="r" t="t"/>
            <a:pathLst>
              <a:path extrusionOk="0" h="596" w="358">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52"/>
          <p:cNvSpPr/>
          <p:nvPr/>
        </p:nvSpPr>
        <p:spPr>
          <a:xfrm>
            <a:off x="4135821" y="2651315"/>
            <a:ext cx="10703" cy="17819"/>
          </a:xfrm>
          <a:custGeom>
            <a:rect b="b" l="l" r="r" t="t"/>
            <a:pathLst>
              <a:path extrusionOk="0" h="596" w="358">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52"/>
          <p:cNvSpPr/>
          <p:nvPr/>
        </p:nvSpPr>
        <p:spPr>
          <a:xfrm>
            <a:off x="4135821" y="2707552"/>
            <a:ext cx="10703" cy="17819"/>
          </a:xfrm>
          <a:custGeom>
            <a:rect b="b" l="l" r="r" t="t"/>
            <a:pathLst>
              <a:path extrusionOk="0" h="596" w="358">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52"/>
          <p:cNvSpPr/>
          <p:nvPr/>
        </p:nvSpPr>
        <p:spPr>
          <a:xfrm>
            <a:off x="4135821" y="2735326"/>
            <a:ext cx="10703" cy="17819"/>
          </a:xfrm>
          <a:custGeom>
            <a:rect b="b" l="l" r="r" t="t"/>
            <a:pathLst>
              <a:path extrusionOk="0" h="596" w="358">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52"/>
          <p:cNvSpPr/>
          <p:nvPr/>
        </p:nvSpPr>
        <p:spPr>
          <a:xfrm>
            <a:off x="4261859" y="2515313"/>
            <a:ext cx="17819" cy="10703"/>
          </a:xfrm>
          <a:custGeom>
            <a:rect b="b" l="l" r="r" t="t"/>
            <a:pathLst>
              <a:path extrusionOk="0" h="358" w="596">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52"/>
          <p:cNvSpPr/>
          <p:nvPr/>
        </p:nvSpPr>
        <p:spPr>
          <a:xfrm>
            <a:off x="4316691" y="2515313"/>
            <a:ext cx="17819" cy="10703"/>
          </a:xfrm>
          <a:custGeom>
            <a:rect b="b" l="l" r="r" t="t"/>
            <a:pathLst>
              <a:path extrusionOk="0" h="358" w="596">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52"/>
          <p:cNvSpPr/>
          <p:nvPr/>
        </p:nvSpPr>
        <p:spPr>
          <a:xfrm>
            <a:off x="4073874" y="2515313"/>
            <a:ext cx="17849" cy="10703"/>
          </a:xfrm>
          <a:custGeom>
            <a:rect b="b" l="l" r="r" t="t"/>
            <a:pathLst>
              <a:path extrusionOk="0" h="358" w="597">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52"/>
          <p:cNvSpPr/>
          <p:nvPr/>
        </p:nvSpPr>
        <p:spPr>
          <a:xfrm>
            <a:off x="4288916" y="2515313"/>
            <a:ext cx="17819" cy="10703"/>
          </a:xfrm>
          <a:custGeom>
            <a:rect b="b" l="l" r="r" t="t"/>
            <a:pathLst>
              <a:path extrusionOk="0" h="358" w="596">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52"/>
          <p:cNvSpPr/>
          <p:nvPr/>
        </p:nvSpPr>
        <p:spPr>
          <a:xfrm>
            <a:off x="4101648" y="2515313"/>
            <a:ext cx="17819" cy="10703"/>
          </a:xfrm>
          <a:custGeom>
            <a:rect b="b" l="l" r="r" t="t"/>
            <a:pathLst>
              <a:path extrusionOk="0" h="358" w="596">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52"/>
          <p:cNvSpPr/>
          <p:nvPr/>
        </p:nvSpPr>
        <p:spPr>
          <a:xfrm>
            <a:off x="4233368" y="2515313"/>
            <a:ext cx="18566" cy="10703"/>
          </a:xfrm>
          <a:custGeom>
            <a:rect b="b" l="l" r="r" t="t"/>
            <a:pathLst>
              <a:path extrusionOk="0" h="358" w="621">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52"/>
          <p:cNvSpPr/>
          <p:nvPr/>
        </p:nvSpPr>
        <p:spPr>
          <a:xfrm>
            <a:off x="4129423" y="2515313"/>
            <a:ext cx="18536" cy="10703"/>
          </a:xfrm>
          <a:custGeom>
            <a:rect b="b" l="l" r="r" t="t"/>
            <a:pathLst>
              <a:path extrusionOk="0" h="358" w="62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52"/>
          <p:cNvSpPr/>
          <p:nvPr/>
        </p:nvSpPr>
        <p:spPr>
          <a:xfrm>
            <a:off x="4385036" y="2501082"/>
            <a:ext cx="39196" cy="39196"/>
          </a:xfrm>
          <a:custGeom>
            <a:rect b="b" l="l" r="r" t="t"/>
            <a:pathLst>
              <a:path extrusionOk="0" h="1311" w="1311">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52"/>
          <p:cNvSpPr/>
          <p:nvPr/>
        </p:nvSpPr>
        <p:spPr>
          <a:xfrm>
            <a:off x="4073874" y="2479018"/>
            <a:ext cx="296224" cy="247790"/>
          </a:xfrm>
          <a:custGeom>
            <a:rect b="b" l="l" r="r" t="t"/>
            <a:pathLst>
              <a:path extrusionOk="0" h="8288" w="9908">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52"/>
          <p:cNvSpPr/>
          <p:nvPr/>
        </p:nvSpPr>
        <p:spPr>
          <a:xfrm>
            <a:off x="4399267" y="2627099"/>
            <a:ext cx="10703" cy="17819"/>
          </a:xfrm>
          <a:custGeom>
            <a:rect b="b" l="l" r="r" t="t"/>
            <a:pathLst>
              <a:path extrusionOk="0" h="596" w="358">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52"/>
          <p:cNvSpPr/>
          <p:nvPr/>
        </p:nvSpPr>
        <p:spPr>
          <a:xfrm>
            <a:off x="4399267" y="2572267"/>
            <a:ext cx="10703" cy="17849"/>
          </a:xfrm>
          <a:custGeom>
            <a:rect b="b" l="l" r="r" t="t"/>
            <a:pathLst>
              <a:path extrusionOk="0" h="597" w="358">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52"/>
          <p:cNvSpPr/>
          <p:nvPr/>
        </p:nvSpPr>
        <p:spPr>
          <a:xfrm>
            <a:off x="4399267" y="2654873"/>
            <a:ext cx="10703" cy="17819"/>
          </a:xfrm>
          <a:custGeom>
            <a:rect b="b" l="l" r="r" t="t"/>
            <a:pathLst>
              <a:path extrusionOk="0" h="596" w="358">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52"/>
          <p:cNvSpPr/>
          <p:nvPr/>
        </p:nvSpPr>
        <p:spPr>
          <a:xfrm>
            <a:off x="4399267" y="2600042"/>
            <a:ext cx="10703" cy="17819"/>
          </a:xfrm>
          <a:custGeom>
            <a:rect b="b" l="l" r="r" t="t"/>
            <a:pathLst>
              <a:path extrusionOk="0" h="596" w="358">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52"/>
          <p:cNvSpPr/>
          <p:nvPr/>
        </p:nvSpPr>
        <p:spPr>
          <a:xfrm>
            <a:off x="4399267" y="2711110"/>
            <a:ext cx="10703" cy="17819"/>
          </a:xfrm>
          <a:custGeom>
            <a:rect b="b" l="l" r="r" t="t"/>
            <a:pathLst>
              <a:path extrusionOk="0" h="596" w="358">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52"/>
          <p:cNvSpPr/>
          <p:nvPr/>
        </p:nvSpPr>
        <p:spPr>
          <a:xfrm>
            <a:off x="4399267" y="2738884"/>
            <a:ext cx="10703" cy="17819"/>
          </a:xfrm>
          <a:custGeom>
            <a:rect b="b" l="l" r="r" t="t"/>
            <a:pathLst>
              <a:path extrusionOk="0" h="596" w="358">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52"/>
          <p:cNvSpPr/>
          <p:nvPr/>
        </p:nvSpPr>
        <p:spPr>
          <a:xfrm>
            <a:off x="4399267" y="2682618"/>
            <a:ext cx="10703" cy="17849"/>
          </a:xfrm>
          <a:custGeom>
            <a:rect b="b" l="l" r="r" t="t"/>
            <a:pathLst>
              <a:path extrusionOk="0" h="597" w="358">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52"/>
          <p:cNvSpPr/>
          <p:nvPr/>
        </p:nvSpPr>
        <p:spPr>
          <a:xfrm>
            <a:off x="4022630" y="2449091"/>
            <a:ext cx="356019" cy="355332"/>
          </a:xfrm>
          <a:custGeom>
            <a:rect b="b" l="l" r="r" t="t"/>
            <a:pathLst>
              <a:path extrusionOk="0" h="11885" w="11908">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93" name="Google Shape;3293;p52"/>
          <p:cNvGrpSpPr/>
          <p:nvPr/>
        </p:nvGrpSpPr>
        <p:grpSpPr>
          <a:xfrm>
            <a:off x="3245846" y="2447657"/>
            <a:ext cx="361730" cy="358919"/>
            <a:chOff x="3654238" y="2368833"/>
            <a:chExt cx="302475" cy="300125"/>
          </a:xfrm>
        </p:grpSpPr>
        <p:sp>
          <p:nvSpPr>
            <p:cNvPr id="3294" name="Google Shape;3294;p52"/>
            <p:cNvSpPr/>
            <p:nvPr/>
          </p:nvSpPr>
          <p:spPr>
            <a:xfrm>
              <a:off x="3654238" y="2368833"/>
              <a:ext cx="302475" cy="300125"/>
            </a:xfrm>
            <a:custGeom>
              <a:rect b="b" l="l" r="r" t="t"/>
              <a:pathLst>
                <a:path extrusionOk="0" h="12005" w="12099">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52"/>
            <p:cNvSpPr/>
            <p:nvPr/>
          </p:nvSpPr>
          <p:spPr>
            <a:xfrm>
              <a:off x="3863813" y="2416508"/>
              <a:ext cx="57775" cy="8950"/>
            </a:xfrm>
            <a:custGeom>
              <a:rect b="b" l="l" r="r" t="t"/>
              <a:pathLst>
                <a:path extrusionOk="0" h="358" w="2311">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52"/>
            <p:cNvSpPr/>
            <p:nvPr/>
          </p:nvSpPr>
          <p:spPr>
            <a:xfrm>
              <a:off x="3881663" y="2434958"/>
              <a:ext cx="39325" cy="8950"/>
            </a:xfrm>
            <a:custGeom>
              <a:rect b="b" l="l" r="r" t="t"/>
              <a:pathLst>
                <a:path extrusionOk="0" h="358" w="1573">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52"/>
            <p:cNvSpPr/>
            <p:nvPr/>
          </p:nvSpPr>
          <p:spPr>
            <a:xfrm>
              <a:off x="3688188" y="2610583"/>
              <a:ext cx="57775" cy="8975"/>
            </a:xfrm>
            <a:custGeom>
              <a:rect b="b" l="l" r="r" t="t"/>
              <a:pathLst>
                <a:path extrusionOk="0" h="359" w="2311">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52"/>
            <p:cNvSpPr/>
            <p:nvPr/>
          </p:nvSpPr>
          <p:spPr>
            <a:xfrm>
              <a:off x="3689363" y="2592133"/>
              <a:ext cx="38725" cy="8950"/>
            </a:xfrm>
            <a:custGeom>
              <a:rect b="b" l="l" r="r" t="t"/>
              <a:pathLst>
                <a:path extrusionOk="0" h="358" w="1549">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52"/>
            <p:cNvSpPr/>
            <p:nvPr/>
          </p:nvSpPr>
          <p:spPr>
            <a:xfrm>
              <a:off x="3863813" y="2611183"/>
              <a:ext cx="57175" cy="8950"/>
            </a:xfrm>
            <a:custGeom>
              <a:rect b="b" l="l" r="r" t="t"/>
              <a:pathLst>
                <a:path extrusionOk="0" h="358" w="2287">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52"/>
            <p:cNvSpPr/>
            <p:nvPr/>
          </p:nvSpPr>
          <p:spPr>
            <a:xfrm>
              <a:off x="3881663" y="2592733"/>
              <a:ext cx="39325" cy="8950"/>
            </a:xfrm>
            <a:custGeom>
              <a:rect b="b" l="l" r="r" t="t"/>
              <a:pathLst>
                <a:path extrusionOk="0" h="358" w="1573">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52"/>
            <p:cNvSpPr/>
            <p:nvPr/>
          </p:nvSpPr>
          <p:spPr>
            <a:xfrm>
              <a:off x="3759613" y="2491508"/>
              <a:ext cx="90525" cy="8975"/>
            </a:xfrm>
            <a:custGeom>
              <a:rect b="b" l="l" r="r" t="t"/>
              <a:pathLst>
                <a:path extrusionOk="0" h="359" w="3621">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52"/>
            <p:cNvSpPr/>
            <p:nvPr/>
          </p:nvSpPr>
          <p:spPr>
            <a:xfrm>
              <a:off x="3759613" y="2514133"/>
              <a:ext cx="90525" cy="8975"/>
            </a:xfrm>
            <a:custGeom>
              <a:rect b="b" l="l" r="r" t="t"/>
              <a:pathLst>
                <a:path extrusionOk="0" h="359" w="3621">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52"/>
            <p:cNvSpPr/>
            <p:nvPr/>
          </p:nvSpPr>
          <p:spPr>
            <a:xfrm>
              <a:off x="3779863" y="2536758"/>
              <a:ext cx="50625" cy="8975"/>
            </a:xfrm>
            <a:custGeom>
              <a:rect b="b" l="l" r="r" t="t"/>
              <a:pathLst>
                <a:path extrusionOk="0" h="359" w="2025">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52"/>
            <p:cNvSpPr/>
            <p:nvPr/>
          </p:nvSpPr>
          <p:spPr>
            <a:xfrm>
              <a:off x="3689363" y="2416508"/>
              <a:ext cx="58375" cy="8950"/>
            </a:xfrm>
            <a:custGeom>
              <a:rect b="b" l="l" r="r" t="t"/>
              <a:pathLst>
                <a:path extrusionOk="0" h="358" w="2335">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52"/>
            <p:cNvSpPr/>
            <p:nvPr/>
          </p:nvSpPr>
          <p:spPr>
            <a:xfrm>
              <a:off x="3688763" y="2434958"/>
              <a:ext cx="39325" cy="8950"/>
            </a:xfrm>
            <a:custGeom>
              <a:rect b="b" l="l" r="r" t="t"/>
              <a:pathLst>
                <a:path extrusionOk="0" h="358" w="1573">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6" name="Google Shape;3306;p52"/>
          <p:cNvGrpSpPr/>
          <p:nvPr/>
        </p:nvGrpSpPr>
        <p:grpSpPr>
          <a:xfrm>
            <a:off x="2544498" y="2447627"/>
            <a:ext cx="353179" cy="355332"/>
            <a:chOff x="3195213" y="2368808"/>
            <a:chExt cx="295325" cy="297125"/>
          </a:xfrm>
        </p:grpSpPr>
        <p:sp>
          <p:nvSpPr>
            <p:cNvPr id="3307" name="Google Shape;3307;p52"/>
            <p:cNvSpPr/>
            <p:nvPr/>
          </p:nvSpPr>
          <p:spPr>
            <a:xfrm>
              <a:off x="3312513" y="2401033"/>
              <a:ext cx="141125" cy="8950"/>
            </a:xfrm>
            <a:custGeom>
              <a:rect b="b" l="l" r="r" t="t"/>
              <a:pathLst>
                <a:path extrusionOk="0" h="358" w="5645">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52"/>
            <p:cNvSpPr/>
            <p:nvPr/>
          </p:nvSpPr>
          <p:spPr>
            <a:xfrm>
              <a:off x="3312513" y="2419483"/>
              <a:ext cx="141125" cy="8950"/>
            </a:xfrm>
            <a:custGeom>
              <a:rect b="b" l="l" r="r" t="t"/>
              <a:pathLst>
                <a:path extrusionOk="0" h="358" w="5645">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52"/>
            <p:cNvSpPr/>
            <p:nvPr/>
          </p:nvSpPr>
          <p:spPr>
            <a:xfrm>
              <a:off x="3195813" y="2368808"/>
              <a:ext cx="294125" cy="90575"/>
            </a:xfrm>
            <a:custGeom>
              <a:rect b="b" l="l" r="r" t="t"/>
              <a:pathLst>
                <a:path extrusionOk="0" h="3623" w="11765">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52"/>
            <p:cNvSpPr/>
            <p:nvPr/>
          </p:nvSpPr>
          <p:spPr>
            <a:xfrm>
              <a:off x="3223788" y="2392083"/>
              <a:ext cx="36350" cy="42450"/>
            </a:xfrm>
            <a:custGeom>
              <a:rect b="b" l="l" r="r" t="t"/>
              <a:pathLst>
                <a:path extrusionOk="0" h="1698" w="1454">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52"/>
            <p:cNvSpPr/>
            <p:nvPr/>
          </p:nvSpPr>
          <p:spPr>
            <a:xfrm>
              <a:off x="3312513" y="2504033"/>
              <a:ext cx="141125" cy="8950"/>
            </a:xfrm>
            <a:custGeom>
              <a:rect b="b" l="l" r="r" t="t"/>
              <a:pathLst>
                <a:path extrusionOk="0" h="358" w="5645">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52"/>
            <p:cNvSpPr/>
            <p:nvPr/>
          </p:nvSpPr>
          <p:spPr>
            <a:xfrm>
              <a:off x="3312513" y="2523658"/>
              <a:ext cx="141125" cy="8975"/>
            </a:xfrm>
            <a:custGeom>
              <a:rect b="b" l="l" r="r" t="t"/>
              <a:pathLst>
                <a:path extrusionOk="0" h="359" w="5645">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52"/>
            <p:cNvSpPr/>
            <p:nvPr/>
          </p:nvSpPr>
          <p:spPr>
            <a:xfrm>
              <a:off x="3195213" y="2472858"/>
              <a:ext cx="294150" cy="90125"/>
            </a:xfrm>
            <a:custGeom>
              <a:rect b="b" l="l" r="r" t="t"/>
              <a:pathLst>
                <a:path extrusionOk="0" h="3605" w="11766">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52"/>
            <p:cNvSpPr/>
            <p:nvPr/>
          </p:nvSpPr>
          <p:spPr>
            <a:xfrm>
              <a:off x="3227363" y="2496883"/>
              <a:ext cx="29800" cy="42875"/>
            </a:xfrm>
            <a:custGeom>
              <a:rect b="b" l="l" r="r" t="t"/>
              <a:pathLst>
                <a:path extrusionOk="0" h="1715" w="1192">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52"/>
            <p:cNvSpPr/>
            <p:nvPr/>
          </p:nvSpPr>
          <p:spPr>
            <a:xfrm>
              <a:off x="3312513" y="2608208"/>
              <a:ext cx="141125" cy="8950"/>
            </a:xfrm>
            <a:custGeom>
              <a:rect b="b" l="l" r="r" t="t"/>
              <a:pathLst>
                <a:path extrusionOk="0" h="358" w="5645">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52"/>
            <p:cNvSpPr/>
            <p:nvPr/>
          </p:nvSpPr>
          <p:spPr>
            <a:xfrm>
              <a:off x="3312513" y="2627258"/>
              <a:ext cx="141125" cy="8375"/>
            </a:xfrm>
            <a:custGeom>
              <a:rect b="b" l="l" r="r" t="t"/>
              <a:pathLst>
                <a:path extrusionOk="0" h="335" w="5645">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52"/>
            <p:cNvSpPr/>
            <p:nvPr/>
          </p:nvSpPr>
          <p:spPr>
            <a:xfrm>
              <a:off x="3195813" y="2576658"/>
              <a:ext cx="294725" cy="89275"/>
            </a:xfrm>
            <a:custGeom>
              <a:rect b="b" l="l" r="r" t="t"/>
              <a:pathLst>
                <a:path extrusionOk="0" h="3571" w="11789">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52"/>
            <p:cNvSpPr/>
            <p:nvPr/>
          </p:nvSpPr>
          <p:spPr>
            <a:xfrm>
              <a:off x="3223788" y="2600458"/>
              <a:ext cx="36350" cy="42900"/>
            </a:xfrm>
            <a:custGeom>
              <a:rect b="b" l="l" r="r" t="t"/>
              <a:pathLst>
                <a:path extrusionOk="0" h="1716" w="1454">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9" name="Google Shape;3319;p52"/>
          <p:cNvGrpSpPr/>
          <p:nvPr/>
        </p:nvGrpSpPr>
        <p:grpSpPr>
          <a:xfrm>
            <a:off x="1781202" y="2448434"/>
            <a:ext cx="368158" cy="355302"/>
            <a:chOff x="2684388" y="2369483"/>
            <a:chExt cx="307850" cy="297100"/>
          </a:xfrm>
        </p:grpSpPr>
        <p:sp>
          <p:nvSpPr>
            <p:cNvPr id="3320" name="Google Shape;3320;p52"/>
            <p:cNvSpPr/>
            <p:nvPr/>
          </p:nvSpPr>
          <p:spPr>
            <a:xfrm>
              <a:off x="2792763" y="2506408"/>
              <a:ext cx="88725" cy="8950"/>
            </a:xfrm>
            <a:custGeom>
              <a:rect b="b" l="l" r="r" t="t"/>
              <a:pathLst>
                <a:path extrusionOk="0" h="358" w="3549">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52"/>
            <p:cNvSpPr/>
            <p:nvPr/>
          </p:nvSpPr>
          <p:spPr>
            <a:xfrm>
              <a:off x="2792763" y="2529033"/>
              <a:ext cx="88725" cy="8950"/>
            </a:xfrm>
            <a:custGeom>
              <a:rect b="b" l="l" r="r" t="t"/>
              <a:pathLst>
                <a:path extrusionOk="0" h="358" w="3549">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52"/>
            <p:cNvSpPr/>
            <p:nvPr/>
          </p:nvSpPr>
          <p:spPr>
            <a:xfrm>
              <a:off x="2812413" y="2551058"/>
              <a:ext cx="48825" cy="8950"/>
            </a:xfrm>
            <a:custGeom>
              <a:rect b="b" l="l" r="r" t="t"/>
              <a:pathLst>
                <a:path extrusionOk="0" h="358" w="1953">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52"/>
            <p:cNvSpPr/>
            <p:nvPr/>
          </p:nvSpPr>
          <p:spPr>
            <a:xfrm>
              <a:off x="2684388" y="2369483"/>
              <a:ext cx="307850" cy="297100"/>
            </a:xfrm>
            <a:custGeom>
              <a:rect b="b" l="l" r="r" t="t"/>
              <a:pathLst>
                <a:path extrusionOk="0" h="11884" w="12314">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4" name="Google Shape;3324;p52"/>
          <p:cNvSpPr/>
          <p:nvPr/>
        </p:nvSpPr>
        <p:spPr>
          <a:xfrm>
            <a:off x="1042813" y="2449001"/>
            <a:ext cx="356019" cy="355421"/>
          </a:xfrm>
          <a:custGeom>
            <a:rect b="b" l="l" r="r" t="t"/>
            <a:pathLst>
              <a:path extrusionOk="0" h="11888" w="11908">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5" name="Google Shape;3325;p52"/>
          <p:cNvGrpSpPr/>
          <p:nvPr/>
        </p:nvGrpSpPr>
        <p:grpSpPr>
          <a:xfrm>
            <a:off x="1041406" y="2992390"/>
            <a:ext cx="356767" cy="356737"/>
            <a:chOff x="2193213" y="2824333"/>
            <a:chExt cx="298325" cy="298300"/>
          </a:xfrm>
        </p:grpSpPr>
        <p:sp>
          <p:nvSpPr>
            <p:cNvPr id="3326" name="Google Shape;3326;p52"/>
            <p:cNvSpPr/>
            <p:nvPr/>
          </p:nvSpPr>
          <p:spPr>
            <a:xfrm>
              <a:off x="2193213" y="2913633"/>
              <a:ext cx="141725" cy="119100"/>
            </a:xfrm>
            <a:custGeom>
              <a:rect b="b" l="l" r="r" t="t"/>
              <a:pathLst>
                <a:path extrusionOk="0" h="4764" w="5669">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52"/>
            <p:cNvSpPr/>
            <p:nvPr/>
          </p:nvSpPr>
          <p:spPr>
            <a:xfrm>
              <a:off x="2212863" y="2932083"/>
              <a:ext cx="82200" cy="82175"/>
            </a:xfrm>
            <a:custGeom>
              <a:rect b="b" l="l" r="r" t="t"/>
              <a:pathLst>
                <a:path extrusionOk="0" h="3287" w="3288">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52"/>
            <p:cNvSpPr/>
            <p:nvPr/>
          </p:nvSpPr>
          <p:spPr>
            <a:xfrm>
              <a:off x="2279563" y="2980308"/>
              <a:ext cx="122650" cy="142325"/>
            </a:xfrm>
            <a:custGeom>
              <a:rect b="b" l="l" r="r" t="t"/>
              <a:pathLst>
                <a:path extrusionOk="0" h="5693" w="4906">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52"/>
            <p:cNvSpPr/>
            <p:nvPr/>
          </p:nvSpPr>
          <p:spPr>
            <a:xfrm>
              <a:off x="2300988" y="3020783"/>
              <a:ext cx="81575" cy="81600"/>
            </a:xfrm>
            <a:custGeom>
              <a:rect b="b" l="l" r="r" t="t"/>
              <a:pathLst>
                <a:path extrusionOk="0" h="3264" w="3263">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52"/>
            <p:cNvSpPr/>
            <p:nvPr/>
          </p:nvSpPr>
          <p:spPr>
            <a:xfrm>
              <a:off x="2348613" y="2913633"/>
              <a:ext cx="142925" cy="119700"/>
            </a:xfrm>
            <a:custGeom>
              <a:rect b="b" l="l" r="r" t="t"/>
              <a:pathLst>
                <a:path extrusionOk="0" h="4788" w="5717">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52"/>
            <p:cNvSpPr/>
            <p:nvPr/>
          </p:nvSpPr>
          <p:spPr>
            <a:xfrm>
              <a:off x="2390888" y="2932083"/>
              <a:ext cx="82175" cy="81000"/>
            </a:xfrm>
            <a:custGeom>
              <a:rect b="b" l="l" r="r" t="t"/>
              <a:pathLst>
                <a:path extrusionOk="0" h="3240" w="3287">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52"/>
            <p:cNvSpPr/>
            <p:nvPr/>
          </p:nvSpPr>
          <p:spPr>
            <a:xfrm>
              <a:off x="2283713" y="2824333"/>
              <a:ext cx="119100" cy="141125"/>
            </a:xfrm>
            <a:custGeom>
              <a:rect b="b" l="l" r="r" t="t"/>
              <a:pathLst>
                <a:path extrusionOk="0" h="5645" w="4764">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52"/>
            <p:cNvSpPr/>
            <p:nvPr/>
          </p:nvSpPr>
          <p:spPr>
            <a:xfrm>
              <a:off x="2300988" y="2843383"/>
              <a:ext cx="81575" cy="82175"/>
            </a:xfrm>
            <a:custGeom>
              <a:rect b="b" l="l" r="r" t="t"/>
              <a:pathLst>
                <a:path extrusionOk="0" h="3287" w="3263">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52"/>
            <p:cNvSpPr/>
            <p:nvPr/>
          </p:nvSpPr>
          <p:spPr>
            <a:xfrm>
              <a:off x="2321238" y="2872558"/>
              <a:ext cx="42275" cy="8950"/>
            </a:xfrm>
            <a:custGeom>
              <a:rect b="b" l="l" r="r" t="t"/>
              <a:pathLst>
                <a:path extrusionOk="0" h="358" w="1691">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52"/>
            <p:cNvSpPr/>
            <p:nvPr/>
          </p:nvSpPr>
          <p:spPr>
            <a:xfrm>
              <a:off x="2328963" y="2887433"/>
              <a:ext cx="26225" cy="8950"/>
            </a:xfrm>
            <a:custGeom>
              <a:rect b="b" l="l" r="r" t="t"/>
              <a:pathLst>
                <a:path extrusionOk="0" h="358" w="1049">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52"/>
            <p:cNvSpPr/>
            <p:nvPr/>
          </p:nvSpPr>
          <p:spPr>
            <a:xfrm>
              <a:off x="2409338" y="2960658"/>
              <a:ext cx="42900" cy="8950"/>
            </a:xfrm>
            <a:custGeom>
              <a:rect b="b" l="l" r="r" t="t"/>
              <a:pathLst>
                <a:path extrusionOk="0" h="358" w="1716">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52"/>
            <p:cNvSpPr/>
            <p:nvPr/>
          </p:nvSpPr>
          <p:spPr>
            <a:xfrm>
              <a:off x="2417088" y="2976133"/>
              <a:ext cx="26800" cy="8975"/>
            </a:xfrm>
            <a:custGeom>
              <a:rect b="b" l="l" r="r" t="t"/>
              <a:pathLst>
                <a:path extrusionOk="0" h="359" w="1072">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52"/>
            <p:cNvSpPr/>
            <p:nvPr/>
          </p:nvSpPr>
          <p:spPr>
            <a:xfrm>
              <a:off x="2321238" y="3049958"/>
              <a:ext cx="42275" cy="8975"/>
            </a:xfrm>
            <a:custGeom>
              <a:rect b="b" l="l" r="r" t="t"/>
              <a:pathLst>
                <a:path extrusionOk="0" h="359" w="1691">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52"/>
            <p:cNvSpPr/>
            <p:nvPr/>
          </p:nvSpPr>
          <p:spPr>
            <a:xfrm>
              <a:off x="2328963" y="3064858"/>
              <a:ext cx="26225" cy="8950"/>
            </a:xfrm>
            <a:custGeom>
              <a:rect b="b" l="l" r="r" t="t"/>
              <a:pathLst>
                <a:path extrusionOk="0" h="358" w="1049">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52"/>
            <p:cNvSpPr/>
            <p:nvPr/>
          </p:nvSpPr>
          <p:spPr>
            <a:xfrm>
              <a:off x="2232513" y="2961258"/>
              <a:ext cx="42300" cy="8950"/>
            </a:xfrm>
            <a:custGeom>
              <a:rect b="b" l="l" r="r" t="t"/>
              <a:pathLst>
                <a:path extrusionOk="0" h="358" w="1692">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52"/>
            <p:cNvSpPr/>
            <p:nvPr/>
          </p:nvSpPr>
          <p:spPr>
            <a:xfrm>
              <a:off x="2240863" y="2976133"/>
              <a:ext cx="25625" cy="8975"/>
            </a:xfrm>
            <a:custGeom>
              <a:rect b="b" l="l" r="r" t="t"/>
              <a:pathLst>
                <a:path extrusionOk="0" h="359" w="1025">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42" name="Google Shape;3342;p52"/>
          <p:cNvSpPr/>
          <p:nvPr/>
        </p:nvSpPr>
        <p:spPr>
          <a:xfrm>
            <a:off x="1775487" y="2990917"/>
            <a:ext cx="361730" cy="354614"/>
          </a:xfrm>
          <a:custGeom>
            <a:rect b="b" l="l" r="r" t="t"/>
            <a:pathLst>
              <a:path extrusionOk="0" h="11861" w="12099">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43" name="Google Shape;3343;p52"/>
          <p:cNvGrpSpPr/>
          <p:nvPr/>
        </p:nvGrpSpPr>
        <p:grpSpPr>
          <a:xfrm>
            <a:off x="2543093" y="2993077"/>
            <a:ext cx="356019" cy="356737"/>
            <a:chOff x="3194038" y="2824908"/>
            <a:chExt cx="297700" cy="298300"/>
          </a:xfrm>
        </p:grpSpPr>
        <p:sp>
          <p:nvSpPr>
            <p:cNvPr id="3344" name="Google Shape;3344;p52"/>
            <p:cNvSpPr/>
            <p:nvPr/>
          </p:nvSpPr>
          <p:spPr>
            <a:xfrm>
              <a:off x="3194038" y="2824908"/>
              <a:ext cx="297700" cy="298300"/>
            </a:xfrm>
            <a:custGeom>
              <a:rect b="b" l="l" r="r" t="t"/>
              <a:pathLst>
                <a:path extrusionOk="0" h="11932" w="11908">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52"/>
            <p:cNvSpPr/>
            <p:nvPr/>
          </p:nvSpPr>
          <p:spPr>
            <a:xfrm>
              <a:off x="3233913" y="2848733"/>
              <a:ext cx="11925" cy="8950"/>
            </a:xfrm>
            <a:custGeom>
              <a:rect b="b" l="l" r="r" t="t"/>
              <a:pathLst>
                <a:path extrusionOk="0" h="358" w="477">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52"/>
            <p:cNvSpPr/>
            <p:nvPr/>
          </p:nvSpPr>
          <p:spPr>
            <a:xfrm>
              <a:off x="3320238" y="2848733"/>
              <a:ext cx="14325" cy="8950"/>
            </a:xfrm>
            <a:custGeom>
              <a:rect b="b" l="l" r="r" t="t"/>
              <a:pathLst>
                <a:path extrusionOk="0" h="358" w="573">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52"/>
            <p:cNvSpPr/>
            <p:nvPr/>
          </p:nvSpPr>
          <p:spPr>
            <a:xfrm>
              <a:off x="3342863" y="2848733"/>
              <a:ext cx="14325" cy="8950"/>
            </a:xfrm>
            <a:custGeom>
              <a:rect b="b" l="l" r="r" t="t"/>
              <a:pathLst>
                <a:path extrusionOk="0" h="358" w="573">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52"/>
            <p:cNvSpPr/>
            <p:nvPr/>
          </p:nvSpPr>
          <p:spPr>
            <a:xfrm>
              <a:off x="3275588" y="2848733"/>
              <a:ext cx="14325" cy="8950"/>
            </a:xfrm>
            <a:custGeom>
              <a:rect b="b" l="l" r="r" t="t"/>
              <a:pathLst>
                <a:path extrusionOk="0" h="358" w="573">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52"/>
            <p:cNvSpPr/>
            <p:nvPr/>
          </p:nvSpPr>
          <p:spPr>
            <a:xfrm>
              <a:off x="3298213" y="2848733"/>
              <a:ext cx="14325" cy="8950"/>
            </a:xfrm>
            <a:custGeom>
              <a:rect b="b" l="l" r="r" t="t"/>
              <a:pathLst>
                <a:path extrusionOk="0" h="358" w="573">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52"/>
            <p:cNvSpPr/>
            <p:nvPr/>
          </p:nvSpPr>
          <p:spPr>
            <a:xfrm>
              <a:off x="3253563" y="2848733"/>
              <a:ext cx="14325" cy="8950"/>
            </a:xfrm>
            <a:custGeom>
              <a:rect b="b" l="l" r="r" t="t"/>
              <a:pathLst>
                <a:path extrusionOk="0" h="358" w="573">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52"/>
            <p:cNvSpPr/>
            <p:nvPr/>
          </p:nvSpPr>
          <p:spPr>
            <a:xfrm>
              <a:off x="3364888" y="2848733"/>
              <a:ext cx="11950" cy="8950"/>
            </a:xfrm>
            <a:custGeom>
              <a:rect b="b" l="l" r="r" t="t"/>
              <a:pathLst>
                <a:path extrusionOk="0" h="358" w="478">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2" name="Google Shape;3352;p52"/>
          <p:cNvGrpSpPr/>
          <p:nvPr/>
        </p:nvGrpSpPr>
        <p:grpSpPr>
          <a:xfrm>
            <a:off x="3233738" y="2992898"/>
            <a:ext cx="370281" cy="356946"/>
            <a:chOff x="3644113" y="2824758"/>
            <a:chExt cx="309625" cy="298475"/>
          </a:xfrm>
        </p:grpSpPr>
        <p:sp>
          <p:nvSpPr>
            <p:cNvPr id="3353" name="Google Shape;3353;p52"/>
            <p:cNvSpPr/>
            <p:nvPr/>
          </p:nvSpPr>
          <p:spPr>
            <a:xfrm>
              <a:off x="3780463" y="2959483"/>
              <a:ext cx="50625" cy="8950"/>
            </a:xfrm>
            <a:custGeom>
              <a:rect b="b" l="l" r="r" t="t"/>
              <a:pathLst>
                <a:path extrusionOk="0" h="358" w="2025">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52"/>
            <p:cNvSpPr/>
            <p:nvPr/>
          </p:nvSpPr>
          <p:spPr>
            <a:xfrm>
              <a:off x="3789988" y="2977333"/>
              <a:ext cx="30375" cy="8950"/>
            </a:xfrm>
            <a:custGeom>
              <a:rect b="b" l="l" r="r" t="t"/>
              <a:pathLst>
                <a:path extrusionOk="0" h="358" w="1215">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52"/>
            <p:cNvSpPr/>
            <p:nvPr/>
          </p:nvSpPr>
          <p:spPr>
            <a:xfrm>
              <a:off x="3644113" y="2824758"/>
              <a:ext cx="309625" cy="298475"/>
            </a:xfrm>
            <a:custGeom>
              <a:rect b="b" l="l" r="r" t="t"/>
              <a:pathLst>
                <a:path extrusionOk="0" h="11939" w="12385">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6" name="Google Shape;3356;p52"/>
          <p:cNvGrpSpPr/>
          <p:nvPr/>
        </p:nvGrpSpPr>
        <p:grpSpPr>
          <a:xfrm>
            <a:off x="4022685" y="2993077"/>
            <a:ext cx="356019" cy="352492"/>
            <a:chOff x="4176388" y="2824908"/>
            <a:chExt cx="297700" cy="294750"/>
          </a:xfrm>
        </p:grpSpPr>
        <p:sp>
          <p:nvSpPr>
            <p:cNvPr id="3357" name="Google Shape;3357;p52"/>
            <p:cNvSpPr/>
            <p:nvPr/>
          </p:nvSpPr>
          <p:spPr>
            <a:xfrm>
              <a:off x="4176388" y="2824908"/>
              <a:ext cx="297700" cy="294750"/>
            </a:xfrm>
            <a:custGeom>
              <a:rect b="b" l="l" r="r" t="t"/>
              <a:pathLst>
                <a:path extrusionOk="0" h="11790" w="11908">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52"/>
            <p:cNvSpPr/>
            <p:nvPr/>
          </p:nvSpPr>
          <p:spPr>
            <a:xfrm>
              <a:off x="4300213" y="2959483"/>
              <a:ext cx="49450" cy="8950"/>
            </a:xfrm>
            <a:custGeom>
              <a:rect b="b" l="l" r="r" t="t"/>
              <a:pathLst>
                <a:path extrusionOk="0" h="358" w="1978">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52"/>
            <p:cNvSpPr/>
            <p:nvPr/>
          </p:nvSpPr>
          <p:spPr>
            <a:xfrm>
              <a:off x="4310338" y="2977333"/>
              <a:ext cx="29800" cy="8950"/>
            </a:xfrm>
            <a:custGeom>
              <a:rect b="b" l="l" r="r" t="t"/>
              <a:pathLst>
                <a:path extrusionOk="0" h="358" w="1192">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52"/>
            <p:cNvSpPr/>
            <p:nvPr/>
          </p:nvSpPr>
          <p:spPr>
            <a:xfrm>
              <a:off x="4213888" y="3021983"/>
              <a:ext cx="76225" cy="8950"/>
            </a:xfrm>
            <a:custGeom>
              <a:rect b="b" l="l" r="r" t="t"/>
              <a:pathLst>
                <a:path extrusionOk="0" h="358" w="3049">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52"/>
            <p:cNvSpPr/>
            <p:nvPr/>
          </p:nvSpPr>
          <p:spPr>
            <a:xfrm>
              <a:off x="4213888" y="3041033"/>
              <a:ext cx="76225" cy="8950"/>
            </a:xfrm>
            <a:custGeom>
              <a:rect b="b" l="l" r="r" t="t"/>
              <a:pathLst>
                <a:path extrusionOk="0" h="358" w="3049">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52"/>
            <p:cNvSpPr/>
            <p:nvPr/>
          </p:nvSpPr>
          <p:spPr>
            <a:xfrm>
              <a:off x="4230563" y="3059483"/>
              <a:ext cx="43475" cy="8975"/>
            </a:xfrm>
            <a:custGeom>
              <a:rect b="b" l="l" r="r" t="t"/>
              <a:pathLst>
                <a:path extrusionOk="0" h="359" w="1739">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52"/>
            <p:cNvSpPr/>
            <p:nvPr/>
          </p:nvSpPr>
          <p:spPr>
            <a:xfrm>
              <a:off x="4360338" y="3021383"/>
              <a:ext cx="75050" cy="8950"/>
            </a:xfrm>
            <a:custGeom>
              <a:rect b="b" l="l" r="r" t="t"/>
              <a:pathLst>
                <a:path extrusionOk="0" h="358" w="3002">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52"/>
            <p:cNvSpPr/>
            <p:nvPr/>
          </p:nvSpPr>
          <p:spPr>
            <a:xfrm>
              <a:off x="4360338" y="3039833"/>
              <a:ext cx="75050" cy="8975"/>
            </a:xfrm>
            <a:custGeom>
              <a:rect b="b" l="l" r="r" t="t"/>
              <a:pathLst>
                <a:path extrusionOk="0" h="359" w="3002">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52"/>
            <p:cNvSpPr/>
            <p:nvPr/>
          </p:nvSpPr>
          <p:spPr>
            <a:xfrm>
              <a:off x="4375813" y="3059483"/>
              <a:ext cx="42900" cy="8975"/>
            </a:xfrm>
            <a:custGeom>
              <a:rect b="b" l="l" r="r" t="t"/>
              <a:pathLst>
                <a:path extrusionOk="0" h="359" w="1716">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52"/>
            <p:cNvSpPr/>
            <p:nvPr/>
          </p:nvSpPr>
          <p:spPr>
            <a:xfrm>
              <a:off x="4359738" y="2878508"/>
              <a:ext cx="75650" cy="8950"/>
            </a:xfrm>
            <a:custGeom>
              <a:rect b="b" l="l" r="r" t="t"/>
              <a:pathLst>
                <a:path extrusionOk="0" h="358" w="3026">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52"/>
            <p:cNvSpPr/>
            <p:nvPr/>
          </p:nvSpPr>
          <p:spPr>
            <a:xfrm>
              <a:off x="4359738" y="2896958"/>
              <a:ext cx="75650" cy="8950"/>
            </a:xfrm>
            <a:custGeom>
              <a:rect b="b" l="l" r="r" t="t"/>
              <a:pathLst>
                <a:path extrusionOk="0" h="358" w="3026">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52"/>
            <p:cNvSpPr/>
            <p:nvPr/>
          </p:nvSpPr>
          <p:spPr>
            <a:xfrm>
              <a:off x="4375813" y="2916008"/>
              <a:ext cx="42900" cy="8950"/>
            </a:xfrm>
            <a:custGeom>
              <a:rect b="b" l="l" r="r" t="t"/>
              <a:pathLst>
                <a:path extrusionOk="0" h="358" w="1716">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52"/>
            <p:cNvSpPr/>
            <p:nvPr/>
          </p:nvSpPr>
          <p:spPr>
            <a:xfrm>
              <a:off x="4215663" y="2878508"/>
              <a:ext cx="76250" cy="8950"/>
            </a:xfrm>
            <a:custGeom>
              <a:rect b="b" l="l" r="r" t="t"/>
              <a:pathLst>
                <a:path extrusionOk="0" h="358" w="305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52"/>
            <p:cNvSpPr/>
            <p:nvPr/>
          </p:nvSpPr>
          <p:spPr>
            <a:xfrm>
              <a:off x="4215663" y="2896958"/>
              <a:ext cx="76250" cy="8950"/>
            </a:xfrm>
            <a:custGeom>
              <a:rect b="b" l="l" r="r" t="t"/>
              <a:pathLst>
                <a:path extrusionOk="0" h="358" w="305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52"/>
            <p:cNvSpPr/>
            <p:nvPr/>
          </p:nvSpPr>
          <p:spPr>
            <a:xfrm>
              <a:off x="4231738" y="2916008"/>
              <a:ext cx="43500" cy="8950"/>
            </a:xfrm>
            <a:custGeom>
              <a:rect b="b" l="l" r="r" t="t"/>
              <a:pathLst>
                <a:path extrusionOk="0" h="358" w="174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2" name="Google Shape;3372;p52"/>
          <p:cNvGrpSpPr/>
          <p:nvPr/>
        </p:nvGrpSpPr>
        <p:grpSpPr>
          <a:xfrm>
            <a:off x="4769597" y="2990297"/>
            <a:ext cx="356019" cy="358112"/>
            <a:chOff x="4673513" y="2822583"/>
            <a:chExt cx="297700" cy="299450"/>
          </a:xfrm>
        </p:grpSpPr>
        <p:sp>
          <p:nvSpPr>
            <p:cNvPr id="3373" name="Google Shape;3373;p52"/>
            <p:cNvSpPr/>
            <p:nvPr/>
          </p:nvSpPr>
          <p:spPr>
            <a:xfrm>
              <a:off x="4673513" y="2824333"/>
              <a:ext cx="297700" cy="297700"/>
            </a:xfrm>
            <a:custGeom>
              <a:rect b="b" l="l" r="r" t="t"/>
              <a:pathLst>
                <a:path extrusionOk="0" h="11908" w="11908">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52"/>
            <p:cNvSpPr/>
            <p:nvPr/>
          </p:nvSpPr>
          <p:spPr>
            <a:xfrm>
              <a:off x="4782463" y="2822583"/>
              <a:ext cx="169700" cy="141675"/>
            </a:xfrm>
            <a:custGeom>
              <a:rect b="b" l="l" r="r" t="t"/>
              <a:pathLst>
                <a:path extrusionOk="0" h="5667" w="6788">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5" name="Google Shape;3375;p52"/>
          <p:cNvGrpSpPr/>
          <p:nvPr/>
        </p:nvGrpSpPr>
        <p:grpSpPr>
          <a:xfrm>
            <a:off x="5512951" y="3000223"/>
            <a:ext cx="357454" cy="338201"/>
            <a:chOff x="5167663" y="2830883"/>
            <a:chExt cx="298900" cy="282800"/>
          </a:xfrm>
        </p:grpSpPr>
        <p:sp>
          <p:nvSpPr>
            <p:cNvPr id="3376" name="Google Shape;3376;p52"/>
            <p:cNvSpPr/>
            <p:nvPr/>
          </p:nvSpPr>
          <p:spPr>
            <a:xfrm>
              <a:off x="5299813" y="2873133"/>
              <a:ext cx="36350" cy="42425"/>
            </a:xfrm>
            <a:custGeom>
              <a:rect b="b" l="l" r="r" t="t"/>
              <a:pathLst>
                <a:path extrusionOk="0" h="1697" w="1454">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52"/>
            <p:cNvSpPr/>
            <p:nvPr/>
          </p:nvSpPr>
          <p:spPr>
            <a:xfrm>
              <a:off x="5221838" y="3006508"/>
              <a:ext cx="29775" cy="43475"/>
            </a:xfrm>
            <a:custGeom>
              <a:rect b="b" l="l" r="r" t="t"/>
              <a:pathLst>
                <a:path extrusionOk="0" h="1739" w="1191">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52"/>
            <p:cNvSpPr/>
            <p:nvPr/>
          </p:nvSpPr>
          <p:spPr>
            <a:xfrm>
              <a:off x="5375438" y="3006508"/>
              <a:ext cx="37525" cy="43475"/>
            </a:xfrm>
            <a:custGeom>
              <a:rect b="b" l="l" r="r" t="t"/>
              <a:pathLst>
                <a:path extrusionOk="0" h="1739" w="1501">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52"/>
            <p:cNvSpPr/>
            <p:nvPr/>
          </p:nvSpPr>
          <p:spPr>
            <a:xfrm>
              <a:off x="5167663" y="2830883"/>
              <a:ext cx="298900" cy="282800"/>
            </a:xfrm>
            <a:custGeom>
              <a:rect b="b" l="l" r="r" t="t"/>
              <a:pathLst>
                <a:path extrusionOk="0" h="11312" w="11956">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0" name="Google Shape;3380;p52"/>
          <p:cNvGrpSpPr/>
          <p:nvPr/>
        </p:nvGrpSpPr>
        <p:grpSpPr>
          <a:xfrm>
            <a:off x="6296158" y="2992569"/>
            <a:ext cx="309768" cy="355122"/>
            <a:chOff x="5695138" y="2824483"/>
            <a:chExt cx="259025" cy="296950"/>
          </a:xfrm>
        </p:grpSpPr>
        <p:sp>
          <p:nvSpPr>
            <p:cNvPr id="3381" name="Google Shape;3381;p52"/>
            <p:cNvSpPr/>
            <p:nvPr/>
          </p:nvSpPr>
          <p:spPr>
            <a:xfrm>
              <a:off x="5787438" y="2947558"/>
              <a:ext cx="75025" cy="8950"/>
            </a:xfrm>
            <a:custGeom>
              <a:rect b="b" l="l" r="r" t="t"/>
              <a:pathLst>
                <a:path extrusionOk="0" h="358" w="3001">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52"/>
            <p:cNvSpPr/>
            <p:nvPr/>
          </p:nvSpPr>
          <p:spPr>
            <a:xfrm>
              <a:off x="5787438" y="2968408"/>
              <a:ext cx="75025" cy="8950"/>
            </a:xfrm>
            <a:custGeom>
              <a:rect b="b" l="l" r="r" t="t"/>
              <a:pathLst>
                <a:path extrusionOk="0" h="358" w="3001">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52"/>
            <p:cNvSpPr/>
            <p:nvPr/>
          </p:nvSpPr>
          <p:spPr>
            <a:xfrm>
              <a:off x="5804088" y="2989233"/>
              <a:ext cx="42300" cy="8950"/>
            </a:xfrm>
            <a:custGeom>
              <a:rect b="b" l="l" r="r" t="t"/>
              <a:pathLst>
                <a:path extrusionOk="0" h="358" w="1692">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52"/>
            <p:cNvSpPr/>
            <p:nvPr/>
          </p:nvSpPr>
          <p:spPr>
            <a:xfrm>
              <a:off x="5695138" y="2824483"/>
              <a:ext cx="259025" cy="296950"/>
            </a:xfrm>
            <a:custGeom>
              <a:rect b="b" l="l" r="r" t="t"/>
              <a:pathLst>
                <a:path extrusionOk="0" h="11878" w="10361">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5" name="Google Shape;3385;p52"/>
          <p:cNvSpPr/>
          <p:nvPr/>
        </p:nvSpPr>
        <p:spPr>
          <a:xfrm>
            <a:off x="6997425" y="2993040"/>
            <a:ext cx="356019" cy="355332"/>
          </a:xfrm>
          <a:custGeom>
            <a:rect b="b" l="l" r="r" t="t"/>
            <a:pathLst>
              <a:path extrusionOk="0" h="11885" w="11908">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52"/>
          <p:cNvSpPr/>
          <p:nvPr/>
        </p:nvSpPr>
        <p:spPr>
          <a:xfrm>
            <a:off x="7749323" y="2992352"/>
            <a:ext cx="341071" cy="356019"/>
          </a:xfrm>
          <a:custGeom>
            <a:rect b="b" l="l" r="r" t="t"/>
            <a:pathLst>
              <a:path extrusionOk="0" h="11908" w="11408">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7" name="Google Shape;3387;p52"/>
          <p:cNvGrpSpPr/>
          <p:nvPr/>
        </p:nvGrpSpPr>
        <p:grpSpPr>
          <a:xfrm>
            <a:off x="7751534" y="3577633"/>
            <a:ext cx="351056" cy="355302"/>
            <a:chOff x="6657238" y="3313708"/>
            <a:chExt cx="293550" cy="297100"/>
          </a:xfrm>
        </p:grpSpPr>
        <p:sp>
          <p:nvSpPr>
            <p:cNvPr id="3388" name="Google Shape;3388;p52"/>
            <p:cNvSpPr/>
            <p:nvPr/>
          </p:nvSpPr>
          <p:spPr>
            <a:xfrm>
              <a:off x="6657238" y="3508983"/>
              <a:ext cx="70300" cy="101825"/>
            </a:xfrm>
            <a:custGeom>
              <a:rect b="b" l="l" r="r" t="t"/>
              <a:pathLst>
                <a:path extrusionOk="0" h="4073" w="2812">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52"/>
            <p:cNvSpPr/>
            <p:nvPr/>
          </p:nvSpPr>
          <p:spPr>
            <a:xfrm>
              <a:off x="6676888" y="3468508"/>
              <a:ext cx="33975" cy="34550"/>
            </a:xfrm>
            <a:custGeom>
              <a:rect b="b" l="l" r="r" t="t"/>
              <a:pathLst>
                <a:path extrusionOk="0" h="1382" w="1359">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52"/>
            <p:cNvSpPr/>
            <p:nvPr/>
          </p:nvSpPr>
          <p:spPr>
            <a:xfrm>
              <a:off x="6676313" y="3313708"/>
              <a:ext cx="34550" cy="34550"/>
            </a:xfrm>
            <a:custGeom>
              <a:rect b="b" l="l" r="r" t="t"/>
              <a:pathLst>
                <a:path extrusionOk="0" h="1382" w="1382">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52"/>
            <p:cNvSpPr/>
            <p:nvPr/>
          </p:nvSpPr>
          <p:spPr>
            <a:xfrm>
              <a:off x="6658438" y="3354783"/>
              <a:ext cx="69100" cy="103625"/>
            </a:xfrm>
            <a:custGeom>
              <a:rect b="b" l="l" r="r" t="t"/>
              <a:pathLst>
                <a:path extrusionOk="0" h="4145" w="2764">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52"/>
            <p:cNvSpPr/>
            <p:nvPr/>
          </p:nvSpPr>
          <p:spPr>
            <a:xfrm>
              <a:off x="6731663" y="3508983"/>
              <a:ext cx="70275" cy="101825"/>
            </a:xfrm>
            <a:custGeom>
              <a:rect b="b" l="l" r="r" t="t"/>
              <a:pathLst>
                <a:path extrusionOk="0" h="4073" w="2811">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52"/>
            <p:cNvSpPr/>
            <p:nvPr/>
          </p:nvSpPr>
          <p:spPr>
            <a:xfrm>
              <a:off x="6751313" y="3468508"/>
              <a:ext cx="33975" cy="34550"/>
            </a:xfrm>
            <a:custGeom>
              <a:rect b="b" l="l" r="r" t="t"/>
              <a:pathLst>
                <a:path extrusionOk="0" h="1382" w="1359">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52"/>
            <p:cNvSpPr/>
            <p:nvPr/>
          </p:nvSpPr>
          <p:spPr>
            <a:xfrm>
              <a:off x="6751313" y="3313708"/>
              <a:ext cx="33975" cy="34550"/>
            </a:xfrm>
            <a:custGeom>
              <a:rect b="b" l="l" r="r" t="t"/>
              <a:pathLst>
                <a:path extrusionOk="0" h="1382" w="1359">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52"/>
            <p:cNvSpPr/>
            <p:nvPr/>
          </p:nvSpPr>
          <p:spPr>
            <a:xfrm>
              <a:off x="6732863" y="3354783"/>
              <a:ext cx="69075" cy="103625"/>
            </a:xfrm>
            <a:custGeom>
              <a:rect b="b" l="l" r="r" t="t"/>
              <a:pathLst>
                <a:path extrusionOk="0" h="4145" w="2763">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52"/>
            <p:cNvSpPr/>
            <p:nvPr/>
          </p:nvSpPr>
          <p:spPr>
            <a:xfrm>
              <a:off x="6806088" y="3508983"/>
              <a:ext cx="70275" cy="101825"/>
            </a:xfrm>
            <a:custGeom>
              <a:rect b="b" l="l" r="r" t="t"/>
              <a:pathLst>
                <a:path extrusionOk="0" h="4073" w="2811">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52"/>
            <p:cNvSpPr/>
            <p:nvPr/>
          </p:nvSpPr>
          <p:spPr>
            <a:xfrm>
              <a:off x="6825738" y="3468508"/>
              <a:ext cx="33950" cy="34550"/>
            </a:xfrm>
            <a:custGeom>
              <a:rect b="b" l="l" r="r" t="t"/>
              <a:pathLst>
                <a:path extrusionOk="0" h="1382" w="1358">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52"/>
            <p:cNvSpPr/>
            <p:nvPr/>
          </p:nvSpPr>
          <p:spPr>
            <a:xfrm>
              <a:off x="6825738" y="3313708"/>
              <a:ext cx="33950" cy="34550"/>
            </a:xfrm>
            <a:custGeom>
              <a:rect b="b" l="l" r="r" t="t"/>
              <a:pathLst>
                <a:path extrusionOk="0" h="1382" w="1358">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52"/>
            <p:cNvSpPr/>
            <p:nvPr/>
          </p:nvSpPr>
          <p:spPr>
            <a:xfrm>
              <a:off x="6807288" y="3354783"/>
              <a:ext cx="69075" cy="103625"/>
            </a:xfrm>
            <a:custGeom>
              <a:rect b="b" l="l" r="r" t="t"/>
              <a:pathLst>
                <a:path extrusionOk="0" h="4145" w="2763">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52"/>
            <p:cNvSpPr/>
            <p:nvPr/>
          </p:nvSpPr>
          <p:spPr>
            <a:xfrm>
              <a:off x="6880513" y="3508983"/>
              <a:ext cx="70275" cy="101825"/>
            </a:xfrm>
            <a:custGeom>
              <a:rect b="b" l="l" r="r" t="t"/>
              <a:pathLst>
                <a:path extrusionOk="0" h="4073" w="2811">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52"/>
            <p:cNvSpPr/>
            <p:nvPr/>
          </p:nvSpPr>
          <p:spPr>
            <a:xfrm>
              <a:off x="6900163" y="3468508"/>
              <a:ext cx="33950" cy="34550"/>
            </a:xfrm>
            <a:custGeom>
              <a:rect b="b" l="l" r="r" t="t"/>
              <a:pathLst>
                <a:path extrusionOk="0" h="1382" w="1358">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52"/>
            <p:cNvSpPr/>
            <p:nvPr/>
          </p:nvSpPr>
          <p:spPr>
            <a:xfrm>
              <a:off x="6900163" y="3313708"/>
              <a:ext cx="33950" cy="34550"/>
            </a:xfrm>
            <a:custGeom>
              <a:rect b="b" l="l" r="r" t="t"/>
              <a:pathLst>
                <a:path extrusionOk="0" h="1382" w="1358">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52"/>
            <p:cNvSpPr/>
            <p:nvPr/>
          </p:nvSpPr>
          <p:spPr>
            <a:xfrm>
              <a:off x="6881713" y="3354783"/>
              <a:ext cx="69075" cy="103625"/>
            </a:xfrm>
            <a:custGeom>
              <a:rect b="b" l="l" r="r" t="t"/>
              <a:pathLst>
                <a:path extrusionOk="0" h="4145" w="2763">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4" name="Google Shape;3404;p52"/>
          <p:cNvSpPr/>
          <p:nvPr/>
        </p:nvSpPr>
        <p:spPr>
          <a:xfrm>
            <a:off x="7126312" y="3730663"/>
            <a:ext cx="103984" cy="10703"/>
          </a:xfrm>
          <a:custGeom>
            <a:rect b="b" l="l" r="r" t="t"/>
            <a:pathLst>
              <a:path extrusionOk="0" h="358" w="3478">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52"/>
          <p:cNvSpPr/>
          <p:nvPr/>
        </p:nvSpPr>
        <p:spPr>
          <a:xfrm>
            <a:off x="7126312" y="3757002"/>
            <a:ext cx="103984" cy="10733"/>
          </a:xfrm>
          <a:custGeom>
            <a:rect b="b" l="l" r="r" t="t"/>
            <a:pathLst>
              <a:path extrusionOk="0" h="359" w="3478">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52"/>
          <p:cNvSpPr/>
          <p:nvPr/>
        </p:nvSpPr>
        <p:spPr>
          <a:xfrm>
            <a:off x="7149811" y="3781937"/>
            <a:ext cx="56985" cy="10703"/>
          </a:xfrm>
          <a:custGeom>
            <a:rect b="b" l="l" r="r" t="t"/>
            <a:pathLst>
              <a:path extrusionOk="0" h="358" w="1906">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52"/>
          <p:cNvSpPr/>
          <p:nvPr/>
        </p:nvSpPr>
        <p:spPr>
          <a:xfrm>
            <a:off x="7007411" y="3579025"/>
            <a:ext cx="337513" cy="355302"/>
          </a:xfrm>
          <a:custGeom>
            <a:rect b="b" l="l" r="r" t="t"/>
            <a:pathLst>
              <a:path extrusionOk="0" h="11884" w="11289">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8" name="Google Shape;3408;p52"/>
          <p:cNvGrpSpPr/>
          <p:nvPr/>
        </p:nvGrpSpPr>
        <p:grpSpPr>
          <a:xfrm>
            <a:off x="6273376" y="3579068"/>
            <a:ext cx="356019" cy="355302"/>
            <a:chOff x="5676088" y="3314908"/>
            <a:chExt cx="297700" cy="297100"/>
          </a:xfrm>
        </p:grpSpPr>
        <p:sp>
          <p:nvSpPr>
            <p:cNvPr id="3409" name="Google Shape;3409;p52"/>
            <p:cNvSpPr/>
            <p:nvPr/>
          </p:nvSpPr>
          <p:spPr>
            <a:xfrm>
              <a:off x="5751113" y="3426508"/>
              <a:ext cx="203050" cy="108700"/>
            </a:xfrm>
            <a:custGeom>
              <a:rect b="b" l="l" r="r" t="t"/>
              <a:pathLst>
                <a:path extrusionOk="0" h="4348" w="8122">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52"/>
            <p:cNvSpPr/>
            <p:nvPr/>
          </p:nvSpPr>
          <p:spPr>
            <a:xfrm>
              <a:off x="5676088" y="3314908"/>
              <a:ext cx="297700" cy="297100"/>
            </a:xfrm>
            <a:custGeom>
              <a:rect b="b" l="l" r="r" t="t"/>
              <a:pathLst>
                <a:path extrusionOk="0" h="11884" w="11908">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1" name="Google Shape;3411;p52"/>
          <p:cNvGrpSpPr/>
          <p:nvPr/>
        </p:nvGrpSpPr>
        <p:grpSpPr>
          <a:xfrm>
            <a:off x="5513639" y="3576916"/>
            <a:ext cx="356049" cy="355332"/>
            <a:chOff x="5168238" y="3313108"/>
            <a:chExt cx="297725" cy="297125"/>
          </a:xfrm>
        </p:grpSpPr>
        <p:sp>
          <p:nvSpPr>
            <p:cNvPr id="3412" name="Google Shape;3412;p52"/>
            <p:cNvSpPr/>
            <p:nvPr/>
          </p:nvSpPr>
          <p:spPr>
            <a:xfrm>
              <a:off x="5374238" y="3513858"/>
              <a:ext cx="28600" cy="41000"/>
            </a:xfrm>
            <a:custGeom>
              <a:rect b="b" l="l" r="r" t="t"/>
              <a:pathLst>
                <a:path extrusionOk="0" h="1640" w="1144">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52"/>
            <p:cNvSpPr/>
            <p:nvPr/>
          </p:nvSpPr>
          <p:spPr>
            <a:xfrm>
              <a:off x="5374238" y="3367883"/>
              <a:ext cx="26825" cy="42300"/>
            </a:xfrm>
            <a:custGeom>
              <a:rect b="b" l="l" r="r" t="t"/>
              <a:pathLst>
                <a:path extrusionOk="0" h="1692" w="1073">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52"/>
            <p:cNvSpPr/>
            <p:nvPr/>
          </p:nvSpPr>
          <p:spPr>
            <a:xfrm>
              <a:off x="5234338" y="3369683"/>
              <a:ext cx="17275" cy="40775"/>
            </a:xfrm>
            <a:custGeom>
              <a:rect b="b" l="l" r="r" t="t"/>
              <a:pathLst>
                <a:path extrusionOk="0" h="1631" w="691">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52"/>
            <p:cNvSpPr/>
            <p:nvPr/>
          </p:nvSpPr>
          <p:spPr>
            <a:xfrm>
              <a:off x="5231363" y="3512558"/>
              <a:ext cx="25625" cy="41700"/>
            </a:xfrm>
            <a:custGeom>
              <a:rect b="b" l="l" r="r" t="t"/>
              <a:pathLst>
                <a:path extrusionOk="0" h="1668" w="1025">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52"/>
            <p:cNvSpPr/>
            <p:nvPr/>
          </p:nvSpPr>
          <p:spPr>
            <a:xfrm>
              <a:off x="5168238" y="3313108"/>
              <a:ext cx="297725" cy="297125"/>
            </a:xfrm>
            <a:custGeom>
              <a:rect b="b" l="l" r="r" t="t"/>
              <a:pathLst>
                <a:path extrusionOk="0" h="11885" w="11909">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17" name="Google Shape;3417;p52"/>
          <p:cNvSpPr/>
          <p:nvPr/>
        </p:nvSpPr>
        <p:spPr>
          <a:xfrm>
            <a:off x="4760267" y="3576154"/>
            <a:ext cx="366005" cy="355780"/>
          </a:xfrm>
          <a:custGeom>
            <a:rect b="b" l="l" r="r" t="t"/>
            <a:pathLst>
              <a:path extrusionOk="0" h="11900" w="12242">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8" name="Google Shape;3418;p52"/>
          <p:cNvGrpSpPr/>
          <p:nvPr/>
        </p:nvGrpSpPr>
        <p:grpSpPr>
          <a:xfrm>
            <a:off x="4024090" y="3577633"/>
            <a:ext cx="351056" cy="355302"/>
            <a:chOff x="4177563" y="3313708"/>
            <a:chExt cx="293550" cy="297100"/>
          </a:xfrm>
        </p:grpSpPr>
        <p:sp>
          <p:nvSpPr>
            <p:cNvPr id="3419" name="Google Shape;3419;p52"/>
            <p:cNvSpPr/>
            <p:nvPr/>
          </p:nvSpPr>
          <p:spPr>
            <a:xfrm>
              <a:off x="4281763" y="3352408"/>
              <a:ext cx="165525" cy="8950"/>
            </a:xfrm>
            <a:custGeom>
              <a:rect b="b" l="l" r="r" t="t"/>
              <a:pathLst>
                <a:path extrusionOk="0" h="358" w="6621">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52"/>
            <p:cNvSpPr/>
            <p:nvPr/>
          </p:nvSpPr>
          <p:spPr>
            <a:xfrm>
              <a:off x="4281763" y="3372658"/>
              <a:ext cx="120875" cy="8950"/>
            </a:xfrm>
            <a:custGeom>
              <a:rect b="b" l="l" r="r" t="t"/>
              <a:pathLst>
                <a:path extrusionOk="0" h="358" w="4835">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52"/>
            <p:cNvSpPr/>
            <p:nvPr/>
          </p:nvSpPr>
          <p:spPr>
            <a:xfrm>
              <a:off x="4281763" y="3442908"/>
              <a:ext cx="165525" cy="8950"/>
            </a:xfrm>
            <a:custGeom>
              <a:rect b="b" l="l" r="r" t="t"/>
              <a:pathLst>
                <a:path extrusionOk="0" h="358" w="6621">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52"/>
            <p:cNvSpPr/>
            <p:nvPr/>
          </p:nvSpPr>
          <p:spPr>
            <a:xfrm>
              <a:off x="4281763" y="3463733"/>
              <a:ext cx="120875" cy="8975"/>
            </a:xfrm>
            <a:custGeom>
              <a:rect b="b" l="l" r="r" t="t"/>
              <a:pathLst>
                <a:path extrusionOk="0" h="359" w="4835">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52"/>
            <p:cNvSpPr/>
            <p:nvPr/>
          </p:nvSpPr>
          <p:spPr>
            <a:xfrm>
              <a:off x="4238888" y="3339908"/>
              <a:ext cx="18475" cy="48275"/>
            </a:xfrm>
            <a:custGeom>
              <a:rect b="b" l="l" r="r" t="t"/>
              <a:pathLst>
                <a:path extrusionOk="0" h="1931" w="739">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52"/>
            <p:cNvSpPr/>
            <p:nvPr/>
          </p:nvSpPr>
          <p:spPr>
            <a:xfrm>
              <a:off x="4200188" y="3338908"/>
              <a:ext cx="32175" cy="50700"/>
            </a:xfrm>
            <a:custGeom>
              <a:rect b="b" l="l" r="r" t="t"/>
              <a:pathLst>
                <a:path extrusionOk="0" h="2028" w="1287">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52"/>
            <p:cNvSpPr/>
            <p:nvPr/>
          </p:nvSpPr>
          <p:spPr>
            <a:xfrm>
              <a:off x="4236513" y="3431583"/>
              <a:ext cx="30375" cy="47650"/>
            </a:xfrm>
            <a:custGeom>
              <a:rect b="b" l="l" r="r" t="t"/>
              <a:pathLst>
                <a:path extrusionOk="0" h="1906" w="1215">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52"/>
            <p:cNvSpPr/>
            <p:nvPr/>
          </p:nvSpPr>
          <p:spPr>
            <a:xfrm>
              <a:off x="4200188" y="3431008"/>
              <a:ext cx="30400" cy="47675"/>
            </a:xfrm>
            <a:custGeom>
              <a:rect b="b" l="l" r="r" t="t"/>
              <a:pathLst>
                <a:path extrusionOk="0" h="1907" w="1216">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52"/>
            <p:cNvSpPr/>
            <p:nvPr/>
          </p:nvSpPr>
          <p:spPr>
            <a:xfrm>
              <a:off x="4237113" y="3522083"/>
              <a:ext cx="29200" cy="47050"/>
            </a:xfrm>
            <a:custGeom>
              <a:rect b="b" l="l" r="r" t="t"/>
              <a:pathLst>
                <a:path extrusionOk="0" h="1882" w="1168">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52"/>
            <p:cNvSpPr/>
            <p:nvPr/>
          </p:nvSpPr>
          <p:spPr>
            <a:xfrm>
              <a:off x="4200188" y="3521483"/>
              <a:ext cx="30400" cy="47650"/>
            </a:xfrm>
            <a:custGeom>
              <a:rect b="b" l="l" r="r" t="t"/>
              <a:pathLst>
                <a:path extrusionOk="0" h="1906" w="1216">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52"/>
            <p:cNvSpPr/>
            <p:nvPr/>
          </p:nvSpPr>
          <p:spPr>
            <a:xfrm>
              <a:off x="4281763" y="3533408"/>
              <a:ext cx="165525" cy="8950"/>
            </a:xfrm>
            <a:custGeom>
              <a:rect b="b" l="l" r="r" t="t"/>
              <a:pathLst>
                <a:path extrusionOk="0" h="358" w="6621">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52"/>
            <p:cNvSpPr/>
            <p:nvPr/>
          </p:nvSpPr>
          <p:spPr>
            <a:xfrm>
              <a:off x="4281763" y="3554233"/>
              <a:ext cx="120875" cy="8950"/>
            </a:xfrm>
            <a:custGeom>
              <a:rect b="b" l="l" r="r" t="t"/>
              <a:pathLst>
                <a:path extrusionOk="0" h="358" w="4835">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52"/>
            <p:cNvSpPr/>
            <p:nvPr/>
          </p:nvSpPr>
          <p:spPr>
            <a:xfrm>
              <a:off x="4177563" y="3313708"/>
              <a:ext cx="293550" cy="297100"/>
            </a:xfrm>
            <a:custGeom>
              <a:rect b="b" l="l" r="r" t="t"/>
              <a:pathLst>
                <a:path extrusionOk="0" h="11884" w="11742">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32" name="Google Shape;3432;p52"/>
          <p:cNvSpPr/>
          <p:nvPr/>
        </p:nvSpPr>
        <p:spPr>
          <a:xfrm>
            <a:off x="3247951" y="3577470"/>
            <a:ext cx="356019" cy="356139"/>
          </a:xfrm>
          <a:custGeom>
            <a:rect b="b" l="l" r="r" t="t"/>
            <a:pathLst>
              <a:path extrusionOk="0" h="11912" w="11908">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3" name="Google Shape;3433;p52"/>
          <p:cNvGrpSpPr/>
          <p:nvPr/>
        </p:nvGrpSpPr>
        <p:grpSpPr>
          <a:xfrm>
            <a:off x="2543093" y="3577633"/>
            <a:ext cx="354584" cy="354614"/>
            <a:chOff x="3194038" y="3313708"/>
            <a:chExt cx="296500" cy="296525"/>
          </a:xfrm>
        </p:grpSpPr>
        <p:sp>
          <p:nvSpPr>
            <p:cNvPr id="3434" name="Google Shape;3434;p52"/>
            <p:cNvSpPr/>
            <p:nvPr/>
          </p:nvSpPr>
          <p:spPr>
            <a:xfrm>
              <a:off x="3213088" y="3332633"/>
              <a:ext cx="124450" cy="122800"/>
            </a:xfrm>
            <a:custGeom>
              <a:rect b="b" l="l" r="r" t="t"/>
              <a:pathLst>
                <a:path extrusionOk="0" h="4912" w="4978">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52"/>
            <p:cNvSpPr/>
            <p:nvPr/>
          </p:nvSpPr>
          <p:spPr>
            <a:xfrm>
              <a:off x="3349413" y="3468508"/>
              <a:ext cx="122675" cy="123850"/>
            </a:xfrm>
            <a:custGeom>
              <a:rect b="b" l="l" r="r" t="t"/>
              <a:pathLst>
                <a:path extrusionOk="0" h="4954" w="4907">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52"/>
            <p:cNvSpPr/>
            <p:nvPr/>
          </p:nvSpPr>
          <p:spPr>
            <a:xfrm>
              <a:off x="3349413" y="3313708"/>
              <a:ext cx="141125" cy="142325"/>
            </a:xfrm>
            <a:custGeom>
              <a:rect b="b" l="l" r="r" t="t"/>
              <a:pathLst>
                <a:path extrusionOk="0" h="5693" w="5645">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52"/>
            <p:cNvSpPr/>
            <p:nvPr/>
          </p:nvSpPr>
          <p:spPr>
            <a:xfrm>
              <a:off x="3194038" y="3468508"/>
              <a:ext cx="142300" cy="141725"/>
            </a:xfrm>
            <a:custGeom>
              <a:rect b="b" l="l" r="r" t="t"/>
              <a:pathLst>
                <a:path extrusionOk="0" h="5669" w="5692">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52"/>
            <p:cNvSpPr/>
            <p:nvPr/>
          </p:nvSpPr>
          <p:spPr>
            <a:xfrm>
              <a:off x="3386938" y="3362533"/>
              <a:ext cx="66100" cy="8950"/>
            </a:xfrm>
            <a:custGeom>
              <a:rect b="b" l="l" r="r" t="t"/>
              <a:pathLst>
                <a:path extrusionOk="0" h="358" w="2644">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52"/>
            <p:cNvSpPr/>
            <p:nvPr/>
          </p:nvSpPr>
          <p:spPr>
            <a:xfrm>
              <a:off x="3386338" y="3380383"/>
              <a:ext cx="67300" cy="8950"/>
            </a:xfrm>
            <a:custGeom>
              <a:rect b="b" l="l" r="r" t="t"/>
              <a:pathLst>
                <a:path extrusionOk="0" h="358" w="2692">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52"/>
            <p:cNvSpPr/>
            <p:nvPr/>
          </p:nvSpPr>
          <p:spPr>
            <a:xfrm>
              <a:off x="3400613" y="3398858"/>
              <a:ext cx="38725" cy="8950"/>
            </a:xfrm>
            <a:custGeom>
              <a:rect b="b" l="l" r="r" t="t"/>
              <a:pathLst>
                <a:path extrusionOk="0" h="358" w="1549">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52"/>
            <p:cNvSpPr/>
            <p:nvPr/>
          </p:nvSpPr>
          <p:spPr>
            <a:xfrm>
              <a:off x="3232138" y="3517333"/>
              <a:ext cx="66700" cy="8950"/>
            </a:xfrm>
            <a:custGeom>
              <a:rect b="b" l="l" r="r" t="t"/>
              <a:pathLst>
                <a:path extrusionOk="0" h="358" w="2668">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52"/>
            <p:cNvSpPr/>
            <p:nvPr/>
          </p:nvSpPr>
          <p:spPr>
            <a:xfrm>
              <a:off x="3231538" y="3535783"/>
              <a:ext cx="67300" cy="8950"/>
            </a:xfrm>
            <a:custGeom>
              <a:rect b="b" l="l" r="r" t="t"/>
              <a:pathLst>
                <a:path extrusionOk="0" h="358" w="2692">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52"/>
            <p:cNvSpPr/>
            <p:nvPr/>
          </p:nvSpPr>
          <p:spPr>
            <a:xfrm>
              <a:off x="3245813" y="3553633"/>
              <a:ext cx="38725" cy="8950"/>
            </a:xfrm>
            <a:custGeom>
              <a:rect b="b" l="l" r="r" t="t"/>
              <a:pathLst>
                <a:path extrusionOk="0" h="358" w="1549">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4" name="Google Shape;3444;p52"/>
          <p:cNvGrpSpPr/>
          <p:nvPr/>
        </p:nvGrpSpPr>
        <p:grpSpPr>
          <a:xfrm>
            <a:off x="1778362" y="3587320"/>
            <a:ext cx="359577" cy="338051"/>
            <a:chOff x="2682013" y="3321808"/>
            <a:chExt cx="300675" cy="282675"/>
          </a:xfrm>
        </p:grpSpPr>
        <p:sp>
          <p:nvSpPr>
            <p:cNvPr id="3445" name="Google Shape;3445;p52"/>
            <p:cNvSpPr/>
            <p:nvPr/>
          </p:nvSpPr>
          <p:spPr>
            <a:xfrm>
              <a:off x="2682613" y="3321808"/>
              <a:ext cx="202450" cy="86000"/>
            </a:xfrm>
            <a:custGeom>
              <a:rect b="b" l="l" r="r" t="t"/>
              <a:pathLst>
                <a:path extrusionOk="0" h="3440" w="8098">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52"/>
            <p:cNvSpPr/>
            <p:nvPr/>
          </p:nvSpPr>
          <p:spPr>
            <a:xfrm>
              <a:off x="2682613" y="3419283"/>
              <a:ext cx="252450" cy="86750"/>
            </a:xfrm>
            <a:custGeom>
              <a:rect b="b" l="l" r="r" t="t"/>
              <a:pathLst>
                <a:path extrusionOk="0" h="3470" w="10098">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52"/>
            <p:cNvSpPr/>
            <p:nvPr/>
          </p:nvSpPr>
          <p:spPr>
            <a:xfrm>
              <a:off x="2682013" y="3517908"/>
              <a:ext cx="300675" cy="86575"/>
            </a:xfrm>
            <a:custGeom>
              <a:rect b="b" l="l" r="r" t="t"/>
              <a:pathLst>
                <a:path extrusionOk="0" h="3463" w="12027">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8" name="Google Shape;3448;p52"/>
          <p:cNvGrpSpPr/>
          <p:nvPr/>
        </p:nvGrpSpPr>
        <p:grpSpPr>
          <a:xfrm>
            <a:off x="1091245" y="3576916"/>
            <a:ext cx="291261" cy="356737"/>
            <a:chOff x="2234888" y="3313108"/>
            <a:chExt cx="243550" cy="298300"/>
          </a:xfrm>
        </p:grpSpPr>
        <p:sp>
          <p:nvSpPr>
            <p:cNvPr id="3449" name="Google Shape;3449;p52"/>
            <p:cNvSpPr/>
            <p:nvPr/>
          </p:nvSpPr>
          <p:spPr>
            <a:xfrm>
              <a:off x="2373013" y="3497083"/>
              <a:ext cx="104825" cy="114325"/>
            </a:xfrm>
            <a:custGeom>
              <a:rect b="b" l="l" r="r" t="t"/>
              <a:pathLst>
                <a:path extrusionOk="0" h="4573" w="4193">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52"/>
            <p:cNvSpPr/>
            <p:nvPr/>
          </p:nvSpPr>
          <p:spPr>
            <a:xfrm>
              <a:off x="2403388" y="3432158"/>
              <a:ext cx="29800" cy="46500"/>
            </a:xfrm>
            <a:custGeom>
              <a:rect b="b" l="l" r="r" t="t"/>
              <a:pathLst>
                <a:path extrusionOk="0" h="1860" w="1192">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52"/>
            <p:cNvSpPr/>
            <p:nvPr/>
          </p:nvSpPr>
          <p:spPr>
            <a:xfrm>
              <a:off x="2367063" y="3431983"/>
              <a:ext cx="32175" cy="44275"/>
            </a:xfrm>
            <a:custGeom>
              <a:rect b="b" l="l" r="r" t="t"/>
              <a:pathLst>
                <a:path extrusionOk="0" h="1771" w="1287">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52"/>
            <p:cNvSpPr/>
            <p:nvPr/>
          </p:nvSpPr>
          <p:spPr>
            <a:xfrm>
              <a:off x="2448638" y="3430508"/>
              <a:ext cx="25025" cy="46350"/>
            </a:xfrm>
            <a:custGeom>
              <a:rect b="b" l="l" r="r" t="t"/>
              <a:pathLst>
                <a:path extrusionOk="0" h="1854" w="1001">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52"/>
            <p:cNvSpPr/>
            <p:nvPr/>
          </p:nvSpPr>
          <p:spPr>
            <a:xfrm>
              <a:off x="2443863" y="3435158"/>
              <a:ext cx="10150" cy="10150"/>
            </a:xfrm>
            <a:custGeom>
              <a:rect b="b" l="l" r="r" t="t"/>
              <a:pathLst>
                <a:path extrusionOk="0" h="406" w="406">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52"/>
            <p:cNvSpPr/>
            <p:nvPr/>
          </p:nvSpPr>
          <p:spPr>
            <a:xfrm>
              <a:off x="2468288" y="3464333"/>
              <a:ext cx="10150" cy="10150"/>
            </a:xfrm>
            <a:custGeom>
              <a:rect b="b" l="l" r="r" t="t"/>
              <a:pathLst>
                <a:path extrusionOk="0" h="406" w="406">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52"/>
            <p:cNvSpPr/>
            <p:nvPr/>
          </p:nvSpPr>
          <p:spPr>
            <a:xfrm>
              <a:off x="2234888" y="3380983"/>
              <a:ext cx="107800" cy="230350"/>
            </a:xfrm>
            <a:custGeom>
              <a:rect b="b" l="l" r="r" t="t"/>
              <a:pathLst>
                <a:path extrusionOk="0" h="9214" w="4312">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52"/>
            <p:cNvSpPr/>
            <p:nvPr/>
          </p:nvSpPr>
          <p:spPr>
            <a:xfrm>
              <a:off x="2259913" y="3313108"/>
              <a:ext cx="58375" cy="58375"/>
            </a:xfrm>
            <a:custGeom>
              <a:rect b="b" l="l" r="r" t="t"/>
              <a:pathLst>
                <a:path extrusionOk="0" h="2335" w="2335">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7" name="Google Shape;3457;p52"/>
          <p:cNvGrpSpPr/>
          <p:nvPr/>
        </p:nvGrpSpPr>
        <p:grpSpPr>
          <a:xfrm>
            <a:off x="1058508" y="4145805"/>
            <a:ext cx="357454" cy="356019"/>
            <a:chOff x="2207513" y="3788808"/>
            <a:chExt cx="298900" cy="297700"/>
          </a:xfrm>
        </p:grpSpPr>
        <p:sp>
          <p:nvSpPr>
            <p:cNvPr id="3458" name="Google Shape;3458;p52"/>
            <p:cNvSpPr/>
            <p:nvPr/>
          </p:nvSpPr>
          <p:spPr>
            <a:xfrm>
              <a:off x="2208113" y="3788808"/>
              <a:ext cx="298300" cy="297700"/>
            </a:xfrm>
            <a:custGeom>
              <a:rect b="b" l="l" r="r" t="t"/>
              <a:pathLst>
                <a:path extrusionOk="0" h="11908" w="11932">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52"/>
            <p:cNvSpPr/>
            <p:nvPr/>
          </p:nvSpPr>
          <p:spPr>
            <a:xfrm>
              <a:off x="2207513" y="3944183"/>
              <a:ext cx="142325" cy="142325"/>
            </a:xfrm>
            <a:custGeom>
              <a:rect b="b" l="l" r="r" t="t"/>
              <a:pathLst>
                <a:path extrusionOk="0" h="5693" w="5693">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52"/>
            <p:cNvSpPr/>
            <p:nvPr/>
          </p:nvSpPr>
          <p:spPr>
            <a:xfrm>
              <a:off x="2280138" y="3861433"/>
              <a:ext cx="153050" cy="153625"/>
            </a:xfrm>
            <a:custGeom>
              <a:rect b="b" l="l" r="r" t="t"/>
              <a:pathLst>
                <a:path extrusionOk="0" h="6145" w="6122">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52"/>
            <p:cNvSpPr/>
            <p:nvPr/>
          </p:nvSpPr>
          <p:spPr>
            <a:xfrm>
              <a:off x="2323013" y="3915033"/>
              <a:ext cx="67300" cy="8950"/>
            </a:xfrm>
            <a:custGeom>
              <a:rect b="b" l="l" r="r" t="t"/>
              <a:pathLst>
                <a:path extrusionOk="0" h="358" w="2692">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52"/>
            <p:cNvSpPr/>
            <p:nvPr/>
          </p:nvSpPr>
          <p:spPr>
            <a:xfrm>
              <a:off x="2323013" y="3934083"/>
              <a:ext cx="67300" cy="8950"/>
            </a:xfrm>
            <a:custGeom>
              <a:rect b="b" l="l" r="r" t="t"/>
              <a:pathLst>
                <a:path extrusionOk="0" h="358" w="2692">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52"/>
            <p:cNvSpPr/>
            <p:nvPr/>
          </p:nvSpPr>
          <p:spPr>
            <a:xfrm>
              <a:off x="2337313" y="3951933"/>
              <a:ext cx="38725" cy="8950"/>
            </a:xfrm>
            <a:custGeom>
              <a:rect b="b" l="l" r="r" t="t"/>
              <a:pathLst>
                <a:path extrusionOk="0" h="358" w="1549">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4" name="Google Shape;3464;p52"/>
          <p:cNvGrpSpPr/>
          <p:nvPr/>
        </p:nvGrpSpPr>
        <p:grpSpPr>
          <a:xfrm>
            <a:off x="1781920" y="4147061"/>
            <a:ext cx="353897" cy="354046"/>
            <a:chOff x="2684988" y="3789858"/>
            <a:chExt cx="295925" cy="296050"/>
          </a:xfrm>
        </p:grpSpPr>
        <p:sp>
          <p:nvSpPr>
            <p:cNvPr id="3465" name="Google Shape;3465;p52"/>
            <p:cNvSpPr/>
            <p:nvPr/>
          </p:nvSpPr>
          <p:spPr>
            <a:xfrm>
              <a:off x="2760613" y="3789858"/>
              <a:ext cx="144700" cy="162700"/>
            </a:xfrm>
            <a:custGeom>
              <a:rect b="b" l="l" r="r" t="t"/>
              <a:pathLst>
                <a:path extrusionOk="0" h="6508" w="5788">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52"/>
            <p:cNvSpPr/>
            <p:nvPr/>
          </p:nvSpPr>
          <p:spPr>
            <a:xfrm>
              <a:off x="2684988" y="3923058"/>
              <a:ext cx="144100" cy="162850"/>
            </a:xfrm>
            <a:custGeom>
              <a:rect b="b" l="l" r="r" t="t"/>
              <a:pathLst>
                <a:path extrusionOk="0" h="6514" w="5764">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52"/>
            <p:cNvSpPr/>
            <p:nvPr/>
          </p:nvSpPr>
          <p:spPr>
            <a:xfrm>
              <a:off x="2836813" y="3922458"/>
              <a:ext cx="144100" cy="162275"/>
            </a:xfrm>
            <a:custGeom>
              <a:rect b="b" l="l" r="r" t="t"/>
              <a:pathLst>
                <a:path extrusionOk="0" h="6491" w="5764">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52"/>
            <p:cNvSpPr/>
            <p:nvPr/>
          </p:nvSpPr>
          <p:spPr>
            <a:xfrm>
              <a:off x="2796338" y="3848333"/>
              <a:ext cx="73850" cy="8975"/>
            </a:xfrm>
            <a:custGeom>
              <a:rect b="b" l="l" r="r" t="t"/>
              <a:pathLst>
                <a:path extrusionOk="0" h="359" w="2954">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52"/>
            <p:cNvSpPr/>
            <p:nvPr/>
          </p:nvSpPr>
          <p:spPr>
            <a:xfrm>
              <a:off x="2796338" y="3866808"/>
              <a:ext cx="73850" cy="8950"/>
            </a:xfrm>
            <a:custGeom>
              <a:rect b="b" l="l" r="r" t="t"/>
              <a:pathLst>
                <a:path extrusionOk="0" h="358" w="2954">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52"/>
            <p:cNvSpPr/>
            <p:nvPr/>
          </p:nvSpPr>
          <p:spPr>
            <a:xfrm>
              <a:off x="2812413" y="3885258"/>
              <a:ext cx="41700" cy="8950"/>
            </a:xfrm>
            <a:custGeom>
              <a:rect b="b" l="l" r="r" t="t"/>
              <a:pathLst>
                <a:path extrusionOk="0" h="358" w="1668">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52"/>
            <p:cNvSpPr/>
            <p:nvPr/>
          </p:nvSpPr>
          <p:spPr>
            <a:xfrm>
              <a:off x="2873138" y="3981708"/>
              <a:ext cx="73850" cy="8950"/>
            </a:xfrm>
            <a:custGeom>
              <a:rect b="b" l="l" r="r" t="t"/>
              <a:pathLst>
                <a:path extrusionOk="0" h="358" w="2954">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52"/>
            <p:cNvSpPr/>
            <p:nvPr/>
          </p:nvSpPr>
          <p:spPr>
            <a:xfrm>
              <a:off x="2873138" y="4000158"/>
              <a:ext cx="74425" cy="8950"/>
            </a:xfrm>
            <a:custGeom>
              <a:rect b="b" l="l" r="r" t="t"/>
              <a:pathLst>
                <a:path extrusionOk="0" h="358" w="2977">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52"/>
            <p:cNvSpPr/>
            <p:nvPr/>
          </p:nvSpPr>
          <p:spPr>
            <a:xfrm>
              <a:off x="2888613" y="4018608"/>
              <a:ext cx="41100" cy="8950"/>
            </a:xfrm>
            <a:custGeom>
              <a:rect b="b" l="l" r="r" t="t"/>
              <a:pathLst>
                <a:path extrusionOk="0" h="358" w="1644">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52"/>
            <p:cNvSpPr/>
            <p:nvPr/>
          </p:nvSpPr>
          <p:spPr>
            <a:xfrm>
              <a:off x="2720113" y="3981708"/>
              <a:ext cx="73250" cy="8950"/>
            </a:xfrm>
            <a:custGeom>
              <a:rect b="b" l="l" r="r" t="t"/>
              <a:pathLst>
                <a:path extrusionOk="0" h="358" w="293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52"/>
            <p:cNvSpPr/>
            <p:nvPr/>
          </p:nvSpPr>
          <p:spPr>
            <a:xfrm>
              <a:off x="2720113" y="4000158"/>
              <a:ext cx="74450" cy="8950"/>
            </a:xfrm>
            <a:custGeom>
              <a:rect b="b" l="l" r="r" t="t"/>
              <a:pathLst>
                <a:path extrusionOk="0" h="358" w="2978">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52"/>
            <p:cNvSpPr/>
            <p:nvPr/>
          </p:nvSpPr>
          <p:spPr>
            <a:xfrm>
              <a:off x="2735588" y="4018608"/>
              <a:ext cx="41125" cy="8950"/>
            </a:xfrm>
            <a:custGeom>
              <a:rect b="b" l="l" r="r" t="t"/>
              <a:pathLst>
                <a:path extrusionOk="0" h="358" w="1645">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7" name="Google Shape;3477;p52"/>
          <p:cNvGrpSpPr/>
          <p:nvPr/>
        </p:nvGrpSpPr>
        <p:grpSpPr>
          <a:xfrm>
            <a:off x="2544498" y="4161412"/>
            <a:ext cx="356019" cy="326899"/>
            <a:chOff x="3195213" y="3801858"/>
            <a:chExt cx="297700" cy="273350"/>
          </a:xfrm>
        </p:grpSpPr>
        <p:sp>
          <p:nvSpPr>
            <p:cNvPr id="3478" name="Google Shape;3478;p52"/>
            <p:cNvSpPr/>
            <p:nvPr/>
          </p:nvSpPr>
          <p:spPr>
            <a:xfrm>
              <a:off x="3195213" y="3801858"/>
              <a:ext cx="297700" cy="273350"/>
            </a:xfrm>
            <a:custGeom>
              <a:rect b="b" l="l" r="r" t="t"/>
              <a:pathLst>
                <a:path extrusionOk="0" h="10934" w="11908">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52"/>
            <p:cNvSpPr/>
            <p:nvPr/>
          </p:nvSpPr>
          <p:spPr>
            <a:xfrm>
              <a:off x="3445263" y="4003733"/>
              <a:ext cx="26225" cy="44075"/>
            </a:xfrm>
            <a:custGeom>
              <a:rect b="b" l="l" r="r" t="t"/>
              <a:pathLst>
                <a:path extrusionOk="0" h="1763" w="1049">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52"/>
            <p:cNvSpPr/>
            <p:nvPr/>
          </p:nvSpPr>
          <p:spPr>
            <a:xfrm>
              <a:off x="3412538" y="4003583"/>
              <a:ext cx="27400" cy="42750"/>
            </a:xfrm>
            <a:custGeom>
              <a:rect b="b" l="l" r="r" t="t"/>
              <a:pathLst>
                <a:path extrusionOk="0" h="1710" w="1096">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52"/>
            <p:cNvSpPr/>
            <p:nvPr/>
          </p:nvSpPr>
          <p:spPr>
            <a:xfrm>
              <a:off x="3244638" y="4003733"/>
              <a:ext cx="27400" cy="41700"/>
            </a:xfrm>
            <a:custGeom>
              <a:rect b="b" l="l" r="r" t="t"/>
              <a:pathLst>
                <a:path extrusionOk="0" h="1668" w="1096">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52"/>
            <p:cNvSpPr/>
            <p:nvPr/>
          </p:nvSpPr>
          <p:spPr>
            <a:xfrm>
              <a:off x="3214263" y="4002858"/>
              <a:ext cx="27425" cy="42850"/>
            </a:xfrm>
            <a:custGeom>
              <a:rect b="b" l="l" r="r" t="t"/>
              <a:pathLst>
                <a:path extrusionOk="0" h="1714" w="1097">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52"/>
            <p:cNvSpPr/>
            <p:nvPr/>
          </p:nvSpPr>
          <p:spPr>
            <a:xfrm>
              <a:off x="3350613" y="3828708"/>
              <a:ext cx="17275" cy="44175"/>
            </a:xfrm>
            <a:custGeom>
              <a:rect b="b" l="l" r="r" t="t"/>
              <a:pathLst>
                <a:path extrusionOk="0" h="1767" w="691">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52"/>
            <p:cNvSpPr/>
            <p:nvPr/>
          </p:nvSpPr>
          <p:spPr>
            <a:xfrm>
              <a:off x="3316663" y="3827458"/>
              <a:ext cx="29200" cy="44875"/>
            </a:xfrm>
            <a:custGeom>
              <a:rect b="b" l="l" r="r" t="t"/>
              <a:pathLst>
                <a:path extrusionOk="0" h="1795" w="1168">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5" name="Google Shape;3485;p52"/>
          <p:cNvGrpSpPr/>
          <p:nvPr/>
        </p:nvGrpSpPr>
        <p:grpSpPr>
          <a:xfrm>
            <a:off x="3247999" y="4147838"/>
            <a:ext cx="356019" cy="356139"/>
            <a:chOff x="3656038" y="3790508"/>
            <a:chExt cx="297700" cy="297800"/>
          </a:xfrm>
        </p:grpSpPr>
        <p:sp>
          <p:nvSpPr>
            <p:cNvPr id="3486" name="Google Shape;3486;p52"/>
            <p:cNvSpPr/>
            <p:nvPr/>
          </p:nvSpPr>
          <p:spPr>
            <a:xfrm>
              <a:off x="3871563" y="3876333"/>
              <a:ext cx="28600" cy="39900"/>
            </a:xfrm>
            <a:custGeom>
              <a:rect b="b" l="l" r="r" t="t"/>
              <a:pathLst>
                <a:path extrusionOk="0" h="1596" w="1144">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52"/>
            <p:cNvSpPr/>
            <p:nvPr/>
          </p:nvSpPr>
          <p:spPr>
            <a:xfrm>
              <a:off x="3799513" y="3812033"/>
              <a:ext cx="35150" cy="40625"/>
            </a:xfrm>
            <a:custGeom>
              <a:rect b="b" l="l" r="r" t="t"/>
              <a:pathLst>
                <a:path extrusionOk="0" h="1625" w="1406">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52"/>
            <p:cNvSpPr/>
            <p:nvPr/>
          </p:nvSpPr>
          <p:spPr>
            <a:xfrm>
              <a:off x="3916788" y="4003133"/>
              <a:ext cx="30400" cy="39325"/>
            </a:xfrm>
            <a:custGeom>
              <a:rect b="b" l="l" r="r" t="t"/>
              <a:pathLst>
                <a:path extrusionOk="0" h="1573" w="1216">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52"/>
            <p:cNvSpPr/>
            <p:nvPr/>
          </p:nvSpPr>
          <p:spPr>
            <a:xfrm>
              <a:off x="3833438" y="3939933"/>
              <a:ext cx="34575" cy="39425"/>
            </a:xfrm>
            <a:custGeom>
              <a:rect b="b" l="l" r="r" t="t"/>
              <a:pathLst>
                <a:path extrusionOk="0" h="1577" w="1383">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52"/>
            <p:cNvSpPr/>
            <p:nvPr/>
          </p:nvSpPr>
          <p:spPr>
            <a:xfrm>
              <a:off x="3656038" y="3790508"/>
              <a:ext cx="297700" cy="297800"/>
            </a:xfrm>
            <a:custGeom>
              <a:rect b="b" l="l" r="r" t="t"/>
              <a:pathLst>
                <a:path extrusionOk="0" h="11912" w="11908">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1" name="Google Shape;3491;p52"/>
          <p:cNvGrpSpPr/>
          <p:nvPr/>
        </p:nvGrpSpPr>
        <p:grpSpPr>
          <a:xfrm>
            <a:off x="4031151" y="4146473"/>
            <a:ext cx="355330" cy="353179"/>
            <a:chOff x="3688251" y="4146473"/>
            <a:chExt cx="355330" cy="353179"/>
          </a:xfrm>
        </p:grpSpPr>
        <p:sp>
          <p:nvSpPr>
            <p:cNvPr id="3492" name="Google Shape;3492;p52"/>
            <p:cNvSpPr/>
            <p:nvPr/>
          </p:nvSpPr>
          <p:spPr>
            <a:xfrm>
              <a:off x="3688251" y="4152153"/>
              <a:ext cx="348216" cy="347499"/>
            </a:xfrm>
            <a:custGeom>
              <a:rect b="b" l="l" r="r" t="t"/>
              <a:pathLst>
                <a:path extrusionOk="0" h="11623" w="11647">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52"/>
            <p:cNvSpPr/>
            <p:nvPr/>
          </p:nvSpPr>
          <p:spPr>
            <a:xfrm>
              <a:off x="3886200" y="4146473"/>
              <a:ext cx="157380" cy="157380"/>
            </a:xfrm>
            <a:custGeom>
              <a:rect b="b" l="l" r="r" t="t"/>
              <a:pathLst>
                <a:path extrusionOk="0" h="5264" w="5264">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4" name="Google Shape;3494;p52"/>
          <p:cNvGrpSpPr/>
          <p:nvPr/>
        </p:nvGrpSpPr>
        <p:grpSpPr>
          <a:xfrm>
            <a:off x="4769597" y="4146523"/>
            <a:ext cx="356019" cy="356019"/>
            <a:chOff x="4673513" y="3789408"/>
            <a:chExt cx="297700" cy="297700"/>
          </a:xfrm>
        </p:grpSpPr>
        <p:sp>
          <p:nvSpPr>
            <p:cNvPr id="3495" name="Google Shape;3495;p52"/>
            <p:cNvSpPr/>
            <p:nvPr/>
          </p:nvSpPr>
          <p:spPr>
            <a:xfrm>
              <a:off x="4709213" y="3803083"/>
              <a:ext cx="255450" cy="176850"/>
            </a:xfrm>
            <a:custGeom>
              <a:rect b="b" l="l" r="r" t="t"/>
              <a:pathLst>
                <a:path extrusionOk="0" h="7074" w="10218">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52"/>
            <p:cNvSpPr/>
            <p:nvPr/>
          </p:nvSpPr>
          <p:spPr>
            <a:xfrm>
              <a:off x="4710413" y="3887633"/>
              <a:ext cx="254850" cy="152450"/>
            </a:xfrm>
            <a:custGeom>
              <a:rect b="b" l="l" r="r" t="t"/>
              <a:pathLst>
                <a:path extrusionOk="0" h="6098" w="10194">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52"/>
            <p:cNvSpPr/>
            <p:nvPr/>
          </p:nvSpPr>
          <p:spPr>
            <a:xfrm>
              <a:off x="4673513" y="3789408"/>
              <a:ext cx="297700" cy="297700"/>
            </a:xfrm>
            <a:custGeom>
              <a:rect b="b" l="l" r="r" t="t"/>
              <a:pathLst>
                <a:path extrusionOk="0" h="11908" w="11908">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8" name="Google Shape;3498;p52"/>
          <p:cNvGrpSpPr/>
          <p:nvPr/>
        </p:nvGrpSpPr>
        <p:grpSpPr>
          <a:xfrm>
            <a:off x="5522189" y="4146523"/>
            <a:ext cx="356019" cy="353179"/>
            <a:chOff x="5175388" y="3789408"/>
            <a:chExt cx="297700" cy="295325"/>
          </a:xfrm>
        </p:grpSpPr>
        <p:sp>
          <p:nvSpPr>
            <p:cNvPr id="3499" name="Google Shape;3499;p52"/>
            <p:cNvSpPr/>
            <p:nvPr/>
          </p:nvSpPr>
          <p:spPr>
            <a:xfrm>
              <a:off x="5176588" y="3789408"/>
              <a:ext cx="296500" cy="91700"/>
            </a:xfrm>
            <a:custGeom>
              <a:rect b="b" l="l" r="r" t="t"/>
              <a:pathLst>
                <a:path extrusionOk="0" h="3668" w="1186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52"/>
            <p:cNvSpPr/>
            <p:nvPr/>
          </p:nvSpPr>
          <p:spPr>
            <a:xfrm>
              <a:off x="5175388" y="3892983"/>
              <a:ext cx="297700" cy="90525"/>
            </a:xfrm>
            <a:custGeom>
              <a:rect b="b" l="l" r="r" t="t"/>
              <a:pathLst>
                <a:path extrusionOk="0" h="3621" w="11908">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52"/>
            <p:cNvSpPr/>
            <p:nvPr/>
          </p:nvSpPr>
          <p:spPr>
            <a:xfrm>
              <a:off x="5175388" y="3994808"/>
              <a:ext cx="297700" cy="89925"/>
            </a:xfrm>
            <a:custGeom>
              <a:rect b="b" l="l" r="r" t="t"/>
              <a:pathLst>
                <a:path extrusionOk="0" h="3597" w="11908">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2" name="Google Shape;3502;p52"/>
          <p:cNvGrpSpPr/>
          <p:nvPr/>
        </p:nvGrpSpPr>
        <p:grpSpPr>
          <a:xfrm>
            <a:off x="6273376" y="4145805"/>
            <a:ext cx="364570" cy="355750"/>
            <a:chOff x="5676088" y="3788808"/>
            <a:chExt cx="304850" cy="297475"/>
          </a:xfrm>
        </p:grpSpPr>
        <p:sp>
          <p:nvSpPr>
            <p:cNvPr id="3503" name="Google Shape;3503;p52"/>
            <p:cNvSpPr/>
            <p:nvPr/>
          </p:nvSpPr>
          <p:spPr>
            <a:xfrm>
              <a:off x="5676088" y="3788808"/>
              <a:ext cx="304850" cy="297475"/>
            </a:xfrm>
            <a:custGeom>
              <a:rect b="b" l="l" r="r" t="t"/>
              <a:pathLst>
                <a:path extrusionOk="0" h="11899" w="12194">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52"/>
            <p:cNvSpPr/>
            <p:nvPr/>
          </p:nvSpPr>
          <p:spPr>
            <a:xfrm>
              <a:off x="5861263" y="3905883"/>
              <a:ext cx="30975" cy="62750"/>
            </a:xfrm>
            <a:custGeom>
              <a:rect b="b" l="l" r="r" t="t"/>
              <a:pathLst>
                <a:path extrusionOk="0" h="2510" w="1239">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52"/>
            <p:cNvSpPr/>
            <p:nvPr/>
          </p:nvSpPr>
          <p:spPr>
            <a:xfrm>
              <a:off x="5747538" y="3906083"/>
              <a:ext cx="42300" cy="66725"/>
            </a:xfrm>
            <a:custGeom>
              <a:rect b="b" l="l" r="r" t="t"/>
              <a:pathLst>
                <a:path extrusionOk="0" h="2669" w="1692">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52"/>
            <p:cNvSpPr/>
            <p:nvPr/>
          </p:nvSpPr>
          <p:spPr>
            <a:xfrm>
              <a:off x="5798738" y="3904308"/>
              <a:ext cx="41100" cy="67075"/>
            </a:xfrm>
            <a:custGeom>
              <a:rect b="b" l="l" r="r" t="t"/>
              <a:pathLst>
                <a:path extrusionOk="0" h="2683" w="1644">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52"/>
            <p:cNvSpPr/>
            <p:nvPr/>
          </p:nvSpPr>
          <p:spPr>
            <a:xfrm>
              <a:off x="5851713" y="3909058"/>
              <a:ext cx="14925" cy="14925"/>
            </a:xfrm>
            <a:custGeom>
              <a:rect b="b" l="l" r="r" t="t"/>
              <a:pathLst>
                <a:path extrusionOk="0" h="597" w="597">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52"/>
            <p:cNvSpPr/>
            <p:nvPr/>
          </p:nvSpPr>
          <p:spPr>
            <a:xfrm>
              <a:off x="5888038" y="3951933"/>
              <a:ext cx="14925" cy="14900"/>
            </a:xfrm>
            <a:custGeom>
              <a:rect b="b" l="l" r="r" t="t"/>
              <a:pathLst>
                <a:path extrusionOk="0" h="596" w="597">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9" name="Google Shape;3509;p52"/>
          <p:cNvGrpSpPr/>
          <p:nvPr/>
        </p:nvGrpSpPr>
        <p:grpSpPr>
          <a:xfrm>
            <a:off x="6997506" y="4146523"/>
            <a:ext cx="356019" cy="356737"/>
            <a:chOff x="6154163" y="3789408"/>
            <a:chExt cx="297700" cy="298300"/>
          </a:xfrm>
        </p:grpSpPr>
        <p:sp>
          <p:nvSpPr>
            <p:cNvPr id="3510" name="Google Shape;3510;p52"/>
            <p:cNvSpPr/>
            <p:nvPr/>
          </p:nvSpPr>
          <p:spPr>
            <a:xfrm>
              <a:off x="6283363" y="3813208"/>
              <a:ext cx="15500" cy="8975"/>
            </a:xfrm>
            <a:custGeom>
              <a:rect b="b" l="l" r="r" t="t"/>
              <a:pathLst>
                <a:path extrusionOk="0" h="359" w="62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52"/>
            <p:cNvSpPr/>
            <p:nvPr/>
          </p:nvSpPr>
          <p:spPr>
            <a:xfrm>
              <a:off x="6260138" y="3813208"/>
              <a:ext cx="14925" cy="8975"/>
            </a:xfrm>
            <a:custGeom>
              <a:rect b="b" l="l" r="r" t="t"/>
              <a:pathLst>
                <a:path extrusionOk="0" h="359" w="597">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52"/>
            <p:cNvSpPr/>
            <p:nvPr/>
          </p:nvSpPr>
          <p:spPr>
            <a:xfrm>
              <a:off x="6376238" y="3813208"/>
              <a:ext cx="14900" cy="8975"/>
            </a:xfrm>
            <a:custGeom>
              <a:rect b="b" l="l" r="r" t="t"/>
              <a:pathLst>
                <a:path extrusionOk="0" h="359" w="596">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52"/>
            <p:cNvSpPr/>
            <p:nvPr/>
          </p:nvSpPr>
          <p:spPr>
            <a:xfrm>
              <a:off x="6329813" y="3813208"/>
              <a:ext cx="14900" cy="8975"/>
            </a:xfrm>
            <a:custGeom>
              <a:rect b="b" l="l" r="r" t="t"/>
              <a:pathLst>
                <a:path extrusionOk="0" h="359" w="596">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52"/>
            <p:cNvSpPr/>
            <p:nvPr/>
          </p:nvSpPr>
          <p:spPr>
            <a:xfrm>
              <a:off x="6353013" y="3813208"/>
              <a:ext cx="14925" cy="8975"/>
            </a:xfrm>
            <a:custGeom>
              <a:rect b="b" l="l" r="r" t="t"/>
              <a:pathLst>
                <a:path extrusionOk="0" h="359" w="597">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52"/>
            <p:cNvSpPr/>
            <p:nvPr/>
          </p:nvSpPr>
          <p:spPr>
            <a:xfrm>
              <a:off x="6305988" y="3813208"/>
              <a:ext cx="16100" cy="8975"/>
            </a:xfrm>
            <a:custGeom>
              <a:rect b="b" l="l" r="r" t="t"/>
              <a:pathLst>
                <a:path extrusionOk="0" h="359" w="644">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52"/>
            <p:cNvSpPr/>
            <p:nvPr/>
          </p:nvSpPr>
          <p:spPr>
            <a:xfrm>
              <a:off x="6191088" y="3813208"/>
              <a:ext cx="14900" cy="8975"/>
            </a:xfrm>
            <a:custGeom>
              <a:rect b="b" l="l" r="r" t="t"/>
              <a:pathLst>
                <a:path extrusionOk="0" h="359" w="596">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52"/>
            <p:cNvSpPr/>
            <p:nvPr/>
          </p:nvSpPr>
          <p:spPr>
            <a:xfrm>
              <a:off x="6213713" y="3813208"/>
              <a:ext cx="14900" cy="8975"/>
            </a:xfrm>
            <a:custGeom>
              <a:rect b="b" l="l" r="r" t="t"/>
              <a:pathLst>
                <a:path extrusionOk="0" h="359" w="596">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52"/>
            <p:cNvSpPr/>
            <p:nvPr/>
          </p:nvSpPr>
          <p:spPr>
            <a:xfrm>
              <a:off x="6236913" y="3813208"/>
              <a:ext cx="14925" cy="8975"/>
            </a:xfrm>
            <a:custGeom>
              <a:rect b="b" l="l" r="r" t="t"/>
              <a:pathLst>
                <a:path extrusionOk="0" h="359" w="597">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52"/>
            <p:cNvSpPr/>
            <p:nvPr/>
          </p:nvSpPr>
          <p:spPr>
            <a:xfrm>
              <a:off x="6307188" y="3873358"/>
              <a:ext cx="14900" cy="8950"/>
            </a:xfrm>
            <a:custGeom>
              <a:rect b="b" l="l" r="r" t="t"/>
              <a:pathLst>
                <a:path extrusionOk="0" h="358" w="596">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52"/>
            <p:cNvSpPr/>
            <p:nvPr/>
          </p:nvSpPr>
          <p:spPr>
            <a:xfrm>
              <a:off x="6191088" y="3873358"/>
              <a:ext cx="14900" cy="8950"/>
            </a:xfrm>
            <a:custGeom>
              <a:rect b="b" l="l" r="r" t="t"/>
              <a:pathLst>
                <a:path extrusionOk="0" h="358" w="596">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52"/>
            <p:cNvSpPr/>
            <p:nvPr/>
          </p:nvSpPr>
          <p:spPr>
            <a:xfrm>
              <a:off x="6236913" y="3873358"/>
              <a:ext cx="14925" cy="8950"/>
            </a:xfrm>
            <a:custGeom>
              <a:rect b="b" l="l" r="r" t="t"/>
              <a:pathLst>
                <a:path extrusionOk="0" h="358" w="597">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52"/>
            <p:cNvSpPr/>
            <p:nvPr/>
          </p:nvSpPr>
          <p:spPr>
            <a:xfrm>
              <a:off x="6260738" y="3873358"/>
              <a:ext cx="14325" cy="8950"/>
            </a:xfrm>
            <a:custGeom>
              <a:rect b="b" l="l" r="r" t="t"/>
              <a:pathLst>
                <a:path extrusionOk="0" h="358" w="573">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52"/>
            <p:cNvSpPr/>
            <p:nvPr/>
          </p:nvSpPr>
          <p:spPr>
            <a:xfrm>
              <a:off x="6213713" y="3873358"/>
              <a:ext cx="14900" cy="8950"/>
            </a:xfrm>
            <a:custGeom>
              <a:rect b="b" l="l" r="r" t="t"/>
              <a:pathLst>
                <a:path extrusionOk="0" h="358" w="596">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52"/>
            <p:cNvSpPr/>
            <p:nvPr/>
          </p:nvSpPr>
          <p:spPr>
            <a:xfrm>
              <a:off x="6283963" y="3873358"/>
              <a:ext cx="14900" cy="8950"/>
            </a:xfrm>
            <a:custGeom>
              <a:rect b="b" l="l" r="r" t="t"/>
              <a:pathLst>
                <a:path extrusionOk="0" h="358" w="596">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52"/>
            <p:cNvSpPr/>
            <p:nvPr/>
          </p:nvSpPr>
          <p:spPr>
            <a:xfrm>
              <a:off x="6154163" y="3789408"/>
              <a:ext cx="297700" cy="298300"/>
            </a:xfrm>
            <a:custGeom>
              <a:rect b="b" l="l" r="r" t="t"/>
              <a:pathLst>
                <a:path extrusionOk="0" h="11932" w="11908">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6" name="Google Shape;3526;p52"/>
          <p:cNvGrpSpPr/>
          <p:nvPr/>
        </p:nvGrpSpPr>
        <p:grpSpPr>
          <a:xfrm>
            <a:off x="7740860" y="4149184"/>
            <a:ext cx="356049" cy="353359"/>
            <a:chOff x="6648313" y="3791633"/>
            <a:chExt cx="297725" cy="295475"/>
          </a:xfrm>
        </p:grpSpPr>
        <p:sp>
          <p:nvSpPr>
            <p:cNvPr id="3527" name="Google Shape;3527;p52"/>
            <p:cNvSpPr/>
            <p:nvPr/>
          </p:nvSpPr>
          <p:spPr>
            <a:xfrm>
              <a:off x="6763213" y="3914433"/>
              <a:ext cx="68500" cy="8950"/>
            </a:xfrm>
            <a:custGeom>
              <a:rect b="b" l="l" r="r" t="t"/>
              <a:pathLst>
                <a:path extrusionOk="0" h="358" w="274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52"/>
            <p:cNvSpPr/>
            <p:nvPr/>
          </p:nvSpPr>
          <p:spPr>
            <a:xfrm>
              <a:off x="6763213" y="3934083"/>
              <a:ext cx="68500" cy="8950"/>
            </a:xfrm>
            <a:custGeom>
              <a:rect b="b" l="l" r="r" t="t"/>
              <a:pathLst>
                <a:path extrusionOk="0" h="358" w="274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52"/>
            <p:cNvSpPr/>
            <p:nvPr/>
          </p:nvSpPr>
          <p:spPr>
            <a:xfrm>
              <a:off x="6778713" y="3952533"/>
              <a:ext cx="38125" cy="8950"/>
            </a:xfrm>
            <a:custGeom>
              <a:rect b="b" l="l" r="r" t="t"/>
              <a:pathLst>
                <a:path extrusionOk="0" h="358" w="1525">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52"/>
            <p:cNvSpPr/>
            <p:nvPr/>
          </p:nvSpPr>
          <p:spPr>
            <a:xfrm>
              <a:off x="6732863" y="3873358"/>
              <a:ext cx="129225" cy="129800"/>
            </a:xfrm>
            <a:custGeom>
              <a:rect b="b" l="l" r="r" t="t"/>
              <a:pathLst>
                <a:path extrusionOk="0" h="5192" w="5169">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52"/>
            <p:cNvSpPr/>
            <p:nvPr/>
          </p:nvSpPr>
          <p:spPr>
            <a:xfrm>
              <a:off x="6648313" y="3791633"/>
              <a:ext cx="297725" cy="295475"/>
            </a:xfrm>
            <a:custGeom>
              <a:rect b="b" l="l" r="r" t="t"/>
              <a:pathLst>
                <a:path extrusionOk="0" h="11819" w="11909">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2" name="Google Shape;3532;p52"/>
          <p:cNvGrpSpPr/>
          <p:nvPr/>
        </p:nvGrpSpPr>
        <p:grpSpPr>
          <a:xfrm>
            <a:off x="4023373" y="1924391"/>
            <a:ext cx="358172" cy="355332"/>
            <a:chOff x="4176963" y="1931283"/>
            <a:chExt cx="299500" cy="297125"/>
          </a:xfrm>
        </p:grpSpPr>
        <p:sp>
          <p:nvSpPr>
            <p:cNvPr id="3533" name="Google Shape;3533;p52"/>
            <p:cNvSpPr/>
            <p:nvPr/>
          </p:nvSpPr>
          <p:spPr>
            <a:xfrm>
              <a:off x="4333563" y="1931283"/>
              <a:ext cx="142900" cy="294125"/>
            </a:xfrm>
            <a:custGeom>
              <a:rect b="b" l="l" r="r" t="t"/>
              <a:pathLst>
                <a:path extrusionOk="0" h="11765" w="5716">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52"/>
            <p:cNvSpPr/>
            <p:nvPr/>
          </p:nvSpPr>
          <p:spPr>
            <a:xfrm>
              <a:off x="4176963" y="1932483"/>
              <a:ext cx="142925" cy="295925"/>
            </a:xfrm>
            <a:custGeom>
              <a:rect b="b" l="l" r="r" t="t"/>
              <a:pathLst>
                <a:path extrusionOk="0" h="11837" w="5717">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52"/>
            <p:cNvSpPr/>
            <p:nvPr/>
          </p:nvSpPr>
          <p:spPr>
            <a:xfrm>
              <a:off x="4249013" y="2002733"/>
              <a:ext cx="153025" cy="153625"/>
            </a:xfrm>
            <a:custGeom>
              <a:rect b="b" l="l" r="r" t="t"/>
              <a:pathLst>
                <a:path extrusionOk="0" h="6145" w="6121">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52"/>
            <p:cNvSpPr/>
            <p:nvPr/>
          </p:nvSpPr>
          <p:spPr>
            <a:xfrm>
              <a:off x="4291888" y="2056308"/>
              <a:ext cx="66700" cy="8950"/>
            </a:xfrm>
            <a:custGeom>
              <a:rect b="b" l="l" r="r" t="t"/>
              <a:pathLst>
                <a:path extrusionOk="0" h="358" w="2668">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52"/>
            <p:cNvSpPr/>
            <p:nvPr/>
          </p:nvSpPr>
          <p:spPr>
            <a:xfrm>
              <a:off x="4291888" y="2074758"/>
              <a:ext cx="66700" cy="8975"/>
            </a:xfrm>
            <a:custGeom>
              <a:rect b="b" l="l" r="r" t="t"/>
              <a:pathLst>
                <a:path extrusionOk="0" h="359" w="2668">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52"/>
            <p:cNvSpPr/>
            <p:nvPr/>
          </p:nvSpPr>
          <p:spPr>
            <a:xfrm>
              <a:off x="4305563" y="2092633"/>
              <a:ext cx="38725" cy="8950"/>
            </a:xfrm>
            <a:custGeom>
              <a:rect b="b" l="l" r="r" t="t"/>
              <a:pathLst>
                <a:path extrusionOk="0" h="358" w="1549">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542" name="Shape 3542"/>
        <p:cNvGrpSpPr/>
        <p:nvPr/>
      </p:nvGrpSpPr>
      <p:grpSpPr>
        <a:xfrm>
          <a:off x="0" y="0"/>
          <a:ext cx="0" cy="0"/>
          <a:chOff x="0" y="0"/>
          <a:chExt cx="0" cy="0"/>
        </a:xfrm>
      </p:grpSpPr>
      <p:sp>
        <p:nvSpPr>
          <p:cNvPr id="3543" name="Google Shape;3543;p53"/>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3544" name="Google Shape;3544;p53"/>
          <p:cNvGrpSpPr/>
          <p:nvPr/>
        </p:nvGrpSpPr>
        <p:grpSpPr>
          <a:xfrm>
            <a:off x="7746123" y="3573060"/>
            <a:ext cx="350776" cy="352207"/>
            <a:chOff x="7403210" y="3573060"/>
            <a:chExt cx="350776" cy="352207"/>
          </a:xfrm>
        </p:grpSpPr>
        <p:sp>
          <p:nvSpPr>
            <p:cNvPr id="3545" name="Google Shape;3545;p53"/>
            <p:cNvSpPr/>
            <p:nvPr/>
          </p:nvSpPr>
          <p:spPr>
            <a:xfrm>
              <a:off x="7430909" y="3578725"/>
              <a:ext cx="31962" cy="29875"/>
            </a:xfrm>
            <a:custGeom>
              <a:rect b="b" l="l" r="r" t="t"/>
              <a:pathLst>
                <a:path extrusionOk="0" h="1002" w="1072">
                  <a:moveTo>
                    <a:pt x="357" y="1"/>
                  </a:moveTo>
                  <a:cubicBezTo>
                    <a:pt x="143" y="49"/>
                    <a:pt x="0" y="263"/>
                    <a:pt x="0" y="501"/>
                  </a:cubicBezTo>
                  <a:cubicBezTo>
                    <a:pt x="0" y="739"/>
                    <a:pt x="143" y="953"/>
                    <a:pt x="357" y="1001"/>
                  </a:cubicBezTo>
                  <a:lnTo>
                    <a:pt x="524" y="1001"/>
                  </a:lnTo>
                  <a:cubicBezTo>
                    <a:pt x="595" y="1001"/>
                    <a:pt x="667" y="1001"/>
                    <a:pt x="738" y="977"/>
                  </a:cubicBezTo>
                  <a:cubicBezTo>
                    <a:pt x="762" y="977"/>
                    <a:pt x="762" y="977"/>
                    <a:pt x="786" y="953"/>
                  </a:cubicBezTo>
                  <a:cubicBezTo>
                    <a:pt x="953" y="858"/>
                    <a:pt x="1072" y="668"/>
                    <a:pt x="1072" y="501"/>
                  </a:cubicBezTo>
                  <a:cubicBezTo>
                    <a:pt x="1072" y="287"/>
                    <a:pt x="953" y="120"/>
                    <a:pt x="738" y="25"/>
                  </a:cubicBezTo>
                  <a:cubicBezTo>
                    <a:pt x="667" y="1"/>
                    <a:pt x="619"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53"/>
            <p:cNvSpPr/>
            <p:nvPr/>
          </p:nvSpPr>
          <p:spPr>
            <a:xfrm>
              <a:off x="7431595" y="3579441"/>
              <a:ext cx="29875" cy="30471"/>
            </a:xfrm>
            <a:custGeom>
              <a:rect b="b" l="l" r="r" t="t"/>
              <a:pathLst>
                <a:path extrusionOk="0" h="1022" w="1002">
                  <a:moveTo>
                    <a:pt x="501" y="1"/>
                  </a:moveTo>
                  <a:cubicBezTo>
                    <a:pt x="525" y="96"/>
                    <a:pt x="572" y="144"/>
                    <a:pt x="572" y="239"/>
                  </a:cubicBezTo>
                  <a:cubicBezTo>
                    <a:pt x="572" y="406"/>
                    <a:pt x="453" y="596"/>
                    <a:pt x="287" y="691"/>
                  </a:cubicBezTo>
                  <a:cubicBezTo>
                    <a:pt x="263" y="715"/>
                    <a:pt x="263" y="715"/>
                    <a:pt x="239" y="715"/>
                  </a:cubicBezTo>
                  <a:cubicBezTo>
                    <a:pt x="168" y="739"/>
                    <a:pt x="96" y="739"/>
                    <a:pt x="25" y="739"/>
                  </a:cubicBezTo>
                  <a:lnTo>
                    <a:pt x="1" y="739"/>
                  </a:lnTo>
                  <a:cubicBezTo>
                    <a:pt x="49" y="858"/>
                    <a:pt x="168" y="977"/>
                    <a:pt x="334" y="1001"/>
                  </a:cubicBezTo>
                  <a:lnTo>
                    <a:pt x="382" y="1001"/>
                  </a:lnTo>
                  <a:cubicBezTo>
                    <a:pt x="411" y="1016"/>
                    <a:pt x="443" y="1021"/>
                    <a:pt x="476" y="1021"/>
                  </a:cubicBezTo>
                  <a:cubicBezTo>
                    <a:pt x="549" y="1021"/>
                    <a:pt x="626" y="994"/>
                    <a:pt x="692" y="977"/>
                  </a:cubicBezTo>
                  <a:cubicBezTo>
                    <a:pt x="882" y="882"/>
                    <a:pt x="1001" y="715"/>
                    <a:pt x="1001" y="501"/>
                  </a:cubicBezTo>
                  <a:cubicBezTo>
                    <a:pt x="1001" y="215"/>
                    <a:pt x="811" y="1"/>
                    <a:pt x="50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53"/>
            <p:cNvSpPr/>
            <p:nvPr/>
          </p:nvSpPr>
          <p:spPr>
            <a:xfrm>
              <a:off x="7411022" y="3625595"/>
              <a:ext cx="70304" cy="113625"/>
            </a:xfrm>
            <a:custGeom>
              <a:rect b="b" l="l" r="r" t="t"/>
              <a:pathLst>
                <a:path extrusionOk="0" h="3811" w="2358">
                  <a:moveTo>
                    <a:pt x="953" y="1"/>
                  </a:moveTo>
                  <a:cubicBezTo>
                    <a:pt x="72" y="1"/>
                    <a:pt x="0" y="929"/>
                    <a:pt x="0" y="1215"/>
                  </a:cubicBezTo>
                  <a:lnTo>
                    <a:pt x="0" y="2239"/>
                  </a:lnTo>
                  <a:lnTo>
                    <a:pt x="0" y="2263"/>
                  </a:lnTo>
                  <a:cubicBezTo>
                    <a:pt x="73" y="2336"/>
                    <a:pt x="148" y="2364"/>
                    <a:pt x="216" y="2364"/>
                  </a:cubicBezTo>
                  <a:cubicBezTo>
                    <a:pt x="349" y="2364"/>
                    <a:pt x="453" y="2254"/>
                    <a:pt x="453" y="2144"/>
                  </a:cubicBezTo>
                  <a:lnTo>
                    <a:pt x="453" y="3573"/>
                  </a:lnTo>
                  <a:cubicBezTo>
                    <a:pt x="453" y="3597"/>
                    <a:pt x="453" y="3597"/>
                    <a:pt x="477" y="3620"/>
                  </a:cubicBezTo>
                  <a:cubicBezTo>
                    <a:pt x="580" y="3741"/>
                    <a:pt x="698" y="3790"/>
                    <a:pt x="808" y="3790"/>
                  </a:cubicBezTo>
                  <a:cubicBezTo>
                    <a:pt x="1002" y="3790"/>
                    <a:pt x="1167" y="3636"/>
                    <a:pt x="1167" y="3454"/>
                  </a:cubicBezTo>
                  <a:lnTo>
                    <a:pt x="1191" y="3454"/>
                  </a:lnTo>
                  <a:cubicBezTo>
                    <a:pt x="1191" y="3668"/>
                    <a:pt x="1358" y="3811"/>
                    <a:pt x="1548" y="3811"/>
                  </a:cubicBezTo>
                  <a:cubicBezTo>
                    <a:pt x="1715" y="3811"/>
                    <a:pt x="1882" y="3620"/>
                    <a:pt x="1882" y="3454"/>
                  </a:cubicBezTo>
                  <a:lnTo>
                    <a:pt x="1882" y="2168"/>
                  </a:lnTo>
                  <a:cubicBezTo>
                    <a:pt x="1882" y="2287"/>
                    <a:pt x="2001" y="2406"/>
                    <a:pt x="2120" y="2406"/>
                  </a:cubicBezTo>
                  <a:cubicBezTo>
                    <a:pt x="2239" y="2406"/>
                    <a:pt x="2310" y="2287"/>
                    <a:pt x="2310" y="2168"/>
                  </a:cubicBezTo>
                  <a:lnTo>
                    <a:pt x="2310" y="1215"/>
                  </a:lnTo>
                  <a:cubicBezTo>
                    <a:pt x="2358" y="525"/>
                    <a:pt x="1810"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53"/>
            <p:cNvSpPr/>
            <p:nvPr/>
          </p:nvSpPr>
          <p:spPr>
            <a:xfrm>
              <a:off x="7450766" y="3653293"/>
              <a:ext cx="16368" cy="85241"/>
            </a:xfrm>
            <a:custGeom>
              <a:rect b="b" l="l" r="r" t="t"/>
              <a:pathLst>
                <a:path extrusionOk="0" h="2859" w="549">
                  <a:moveTo>
                    <a:pt x="477" y="0"/>
                  </a:moveTo>
                  <a:cubicBezTo>
                    <a:pt x="334" y="0"/>
                    <a:pt x="191" y="119"/>
                    <a:pt x="191" y="286"/>
                  </a:cubicBezTo>
                  <a:lnTo>
                    <a:pt x="191" y="2501"/>
                  </a:lnTo>
                  <a:cubicBezTo>
                    <a:pt x="191" y="2620"/>
                    <a:pt x="120" y="2739"/>
                    <a:pt x="1" y="2787"/>
                  </a:cubicBezTo>
                  <a:cubicBezTo>
                    <a:pt x="72" y="2811"/>
                    <a:pt x="120" y="2858"/>
                    <a:pt x="191" y="2858"/>
                  </a:cubicBezTo>
                  <a:cubicBezTo>
                    <a:pt x="406" y="2858"/>
                    <a:pt x="549" y="2691"/>
                    <a:pt x="549" y="2501"/>
                  </a:cubicBezTo>
                  <a:lnTo>
                    <a:pt x="549"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53"/>
            <p:cNvSpPr/>
            <p:nvPr/>
          </p:nvSpPr>
          <p:spPr>
            <a:xfrm>
              <a:off x="7440121" y="3626280"/>
              <a:ext cx="41204" cy="70363"/>
            </a:xfrm>
            <a:custGeom>
              <a:rect b="b" l="l" r="r" t="t"/>
              <a:pathLst>
                <a:path extrusionOk="0" h="2360" w="1382">
                  <a:moveTo>
                    <a:pt x="233" y="1"/>
                  </a:moveTo>
                  <a:cubicBezTo>
                    <a:pt x="219" y="1"/>
                    <a:pt x="205" y="1"/>
                    <a:pt x="191" y="1"/>
                  </a:cubicBezTo>
                  <a:lnTo>
                    <a:pt x="1" y="1"/>
                  </a:lnTo>
                  <a:cubicBezTo>
                    <a:pt x="572" y="97"/>
                    <a:pt x="1025" y="573"/>
                    <a:pt x="1025" y="1168"/>
                  </a:cubicBezTo>
                  <a:lnTo>
                    <a:pt x="1025" y="2121"/>
                  </a:lnTo>
                  <a:cubicBezTo>
                    <a:pt x="1025" y="2169"/>
                    <a:pt x="1001" y="2240"/>
                    <a:pt x="953" y="2264"/>
                  </a:cubicBezTo>
                  <a:cubicBezTo>
                    <a:pt x="1001" y="2335"/>
                    <a:pt x="1049" y="2359"/>
                    <a:pt x="1144" y="2359"/>
                  </a:cubicBezTo>
                  <a:cubicBezTo>
                    <a:pt x="1239" y="2359"/>
                    <a:pt x="1287" y="2335"/>
                    <a:pt x="1310" y="2288"/>
                  </a:cubicBezTo>
                  <a:cubicBezTo>
                    <a:pt x="1358" y="2240"/>
                    <a:pt x="1382" y="2169"/>
                    <a:pt x="1382" y="2121"/>
                  </a:cubicBezTo>
                  <a:lnTo>
                    <a:pt x="1382" y="1168"/>
                  </a:lnTo>
                  <a:cubicBezTo>
                    <a:pt x="1382" y="516"/>
                    <a:pt x="858" y="1"/>
                    <a:pt x="23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53"/>
            <p:cNvSpPr/>
            <p:nvPr/>
          </p:nvSpPr>
          <p:spPr>
            <a:xfrm>
              <a:off x="7411022" y="3809496"/>
              <a:ext cx="71019" cy="111627"/>
            </a:xfrm>
            <a:custGeom>
              <a:rect b="b" l="l" r="r" t="t"/>
              <a:pathLst>
                <a:path extrusionOk="0" h="3744" w="2382">
                  <a:moveTo>
                    <a:pt x="1191" y="1"/>
                  </a:moveTo>
                  <a:cubicBezTo>
                    <a:pt x="548" y="1"/>
                    <a:pt x="0" y="524"/>
                    <a:pt x="0" y="1191"/>
                  </a:cubicBezTo>
                  <a:lnTo>
                    <a:pt x="0" y="1858"/>
                  </a:lnTo>
                  <a:cubicBezTo>
                    <a:pt x="0" y="1930"/>
                    <a:pt x="24" y="1977"/>
                    <a:pt x="72" y="2025"/>
                  </a:cubicBezTo>
                  <a:lnTo>
                    <a:pt x="119" y="2072"/>
                  </a:lnTo>
                  <a:lnTo>
                    <a:pt x="143" y="2072"/>
                  </a:lnTo>
                  <a:lnTo>
                    <a:pt x="119" y="2287"/>
                  </a:lnTo>
                  <a:lnTo>
                    <a:pt x="119" y="2311"/>
                  </a:lnTo>
                  <a:cubicBezTo>
                    <a:pt x="96" y="2406"/>
                    <a:pt x="191" y="2501"/>
                    <a:pt x="262" y="2501"/>
                  </a:cubicBezTo>
                  <a:lnTo>
                    <a:pt x="500" y="2501"/>
                  </a:lnTo>
                  <a:lnTo>
                    <a:pt x="500" y="3477"/>
                  </a:lnTo>
                  <a:cubicBezTo>
                    <a:pt x="500" y="3525"/>
                    <a:pt x="548" y="3597"/>
                    <a:pt x="572" y="3620"/>
                  </a:cubicBezTo>
                  <a:cubicBezTo>
                    <a:pt x="666" y="3707"/>
                    <a:pt x="765" y="3744"/>
                    <a:pt x="856" y="3744"/>
                  </a:cubicBezTo>
                  <a:cubicBezTo>
                    <a:pt x="1041" y="3744"/>
                    <a:pt x="1191" y="3590"/>
                    <a:pt x="1191" y="3382"/>
                  </a:cubicBezTo>
                  <a:cubicBezTo>
                    <a:pt x="1191" y="3590"/>
                    <a:pt x="1341" y="3744"/>
                    <a:pt x="1526" y="3744"/>
                  </a:cubicBezTo>
                  <a:cubicBezTo>
                    <a:pt x="1617" y="3744"/>
                    <a:pt x="1716" y="3707"/>
                    <a:pt x="1810" y="3620"/>
                  </a:cubicBezTo>
                  <a:cubicBezTo>
                    <a:pt x="1882" y="3597"/>
                    <a:pt x="1882" y="3525"/>
                    <a:pt x="1882" y="3477"/>
                  </a:cubicBezTo>
                  <a:lnTo>
                    <a:pt x="1882" y="2501"/>
                  </a:lnTo>
                  <a:lnTo>
                    <a:pt x="2096" y="2501"/>
                  </a:lnTo>
                  <a:cubicBezTo>
                    <a:pt x="2167" y="2501"/>
                    <a:pt x="2239" y="2406"/>
                    <a:pt x="2239" y="2311"/>
                  </a:cubicBezTo>
                  <a:lnTo>
                    <a:pt x="2167" y="2049"/>
                  </a:lnTo>
                  <a:lnTo>
                    <a:pt x="2167" y="2049"/>
                  </a:lnTo>
                  <a:cubicBezTo>
                    <a:pt x="2215" y="2072"/>
                    <a:pt x="2215" y="2072"/>
                    <a:pt x="2239" y="2072"/>
                  </a:cubicBezTo>
                  <a:cubicBezTo>
                    <a:pt x="2263" y="2072"/>
                    <a:pt x="2263" y="2049"/>
                    <a:pt x="2286" y="2049"/>
                  </a:cubicBezTo>
                  <a:cubicBezTo>
                    <a:pt x="2334"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53"/>
            <p:cNvSpPr/>
            <p:nvPr/>
          </p:nvSpPr>
          <p:spPr>
            <a:xfrm>
              <a:off x="7440837" y="3810211"/>
              <a:ext cx="41204" cy="112224"/>
            </a:xfrm>
            <a:custGeom>
              <a:rect b="b" l="l" r="r" t="t"/>
              <a:pathLst>
                <a:path extrusionOk="0" h="3764" w="1382">
                  <a:moveTo>
                    <a:pt x="0" y="0"/>
                  </a:moveTo>
                  <a:cubicBezTo>
                    <a:pt x="572" y="72"/>
                    <a:pt x="1025" y="572"/>
                    <a:pt x="1025" y="1167"/>
                  </a:cubicBezTo>
                  <a:lnTo>
                    <a:pt x="1025" y="1834"/>
                  </a:lnTo>
                  <a:cubicBezTo>
                    <a:pt x="1025" y="1858"/>
                    <a:pt x="1001" y="1906"/>
                    <a:pt x="1001" y="1929"/>
                  </a:cubicBezTo>
                  <a:cubicBezTo>
                    <a:pt x="1001" y="1953"/>
                    <a:pt x="953" y="1977"/>
                    <a:pt x="929" y="2025"/>
                  </a:cubicBezTo>
                  <a:cubicBezTo>
                    <a:pt x="905" y="2025"/>
                    <a:pt x="905" y="2048"/>
                    <a:pt x="882" y="2048"/>
                  </a:cubicBezTo>
                  <a:lnTo>
                    <a:pt x="834" y="2048"/>
                  </a:lnTo>
                  <a:lnTo>
                    <a:pt x="905" y="2310"/>
                  </a:lnTo>
                  <a:cubicBezTo>
                    <a:pt x="929" y="2406"/>
                    <a:pt x="834" y="2501"/>
                    <a:pt x="763" y="2501"/>
                  </a:cubicBezTo>
                  <a:lnTo>
                    <a:pt x="691" y="2501"/>
                  </a:lnTo>
                  <a:cubicBezTo>
                    <a:pt x="596" y="2501"/>
                    <a:pt x="524" y="2572"/>
                    <a:pt x="524" y="2668"/>
                  </a:cubicBezTo>
                  <a:lnTo>
                    <a:pt x="524" y="3382"/>
                  </a:lnTo>
                  <a:cubicBezTo>
                    <a:pt x="524" y="3525"/>
                    <a:pt x="453" y="3644"/>
                    <a:pt x="334" y="3715"/>
                  </a:cubicBezTo>
                  <a:cubicBezTo>
                    <a:pt x="405" y="3739"/>
                    <a:pt x="453" y="3763"/>
                    <a:pt x="548" y="3763"/>
                  </a:cubicBezTo>
                  <a:cubicBezTo>
                    <a:pt x="763" y="3763"/>
                    <a:pt x="905" y="3596"/>
                    <a:pt x="905" y="3406"/>
                  </a:cubicBezTo>
                  <a:lnTo>
                    <a:pt x="905" y="2525"/>
                  </a:lnTo>
                  <a:lnTo>
                    <a:pt x="1120" y="2525"/>
                  </a:lnTo>
                  <a:cubicBezTo>
                    <a:pt x="1215" y="2525"/>
                    <a:pt x="1286" y="2429"/>
                    <a:pt x="1263" y="2334"/>
                  </a:cubicBezTo>
                  <a:lnTo>
                    <a:pt x="1215" y="2072"/>
                  </a:lnTo>
                  <a:lnTo>
                    <a:pt x="1239" y="2072"/>
                  </a:lnTo>
                  <a:cubicBezTo>
                    <a:pt x="1263" y="2072"/>
                    <a:pt x="1286" y="2048"/>
                    <a:pt x="1286" y="2048"/>
                  </a:cubicBezTo>
                  <a:cubicBezTo>
                    <a:pt x="1334"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53"/>
            <p:cNvSpPr/>
            <p:nvPr/>
          </p:nvSpPr>
          <p:spPr>
            <a:xfrm>
              <a:off x="7430909" y="3762984"/>
              <a:ext cx="30560" cy="31186"/>
            </a:xfrm>
            <a:custGeom>
              <a:rect b="b" l="l" r="r" t="t"/>
              <a:pathLst>
                <a:path extrusionOk="0" h="1046" w="1025">
                  <a:moveTo>
                    <a:pt x="545" y="1"/>
                  </a:moveTo>
                  <a:cubicBezTo>
                    <a:pt x="500" y="1"/>
                    <a:pt x="453" y="13"/>
                    <a:pt x="405" y="36"/>
                  </a:cubicBezTo>
                  <a:cubicBezTo>
                    <a:pt x="357" y="36"/>
                    <a:pt x="310" y="60"/>
                    <a:pt x="262" y="84"/>
                  </a:cubicBezTo>
                  <a:cubicBezTo>
                    <a:pt x="119" y="179"/>
                    <a:pt x="0" y="370"/>
                    <a:pt x="0" y="537"/>
                  </a:cubicBezTo>
                  <a:cubicBezTo>
                    <a:pt x="0" y="727"/>
                    <a:pt x="119" y="894"/>
                    <a:pt x="262" y="989"/>
                  </a:cubicBezTo>
                  <a:cubicBezTo>
                    <a:pt x="349" y="1024"/>
                    <a:pt x="436" y="1046"/>
                    <a:pt x="524" y="1046"/>
                  </a:cubicBezTo>
                  <a:cubicBezTo>
                    <a:pt x="555" y="1046"/>
                    <a:pt x="587" y="1043"/>
                    <a:pt x="619" y="1037"/>
                  </a:cubicBezTo>
                  <a:lnTo>
                    <a:pt x="667" y="1037"/>
                  </a:lnTo>
                  <a:cubicBezTo>
                    <a:pt x="881" y="989"/>
                    <a:pt x="1024" y="775"/>
                    <a:pt x="1024" y="537"/>
                  </a:cubicBezTo>
                  <a:cubicBezTo>
                    <a:pt x="1024" y="298"/>
                    <a:pt x="881" y="84"/>
                    <a:pt x="667" y="36"/>
                  </a:cubicBezTo>
                  <a:cubicBezTo>
                    <a:pt x="631" y="13"/>
                    <a:pt x="589" y="1"/>
                    <a:pt x="545"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53"/>
            <p:cNvSpPr/>
            <p:nvPr/>
          </p:nvSpPr>
          <p:spPr>
            <a:xfrm>
              <a:off x="7431595" y="3763342"/>
              <a:ext cx="29875" cy="30143"/>
            </a:xfrm>
            <a:custGeom>
              <a:rect b="b" l="l" r="r" t="t"/>
              <a:pathLst>
                <a:path extrusionOk="0" h="1011" w="1002">
                  <a:moveTo>
                    <a:pt x="501" y="1"/>
                  </a:moveTo>
                  <a:cubicBezTo>
                    <a:pt x="525" y="72"/>
                    <a:pt x="572" y="144"/>
                    <a:pt x="572" y="239"/>
                  </a:cubicBezTo>
                  <a:cubicBezTo>
                    <a:pt x="572" y="405"/>
                    <a:pt x="453" y="596"/>
                    <a:pt x="287" y="667"/>
                  </a:cubicBezTo>
                  <a:cubicBezTo>
                    <a:pt x="263" y="715"/>
                    <a:pt x="263" y="715"/>
                    <a:pt x="239" y="715"/>
                  </a:cubicBezTo>
                  <a:cubicBezTo>
                    <a:pt x="168" y="739"/>
                    <a:pt x="96" y="739"/>
                    <a:pt x="25" y="739"/>
                  </a:cubicBezTo>
                  <a:lnTo>
                    <a:pt x="1" y="739"/>
                  </a:lnTo>
                  <a:cubicBezTo>
                    <a:pt x="49" y="858"/>
                    <a:pt x="168" y="977"/>
                    <a:pt x="334" y="1001"/>
                  </a:cubicBezTo>
                  <a:lnTo>
                    <a:pt x="382" y="1001"/>
                  </a:lnTo>
                  <a:cubicBezTo>
                    <a:pt x="410" y="1008"/>
                    <a:pt x="440" y="1011"/>
                    <a:pt x="471" y="1011"/>
                  </a:cubicBezTo>
                  <a:cubicBezTo>
                    <a:pt x="545" y="1011"/>
                    <a:pt x="624" y="994"/>
                    <a:pt x="692" y="977"/>
                  </a:cubicBezTo>
                  <a:cubicBezTo>
                    <a:pt x="882" y="882"/>
                    <a:pt x="1001" y="715"/>
                    <a:pt x="1001" y="501"/>
                  </a:cubicBezTo>
                  <a:cubicBezTo>
                    <a:pt x="1001" y="239"/>
                    <a:pt x="811"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53"/>
            <p:cNvSpPr/>
            <p:nvPr/>
          </p:nvSpPr>
          <p:spPr>
            <a:xfrm>
              <a:off x="7520355" y="3578725"/>
              <a:ext cx="31991" cy="29875"/>
            </a:xfrm>
            <a:custGeom>
              <a:rect b="b" l="l" r="r" t="t"/>
              <a:pathLst>
                <a:path extrusionOk="0" h="1002" w="1073">
                  <a:moveTo>
                    <a:pt x="358" y="1"/>
                  </a:moveTo>
                  <a:cubicBezTo>
                    <a:pt x="144" y="49"/>
                    <a:pt x="1" y="263"/>
                    <a:pt x="1" y="501"/>
                  </a:cubicBezTo>
                  <a:cubicBezTo>
                    <a:pt x="1" y="739"/>
                    <a:pt x="144" y="953"/>
                    <a:pt x="358" y="1001"/>
                  </a:cubicBezTo>
                  <a:lnTo>
                    <a:pt x="525" y="1001"/>
                  </a:lnTo>
                  <a:cubicBezTo>
                    <a:pt x="596" y="1001"/>
                    <a:pt x="691" y="1001"/>
                    <a:pt x="739" y="977"/>
                  </a:cubicBezTo>
                  <a:cubicBezTo>
                    <a:pt x="763" y="977"/>
                    <a:pt x="763" y="977"/>
                    <a:pt x="810" y="953"/>
                  </a:cubicBezTo>
                  <a:cubicBezTo>
                    <a:pt x="953" y="858"/>
                    <a:pt x="1072" y="668"/>
                    <a:pt x="1072" y="501"/>
                  </a:cubicBezTo>
                  <a:cubicBezTo>
                    <a:pt x="1072" y="287"/>
                    <a:pt x="953" y="120"/>
                    <a:pt x="739" y="25"/>
                  </a:cubicBezTo>
                  <a:cubicBezTo>
                    <a:pt x="691" y="1"/>
                    <a:pt x="620" y="1"/>
                    <a:pt x="525"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53"/>
            <p:cNvSpPr/>
            <p:nvPr/>
          </p:nvSpPr>
          <p:spPr>
            <a:xfrm>
              <a:off x="7520355" y="3579441"/>
              <a:ext cx="29845" cy="30471"/>
            </a:xfrm>
            <a:custGeom>
              <a:rect b="b" l="l" r="r" t="t"/>
              <a:pathLst>
                <a:path extrusionOk="0" h="1022" w="1001">
                  <a:moveTo>
                    <a:pt x="501" y="1"/>
                  </a:moveTo>
                  <a:cubicBezTo>
                    <a:pt x="525" y="96"/>
                    <a:pt x="572" y="144"/>
                    <a:pt x="572" y="239"/>
                  </a:cubicBezTo>
                  <a:cubicBezTo>
                    <a:pt x="572" y="406"/>
                    <a:pt x="453" y="596"/>
                    <a:pt x="286" y="691"/>
                  </a:cubicBezTo>
                  <a:cubicBezTo>
                    <a:pt x="263" y="715"/>
                    <a:pt x="263" y="715"/>
                    <a:pt x="239" y="715"/>
                  </a:cubicBezTo>
                  <a:cubicBezTo>
                    <a:pt x="167" y="739"/>
                    <a:pt x="96" y="739"/>
                    <a:pt x="25" y="739"/>
                  </a:cubicBezTo>
                  <a:lnTo>
                    <a:pt x="1" y="739"/>
                  </a:lnTo>
                  <a:cubicBezTo>
                    <a:pt x="48" y="858"/>
                    <a:pt x="167" y="977"/>
                    <a:pt x="334" y="1001"/>
                  </a:cubicBezTo>
                  <a:lnTo>
                    <a:pt x="382" y="1001"/>
                  </a:lnTo>
                  <a:cubicBezTo>
                    <a:pt x="411" y="1016"/>
                    <a:pt x="443" y="1021"/>
                    <a:pt x="476" y="1021"/>
                  </a:cubicBezTo>
                  <a:cubicBezTo>
                    <a:pt x="549" y="1021"/>
                    <a:pt x="626" y="994"/>
                    <a:pt x="691" y="977"/>
                  </a:cubicBezTo>
                  <a:cubicBezTo>
                    <a:pt x="882" y="882"/>
                    <a:pt x="1001" y="715"/>
                    <a:pt x="1001" y="501"/>
                  </a:cubicBezTo>
                  <a:cubicBezTo>
                    <a:pt x="1001" y="215"/>
                    <a:pt x="810" y="1"/>
                    <a:pt x="50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53"/>
            <p:cNvSpPr/>
            <p:nvPr/>
          </p:nvSpPr>
          <p:spPr>
            <a:xfrm>
              <a:off x="7499782" y="3625595"/>
              <a:ext cx="71019" cy="113625"/>
            </a:xfrm>
            <a:custGeom>
              <a:rect b="b" l="l" r="r" t="t"/>
              <a:pathLst>
                <a:path extrusionOk="0" h="3811" w="2382">
                  <a:moveTo>
                    <a:pt x="953" y="1"/>
                  </a:moveTo>
                  <a:cubicBezTo>
                    <a:pt x="72" y="1"/>
                    <a:pt x="0" y="929"/>
                    <a:pt x="0" y="1215"/>
                  </a:cubicBezTo>
                  <a:lnTo>
                    <a:pt x="0" y="2239"/>
                  </a:lnTo>
                  <a:lnTo>
                    <a:pt x="0" y="2263"/>
                  </a:lnTo>
                  <a:cubicBezTo>
                    <a:pt x="73" y="2336"/>
                    <a:pt x="148" y="2364"/>
                    <a:pt x="216" y="2364"/>
                  </a:cubicBezTo>
                  <a:cubicBezTo>
                    <a:pt x="348" y="2364"/>
                    <a:pt x="453" y="2254"/>
                    <a:pt x="453" y="2144"/>
                  </a:cubicBezTo>
                  <a:lnTo>
                    <a:pt x="453" y="3573"/>
                  </a:lnTo>
                  <a:cubicBezTo>
                    <a:pt x="453" y="3597"/>
                    <a:pt x="453" y="3597"/>
                    <a:pt x="476" y="3620"/>
                  </a:cubicBezTo>
                  <a:cubicBezTo>
                    <a:pt x="580" y="3741"/>
                    <a:pt x="698" y="3790"/>
                    <a:pt x="808" y="3790"/>
                  </a:cubicBezTo>
                  <a:cubicBezTo>
                    <a:pt x="1002" y="3790"/>
                    <a:pt x="1167" y="3636"/>
                    <a:pt x="1167" y="3454"/>
                  </a:cubicBezTo>
                  <a:lnTo>
                    <a:pt x="1191" y="3454"/>
                  </a:lnTo>
                  <a:cubicBezTo>
                    <a:pt x="1191" y="3668"/>
                    <a:pt x="1358" y="3811"/>
                    <a:pt x="1548" y="3811"/>
                  </a:cubicBezTo>
                  <a:cubicBezTo>
                    <a:pt x="1715" y="3811"/>
                    <a:pt x="1881" y="3620"/>
                    <a:pt x="1881" y="3454"/>
                  </a:cubicBezTo>
                  <a:lnTo>
                    <a:pt x="1881" y="2168"/>
                  </a:lnTo>
                  <a:cubicBezTo>
                    <a:pt x="1881" y="2287"/>
                    <a:pt x="2001" y="2406"/>
                    <a:pt x="2120" y="2406"/>
                  </a:cubicBezTo>
                  <a:cubicBezTo>
                    <a:pt x="2239" y="2406"/>
                    <a:pt x="2310" y="2287"/>
                    <a:pt x="2310" y="2168"/>
                  </a:cubicBezTo>
                  <a:lnTo>
                    <a:pt x="2310" y="1215"/>
                  </a:lnTo>
                  <a:cubicBezTo>
                    <a:pt x="2382" y="525"/>
                    <a:pt x="1858"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53"/>
            <p:cNvSpPr/>
            <p:nvPr/>
          </p:nvSpPr>
          <p:spPr>
            <a:xfrm>
              <a:off x="7540957" y="3653293"/>
              <a:ext cx="15653" cy="85241"/>
            </a:xfrm>
            <a:custGeom>
              <a:rect b="b" l="l" r="r" t="t"/>
              <a:pathLst>
                <a:path extrusionOk="0" h="2859" w="525">
                  <a:moveTo>
                    <a:pt x="477" y="0"/>
                  </a:moveTo>
                  <a:cubicBezTo>
                    <a:pt x="310" y="0"/>
                    <a:pt x="167" y="119"/>
                    <a:pt x="167" y="286"/>
                  </a:cubicBezTo>
                  <a:lnTo>
                    <a:pt x="167" y="2501"/>
                  </a:lnTo>
                  <a:cubicBezTo>
                    <a:pt x="167" y="2620"/>
                    <a:pt x="119" y="2739"/>
                    <a:pt x="0" y="2787"/>
                  </a:cubicBezTo>
                  <a:cubicBezTo>
                    <a:pt x="48" y="2811"/>
                    <a:pt x="119" y="2858"/>
                    <a:pt x="167" y="2858"/>
                  </a:cubicBezTo>
                  <a:cubicBezTo>
                    <a:pt x="381" y="2858"/>
                    <a:pt x="524" y="2691"/>
                    <a:pt x="524" y="2501"/>
                  </a:cubicBezTo>
                  <a:lnTo>
                    <a:pt x="52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53"/>
            <p:cNvSpPr/>
            <p:nvPr/>
          </p:nvSpPr>
          <p:spPr>
            <a:xfrm>
              <a:off x="7530313" y="3626280"/>
              <a:ext cx="40489" cy="70363"/>
            </a:xfrm>
            <a:custGeom>
              <a:rect b="b" l="l" r="r" t="t"/>
              <a:pathLst>
                <a:path extrusionOk="0" h="2360" w="1358">
                  <a:moveTo>
                    <a:pt x="210" y="1"/>
                  </a:moveTo>
                  <a:cubicBezTo>
                    <a:pt x="196" y="1"/>
                    <a:pt x="181" y="1"/>
                    <a:pt x="167" y="1"/>
                  </a:cubicBezTo>
                  <a:lnTo>
                    <a:pt x="0" y="1"/>
                  </a:lnTo>
                  <a:cubicBezTo>
                    <a:pt x="548" y="97"/>
                    <a:pt x="1000" y="573"/>
                    <a:pt x="1000" y="1168"/>
                  </a:cubicBezTo>
                  <a:lnTo>
                    <a:pt x="1000" y="2121"/>
                  </a:lnTo>
                  <a:cubicBezTo>
                    <a:pt x="1000" y="2169"/>
                    <a:pt x="977" y="2240"/>
                    <a:pt x="953" y="2264"/>
                  </a:cubicBezTo>
                  <a:cubicBezTo>
                    <a:pt x="977" y="2335"/>
                    <a:pt x="1024" y="2359"/>
                    <a:pt x="1119" y="2359"/>
                  </a:cubicBezTo>
                  <a:cubicBezTo>
                    <a:pt x="1215" y="2359"/>
                    <a:pt x="1262" y="2335"/>
                    <a:pt x="1310" y="2288"/>
                  </a:cubicBezTo>
                  <a:cubicBezTo>
                    <a:pt x="1334" y="2240"/>
                    <a:pt x="1358" y="2169"/>
                    <a:pt x="1358" y="2121"/>
                  </a:cubicBezTo>
                  <a:lnTo>
                    <a:pt x="1358" y="1168"/>
                  </a:lnTo>
                  <a:cubicBezTo>
                    <a:pt x="1358" y="516"/>
                    <a:pt x="856" y="1"/>
                    <a:pt x="21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53"/>
            <p:cNvSpPr/>
            <p:nvPr/>
          </p:nvSpPr>
          <p:spPr>
            <a:xfrm>
              <a:off x="7499782" y="3809496"/>
              <a:ext cx="71019" cy="111627"/>
            </a:xfrm>
            <a:custGeom>
              <a:rect b="b" l="l" r="r" t="t"/>
              <a:pathLst>
                <a:path extrusionOk="0" h="3744" w="2382">
                  <a:moveTo>
                    <a:pt x="1191" y="1"/>
                  </a:moveTo>
                  <a:cubicBezTo>
                    <a:pt x="548" y="1"/>
                    <a:pt x="0" y="524"/>
                    <a:pt x="0" y="1191"/>
                  </a:cubicBezTo>
                  <a:lnTo>
                    <a:pt x="0" y="1858"/>
                  </a:lnTo>
                  <a:cubicBezTo>
                    <a:pt x="0" y="1930"/>
                    <a:pt x="24" y="1977"/>
                    <a:pt x="72" y="2025"/>
                  </a:cubicBezTo>
                  <a:lnTo>
                    <a:pt x="119" y="2072"/>
                  </a:lnTo>
                  <a:lnTo>
                    <a:pt x="143" y="2072"/>
                  </a:lnTo>
                  <a:lnTo>
                    <a:pt x="119" y="2287"/>
                  </a:lnTo>
                  <a:lnTo>
                    <a:pt x="119" y="2311"/>
                  </a:lnTo>
                  <a:cubicBezTo>
                    <a:pt x="95" y="2406"/>
                    <a:pt x="191" y="2501"/>
                    <a:pt x="262" y="2501"/>
                  </a:cubicBezTo>
                  <a:lnTo>
                    <a:pt x="500" y="2501"/>
                  </a:lnTo>
                  <a:lnTo>
                    <a:pt x="500" y="3477"/>
                  </a:lnTo>
                  <a:cubicBezTo>
                    <a:pt x="500" y="3525"/>
                    <a:pt x="548" y="3597"/>
                    <a:pt x="572" y="3620"/>
                  </a:cubicBezTo>
                  <a:cubicBezTo>
                    <a:pt x="666" y="3707"/>
                    <a:pt x="765" y="3744"/>
                    <a:pt x="856" y="3744"/>
                  </a:cubicBezTo>
                  <a:cubicBezTo>
                    <a:pt x="1041" y="3744"/>
                    <a:pt x="1191" y="3590"/>
                    <a:pt x="1191" y="3382"/>
                  </a:cubicBezTo>
                  <a:cubicBezTo>
                    <a:pt x="1191" y="3590"/>
                    <a:pt x="1341" y="3744"/>
                    <a:pt x="1526" y="3744"/>
                  </a:cubicBezTo>
                  <a:cubicBezTo>
                    <a:pt x="1617" y="3744"/>
                    <a:pt x="1716" y="3707"/>
                    <a:pt x="1810" y="3620"/>
                  </a:cubicBezTo>
                  <a:cubicBezTo>
                    <a:pt x="1881" y="3597"/>
                    <a:pt x="1881" y="3525"/>
                    <a:pt x="1881" y="3477"/>
                  </a:cubicBezTo>
                  <a:lnTo>
                    <a:pt x="1881" y="2501"/>
                  </a:lnTo>
                  <a:lnTo>
                    <a:pt x="2096" y="2501"/>
                  </a:lnTo>
                  <a:cubicBezTo>
                    <a:pt x="2167" y="2501"/>
                    <a:pt x="2239" y="2406"/>
                    <a:pt x="2239" y="2311"/>
                  </a:cubicBezTo>
                  <a:lnTo>
                    <a:pt x="2167" y="2049"/>
                  </a:lnTo>
                  <a:lnTo>
                    <a:pt x="2167" y="2049"/>
                  </a:lnTo>
                  <a:cubicBezTo>
                    <a:pt x="2215" y="2072"/>
                    <a:pt x="2239" y="2072"/>
                    <a:pt x="2239" y="2072"/>
                  </a:cubicBezTo>
                  <a:cubicBezTo>
                    <a:pt x="2262" y="2072"/>
                    <a:pt x="2262" y="2049"/>
                    <a:pt x="2286" y="2049"/>
                  </a:cubicBezTo>
                  <a:cubicBezTo>
                    <a:pt x="2334"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53"/>
            <p:cNvSpPr/>
            <p:nvPr/>
          </p:nvSpPr>
          <p:spPr>
            <a:xfrm>
              <a:off x="7529597" y="3810211"/>
              <a:ext cx="41204" cy="112224"/>
            </a:xfrm>
            <a:custGeom>
              <a:rect b="b" l="l" r="r" t="t"/>
              <a:pathLst>
                <a:path extrusionOk="0" h="3764" w="1382">
                  <a:moveTo>
                    <a:pt x="0" y="0"/>
                  </a:moveTo>
                  <a:cubicBezTo>
                    <a:pt x="572" y="72"/>
                    <a:pt x="1024" y="572"/>
                    <a:pt x="1024" y="1167"/>
                  </a:cubicBezTo>
                  <a:lnTo>
                    <a:pt x="1024" y="1834"/>
                  </a:lnTo>
                  <a:cubicBezTo>
                    <a:pt x="1024" y="1858"/>
                    <a:pt x="1001" y="1906"/>
                    <a:pt x="1001" y="1929"/>
                  </a:cubicBezTo>
                  <a:cubicBezTo>
                    <a:pt x="1001" y="1953"/>
                    <a:pt x="953" y="1977"/>
                    <a:pt x="929" y="2025"/>
                  </a:cubicBezTo>
                  <a:cubicBezTo>
                    <a:pt x="905" y="2025"/>
                    <a:pt x="905" y="2048"/>
                    <a:pt x="881" y="2048"/>
                  </a:cubicBezTo>
                  <a:lnTo>
                    <a:pt x="834" y="2048"/>
                  </a:lnTo>
                  <a:lnTo>
                    <a:pt x="905" y="2310"/>
                  </a:lnTo>
                  <a:cubicBezTo>
                    <a:pt x="929" y="2406"/>
                    <a:pt x="834" y="2501"/>
                    <a:pt x="762" y="2501"/>
                  </a:cubicBezTo>
                  <a:lnTo>
                    <a:pt x="691" y="2501"/>
                  </a:lnTo>
                  <a:cubicBezTo>
                    <a:pt x="596" y="2501"/>
                    <a:pt x="524" y="2572"/>
                    <a:pt x="524" y="2668"/>
                  </a:cubicBezTo>
                  <a:lnTo>
                    <a:pt x="524" y="3382"/>
                  </a:lnTo>
                  <a:cubicBezTo>
                    <a:pt x="524" y="3525"/>
                    <a:pt x="453" y="3644"/>
                    <a:pt x="334" y="3715"/>
                  </a:cubicBezTo>
                  <a:cubicBezTo>
                    <a:pt x="405" y="3739"/>
                    <a:pt x="453" y="3763"/>
                    <a:pt x="548" y="3763"/>
                  </a:cubicBezTo>
                  <a:cubicBezTo>
                    <a:pt x="762" y="3763"/>
                    <a:pt x="905" y="3596"/>
                    <a:pt x="905" y="3406"/>
                  </a:cubicBezTo>
                  <a:lnTo>
                    <a:pt x="905" y="2525"/>
                  </a:lnTo>
                  <a:lnTo>
                    <a:pt x="1120" y="2525"/>
                  </a:lnTo>
                  <a:cubicBezTo>
                    <a:pt x="1215" y="2525"/>
                    <a:pt x="1286" y="2429"/>
                    <a:pt x="1262" y="2334"/>
                  </a:cubicBezTo>
                  <a:lnTo>
                    <a:pt x="1215" y="2072"/>
                  </a:lnTo>
                  <a:lnTo>
                    <a:pt x="1239" y="2072"/>
                  </a:lnTo>
                  <a:cubicBezTo>
                    <a:pt x="1262" y="2072"/>
                    <a:pt x="1286" y="2048"/>
                    <a:pt x="1286" y="2048"/>
                  </a:cubicBezTo>
                  <a:cubicBezTo>
                    <a:pt x="1334"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53"/>
            <p:cNvSpPr/>
            <p:nvPr/>
          </p:nvSpPr>
          <p:spPr>
            <a:xfrm>
              <a:off x="7519639" y="3762984"/>
              <a:ext cx="31991" cy="31186"/>
            </a:xfrm>
            <a:custGeom>
              <a:rect b="b" l="l" r="r" t="t"/>
              <a:pathLst>
                <a:path extrusionOk="0" h="1046" w="1073">
                  <a:moveTo>
                    <a:pt x="572" y="1"/>
                  </a:moveTo>
                  <a:cubicBezTo>
                    <a:pt x="525" y="1"/>
                    <a:pt x="477" y="13"/>
                    <a:pt x="430" y="36"/>
                  </a:cubicBezTo>
                  <a:cubicBezTo>
                    <a:pt x="382" y="36"/>
                    <a:pt x="358" y="60"/>
                    <a:pt x="287" y="84"/>
                  </a:cubicBezTo>
                  <a:cubicBezTo>
                    <a:pt x="144" y="179"/>
                    <a:pt x="25" y="370"/>
                    <a:pt x="25" y="537"/>
                  </a:cubicBezTo>
                  <a:cubicBezTo>
                    <a:pt x="1" y="727"/>
                    <a:pt x="120" y="894"/>
                    <a:pt x="287" y="989"/>
                  </a:cubicBezTo>
                  <a:cubicBezTo>
                    <a:pt x="374" y="1024"/>
                    <a:pt x="461" y="1046"/>
                    <a:pt x="548" y="1046"/>
                  </a:cubicBezTo>
                  <a:cubicBezTo>
                    <a:pt x="580" y="1046"/>
                    <a:pt x="612" y="1043"/>
                    <a:pt x="644" y="1037"/>
                  </a:cubicBezTo>
                  <a:lnTo>
                    <a:pt x="715" y="1037"/>
                  </a:lnTo>
                  <a:cubicBezTo>
                    <a:pt x="906" y="989"/>
                    <a:pt x="1073" y="775"/>
                    <a:pt x="1073" y="537"/>
                  </a:cubicBezTo>
                  <a:cubicBezTo>
                    <a:pt x="1073" y="298"/>
                    <a:pt x="906" y="84"/>
                    <a:pt x="715" y="36"/>
                  </a:cubicBezTo>
                  <a:cubicBezTo>
                    <a:pt x="668" y="13"/>
                    <a:pt x="620" y="1"/>
                    <a:pt x="57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53"/>
            <p:cNvSpPr/>
            <p:nvPr/>
          </p:nvSpPr>
          <p:spPr>
            <a:xfrm>
              <a:off x="7520355" y="3763342"/>
              <a:ext cx="29845" cy="30143"/>
            </a:xfrm>
            <a:custGeom>
              <a:rect b="b" l="l" r="r" t="t"/>
              <a:pathLst>
                <a:path extrusionOk="0" h="1011" w="1001">
                  <a:moveTo>
                    <a:pt x="501" y="1"/>
                  </a:moveTo>
                  <a:cubicBezTo>
                    <a:pt x="525" y="72"/>
                    <a:pt x="572" y="144"/>
                    <a:pt x="572" y="239"/>
                  </a:cubicBezTo>
                  <a:cubicBezTo>
                    <a:pt x="572" y="405"/>
                    <a:pt x="453" y="596"/>
                    <a:pt x="286" y="667"/>
                  </a:cubicBezTo>
                  <a:cubicBezTo>
                    <a:pt x="263" y="715"/>
                    <a:pt x="263" y="715"/>
                    <a:pt x="239" y="715"/>
                  </a:cubicBezTo>
                  <a:cubicBezTo>
                    <a:pt x="167" y="739"/>
                    <a:pt x="96" y="739"/>
                    <a:pt x="25" y="739"/>
                  </a:cubicBezTo>
                  <a:lnTo>
                    <a:pt x="1" y="739"/>
                  </a:lnTo>
                  <a:cubicBezTo>
                    <a:pt x="48" y="858"/>
                    <a:pt x="167" y="977"/>
                    <a:pt x="334" y="1001"/>
                  </a:cubicBezTo>
                  <a:lnTo>
                    <a:pt x="382" y="1001"/>
                  </a:lnTo>
                  <a:cubicBezTo>
                    <a:pt x="410" y="1008"/>
                    <a:pt x="440" y="1011"/>
                    <a:pt x="470" y="1011"/>
                  </a:cubicBezTo>
                  <a:cubicBezTo>
                    <a:pt x="545" y="1011"/>
                    <a:pt x="624" y="994"/>
                    <a:pt x="691" y="977"/>
                  </a:cubicBezTo>
                  <a:cubicBezTo>
                    <a:pt x="882" y="882"/>
                    <a:pt x="1001" y="715"/>
                    <a:pt x="1001" y="501"/>
                  </a:cubicBezTo>
                  <a:cubicBezTo>
                    <a:pt x="1001" y="239"/>
                    <a:pt x="810"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53"/>
            <p:cNvSpPr/>
            <p:nvPr/>
          </p:nvSpPr>
          <p:spPr>
            <a:xfrm>
              <a:off x="7609115" y="3578725"/>
              <a:ext cx="31991" cy="29875"/>
            </a:xfrm>
            <a:custGeom>
              <a:rect b="b" l="l" r="r" t="t"/>
              <a:pathLst>
                <a:path extrusionOk="0" h="1002" w="1073">
                  <a:moveTo>
                    <a:pt x="358" y="1"/>
                  </a:moveTo>
                  <a:cubicBezTo>
                    <a:pt x="143" y="49"/>
                    <a:pt x="1" y="263"/>
                    <a:pt x="1" y="501"/>
                  </a:cubicBezTo>
                  <a:cubicBezTo>
                    <a:pt x="1" y="739"/>
                    <a:pt x="143" y="953"/>
                    <a:pt x="358" y="1001"/>
                  </a:cubicBezTo>
                  <a:lnTo>
                    <a:pt x="524" y="1001"/>
                  </a:lnTo>
                  <a:cubicBezTo>
                    <a:pt x="596" y="1001"/>
                    <a:pt x="691" y="1001"/>
                    <a:pt x="739" y="977"/>
                  </a:cubicBezTo>
                  <a:cubicBezTo>
                    <a:pt x="763" y="977"/>
                    <a:pt x="763" y="977"/>
                    <a:pt x="810" y="953"/>
                  </a:cubicBezTo>
                  <a:cubicBezTo>
                    <a:pt x="953" y="858"/>
                    <a:pt x="1072" y="668"/>
                    <a:pt x="1072" y="501"/>
                  </a:cubicBezTo>
                  <a:cubicBezTo>
                    <a:pt x="1072" y="287"/>
                    <a:pt x="953" y="120"/>
                    <a:pt x="739" y="25"/>
                  </a:cubicBezTo>
                  <a:cubicBezTo>
                    <a:pt x="691" y="1"/>
                    <a:pt x="620"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53"/>
            <p:cNvSpPr/>
            <p:nvPr/>
          </p:nvSpPr>
          <p:spPr>
            <a:xfrm>
              <a:off x="7609830" y="3579441"/>
              <a:ext cx="30560" cy="30471"/>
            </a:xfrm>
            <a:custGeom>
              <a:rect b="b" l="l" r="r" t="t"/>
              <a:pathLst>
                <a:path extrusionOk="0" h="1022" w="1025">
                  <a:moveTo>
                    <a:pt x="500" y="1"/>
                  </a:moveTo>
                  <a:cubicBezTo>
                    <a:pt x="548" y="96"/>
                    <a:pt x="572" y="144"/>
                    <a:pt x="572" y="239"/>
                  </a:cubicBezTo>
                  <a:cubicBezTo>
                    <a:pt x="572" y="406"/>
                    <a:pt x="453" y="596"/>
                    <a:pt x="310" y="691"/>
                  </a:cubicBezTo>
                  <a:cubicBezTo>
                    <a:pt x="262" y="715"/>
                    <a:pt x="262" y="715"/>
                    <a:pt x="238" y="715"/>
                  </a:cubicBezTo>
                  <a:cubicBezTo>
                    <a:pt x="191" y="739"/>
                    <a:pt x="96" y="739"/>
                    <a:pt x="24" y="739"/>
                  </a:cubicBezTo>
                  <a:lnTo>
                    <a:pt x="0" y="739"/>
                  </a:lnTo>
                  <a:cubicBezTo>
                    <a:pt x="72" y="858"/>
                    <a:pt x="191" y="977"/>
                    <a:pt x="334" y="1001"/>
                  </a:cubicBezTo>
                  <a:lnTo>
                    <a:pt x="381" y="1001"/>
                  </a:lnTo>
                  <a:cubicBezTo>
                    <a:pt x="411" y="1016"/>
                    <a:pt x="443" y="1021"/>
                    <a:pt x="475" y="1021"/>
                  </a:cubicBezTo>
                  <a:cubicBezTo>
                    <a:pt x="548" y="1021"/>
                    <a:pt x="625" y="994"/>
                    <a:pt x="691" y="977"/>
                  </a:cubicBezTo>
                  <a:cubicBezTo>
                    <a:pt x="905" y="882"/>
                    <a:pt x="1024" y="715"/>
                    <a:pt x="1024" y="501"/>
                  </a:cubicBezTo>
                  <a:cubicBezTo>
                    <a:pt x="1024" y="215"/>
                    <a:pt x="786" y="1"/>
                    <a:pt x="50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53"/>
            <p:cNvSpPr/>
            <p:nvPr/>
          </p:nvSpPr>
          <p:spPr>
            <a:xfrm>
              <a:off x="7588513" y="3625595"/>
              <a:ext cx="71049" cy="113625"/>
            </a:xfrm>
            <a:custGeom>
              <a:rect b="b" l="l" r="r" t="t"/>
              <a:pathLst>
                <a:path extrusionOk="0" h="3811" w="2383">
                  <a:moveTo>
                    <a:pt x="953" y="1"/>
                  </a:moveTo>
                  <a:cubicBezTo>
                    <a:pt x="72" y="1"/>
                    <a:pt x="1" y="929"/>
                    <a:pt x="1" y="1215"/>
                  </a:cubicBezTo>
                  <a:lnTo>
                    <a:pt x="1" y="2239"/>
                  </a:lnTo>
                  <a:lnTo>
                    <a:pt x="1" y="2263"/>
                  </a:lnTo>
                  <a:cubicBezTo>
                    <a:pt x="73" y="2336"/>
                    <a:pt x="149" y="2364"/>
                    <a:pt x="217" y="2364"/>
                  </a:cubicBezTo>
                  <a:cubicBezTo>
                    <a:pt x="349" y="2364"/>
                    <a:pt x="453" y="2254"/>
                    <a:pt x="453" y="2144"/>
                  </a:cubicBezTo>
                  <a:lnTo>
                    <a:pt x="453" y="3573"/>
                  </a:lnTo>
                  <a:cubicBezTo>
                    <a:pt x="453" y="3597"/>
                    <a:pt x="453" y="3597"/>
                    <a:pt x="477" y="3620"/>
                  </a:cubicBezTo>
                  <a:cubicBezTo>
                    <a:pt x="580" y="3741"/>
                    <a:pt x="699" y="3790"/>
                    <a:pt x="809" y="3790"/>
                  </a:cubicBezTo>
                  <a:cubicBezTo>
                    <a:pt x="1003" y="3790"/>
                    <a:pt x="1168" y="3636"/>
                    <a:pt x="1168" y="3454"/>
                  </a:cubicBezTo>
                  <a:lnTo>
                    <a:pt x="1192" y="3454"/>
                  </a:lnTo>
                  <a:cubicBezTo>
                    <a:pt x="1192" y="3668"/>
                    <a:pt x="1358" y="3811"/>
                    <a:pt x="1549" y="3811"/>
                  </a:cubicBezTo>
                  <a:cubicBezTo>
                    <a:pt x="1716" y="3811"/>
                    <a:pt x="1882" y="3620"/>
                    <a:pt x="1882" y="3454"/>
                  </a:cubicBezTo>
                  <a:lnTo>
                    <a:pt x="1882" y="2168"/>
                  </a:lnTo>
                  <a:cubicBezTo>
                    <a:pt x="1882" y="2287"/>
                    <a:pt x="2001" y="2406"/>
                    <a:pt x="2120" y="2406"/>
                  </a:cubicBezTo>
                  <a:cubicBezTo>
                    <a:pt x="2239" y="2406"/>
                    <a:pt x="2311" y="2287"/>
                    <a:pt x="2311" y="2168"/>
                  </a:cubicBezTo>
                  <a:lnTo>
                    <a:pt x="2311" y="1215"/>
                  </a:lnTo>
                  <a:cubicBezTo>
                    <a:pt x="2382" y="525"/>
                    <a:pt x="1858" y="1"/>
                    <a:pt x="119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53"/>
            <p:cNvSpPr/>
            <p:nvPr/>
          </p:nvSpPr>
          <p:spPr>
            <a:xfrm>
              <a:off x="7629717" y="3653293"/>
              <a:ext cx="15623" cy="85241"/>
            </a:xfrm>
            <a:custGeom>
              <a:rect b="b" l="l" r="r" t="t"/>
              <a:pathLst>
                <a:path extrusionOk="0" h="2859" w="524">
                  <a:moveTo>
                    <a:pt x="476" y="0"/>
                  </a:moveTo>
                  <a:cubicBezTo>
                    <a:pt x="310" y="0"/>
                    <a:pt x="167" y="119"/>
                    <a:pt x="167" y="286"/>
                  </a:cubicBezTo>
                  <a:lnTo>
                    <a:pt x="167" y="2501"/>
                  </a:lnTo>
                  <a:cubicBezTo>
                    <a:pt x="167" y="2620"/>
                    <a:pt x="119" y="2739"/>
                    <a:pt x="0" y="2787"/>
                  </a:cubicBezTo>
                  <a:cubicBezTo>
                    <a:pt x="48" y="2811"/>
                    <a:pt x="119" y="2858"/>
                    <a:pt x="167" y="2858"/>
                  </a:cubicBezTo>
                  <a:cubicBezTo>
                    <a:pt x="381" y="2858"/>
                    <a:pt x="524" y="2691"/>
                    <a:pt x="524" y="2501"/>
                  </a:cubicBezTo>
                  <a:lnTo>
                    <a:pt x="52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53"/>
            <p:cNvSpPr/>
            <p:nvPr/>
          </p:nvSpPr>
          <p:spPr>
            <a:xfrm>
              <a:off x="7619043" y="3626280"/>
              <a:ext cx="40519" cy="70363"/>
            </a:xfrm>
            <a:custGeom>
              <a:rect b="b" l="l" r="r" t="t"/>
              <a:pathLst>
                <a:path extrusionOk="0" h="2360" w="1359">
                  <a:moveTo>
                    <a:pt x="211" y="1"/>
                  </a:moveTo>
                  <a:cubicBezTo>
                    <a:pt x="197" y="1"/>
                    <a:pt x="182" y="1"/>
                    <a:pt x="168" y="1"/>
                  </a:cubicBezTo>
                  <a:lnTo>
                    <a:pt x="1" y="1"/>
                  </a:lnTo>
                  <a:cubicBezTo>
                    <a:pt x="549" y="97"/>
                    <a:pt x="1001" y="573"/>
                    <a:pt x="1001" y="1168"/>
                  </a:cubicBezTo>
                  <a:lnTo>
                    <a:pt x="1001" y="2121"/>
                  </a:lnTo>
                  <a:cubicBezTo>
                    <a:pt x="1001" y="2169"/>
                    <a:pt x="977" y="2240"/>
                    <a:pt x="953" y="2264"/>
                  </a:cubicBezTo>
                  <a:cubicBezTo>
                    <a:pt x="977" y="2335"/>
                    <a:pt x="1025" y="2359"/>
                    <a:pt x="1120" y="2359"/>
                  </a:cubicBezTo>
                  <a:cubicBezTo>
                    <a:pt x="1215" y="2359"/>
                    <a:pt x="1263" y="2335"/>
                    <a:pt x="1311" y="2288"/>
                  </a:cubicBezTo>
                  <a:cubicBezTo>
                    <a:pt x="1335" y="2240"/>
                    <a:pt x="1358" y="2169"/>
                    <a:pt x="1358" y="2121"/>
                  </a:cubicBezTo>
                  <a:lnTo>
                    <a:pt x="1358" y="1168"/>
                  </a:lnTo>
                  <a:cubicBezTo>
                    <a:pt x="1358" y="516"/>
                    <a:pt x="857" y="1"/>
                    <a:pt x="21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53"/>
            <p:cNvSpPr/>
            <p:nvPr/>
          </p:nvSpPr>
          <p:spPr>
            <a:xfrm>
              <a:off x="7588513" y="3809496"/>
              <a:ext cx="71049" cy="111627"/>
            </a:xfrm>
            <a:custGeom>
              <a:rect b="b" l="l" r="r" t="t"/>
              <a:pathLst>
                <a:path extrusionOk="0" h="3744" w="2383">
                  <a:moveTo>
                    <a:pt x="1192" y="1"/>
                  </a:moveTo>
                  <a:cubicBezTo>
                    <a:pt x="549" y="1"/>
                    <a:pt x="1" y="524"/>
                    <a:pt x="1" y="1191"/>
                  </a:cubicBezTo>
                  <a:lnTo>
                    <a:pt x="1" y="1858"/>
                  </a:lnTo>
                  <a:cubicBezTo>
                    <a:pt x="1" y="1930"/>
                    <a:pt x="25" y="1977"/>
                    <a:pt x="72" y="2025"/>
                  </a:cubicBezTo>
                  <a:lnTo>
                    <a:pt x="120" y="2072"/>
                  </a:lnTo>
                  <a:lnTo>
                    <a:pt x="144" y="2072"/>
                  </a:lnTo>
                  <a:lnTo>
                    <a:pt x="120" y="2287"/>
                  </a:lnTo>
                  <a:lnTo>
                    <a:pt x="120" y="2311"/>
                  </a:lnTo>
                  <a:cubicBezTo>
                    <a:pt x="96" y="2406"/>
                    <a:pt x="191" y="2501"/>
                    <a:pt x="263" y="2501"/>
                  </a:cubicBezTo>
                  <a:lnTo>
                    <a:pt x="501" y="2501"/>
                  </a:lnTo>
                  <a:lnTo>
                    <a:pt x="501" y="3477"/>
                  </a:lnTo>
                  <a:cubicBezTo>
                    <a:pt x="501" y="3525"/>
                    <a:pt x="549" y="3597"/>
                    <a:pt x="572" y="3620"/>
                  </a:cubicBezTo>
                  <a:cubicBezTo>
                    <a:pt x="667" y="3707"/>
                    <a:pt x="766" y="3744"/>
                    <a:pt x="857" y="3744"/>
                  </a:cubicBezTo>
                  <a:cubicBezTo>
                    <a:pt x="1042" y="3744"/>
                    <a:pt x="1192" y="3590"/>
                    <a:pt x="1192" y="3382"/>
                  </a:cubicBezTo>
                  <a:cubicBezTo>
                    <a:pt x="1192" y="3590"/>
                    <a:pt x="1342" y="3744"/>
                    <a:pt x="1526" y="3744"/>
                  </a:cubicBezTo>
                  <a:cubicBezTo>
                    <a:pt x="1617" y="3744"/>
                    <a:pt x="1717" y="3707"/>
                    <a:pt x="1811" y="3620"/>
                  </a:cubicBezTo>
                  <a:cubicBezTo>
                    <a:pt x="1882" y="3597"/>
                    <a:pt x="1882" y="3525"/>
                    <a:pt x="1882" y="3477"/>
                  </a:cubicBezTo>
                  <a:lnTo>
                    <a:pt x="1882" y="2501"/>
                  </a:lnTo>
                  <a:lnTo>
                    <a:pt x="2097" y="2501"/>
                  </a:lnTo>
                  <a:cubicBezTo>
                    <a:pt x="2168" y="2501"/>
                    <a:pt x="2239" y="2406"/>
                    <a:pt x="2239" y="2311"/>
                  </a:cubicBezTo>
                  <a:lnTo>
                    <a:pt x="2168" y="2049"/>
                  </a:lnTo>
                  <a:lnTo>
                    <a:pt x="2168" y="2049"/>
                  </a:lnTo>
                  <a:cubicBezTo>
                    <a:pt x="2216" y="2072"/>
                    <a:pt x="2239" y="2072"/>
                    <a:pt x="2239" y="2072"/>
                  </a:cubicBezTo>
                  <a:cubicBezTo>
                    <a:pt x="2263" y="2072"/>
                    <a:pt x="2263" y="2049"/>
                    <a:pt x="2287" y="2049"/>
                  </a:cubicBezTo>
                  <a:cubicBezTo>
                    <a:pt x="2335" y="2025"/>
                    <a:pt x="2359" y="1977"/>
                    <a:pt x="2359" y="1953"/>
                  </a:cubicBezTo>
                  <a:cubicBezTo>
                    <a:pt x="2359" y="1930"/>
                    <a:pt x="2382" y="1906"/>
                    <a:pt x="2382" y="1858"/>
                  </a:cubicBezTo>
                  <a:lnTo>
                    <a:pt x="2382" y="1191"/>
                  </a:lnTo>
                  <a:cubicBezTo>
                    <a:pt x="2382" y="524"/>
                    <a:pt x="1858" y="1"/>
                    <a:pt x="119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53"/>
            <p:cNvSpPr/>
            <p:nvPr/>
          </p:nvSpPr>
          <p:spPr>
            <a:xfrm>
              <a:off x="7618358" y="3810211"/>
              <a:ext cx="41204" cy="112224"/>
            </a:xfrm>
            <a:custGeom>
              <a:rect b="b" l="l" r="r" t="t"/>
              <a:pathLst>
                <a:path extrusionOk="0" h="3764" w="1382">
                  <a:moveTo>
                    <a:pt x="0" y="0"/>
                  </a:moveTo>
                  <a:cubicBezTo>
                    <a:pt x="572" y="72"/>
                    <a:pt x="1024" y="572"/>
                    <a:pt x="1024" y="1167"/>
                  </a:cubicBezTo>
                  <a:lnTo>
                    <a:pt x="1024" y="1834"/>
                  </a:lnTo>
                  <a:cubicBezTo>
                    <a:pt x="1024" y="1858"/>
                    <a:pt x="1000" y="1906"/>
                    <a:pt x="1000" y="1929"/>
                  </a:cubicBezTo>
                  <a:cubicBezTo>
                    <a:pt x="1000" y="1953"/>
                    <a:pt x="953" y="1977"/>
                    <a:pt x="929" y="2025"/>
                  </a:cubicBezTo>
                  <a:cubicBezTo>
                    <a:pt x="905" y="2025"/>
                    <a:pt x="905" y="2048"/>
                    <a:pt x="881" y="2048"/>
                  </a:cubicBezTo>
                  <a:lnTo>
                    <a:pt x="834" y="2048"/>
                  </a:lnTo>
                  <a:lnTo>
                    <a:pt x="905" y="2310"/>
                  </a:lnTo>
                  <a:cubicBezTo>
                    <a:pt x="929" y="2406"/>
                    <a:pt x="834" y="2501"/>
                    <a:pt x="762" y="2501"/>
                  </a:cubicBezTo>
                  <a:lnTo>
                    <a:pt x="691" y="2501"/>
                  </a:lnTo>
                  <a:cubicBezTo>
                    <a:pt x="595" y="2501"/>
                    <a:pt x="524" y="2572"/>
                    <a:pt x="524" y="2668"/>
                  </a:cubicBezTo>
                  <a:lnTo>
                    <a:pt x="524" y="3382"/>
                  </a:lnTo>
                  <a:cubicBezTo>
                    <a:pt x="524" y="3525"/>
                    <a:pt x="453" y="3644"/>
                    <a:pt x="334" y="3715"/>
                  </a:cubicBezTo>
                  <a:cubicBezTo>
                    <a:pt x="405" y="3739"/>
                    <a:pt x="453" y="3763"/>
                    <a:pt x="548" y="3763"/>
                  </a:cubicBezTo>
                  <a:cubicBezTo>
                    <a:pt x="762" y="3763"/>
                    <a:pt x="905" y="3596"/>
                    <a:pt x="905" y="3406"/>
                  </a:cubicBezTo>
                  <a:lnTo>
                    <a:pt x="905" y="2525"/>
                  </a:lnTo>
                  <a:lnTo>
                    <a:pt x="1119" y="2525"/>
                  </a:lnTo>
                  <a:cubicBezTo>
                    <a:pt x="1215" y="2525"/>
                    <a:pt x="1286" y="2429"/>
                    <a:pt x="1262" y="2334"/>
                  </a:cubicBezTo>
                  <a:lnTo>
                    <a:pt x="1215" y="2072"/>
                  </a:lnTo>
                  <a:lnTo>
                    <a:pt x="1238" y="2072"/>
                  </a:lnTo>
                  <a:cubicBezTo>
                    <a:pt x="1262" y="2072"/>
                    <a:pt x="1286" y="2048"/>
                    <a:pt x="1286" y="2048"/>
                  </a:cubicBezTo>
                  <a:cubicBezTo>
                    <a:pt x="1334" y="2025"/>
                    <a:pt x="1358" y="1977"/>
                    <a:pt x="1358" y="1953"/>
                  </a:cubicBezTo>
                  <a:cubicBezTo>
                    <a:pt x="1381" y="1929"/>
                    <a:pt x="1381" y="1906"/>
                    <a:pt x="1381" y="1858"/>
                  </a:cubicBezTo>
                  <a:lnTo>
                    <a:pt x="1381" y="1191"/>
                  </a:lnTo>
                  <a:cubicBezTo>
                    <a:pt x="1381" y="524"/>
                    <a:pt x="857"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53"/>
            <p:cNvSpPr/>
            <p:nvPr/>
          </p:nvSpPr>
          <p:spPr>
            <a:xfrm>
              <a:off x="7608399" y="3762984"/>
              <a:ext cx="31991" cy="31186"/>
            </a:xfrm>
            <a:custGeom>
              <a:rect b="b" l="l" r="r" t="t"/>
              <a:pathLst>
                <a:path extrusionOk="0" h="1046" w="1073">
                  <a:moveTo>
                    <a:pt x="572" y="1"/>
                  </a:moveTo>
                  <a:cubicBezTo>
                    <a:pt x="525" y="1"/>
                    <a:pt x="477" y="13"/>
                    <a:pt x="429" y="36"/>
                  </a:cubicBezTo>
                  <a:cubicBezTo>
                    <a:pt x="382" y="36"/>
                    <a:pt x="358" y="60"/>
                    <a:pt x="286" y="84"/>
                  </a:cubicBezTo>
                  <a:cubicBezTo>
                    <a:pt x="144" y="179"/>
                    <a:pt x="25" y="370"/>
                    <a:pt x="25" y="537"/>
                  </a:cubicBezTo>
                  <a:cubicBezTo>
                    <a:pt x="1" y="727"/>
                    <a:pt x="120" y="894"/>
                    <a:pt x="286" y="989"/>
                  </a:cubicBezTo>
                  <a:cubicBezTo>
                    <a:pt x="374" y="1024"/>
                    <a:pt x="461" y="1046"/>
                    <a:pt x="548" y="1046"/>
                  </a:cubicBezTo>
                  <a:cubicBezTo>
                    <a:pt x="580" y="1046"/>
                    <a:pt x="612" y="1043"/>
                    <a:pt x="644" y="1037"/>
                  </a:cubicBezTo>
                  <a:lnTo>
                    <a:pt x="715" y="1037"/>
                  </a:lnTo>
                  <a:cubicBezTo>
                    <a:pt x="906" y="989"/>
                    <a:pt x="1072" y="775"/>
                    <a:pt x="1072" y="537"/>
                  </a:cubicBezTo>
                  <a:cubicBezTo>
                    <a:pt x="1072" y="298"/>
                    <a:pt x="906" y="84"/>
                    <a:pt x="715" y="36"/>
                  </a:cubicBezTo>
                  <a:cubicBezTo>
                    <a:pt x="668" y="13"/>
                    <a:pt x="620" y="1"/>
                    <a:pt x="57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53"/>
            <p:cNvSpPr/>
            <p:nvPr/>
          </p:nvSpPr>
          <p:spPr>
            <a:xfrm>
              <a:off x="7609115" y="3763342"/>
              <a:ext cx="29845" cy="30143"/>
            </a:xfrm>
            <a:custGeom>
              <a:rect b="b" l="l" r="r" t="t"/>
              <a:pathLst>
                <a:path extrusionOk="0" h="1011" w="1001">
                  <a:moveTo>
                    <a:pt x="501" y="1"/>
                  </a:moveTo>
                  <a:cubicBezTo>
                    <a:pt x="524" y="72"/>
                    <a:pt x="572" y="144"/>
                    <a:pt x="572" y="239"/>
                  </a:cubicBezTo>
                  <a:cubicBezTo>
                    <a:pt x="572" y="405"/>
                    <a:pt x="453" y="596"/>
                    <a:pt x="286" y="667"/>
                  </a:cubicBezTo>
                  <a:cubicBezTo>
                    <a:pt x="262" y="715"/>
                    <a:pt x="262" y="715"/>
                    <a:pt x="239" y="715"/>
                  </a:cubicBezTo>
                  <a:cubicBezTo>
                    <a:pt x="167" y="739"/>
                    <a:pt x="96" y="739"/>
                    <a:pt x="24" y="739"/>
                  </a:cubicBezTo>
                  <a:lnTo>
                    <a:pt x="1" y="739"/>
                  </a:lnTo>
                  <a:cubicBezTo>
                    <a:pt x="48" y="858"/>
                    <a:pt x="167" y="977"/>
                    <a:pt x="334" y="1001"/>
                  </a:cubicBezTo>
                  <a:lnTo>
                    <a:pt x="382" y="1001"/>
                  </a:lnTo>
                  <a:cubicBezTo>
                    <a:pt x="409" y="1008"/>
                    <a:pt x="439" y="1011"/>
                    <a:pt x="470" y="1011"/>
                  </a:cubicBezTo>
                  <a:cubicBezTo>
                    <a:pt x="545" y="1011"/>
                    <a:pt x="624" y="994"/>
                    <a:pt x="691" y="977"/>
                  </a:cubicBezTo>
                  <a:cubicBezTo>
                    <a:pt x="882" y="882"/>
                    <a:pt x="1001" y="715"/>
                    <a:pt x="1001" y="501"/>
                  </a:cubicBezTo>
                  <a:cubicBezTo>
                    <a:pt x="1001" y="239"/>
                    <a:pt x="810"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53"/>
            <p:cNvSpPr/>
            <p:nvPr/>
          </p:nvSpPr>
          <p:spPr>
            <a:xfrm>
              <a:off x="7697875" y="3578725"/>
              <a:ext cx="31962" cy="29875"/>
            </a:xfrm>
            <a:custGeom>
              <a:rect b="b" l="l" r="r" t="t"/>
              <a:pathLst>
                <a:path extrusionOk="0" h="1002" w="1072">
                  <a:moveTo>
                    <a:pt x="358" y="1"/>
                  </a:moveTo>
                  <a:cubicBezTo>
                    <a:pt x="143" y="49"/>
                    <a:pt x="0" y="263"/>
                    <a:pt x="0" y="501"/>
                  </a:cubicBezTo>
                  <a:cubicBezTo>
                    <a:pt x="0" y="739"/>
                    <a:pt x="143" y="953"/>
                    <a:pt x="358" y="1001"/>
                  </a:cubicBezTo>
                  <a:lnTo>
                    <a:pt x="524" y="1001"/>
                  </a:lnTo>
                  <a:cubicBezTo>
                    <a:pt x="596" y="1001"/>
                    <a:pt x="691" y="1001"/>
                    <a:pt x="739" y="977"/>
                  </a:cubicBezTo>
                  <a:cubicBezTo>
                    <a:pt x="762" y="977"/>
                    <a:pt x="762" y="977"/>
                    <a:pt x="810" y="953"/>
                  </a:cubicBezTo>
                  <a:cubicBezTo>
                    <a:pt x="953" y="858"/>
                    <a:pt x="1072" y="668"/>
                    <a:pt x="1072" y="501"/>
                  </a:cubicBezTo>
                  <a:cubicBezTo>
                    <a:pt x="1072" y="287"/>
                    <a:pt x="953" y="120"/>
                    <a:pt x="739" y="25"/>
                  </a:cubicBezTo>
                  <a:cubicBezTo>
                    <a:pt x="691" y="1"/>
                    <a:pt x="620"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53"/>
            <p:cNvSpPr/>
            <p:nvPr/>
          </p:nvSpPr>
          <p:spPr>
            <a:xfrm>
              <a:off x="7698591" y="3579441"/>
              <a:ext cx="30560" cy="30471"/>
            </a:xfrm>
            <a:custGeom>
              <a:rect b="b" l="l" r="r" t="t"/>
              <a:pathLst>
                <a:path extrusionOk="0" h="1022" w="1025">
                  <a:moveTo>
                    <a:pt x="500" y="1"/>
                  </a:moveTo>
                  <a:cubicBezTo>
                    <a:pt x="548" y="96"/>
                    <a:pt x="572" y="144"/>
                    <a:pt x="572" y="239"/>
                  </a:cubicBezTo>
                  <a:cubicBezTo>
                    <a:pt x="572" y="406"/>
                    <a:pt x="453" y="596"/>
                    <a:pt x="310" y="691"/>
                  </a:cubicBezTo>
                  <a:cubicBezTo>
                    <a:pt x="262" y="715"/>
                    <a:pt x="262" y="715"/>
                    <a:pt x="238" y="715"/>
                  </a:cubicBezTo>
                  <a:cubicBezTo>
                    <a:pt x="191" y="739"/>
                    <a:pt x="95" y="739"/>
                    <a:pt x="24" y="739"/>
                  </a:cubicBezTo>
                  <a:lnTo>
                    <a:pt x="0" y="739"/>
                  </a:lnTo>
                  <a:cubicBezTo>
                    <a:pt x="72" y="858"/>
                    <a:pt x="191" y="977"/>
                    <a:pt x="334" y="1001"/>
                  </a:cubicBezTo>
                  <a:lnTo>
                    <a:pt x="381" y="1001"/>
                  </a:lnTo>
                  <a:cubicBezTo>
                    <a:pt x="411" y="1016"/>
                    <a:pt x="443" y="1021"/>
                    <a:pt x="475" y="1021"/>
                  </a:cubicBezTo>
                  <a:cubicBezTo>
                    <a:pt x="548" y="1021"/>
                    <a:pt x="625" y="994"/>
                    <a:pt x="691" y="977"/>
                  </a:cubicBezTo>
                  <a:cubicBezTo>
                    <a:pt x="905" y="882"/>
                    <a:pt x="1024" y="715"/>
                    <a:pt x="1024" y="501"/>
                  </a:cubicBezTo>
                  <a:cubicBezTo>
                    <a:pt x="1024" y="215"/>
                    <a:pt x="786" y="1"/>
                    <a:pt x="50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53"/>
            <p:cNvSpPr/>
            <p:nvPr/>
          </p:nvSpPr>
          <p:spPr>
            <a:xfrm>
              <a:off x="7677273" y="3625595"/>
              <a:ext cx="71049" cy="113625"/>
            </a:xfrm>
            <a:custGeom>
              <a:rect b="b" l="l" r="r" t="t"/>
              <a:pathLst>
                <a:path extrusionOk="0" h="3811" w="2383">
                  <a:moveTo>
                    <a:pt x="953" y="1"/>
                  </a:moveTo>
                  <a:cubicBezTo>
                    <a:pt x="72" y="1"/>
                    <a:pt x="1" y="929"/>
                    <a:pt x="1" y="1215"/>
                  </a:cubicBezTo>
                  <a:lnTo>
                    <a:pt x="1" y="2239"/>
                  </a:lnTo>
                  <a:lnTo>
                    <a:pt x="1" y="2263"/>
                  </a:lnTo>
                  <a:cubicBezTo>
                    <a:pt x="73" y="2336"/>
                    <a:pt x="149" y="2364"/>
                    <a:pt x="216" y="2364"/>
                  </a:cubicBezTo>
                  <a:cubicBezTo>
                    <a:pt x="349" y="2364"/>
                    <a:pt x="453" y="2254"/>
                    <a:pt x="453" y="2144"/>
                  </a:cubicBezTo>
                  <a:lnTo>
                    <a:pt x="453" y="3573"/>
                  </a:lnTo>
                  <a:cubicBezTo>
                    <a:pt x="453" y="3597"/>
                    <a:pt x="453" y="3597"/>
                    <a:pt x="477" y="3620"/>
                  </a:cubicBezTo>
                  <a:cubicBezTo>
                    <a:pt x="580" y="3741"/>
                    <a:pt x="699" y="3790"/>
                    <a:pt x="808" y="3790"/>
                  </a:cubicBezTo>
                  <a:cubicBezTo>
                    <a:pt x="1002" y="3790"/>
                    <a:pt x="1168" y="3636"/>
                    <a:pt x="1168" y="3454"/>
                  </a:cubicBezTo>
                  <a:lnTo>
                    <a:pt x="1191" y="3454"/>
                  </a:lnTo>
                  <a:cubicBezTo>
                    <a:pt x="1191" y="3668"/>
                    <a:pt x="1358" y="3811"/>
                    <a:pt x="1549" y="3811"/>
                  </a:cubicBezTo>
                  <a:cubicBezTo>
                    <a:pt x="1715" y="3811"/>
                    <a:pt x="1882" y="3620"/>
                    <a:pt x="1882" y="3454"/>
                  </a:cubicBezTo>
                  <a:lnTo>
                    <a:pt x="1882" y="2168"/>
                  </a:lnTo>
                  <a:cubicBezTo>
                    <a:pt x="1882" y="2287"/>
                    <a:pt x="2001" y="2406"/>
                    <a:pt x="2120" y="2406"/>
                  </a:cubicBezTo>
                  <a:cubicBezTo>
                    <a:pt x="2239" y="2406"/>
                    <a:pt x="2311" y="2287"/>
                    <a:pt x="2311" y="2168"/>
                  </a:cubicBezTo>
                  <a:lnTo>
                    <a:pt x="2311" y="1215"/>
                  </a:lnTo>
                  <a:cubicBezTo>
                    <a:pt x="2382" y="525"/>
                    <a:pt x="1858"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53"/>
            <p:cNvSpPr/>
            <p:nvPr/>
          </p:nvSpPr>
          <p:spPr>
            <a:xfrm>
              <a:off x="7718448" y="3653293"/>
              <a:ext cx="15653" cy="85241"/>
            </a:xfrm>
            <a:custGeom>
              <a:rect b="b" l="l" r="r" t="t"/>
              <a:pathLst>
                <a:path extrusionOk="0" h="2859" w="525">
                  <a:moveTo>
                    <a:pt x="477" y="0"/>
                  </a:moveTo>
                  <a:cubicBezTo>
                    <a:pt x="311" y="0"/>
                    <a:pt x="168" y="119"/>
                    <a:pt x="168" y="286"/>
                  </a:cubicBezTo>
                  <a:lnTo>
                    <a:pt x="168" y="2501"/>
                  </a:lnTo>
                  <a:cubicBezTo>
                    <a:pt x="168" y="2620"/>
                    <a:pt x="120" y="2739"/>
                    <a:pt x="1" y="2787"/>
                  </a:cubicBezTo>
                  <a:cubicBezTo>
                    <a:pt x="49" y="2811"/>
                    <a:pt x="120" y="2858"/>
                    <a:pt x="168" y="2858"/>
                  </a:cubicBezTo>
                  <a:cubicBezTo>
                    <a:pt x="382" y="2858"/>
                    <a:pt x="525" y="2691"/>
                    <a:pt x="525" y="2501"/>
                  </a:cubicBezTo>
                  <a:lnTo>
                    <a:pt x="525"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53"/>
            <p:cNvSpPr/>
            <p:nvPr/>
          </p:nvSpPr>
          <p:spPr>
            <a:xfrm>
              <a:off x="7707804" y="3626280"/>
              <a:ext cx="40519" cy="70363"/>
            </a:xfrm>
            <a:custGeom>
              <a:rect b="b" l="l" r="r" t="t"/>
              <a:pathLst>
                <a:path extrusionOk="0" h="2360" w="1359">
                  <a:moveTo>
                    <a:pt x="211" y="1"/>
                  </a:moveTo>
                  <a:cubicBezTo>
                    <a:pt x="197" y="1"/>
                    <a:pt x="182" y="1"/>
                    <a:pt x="167" y="1"/>
                  </a:cubicBezTo>
                  <a:lnTo>
                    <a:pt x="1" y="1"/>
                  </a:lnTo>
                  <a:cubicBezTo>
                    <a:pt x="548" y="97"/>
                    <a:pt x="1001" y="573"/>
                    <a:pt x="1001" y="1168"/>
                  </a:cubicBezTo>
                  <a:lnTo>
                    <a:pt x="1001" y="2121"/>
                  </a:lnTo>
                  <a:cubicBezTo>
                    <a:pt x="1001" y="2169"/>
                    <a:pt x="977" y="2240"/>
                    <a:pt x="953" y="2264"/>
                  </a:cubicBezTo>
                  <a:cubicBezTo>
                    <a:pt x="977" y="2335"/>
                    <a:pt x="1025" y="2359"/>
                    <a:pt x="1120" y="2359"/>
                  </a:cubicBezTo>
                  <a:cubicBezTo>
                    <a:pt x="1215" y="2359"/>
                    <a:pt x="1263" y="2335"/>
                    <a:pt x="1311" y="2288"/>
                  </a:cubicBezTo>
                  <a:cubicBezTo>
                    <a:pt x="1334" y="2240"/>
                    <a:pt x="1358" y="2169"/>
                    <a:pt x="1358" y="2121"/>
                  </a:cubicBezTo>
                  <a:lnTo>
                    <a:pt x="1358" y="1168"/>
                  </a:lnTo>
                  <a:cubicBezTo>
                    <a:pt x="1358" y="516"/>
                    <a:pt x="857" y="1"/>
                    <a:pt x="21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53"/>
            <p:cNvSpPr/>
            <p:nvPr/>
          </p:nvSpPr>
          <p:spPr>
            <a:xfrm>
              <a:off x="7677273" y="3809496"/>
              <a:ext cx="71049" cy="111627"/>
            </a:xfrm>
            <a:custGeom>
              <a:rect b="b" l="l" r="r" t="t"/>
              <a:pathLst>
                <a:path extrusionOk="0" h="3744" w="2383">
                  <a:moveTo>
                    <a:pt x="1191" y="1"/>
                  </a:moveTo>
                  <a:cubicBezTo>
                    <a:pt x="548" y="1"/>
                    <a:pt x="1" y="524"/>
                    <a:pt x="1" y="1191"/>
                  </a:cubicBezTo>
                  <a:lnTo>
                    <a:pt x="1" y="1858"/>
                  </a:lnTo>
                  <a:cubicBezTo>
                    <a:pt x="1" y="1930"/>
                    <a:pt x="25" y="1977"/>
                    <a:pt x="72" y="2025"/>
                  </a:cubicBezTo>
                  <a:lnTo>
                    <a:pt x="120" y="2072"/>
                  </a:lnTo>
                  <a:lnTo>
                    <a:pt x="144" y="2072"/>
                  </a:lnTo>
                  <a:lnTo>
                    <a:pt x="120" y="2287"/>
                  </a:lnTo>
                  <a:lnTo>
                    <a:pt x="120" y="2311"/>
                  </a:lnTo>
                  <a:cubicBezTo>
                    <a:pt x="96" y="2406"/>
                    <a:pt x="191" y="2501"/>
                    <a:pt x="263" y="2501"/>
                  </a:cubicBezTo>
                  <a:lnTo>
                    <a:pt x="501" y="2501"/>
                  </a:lnTo>
                  <a:lnTo>
                    <a:pt x="501" y="3477"/>
                  </a:lnTo>
                  <a:cubicBezTo>
                    <a:pt x="501" y="3525"/>
                    <a:pt x="548" y="3597"/>
                    <a:pt x="572" y="3620"/>
                  </a:cubicBezTo>
                  <a:cubicBezTo>
                    <a:pt x="666" y="3707"/>
                    <a:pt x="766" y="3744"/>
                    <a:pt x="857" y="3744"/>
                  </a:cubicBezTo>
                  <a:cubicBezTo>
                    <a:pt x="1042" y="3744"/>
                    <a:pt x="1191" y="3590"/>
                    <a:pt x="1191" y="3382"/>
                  </a:cubicBezTo>
                  <a:cubicBezTo>
                    <a:pt x="1191" y="3590"/>
                    <a:pt x="1341" y="3744"/>
                    <a:pt x="1526" y="3744"/>
                  </a:cubicBezTo>
                  <a:cubicBezTo>
                    <a:pt x="1617" y="3744"/>
                    <a:pt x="1716" y="3707"/>
                    <a:pt x="1811" y="3620"/>
                  </a:cubicBezTo>
                  <a:cubicBezTo>
                    <a:pt x="1882" y="3597"/>
                    <a:pt x="1882" y="3525"/>
                    <a:pt x="1882" y="3477"/>
                  </a:cubicBezTo>
                  <a:lnTo>
                    <a:pt x="1882" y="2501"/>
                  </a:lnTo>
                  <a:lnTo>
                    <a:pt x="2096" y="2501"/>
                  </a:lnTo>
                  <a:cubicBezTo>
                    <a:pt x="2168" y="2501"/>
                    <a:pt x="2239" y="2406"/>
                    <a:pt x="2239" y="2311"/>
                  </a:cubicBezTo>
                  <a:lnTo>
                    <a:pt x="2168" y="2049"/>
                  </a:lnTo>
                  <a:lnTo>
                    <a:pt x="2168" y="2049"/>
                  </a:lnTo>
                  <a:cubicBezTo>
                    <a:pt x="2215" y="2072"/>
                    <a:pt x="2239" y="2072"/>
                    <a:pt x="2239" y="2072"/>
                  </a:cubicBezTo>
                  <a:cubicBezTo>
                    <a:pt x="2263" y="2072"/>
                    <a:pt x="2263" y="2049"/>
                    <a:pt x="2287" y="2049"/>
                  </a:cubicBezTo>
                  <a:cubicBezTo>
                    <a:pt x="2335"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53"/>
            <p:cNvSpPr/>
            <p:nvPr/>
          </p:nvSpPr>
          <p:spPr>
            <a:xfrm>
              <a:off x="7707088" y="3810211"/>
              <a:ext cx="41234" cy="112224"/>
            </a:xfrm>
            <a:custGeom>
              <a:rect b="b" l="l" r="r" t="t"/>
              <a:pathLst>
                <a:path extrusionOk="0" h="3764" w="1383">
                  <a:moveTo>
                    <a:pt x="1" y="0"/>
                  </a:moveTo>
                  <a:cubicBezTo>
                    <a:pt x="572" y="72"/>
                    <a:pt x="1025" y="572"/>
                    <a:pt x="1025" y="1167"/>
                  </a:cubicBezTo>
                  <a:lnTo>
                    <a:pt x="1025" y="1834"/>
                  </a:lnTo>
                  <a:cubicBezTo>
                    <a:pt x="1025" y="1858"/>
                    <a:pt x="1001" y="1906"/>
                    <a:pt x="1001" y="1929"/>
                  </a:cubicBezTo>
                  <a:cubicBezTo>
                    <a:pt x="1001" y="1953"/>
                    <a:pt x="953" y="1977"/>
                    <a:pt x="930" y="2025"/>
                  </a:cubicBezTo>
                  <a:cubicBezTo>
                    <a:pt x="906" y="2025"/>
                    <a:pt x="906" y="2048"/>
                    <a:pt x="882" y="2048"/>
                  </a:cubicBezTo>
                  <a:lnTo>
                    <a:pt x="834" y="2048"/>
                  </a:lnTo>
                  <a:lnTo>
                    <a:pt x="906" y="2310"/>
                  </a:lnTo>
                  <a:cubicBezTo>
                    <a:pt x="930" y="2406"/>
                    <a:pt x="834" y="2501"/>
                    <a:pt x="763" y="2501"/>
                  </a:cubicBezTo>
                  <a:lnTo>
                    <a:pt x="692" y="2501"/>
                  </a:lnTo>
                  <a:cubicBezTo>
                    <a:pt x="596" y="2501"/>
                    <a:pt x="525" y="2572"/>
                    <a:pt x="525" y="2668"/>
                  </a:cubicBezTo>
                  <a:lnTo>
                    <a:pt x="525" y="3382"/>
                  </a:lnTo>
                  <a:cubicBezTo>
                    <a:pt x="525" y="3525"/>
                    <a:pt x="453" y="3644"/>
                    <a:pt x="334" y="3715"/>
                  </a:cubicBezTo>
                  <a:cubicBezTo>
                    <a:pt x="406" y="3739"/>
                    <a:pt x="453" y="3763"/>
                    <a:pt x="549" y="3763"/>
                  </a:cubicBezTo>
                  <a:cubicBezTo>
                    <a:pt x="763" y="3763"/>
                    <a:pt x="906" y="3596"/>
                    <a:pt x="906" y="3406"/>
                  </a:cubicBezTo>
                  <a:lnTo>
                    <a:pt x="906" y="2525"/>
                  </a:lnTo>
                  <a:lnTo>
                    <a:pt x="1120" y="2525"/>
                  </a:lnTo>
                  <a:cubicBezTo>
                    <a:pt x="1215" y="2525"/>
                    <a:pt x="1287" y="2429"/>
                    <a:pt x="1263" y="2334"/>
                  </a:cubicBezTo>
                  <a:lnTo>
                    <a:pt x="1215" y="2072"/>
                  </a:lnTo>
                  <a:lnTo>
                    <a:pt x="1239" y="2072"/>
                  </a:lnTo>
                  <a:cubicBezTo>
                    <a:pt x="1263" y="2072"/>
                    <a:pt x="1287" y="2048"/>
                    <a:pt x="1287" y="2048"/>
                  </a:cubicBezTo>
                  <a:cubicBezTo>
                    <a:pt x="1335"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53"/>
            <p:cNvSpPr/>
            <p:nvPr/>
          </p:nvSpPr>
          <p:spPr>
            <a:xfrm>
              <a:off x="7697875" y="3762984"/>
              <a:ext cx="31276" cy="31186"/>
            </a:xfrm>
            <a:custGeom>
              <a:rect b="b" l="l" r="r" t="t"/>
              <a:pathLst>
                <a:path extrusionOk="0" h="1046" w="1049">
                  <a:moveTo>
                    <a:pt x="548" y="1"/>
                  </a:moveTo>
                  <a:cubicBezTo>
                    <a:pt x="500" y="1"/>
                    <a:pt x="453" y="13"/>
                    <a:pt x="405" y="36"/>
                  </a:cubicBezTo>
                  <a:cubicBezTo>
                    <a:pt x="358" y="36"/>
                    <a:pt x="334" y="60"/>
                    <a:pt x="262" y="84"/>
                  </a:cubicBezTo>
                  <a:cubicBezTo>
                    <a:pt x="119" y="179"/>
                    <a:pt x="0" y="370"/>
                    <a:pt x="0" y="537"/>
                  </a:cubicBezTo>
                  <a:cubicBezTo>
                    <a:pt x="0" y="727"/>
                    <a:pt x="96" y="894"/>
                    <a:pt x="262" y="989"/>
                  </a:cubicBezTo>
                  <a:cubicBezTo>
                    <a:pt x="349" y="1024"/>
                    <a:pt x="437" y="1046"/>
                    <a:pt x="524" y="1046"/>
                  </a:cubicBezTo>
                  <a:cubicBezTo>
                    <a:pt x="556" y="1046"/>
                    <a:pt x="588" y="1043"/>
                    <a:pt x="620" y="1037"/>
                  </a:cubicBezTo>
                  <a:lnTo>
                    <a:pt x="691" y="1037"/>
                  </a:lnTo>
                  <a:cubicBezTo>
                    <a:pt x="881" y="989"/>
                    <a:pt x="1048" y="775"/>
                    <a:pt x="1048" y="537"/>
                  </a:cubicBezTo>
                  <a:cubicBezTo>
                    <a:pt x="1048" y="298"/>
                    <a:pt x="881" y="84"/>
                    <a:pt x="691" y="36"/>
                  </a:cubicBezTo>
                  <a:cubicBezTo>
                    <a:pt x="643" y="13"/>
                    <a:pt x="596" y="1"/>
                    <a:pt x="548"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53"/>
            <p:cNvSpPr/>
            <p:nvPr/>
          </p:nvSpPr>
          <p:spPr>
            <a:xfrm>
              <a:off x="7698591" y="3763342"/>
              <a:ext cx="30560" cy="30143"/>
            </a:xfrm>
            <a:custGeom>
              <a:rect b="b" l="l" r="r" t="t"/>
              <a:pathLst>
                <a:path extrusionOk="0" h="1011" w="1025">
                  <a:moveTo>
                    <a:pt x="500" y="1"/>
                  </a:moveTo>
                  <a:cubicBezTo>
                    <a:pt x="548" y="72"/>
                    <a:pt x="572" y="144"/>
                    <a:pt x="572" y="239"/>
                  </a:cubicBezTo>
                  <a:cubicBezTo>
                    <a:pt x="572" y="405"/>
                    <a:pt x="453" y="596"/>
                    <a:pt x="310" y="667"/>
                  </a:cubicBezTo>
                  <a:cubicBezTo>
                    <a:pt x="262" y="715"/>
                    <a:pt x="262" y="715"/>
                    <a:pt x="238" y="715"/>
                  </a:cubicBezTo>
                  <a:cubicBezTo>
                    <a:pt x="191" y="739"/>
                    <a:pt x="95" y="739"/>
                    <a:pt x="24" y="739"/>
                  </a:cubicBezTo>
                  <a:lnTo>
                    <a:pt x="0" y="739"/>
                  </a:lnTo>
                  <a:cubicBezTo>
                    <a:pt x="72" y="858"/>
                    <a:pt x="191" y="977"/>
                    <a:pt x="334" y="1001"/>
                  </a:cubicBezTo>
                  <a:lnTo>
                    <a:pt x="381" y="1001"/>
                  </a:lnTo>
                  <a:cubicBezTo>
                    <a:pt x="409" y="1008"/>
                    <a:pt x="439" y="1011"/>
                    <a:pt x="470" y="1011"/>
                  </a:cubicBezTo>
                  <a:cubicBezTo>
                    <a:pt x="544" y="1011"/>
                    <a:pt x="623" y="994"/>
                    <a:pt x="691" y="977"/>
                  </a:cubicBezTo>
                  <a:cubicBezTo>
                    <a:pt x="905" y="882"/>
                    <a:pt x="1024" y="715"/>
                    <a:pt x="1024" y="501"/>
                  </a:cubicBezTo>
                  <a:cubicBezTo>
                    <a:pt x="1024" y="239"/>
                    <a:pt x="786" y="1"/>
                    <a:pt x="500"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53"/>
            <p:cNvSpPr/>
            <p:nvPr/>
          </p:nvSpPr>
          <p:spPr>
            <a:xfrm>
              <a:off x="7403210" y="3803831"/>
              <a:ext cx="83094" cy="121436"/>
            </a:xfrm>
            <a:custGeom>
              <a:rect b="b" l="l" r="r" t="t"/>
              <a:pathLst>
                <a:path extrusionOk="0" h="4073" w="2787">
                  <a:moveTo>
                    <a:pt x="1286" y="2882"/>
                  </a:moveTo>
                  <a:lnTo>
                    <a:pt x="1286" y="3572"/>
                  </a:lnTo>
                  <a:lnTo>
                    <a:pt x="1286" y="3667"/>
                  </a:lnTo>
                  <a:cubicBezTo>
                    <a:pt x="1239" y="3763"/>
                    <a:pt x="1167" y="3787"/>
                    <a:pt x="1096" y="3787"/>
                  </a:cubicBezTo>
                  <a:cubicBezTo>
                    <a:pt x="1001" y="3787"/>
                    <a:pt x="929" y="3691"/>
                    <a:pt x="929" y="3596"/>
                  </a:cubicBezTo>
                  <a:lnTo>
                    <a:pt x="929" y="2882"/>
                  </a:lnTo>
                  <a:close/>
                  <a:moveTo>
                    <a:pt x="2001" y="2882"/>
                  </a:moveTo>
                  <a:lnTo>
                    <a:pt x="2001" y="3596"/>
                  </a:lnTo>
                  <a:cubicBezTo>
                    <a:pt x="2001" y="3691"/>
                    <a:pt x="1905" y="3787"/>
                    <a:pt x="1810" y="3787"/>
                  </a:cubicBezTo>
                  <a:cubicBezTo>
                    <a:pt x="1715" y="3787"/>
                    <a:pt x="1667" y="3763"/>
                    <a:pt x="1644" y="3667"/>
                  </a:cubicBezTo>
                  <a:lnTo>
                    <a:pt x="1644" y="3596"/>
                  </a:lnTo>
                  <a:lnTo>
                    <a:pt x="1644" y="3572"/>
                  </a:lnTo>
                  <a:lnTo>
                    <a:pt x="1644" y="2882"/>
                  </a:lnTo>
                  <a:close/>
                  <a:moveTo>
                    <a:pt x="1334" y="0"/>
                  </a:moveTo>
                  <a:cubicBezTo>
                    <a:pt x="953" y="0"/>
                    <a:pt x="619" y="119"/>
                    <a:pt x="358" y="429"/>
                  </a:cubicBezTo>
                  <a:cubicBezTo>
                    <a:pt x="0" y="810"/>
                    <a:pt x="0" y="1310"/>
                    <a:pt x="0" y="1786"/>
                  </a:cubicBezTo>
                  <a:lnTo>
                    <a:pt x="0" y="2024"/>
                  </a:lnTo>
                  <a:lnTo>
                    <a:pt x="0" y="2048"/>
                  </a:lnTo>
                  <a:cubicBezTo>
                    <a:pt x="0" y="2120"/>
                    <a:pt x="24" y="2167"/>
                    <a:pt x="48" y="2239"/>
                  </a:cubicBezTo>
                  <a:cubicBezTo>
                    <a:pt x="48" y="2262"/>
                    <a:pt x="72" y="2262"/>
                    <a:pt x="72" y="2286"/>
                  </a:cubicBezTo>
                  <a:lnTo>
                    <a:pt x="119" y="2334"/>
                  </a:lnTo>
                  <a:lnTo>
                    <a:pt x="72" y="2501"/>
                  </a:lnTo>
                  <a:lnTo>
                    <a:pt x="72" y="2524"/>
                  </a:lnTo>
                  <a:cubicBezTo>
                    <a:pt x="119" y="2715"/>
                    <a:pt x="238" y="2834"/>
                    <a:pt x="405" y="2834"/>
                  </a:cubicBezTo>
                  <a:lnTo>
                    <a:pt x="477" y="2834"/>
                  </a:lnTo>
                  <a:lnTo>
                    <a:pt x="477" y="3548"/>
                  </a:lnTo>
                  <a:cubicBezTo>
                    <a:pt x="477" y="3834"/>
                    <a:pt x="667" y="4072"/>
                    <a:pt x="977" y="4072"/>
                  </a:cubicBezTo>
                  <a:cubicBezTo>
                    <a:pt x="1120" y="4072"/>
                    <a:pt x="1239" y="4048"/>
                    <a:pt x="1358" y="3929"/>
                  </a:cubicBezTo>
                  <a:cubicBezTo>
                    <a:pt x="1453" y="4025"/>
                    <a:pt x="1572" y="4072"/>
                    <a:pt x="1715" y="4072"/>
                  </a:cubicBezTo>
                  <a:lnTo>
                    <a:pt x="1739" y="4072"/>
                  </a:lnTo>
                  <a:cubicBezTo>
                    <a:pt x="2025" y="4072"/>
                    <a:pt x="2263" y="3834"/>
                    <a:pt x="2263" y="3548"/>
                  </a:cubicBezTo>
                  <a:lnTo>
                    <a:pt x="2263" y="2834"/>
                  </a:lnTo>
                  <a:lnTo>
                    <a:pt x="2334" y="2834"/>
                  </a:lnTo>
                  <a:cubicBezTo>
                    <a:pt x="2525" y="2763"/>
                    <a:pt x="2620" y="2620"/>
                    <a:pt x="2620" y="2453"/>
                  </a:cubicBezTo>
                  <a:lnTo>
                    <a:pt x="2572" y="2286"/>
                  </a:lnTo>
                  <a:lnTo>
                    <a:pt x="2620" y="2262"/>
                  </a:lnTo>
                  <a:cubicBezTo>
                    <a:pt x="2691" y="2167"/>
                    <a:pt x="2739" y="2096"/>
                    <a:pt x="2739" y="1977"/>
                  </a:cubicBezTo>
                  <a:lnTo>
                    <a:pt x="2739" y="1286"/>
                  </a:lnTo>
                  <a:cubicBezTo>
                    <a:pt x="2787" y="1143"/>
                    <a:pt x="2739" y="905"/>
                    <a:pt x="2620" y="691"/>
                  </a:cubicBezTo>
                  <a:cubicBezTo>
                    <a:pt x="2579" y="640"/>
                    <a:pt x="2517" y="611"/>
                    <a:pt x="2457" y="611"/>
                  </a:cubicBezTo>
                  <a:cubicBezTo>
                    <a:pt x="2376" y="611"/>
                    <a:pt x="2300" y="663"/>
                    <a:pt x="2287" y="786"/>
                  </a:cubicBezTo>
                  <a:lnTo>
                    <a:pt x="2287" y="810"/>
                  </a:lnTo>
                  <a:cubicBezTo>
                    <a:pt x="2406" y="976"/>
                    <a:pt x="2477" y="1167"/>
                    <a:pt x="2477" y="1381"/>
                  </a:cubicBezTo>
                  <a:lnTo>
                    <a:pt x="2477" y="2024"/>
                  </a:lnTo>
                  <a:cubicBezTo>
                    <a:pt x="2477" y="2048"/>
                    <a:pt x="2406" y="2096"/>
                    <a:pt x="2382" y="2096"/>
                  </a:cubicBezTo>
                  <a:cubicBezTo>
                    <a:pt x="2358" y="2096"/>
                    <a:pt x="2358" y="2048"/>
                    <a:pt x="2358" y="2024"/>
                  </a:cubicBezTo>
                  <a:lnTo>
                    <a:pt x="2358" y="2000"/>
                  </a:lnTo>
                  <a:lnTo>
                    <a:pt x="2358" y="1310"/>
                  </a:lnTo>
                  <a:cubicBezTo>
                    <a:pt x="2358" y="1215"/>
                    <a:pt x="2287" y="1167"/>
                    <a:pt x="2191" y="1143"/>
                  </a:cubicBezTo>
                  <a:cubicBezTo>
                    <a:pt x="2170" y="1135"/>
                    <a:pt x="2150" y="1131"/>
                    <a:pt x="2132" y="1131"/>
                  </a:cubicBezTo>
                  <a:cubicBezTo>
                    <a:pt x="2049" y="1131"/>
                    <a:pt x="2001" y="1212"/>
                    <a:pt x="2001" y="1310"/>
                  </a:cubicBezTo>
                  <a:lnTo>
                    <a:pt x="2001" y="2048"/>
                  </a:lnTo>
                  <a:lnTo>
                    <a:pt x="2001" y="2096"/>
                  </a:lnTo>
                  <a:cubicBezTo>
                    <a:pt x="2025" y="2262"/>
                    <a:pt x="2144" y="2405"/>
                    <a:pt x="2310" y="2453"/>
                  </a:cubicBezTo>
                  <a:lnTo>
                    <a:pt x="2310" y="2524"/>
                  </a:lnTo>
                  <a:lnTo>
                    <a:pt x="572" y="2524"/>
                  </a:lnTo>
                  <a:lnTo>
                    <a:pt x="572" y="2453"/>
                  </a:lnTo>
                  <a:cubicBezTo>
                    <a:pt x="739" y="2405"/>
                    <a:pt x="881" y="2262"/>
                    <a:pt x="881" y="2048"/>
                  </a:cubicBezTo>
                  <a:lnTo>
                    <a:pt x="881" y="2024"/>
                  </a:lnTo>
                  <a:lnTo>
                    <a:pt x="881" y="1286"/>
                  </a:lnTo>
                  <a:cubicBezTo>
                    <a:pt x="881" y="1191"/>
                    <a:pt x="834" y="1143"/>
                    <a:pt x="739" y="1096"/>
                  </a:cubicBezTo>
                  <a:cubicBezTo>
                    <a:pt x="726" y="1093"/>
                    <a:pt x="714" y="1092"/>
                    <a:pt x="702" y="1092"/>
                  </a:cubicBezTo>
                  <a:cubicBezTo>
                    <a:pt x="601" y="1092"/>
                    <a:pt x="524" y="1179"/>
                    <a:pt x="524" y="1286"/>
                  </a:cubicBezTo>
                  <a:lnTo>
                    <a:pt x="524" y="2024"/>
                  </a:lnTo>
                  <a:cubicBezTo>
                    <a:pt x="524" y="2024"/>
                    <a:pt x="500" y="2096"/>
                    <a:pt x="477" y="2096"/>
                  </a:cubicBezTo>
                  <a:cubicBezTo>
                    <a:pt x="429" y="2096"/>
                    <a:pt x="405" y="2048"/>
                    <a:pt x="405" y="2024"/>
                  </a:cubicBezTo>
                  <a:lnTo>
                    <a:pt x="405" y="1334"/>
                  </a:lnTo>
                  <a:cubicBezTo>
                    <a:pt x="405" y="786"/>
                    <a:pt x="858" y="333"/>
                    <a:pt x="1429" y="333"/>
                  </a:cubicBezTo>
                  <a:cubicBezTo>
                    <a:pt x="1548" y="333"/>
                    <a:pt x="1667" y="357"/>
                    <a:pt x="1739" y="381"/>
                  </a:cubicBezTo>
                  <a:cubicBezTo>
                    <a:pt x="1760" y="392"/>
                    <a:pt x="1781" y="396"/>
                    <a:pt x="1801" y="396"/>
                  </a:cubicBezTo>
                  <a:cubicBezTo>
                    <a:pt x="1872" y="396"/>
                    <a:pt x="1935" y="336"/>
                    <a:pt x="1953" y="262"/>
                  </a:cubicBezTo>
                  <a:cubicBezTo>
                    <a:pt x="1977" y="191"/>
                    <a:pt x="1929" y="95"/>
                    <a:pt x="1834" y="71"/>
                  </a:cubicBezTo>
                  <a:cubicBezTo>
                    <a:pt x="1691"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53"/>
            <p:cNvSpPr/>
            <p:nvPr/>
          </p:nvSpPr>
          <p:spPr>
            <a:xfrm>
              <a:off x="7425929" y="3757677"/>
              <a:ext cx="41204" cy="41204"/>
            </a:xfrm>
            <a:custGeom>
              <a:rect b="b" l="l" r="r" t="t"/>
              <a:pathLst>
                <a:path extrusionOk="0" h="1382" w="1382">
                  <a:moveTo>
                    <a:pt x="691" y="334"/>
                  </a:moveTo>
                  <a:cubicBezTo>
                    <a:pt x="858" y="334"/>
                    <a:pt x="1048" y="476"/>
                    <a:pt x="1048" y="691"/>
                  </a:cubicBezTo>
                  <a:cubicBezTo>
                    <a:pt x="1048" y="857"/>
                    <a:pt x="905" y="1048"/>
                    <a:pt x="691" y="1048"/>
                  </a:cubicBezTo>
                  <a:cubicBezTo>
                    <a:pt x="524" y="1048"/>
                    <a:pt x="334" y="905"/>
                    <a:pt x="334" y="691"/>
                  </a:cubicBezTo>
                  <a:cubicBezTo>
                    <a:pt x="334" y="476"/>
                    <a:pt x="524" y="334"/>
                    <a:pt x="691" y="334"/>
                  </a:cubicBezTo>
                  <a:close/>
                  <a:moveTo>
                    <a:pt x="691" y="0"/>
                  </a:moveTo>
                  <a:cubicBezTo>
                    <a:pt x="310" y="0"/>
                    <a:pt x="0" y="310"/>
                    <a:pt x="0" y="691"/>
                  </a:cubicBezTo>
                  <a:cubicBezTo>
                    <a:pt x="0" y="1072"/>
                    <a:pt x="310" y="1381"/>
                    <a:pt x="691" y="1381"/>
                  </a:cubicBezTo>
                  <a:cubicBezTo>
                    <a:pt x="1072" y="1381"/>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53"/>
            <p:cNvSpPr/>
            <p:nvPr/>
          </p:nvSpPr>
          <p:spPr>
            <a:xfrm>
              <a:off x="7425929" y="3573060"/>
              <a:ext cx="41204" cy="41204"/>
            </a:xfrm>
            <a:custGeom>
              <a:rect b="b" l="l" r="r" t="t"/>
              <a:pathLst>
                <a:path extrusionOk="0" h="1382" w="1382">
                  <a:moveTo>
                    <a:pt x="691" y="334"/>
                  </a:moveTo>
                  <a:cubicBezTo>
                    <a:pt x="882" y="334"/>
                    <a:pt x="1024" y="500"/>
                    <a:pt x="1048" y="691"/>
                  </a:cubicBezTo>
                  <a:cubicBezTo>
                    <a:pt x="1048" y="905"/>
                    <a:pt x="858" y="1048"/>
                    <a:pt x="691" y="1048"/>
                  </a:cubicBezTo>
                  <a:cubicBezTo>
                    <a:pt x="477" y="1048"/>
                    <a:pt x="334" y="858"/>
                    <a:pt x="334" y="691"/>
                  </a:cubicBezTo>
                  <a:cubicBezTo>
                    <a:pt x="334" y="477"/>
                    <a:pt x="524" y="334"/>
                    <a:pt x="691" y="334"/>
                  </a:cubicBezTo>
                  <a:close/>
                  <a:moveTo>
                    <a:pt x="691" y="0"/>
                  </a:moveTo>
                  <a:cubicBezTo>
                    <a:pt x="310" y="0"/>
                    <a:pt x="0" y="310"/>
                    <a:pt x="0" y="691"/>
                  </a:cubicBezTo>
                  <a:cubicBezTo>
                    <a:pt x="0" y="1072"/>
                    <a:pt x="310" y="1382"/>
                    <a:pt x="691" y="1382"/>
                  </a:cubicBezTo>
                  <a:cubicBezTo>
                    <a:pt x="1072" y="1382"/>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53"/>
            <p:cNvSpPr/>
            <p:nvPr/>
          </p:nvSpPr>
          <p:spPr>
            <a:xfrm>
              <a:off x="7403926" y="3622047"/>
              <a:ext cx="82379" cy="122868"/>
            </a:xfrm>
            <a:custGeom>
              <a:rect b="b" l="l" r="r" t="t"/>
              <a:pathLst>
                <a:path extrusionOk="0" h="4121" w="2763">
                  <a:moveTo>
                    <a:pt x="1334" y="1"/>
                  </a:moveTo>
                  <a:cubicBezTo>
                    <a:pt x="953" y="1"/>
                    <a:pt x="619" y="120"/>
                    <a:pt x="357" y="405"/>
                  </a:cubicBezTo>
                  <a:cubicBezTo>
                    <a:pt x="191" y="620"/>
                    <a:pt x="95" y="882"/>
                    <a:pt x="24" y="1144"/>
                  </a:cubicBezTo>
                  <a:cubicBezTo>
                    <a:pt x="0" y="1358"/>
                    <a:pt x="0" y="1572"/>
                    <a:pt x="0" y="1787"/>
                  </a:cubicBezTo>
                  <a:lnTo>
                    <a:pt x="0" y="1977"/>
                  </a:lnTo>
                  <a:lnTo>
                    <a:pt x="0" y="2453"/>
                  </a:lnTo>
                  <a:cubicBezTo>
                    <a:pt x="0" y="2501"/>
                    <a:pt x="24" y="2549"/>
                    <a:pt x="72" y="2549"/>
                  </a:cubicBezTo>
                  <a:cubicBezTo>
                    <a:pt x="214" y="2668"/>
                    <a:pt x="357" y="2692"/>
                    <a:pt x="476" y="2692"/>
                  </a:cubicBezTo>
                  <a:lnTo>
                    <a:pt x="476" y="3597"/>
                  </a:lnTo>
                  <a:cubicBezTo>
                    <a:pt x="476" y="3882"/>
                    <a:pt x="691" y="4120"/>
                    <a:pt x="977" y="4120"/>
                  </a:cubicBezTo>
                  <a:cubicBezTo>
                    <a:pt x="1143" y="4120"/>
                    <a:pt x="1262" y="4073"/>
                    <a:pt x="1381" y="3978"/>
                  </a:cubicBezTo>
                  <a:cubicBezTo>
                    <a:pt x="1453" y="4073"/>
                    <a:pt x="1620" y="4120"/>
                    <a:pt x="1762" y="4120"/>
                  </a:cubicBezTo>
                  <a:cubicBezTo>
                    <a:pt x="2048" y="4120"/>
                    <a:pt x="2263" y="3859"/>
                    <a:pt x="2263" y="3597"/>
                  </a:cubicBezTo>
                  <a:lnTo>
                    <a:pt x="2263" y="2692"/>
                  </a:lnTo>
                  <a:lnTo>
                    <a:pt x="2405" y="2692"/>
                  </a:lnTo>
                  <a:cubicBezTo>
                    <a:pt x="2596" y="2668"/>
                    <a:pt x="2739" y="2453"/>
                    <a:pt x="2739" y="2287"/>
                  </a:cubicBezTo>
                  <a:lnTo>
                    <a:pt x="2739" y="1620"/>
                  </a:lnTo>
                  <a:lnTo>
                    <a:pt x="2763" y="1310"/>
                  </a:lnTo>
                  <a:cubicBezTo>
                    <a:pt x="2763" y="1096"/>
                    <a:pt x="2739" y="953"/>
                    <a:pt x="2691" y="810"/>
                  </a:cubicBezTo>
                  <a:lnTo>
                    <a:pt x="2596" y="620"/>
                  </a:lnTo>
                  <a:cubicBezTo>
                    <a:pt x="2555" y="569"/>
                    <a:pt x="2493" y="540"/>
                    <a:pt x="2433" y="540"/>
                  </a:cubicBezTo>
                  <a:cubicBezTo>
                    <a:pt x="2352" y="540"/>
                    <a:pt x="2276"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05" y="2311"/>
                    <a:pt x="2358" y="2311"/>
                  </a:cubicBezTo>
                  <a:cubicBezTo>
                    <a:pt x="2334" y="2311"/>
                    <a:pt x="2334" y="2287"/>
                    <a:pt x="2334" y="2263"/>
                  </a:cubicBezTo>
                  <a:lnTo>
                    <a:pt x="2334" y="2215"/>
                  </a:lnTo>
                  <a:lnTo>
                    <a:pt x="2334" y="1215"/>
                  </a:lnTo>
                  <a:cubicBezTo>
                    <a:pt x="2334" y="1120"/>
                    <a:pt x="2263" y="1072"/>
                    <a:pt x="2167" y="1025"/>
                  </a:cubicBezTo>
                  <a:cubicBezTo>
                    <a:pt x="2155" y="1022"/>
                    <a:pt x="2143" y="1021"/>
                    <a:pt x="2132" y="1021"/>
                  </a:cubicBezTo>
                  <a:cubicBezTo>
                    <a:pt x="2034" y="1021"/>
                    <a:pt x="1977" y="1108"/>
                    <a:pt x="1977" y="1215"/>
                  </a:cubicBezTo>
                  <a:lnTo>
                    <a:pt x="1977" y="3525"/>
                  </a:lnTo>
                  <a:cubicBezTo>
                    <a:pt x="1977" y="3632"/>
                    <a:pt x="1881" y="3719"/>
                    <a:pt x="1776" y="3719"/>
                  </a:cubicBezTo>
                  <a:cubicBezTo>
                    <a:pt x="1763" y="3719"/>
                    <a:pt x="1751" y="3718"/>
                    <a:pt x="1739" y="3716"/>
                  </a:cubicBezTo>
                  <a:cubicBezTo>
                    <a:pt x="1643" y="3692"/>
                    <a:pt x="1620" y="3620"/>
                    <a:pt x="1620" y="3525"/>
                  </a:cubicBezTo>
                  <a:lnTo>
                    <a:pt x="1620" y="3501"/>
                  </a:lnTo>
                  <a:lnTo>
                    <a:pt x="1620" y="2025"/>
                  </a:lnTo>
                  <a:cubicBezTo>
                    <a:pt x="1620" y="1930"/>
                    <a:pt x="1548" y="1858"/>
                    <a:pt x="1453" y="1834"/>
                  </a:cubicBezTo>
                  <a:cubicBezTo>
                    <a:pt x="1440" y="1832"/>
                    <a:pt x="1428" y="1831"/>
                    <a:pt x="1417" y="1831"/>
                  </a:cubicBezTo>
                  <a:cubicBezTo>
                    <a:pt x="1320" y="1831"/>
                    <a:pt x="1262" y="1918"/>
                    <a:pt x="1262" y="2025"/>
                  </a:cubicBezTo>
                  <a:lnTo>
                    <a:pt x="1262" y="3501"/>
                  </a:lnTo>
                  <a:lnTo>
                    <a:pt x="1262" y="3525"/>
                  </a:lnTo>
                  <a:cubicBezTo>
                    <a:pt x="1262" y="3620"/>
                    <a:pt x="1191" y="3692"/>
                    <a:pt x="1143" y="3716"/>
                  </a:cubicBezTo>
                  <a:cubicBezTo>
                    <a:pt x="1131" y="3718"/>
                    <a:pt x="1118" y="3719"/>
                    <a:pt x="1106" y="3719"/>
                  </a:cubicBezTo>
                  <a:cubicBezTo>
                    <a:pt x="1001" y="3719"/>
                    <a:pt x="905" y="3632"/>
                    <a:pt x="905" y="3525"/>
                  </a:cubicBezTo>
                  <a:lnTo>
                    <a:pt x="905" y="1215"/>
                  </a:lnTo>
                  <a:cubicBezTo>
                    <a:pt x="905" y="1120"/>
                    <a:pt x="834" y="1072"/>
                    <a:pt x="738" y="1025"/>
                  </a:cubicBezTo>
                  <a:cubicBezTo>
                    <a:pt x="726" y="1022"/>
                    <a:pt x="714" y="1021"/>
                    <a:pt x="703" y="1021"/>
                  </a:cubicBezTo>
                  <a:cubicBezTo>
                    <a:pt x="605" y="1021"/>
                    <a:pt x="548" y="1108"/>
                    <a:pt x="548" y="1215"/>
                  </a:cubicBezTo>
                  <a:lnTo>
                    <a:pt x="548" y="2263"/>
                  </a:lnTo>
                  <a:cubicBezTo>
                    <a:pt x="548" y="2287"/>
                    <a:pt x="500" y="2311"/>
                    <a:pt x="476" y="2311"/>
                  </a:cubicBezTo>
                  <a:cubicBezTo>
                    <a:pt x="453" y="2311"/>
                    <a:pt x="429" y="2287"/>
                    <a:pt x="429" y="2263"/>
                  </a:cubicBezTo>
                  <a:lnTo>
                    <a:pt x="429" y="1906"/>
                  </a:lnTo>
                  <a:lnTo>
                    <a:pt x="429" y="1429"/>
                  </a:lnTo>
                  <a:cubicBezTo>
                    <a:pt x="429" y="1310"/>
                    <a:pt x="429" y="1144"/>
                    <a:pt x="453" y="1025"/>
                  </a:cubicBezTo>
                  <a:cubicBezTo>
                    <a:pt x="476" y="906"/>
                    <a:pt x="548" y="834"/>
                    <a:pt x="595" y="739"/>
                  </a:cubicBezTo>
                  <a:cubicBezTo>
                    <a:pt x="715" y="548"/>
                    <a:pt x="929" y="405"/>
                    <a:pt x="1143" y="358"/>
                  </a:cubicBezTo>
                  <a:cubicBezTo>
                    <a:pt x="1215" y="310"/>
                    <a:pt x="1334" y="310"/>
                    <a:pt x="1429" y="310"/>
                  </a:cubicBezTo>
                  <a:cubicBezTo>
                    <a:pt x="1548" y="310"/>
                    <a:pt x="1667" y="358"/>
                    <a:pt x="1762" y="382"/>
                  </a:cubicBezTo>
                  <a:cubicBezTo>
                    <a:pt x="1775" y="386"/>
                    <a:pt x="1788" y="388"/>
                    <a:pt x="1801" y="388"/>
                  </a:cubicBezTo>
                  <a:cubicBezTo>
                    <a:pt x="1865" y="388"/>
                    <a:pt x="1937" y="341"/>
                    <a:pt x="1977" y="263"/>
                  </a:cubicBezTo>
                  <a:cubicBezTo>
                    <a:pt x="2001" y="167"/>
                    <a:pt x="1929" y="72"/>
                    <a:pt x="1834" y="48"/>
                  </a:cubicBezTo>
                  <a:cubicBezTo>
                    <a:pt x="1691" y="1"/>
                    <a:pt x="1405"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53"/>
            <p:cNvSpPr/>
            <p:nvPr/>
          </p:nvSpPr>
          <p:spPr>
            <a:xfrm>
              <a:off x="7491970" y="3803831"/>
              <a:ext cx="83094" cy="121436"/>
            </a:xfrm>
            <a:custGeom>
              <a:rect b="b" l="l" r="r" t="t"/>
              <a:pathLst>
                <a:path extrusionOk="0" h="4073" w="2787">
                  <a:moveTo>
                    <a:pt x="1286" y="2882"/>
                  </a:moveTo>
                  <a:lnTo>
                    <a:pt x="1286" y="3572"/>
                  </a:lnTo>
                  <a:lnTo>
                    <a:pt x="1286" y="3667"/>
                  </a:lnTo>
                  <a:cubicBezTo>
                    <a:pt x="1238" y="3763"/>
                    <a:pt x="1167" y="3787"/>
                    <a:pt x="1096" y="3787"/>
                  </a:cubicBezTo>
                  <a:cubicBezTo>
                    <a:pt x="1000" y="3787"/>
                    <a:pt x="929" y="3691"/>
                    <a:pt x="929" y="3596"/>
                  </a:cubicBezTo>
                  <a:lnTo>
                    <a:pt x="929" y="2882"/>
                  </a:lnTo>
                  <a:close/>
                  <a:moveTo>
                    <a:pt x="2001" y="2882"/>
                  </a:moveTo>
                  <a:lnTo>
                    <a:pt x="2001" y="3596"/>
                  </a:lnTo>
                  <a:cubicBezTo>
                    <a:pt x="2001" y="3691"/>
                    <a:pt x="1905" y="3787"/>
                    <a:pt x="1810" y="3787"/>
                  </a:cubicBezTo>
                  <a:cubicBezTo>
                    <a:pt x="1715" y="3787"/>
                    <a:pt x="1667" y="3763"/>
                    <a:pt x="1643" y="3667"/>
                  </a:cubicBezTo>
                  <a:lnTo>
                    <a:pt x="1643" y="3596"/>
                  </a:lnTo>
                  <a:lnTo>
                    <a:pt x="1643" y="3572"/>
                  </a:lnTo>
                  <a:lnTo>
                    <a:pt x="1643" y="2882"/>
                  </a:lnTo>
                  <a:close/>
                  <a:moveTo>
                    <a:pt x="1334" y="0"/>
                  </a:moveTo>
                  <a:cubicBezTo>
                    <a:pt x="953" y="0"/>
                    <a:pt x="619" y="119"/>
                    <a:pt x="357" y="429"/>
                  </a:cubicBezTo>
                  <a:cubicBezTo>
                    <a:pt x="0" y="810"/>
                    <a:pt x="0" y="1310"/>
                    <a:pt x="0" y="1786"/>
                  </a:cubicBezTo>
                  <a:lnTo>
                    <a:pt x="0" y="2024"/>
                  </a:lnTo>
                  <a:lnTo>
                    <a:pt x="0" y="2048"/>
                  </a:lnTo>
                  <a:cubicBezTo>
                    <a:pt x="0" y="2120"/>
                    <a:pt x="24" y="2167"/>
                    <a:pt x="48" y="2239"/>
                  </a:cubicBezTo>
                  <a:cubicBezTo>
                    <a:pt x="48" y="2262"/>
                    <a:pt x="72" y="2262"/>
                    <a:pt x="72" y="2286"/>
                  </a:cubicBezTo>
                  <a:lnTo>
                    <a:pt x="119" y="2334"/>
                  </a:lnTo>
                  <a:lnTo>
                    <a:pt x="72" y="2501"/>
                  </a:lnTo>
                  <a:lnTo>
                    <a:pt x="72" y="2524"/>
                  </a:lnTo>
                  <a:cubicBezTo>
                    <a:pt x="119" y="2715"/>
                    <a:pt x="238" y="2834"/>
                    <a:pt x="405" y="2834"/>
                  </a:cubicBezTo>
                  <a:lnTo>
                    <a:pt x="476" y="2834"/>
                  </a:lnTo>
                  <a:lnTo>
                    <a:pt x="476" y="3548"/>
                  </a:lnTo>
                  <a:cubicBezTo>
                    <a:pt x="476" y="3834"/>
                    <a:pt x="667" y="4072"/>
                    <a:pt x="977" y="4072"/>
                  </a:cubicBezTo>
                  <a:cubicBezTo>
                    <a:pt x="1119" y="4072"/>
                    <a:pt x="1238" y="4048"/>
                    <a:pt x="1358" y="3929"/>
                  </a:cubicBezTo>
                  <a:cubicBezTo>
                    <a:pt x="1453" y="4025"/>
                    <a:pt x="1572" y="4072"/>
                    <a:pt x="1715" y="4072"/>
                  </a:cubicBezTo>
                  <a:lnTo>
                    <a:pt x="1739" y="4072"/>
                  </a:lnTo>
                  <a:cubicBezTo>
                    <a:pt x="2024" y="4072"/>
                    <a:pt x="2263" y="3834"/>
                    <a:pt x="2263" y="3548"/>
                  </a:cubicBezTo>
                  <a:lnTo>
                    <a:pt x="2263" y="2834"/>
                  </a:lnTo>
                  <a:lnTo>
                    <a:pt x="2334" y="2834"/>
                  </a:lnTo>
                  <a:cubicBezTo>
                    <a:pt x="2524" y="2763"/>
                    <a:pt x="2620" y="2620"/>
                    <a:pt x="2620" y="2453"/>
                  </a:cubicBezTo>
                  <a:lnTo>
                    <a:pt x="2572" y="2286"/>
                  </a:lnTo>
                  <a:lnTo>
                    <a:pt x="2620" y="2262"/>
                  </a:lnTo>
                  <a:cubicBezTo>
                    <a:pt x="2691" y="2167"/>
                    <a:pt x="2739" y="2096"/>
                    <a:pt x="2739" y="1977"/>
                  </a:cubicBezTo>
                  <a:lnTo>
                    <a:pt x="2739" y="1286"/>
                  </a:lnTo>
                  <a:cubicBezTo>
                    <a:pt x="2786" y="1143"/>
                    <a:pt x="2739" y="905"/>
                    <a:pt x="2620" y="691"/>
                  </a:cubicBezTo>
                  <a:cubicBezTo>
                    <a:pt x="2579" y="640"/>
                    <a:pt x="2517" y="611"/>
                    <a:pt x="2457" y="611"/>
                  </a:cubicBezTo>
                  <a:cubicBezTo>
                    <a:pt x="2376" y="611"/>
                    <a:pt x="2300" y="663"/>
                    <a:pt x="2286" y="786"/>
                  </a:cubicBezTo>
                  <a:lnTo>
                    <a:pt x="2286" y="810"/>
                  </a:lnTo>
                  <a:cubicBezTo>
                    <a:pt x="2405" y="976"/>
                    <a:pt x="2477" y="1167"/>
                    <a:pt x="2477" y="1381"/>
                  </a:cubicBezTo>
                  <a:lnTo>
                    <a:pt x="2477" y="2024"/>
                  </a:lnTo>
                  <a:cubicBezTo>
                    <a:pt x="2477" y="2048"/>
                    <a:pt x="2405" y="2096"/>
                    <a:pt x="2382" y="2096"/>
                  </a:cubicBezTo>
                  <a:cubicBezTo>
                    <a:pt x="2358" y="2096"/>
                    <a:pt x="2358" y="2048"/>
                    <a:pt x="2358" y="2024"/>
                  </a:cubicBezTo>
                  <a:lnTo>
                    <a:pt x="2358" y="2000"/>
                  </a:lnTo>
                  <a:lnTo>
                    <a:pt x="2358" y="1310"/>
                  </a:lnTo>
                  <a:cubicBezTo>
                    <a:pt x="2358" y="1215"/>
                    <a:pt x="2286" y="1167"/>
                    <a:pt x="2191" y="1143"/>
                  </a:cubicBezTo>
                  <a:cubicBezTo>
                    <a:pt x="2170" y="1135"/>
                    <a:pt x="2150" y="1131"/>
                    <a:pt x="2131" y="1131"/>
                  </a:cubicBezTo>
                  <a:cubicBezTo>
                    <a:pt x="2049" y="1131"/>
                    <a:pt x="2001" y="1212"/>
                    <a:pt x="2001" y="1310"/>
                  </a:cubicBezTo>
                  <a:lnTo>
                    <a:pt x="2001" y="2048"/>
                  </a:lnTo>
                  <a:lnTo>
                    <a:pt x="2001" y="2096"/>
                  </a:lnTo>
                  <a:cubicBezTo>
                    <a:pt x="2024" y="2262"/>
                    <a:pt x="2143" y="2405"/>
                    <a:pt x="2310" y="2453"/>
                  </a:cubicBezTo>
                  <a:lnTo>
                    <a:pt x="2310" y="2524"/>
                  </a:lnTo>
                  <a:lnTo>
                    <a:pt x="572" y="2524"/>
                  </a:lnTo>
                  <a:lnTo>
                    <a:pt x="572" y="2453"/>
                  </a:lnTo>
                  <a:cubicBezTo>
                    <a:pt x="738" y="2405"/>
                    <a:pt x="881" y="2262"/>
                    <a:pt x="881" y="2048"/>
                  </a:cubicBezTo>
                  <a:lnTo>
                    <a:pt x="881" y="2024"/>
                  </a:lnTo>
                  <a:lnTo>
                    <a:pt x="881" y="1286"/>
                  </a:lnTo>
                  <a:cubicBezTo>
                    <a:pt x="881" y="1191"/>
                    <a:pt x="834" y="1143"/>
                    <a:pt x="738" y="1096"/>
                  </a:cubicBezTo>
                  <a:cubicBezTo>
                    <a:pt x="726" y="1093"/>
                    <a:pt x="714" y="1092"/>
                    <a:pt x="702" y="1092"/>
                  </a:cubicBezTo>
                  <a:cubicBezTo>
                    <a:pt x="600" y="1092"/>
                    <a:pt x="524" y="1179"/>
                    <a:pt x="524" y="1286"/>
                  </a:cubicBezTo>
                  <a:lnTo>
                    <a:pt x="524" y="2024"/>
                  </a:lnTo>
                  <a:cubicBezTo>
                    <a:pt x="524" y="2024"/>
                    <a:pt x="500" y="2096"/>
                    <a:pt x="476" y="2096"/>
                  </a:cubicBezTo>
                  <a:cubicBezTo>
                    <a:pt x="429" y="2096"/>
                    <a:pt x="405" y="2048"/>
                    <a:pt x="405" y="2024"/>
                  </a:cubicBezTo>
                  <a:lnTo>
                    <a:pt x="405" y="1334"/>
                  </a:lnTo>
                  <a:cubicBezTo>
                    <a:pt x="405" y="786"/>
                    <a:pt x="857" y="333"/>
                    <a:pt x="1429" y="333"/>
                  </a:cubicBezTo>
                  <a:cubicBezTo>
                    <a:pt x="1548" y="333"/>
                    <a:pt x="1667" y="357"/>
                    <a:pt x="1739" y="381"/>
                  </a:cubicBezTo>
                  <a:cubicBezTo>
                    <a:pt x="1759" y="392"/>
                    <a:pt x="1780" y="396"/>
                    <a:pt x="1800" y="396"/>
                  </a:cubicBezTo>
                  <a:cubicBezTo>
                    <a:pt x="1872" y="396"/>
                    <a:pt x="1934" y="336"/>
                    <a:pt x="1953" y="262"/>
                  </a:cubicBezTo>
                  <a:cubicBezTo>
                    <a:pt x="1977" y="191"/>
                    <a:pt x="1929" y="95"/>
                    <a:pt x="1834" y="71"/>
                  </a:cubicBezTo>
                  <a:cubicBezTo>
                    <a:pt x="1691" y="0"/>
                    <a:pt x="1381" y="0"/>
                    <a:pt x="1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53"/>
            <p:cNvSpPr/>
            <p:nvPr/>
          </p:nvSpPr>
          <p:spPr>
            <a:xfrm>
              <a:off x="7514690" y="3757677"/>
              <a:ext cx="41204" cy="41204"/>
            </a:xfrm>
            <a:custGeom>
              <a:rect b="b" l="l" r="r" t="t"/>
              <a:pathLst>
                <a:path extrusionOk="0" h="1382" w="1382">
                  <a:moveTo>
                    <a:pt x="691" y="334"/>
                  </a:moveTo>
                  <a:cubicBezTo>
                    <a:pt x="858" y="334"/>
                    <a:pt x="1048" y="476"/>
                    <a:pt x="1048" y="691"/>
                  </a:cubicBezTo>
                  <a:cubicBezTo>
                    <a:pt x="1048" y="857"/>
                    <a:pt x="905" y="1048"/>
                    <a:pt x="691" y="1048"/>
                  </a:cubicBezTo>
                  <a:cubicBezTo>
                    <a:pt x="524" y="1048"/>
                    <a:pt x="334" y="905"/>
                    <a:pt x="334" y="691"/>
                  </a:cubicBezTo>
                  <a:cubicBezTo>
                    <a:pt x="334" y="476"/>
                    <a:pt x="524" y="334"/>
                    <a:pt x="691" y="334"/>
                  </a:cubicBezTo>
                  <a:close/>
                  <a:moveTo>
                    <a:pt x="691" y="0"/>
                  </a:moveTo>
                  <a:cubicBezTo>
                    <a:pt x="310" y="0"/>
                    <a:pt x="0" y="310"/>
                    <a:pt x="0" y="691"/>
                  </a:cubicBezTo>
                  <a:cubicBezTo>
                    <a:pt x="0" y="1072"/>
                    <a:pt x="310" y="1381"/>
                    <a:pt x="691" y="1381"/>
                  </a:cubicBezTo>
                  <a:cubicBezTo>
                    <a:pt x="1072" y="1381"/>
                    <a:pt x="1381" y="1072"/>
                    <a:pt x="1381" y="691"/>
                  </a:cubicBezTo>
                  <a:cubicBezTo>
                    <a:pt x="1381"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53"/>
            <p:cNvSpPr/>
            <p:nvPr/>
          </p:nvSpPr>
          <p:spPr>
            <a:xfrm>
              <a:off x="7514690" y="3573060"/>
              <a:ext cx="41204" cy="41204"/>
            </a:xfrm>
            <a:custGeom>
              <a:rect b="b" l="l" r="r" t="t"/>
              <a:pathLst>
                <a:path extrusionOk="0" h="1382" w="1382">
                  <a:moveTo>
                    <a:pt x="691" y="334"/>
                  </a:moveTo>
                  <a:cubicBezTo>
                    <a:pt x="881" y="334"/>
                    <a:pt x="1024" y="500"/>
                    <a:pt x="1048" y="691"/>
                  </a:cubicBezTo>
                  <a:cubicBezTo>
                    <a:pt x="1048" y="905"/>
                    <a:pt x="905" y="1048"/>
                    <a:pt x="691" y="1048"/>
                  </a:cubicBezTo>
                  <a:cubicBezTo>
                    <a:pt x="476" y="1048"/>
                    <a:pt x="334" y="858"/>
                    <a:pt x="334" y="691"/>
                  </a:cubicBezTo>
                  <a:cubicBezTo>
                    <a:pt x="334" y="477"/>
                    <a:pt x="524" y="334"/>
                    <a:pt x="691" y="334"/>
                  </a:cubicBezTo>
                  <a:close/>
                  <a:moveTo>
                    <a:pt x="691" y="0"/>
                  </a:moveTo>
                  <a:cubicBezTo>
                    <a:pt x="310" y="0"/>
                    <a:pt x="0" y="310"/>
                    <a:pt x="0" y="691"/>
                  </a:cubicBezTo>
                  <a:cubicBezTo>
                    <a:pt x="0" y="1072"/>
                    <a:pt x="310" y="1382"/>
                    <a:pt x="691" y="1382"/>
                  </a:cubicBezTo>
                  <a:cubicBezTo>
                    <a:pt x="1072" y="1382"/>
                    <a:pt x="1381" y="1072"/>
                    <a:pt x="1381" y="691"/>
                  </a:cubicBezTo>
                  <a:cubicBezTo>
                    <a:pt x="1381"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53"/>
            <p:cNvSpPr/>
            <p:nvPr/>
          </p:nvSpPr>
          <p:spPr>
            <a:xfrm>
              <a:off x="7492656" y="3622047"/>
              <a:ext cx="82409" cy="122868"/>
            </a:xfrm>
            <a:custGeom>
              <a:rect b="b" l="l" r="r" t="t"/>
              <a:pathLst>
                <a:path extrusionOk="0" h="4121" w="2764">
                  <a:moveTo>
                    <a:pt x="1335" y="1"/>
                  </a:moveTo>
                  <a:cubicBezTo>
                    <a:pt x="954" y="1"/>
                    <a:pt x="620" y="120"/>
                    <a:pt x="358" y="405"/>
                  </a:cubicBezTo>
                  <a:cubicBezTo>
                    <a:pt x="191" y="620"/>
                    <a:pt x="96" y="882"/>
                    <a:pt x="25" y="1144"/>
                  </a:cubicBezTo>
                  <a:cubicBezTo>
                    <a:pt x="1" y="1358"/>
                    <a:pt x="1" y="1572"/>
                    <a:pt x="1" y="1787"/>
                  </a:cubicBezTo>
                  <a:lnTo>
                    <a:pt x="1" y="1977"/>
                  </a:lnTo>
                  <a:lnTo>
                    <a:pt x="1" y="2453"/>
                  </a:lnTo>
                  <a:cubicBezTo>
                    <a:pt x="1" y="2501"/>
                    <a:pt x="25" y="2549"/>
                    <a:pt x="72" y="2549"/>
                  </a:cubicBezTo>
                  <a:cubicBezTo>
                    <a:pt x="215" y="2668"/>
                    <a:pt x="358" y="2692"/>
                    <a:pt x="477" y="2692"/>
                  </a:cubicBezTo>
                  <a:lnTo>
                    <a:pt x="477" y="3597"/>
                  </a:lnTo>
                  <a:cubicBezTo>
                    <a:pt x="477" y="3882"/>
                    <a:pt x="692" y="4120"/>
                    <a:pt x="977" y="4120"/>
                  </a:cubicBezTo>
                  <a:cubicBezTo>
                    <a:pt x="1144" y="4120"/>
                    <a:pt x="1263" y="4073"/>
                    <a:pt x="1382" y="3978"/>
                  </a:cubicBezTo>
                  <a:cubicBezTo>
                    <a:pt x="1454" y="4073"/>
                    <a:pt x="1620" y="4120"/>
                    <a:pt x="1763" y="4120"/>
                  </a:cubicBezTo>
                  <a:cubicBezTo>
                    <a:pt x="2049" y="4120"/>
                    <a:pt x="2263" y="3859"/>
                    <a:pt x="2263" y="3597"/>
                  </a:cubicBezTo>
                  <a:lnTo>
                    <a:pt x="2263" y="2692"/>
                  </a:lnTo>
                  <a:lnTo>
                    <a:pt x="2406" y="2692"/>
                  </a:lnTo>
                  <a:cubicBezTo>
                    <a:pt x="2597" y="2668"/>
                    <a:pt x="2740" y="2453"/>
                    <a:pt x="2740" y="2287"/>
                  </a:cubicBezTo>
                  <a:lnTo>
                    <a:pt x="2740" y="1620"/>
                  </a:lnTo>
                  <a:lnTo>
                    <a:pt x="2763" y="1310"/>
                  </a:lnTo>
                  <a:cubicBezTo>
                    <a:pt x="2763" y="1096"/>
                    <a:pt x="2740" y="953"/>
                    <a:pt x="2692" y="810"/>
                  </a:cubicBezTo>
                  <a:lnTo>
                    <a:pt x="2597" y="620"/>
                  </a:lnTo>
                  <a:cubicBezTo>
                    <a:pt x="2556" y="569"/>
                    <a:pt x="2494" y="540"/>
                    <a:pt x="2434" y="540"/>
                  </a:cubicBezTo>
                  <a:cubicBezTo>
                    <a:pt x="2353" y="540"/>
                    <a:pt x="2277" y="592"/>
                    <a:pt x="2263" y="715"/>
                  </a:cubicBezTo>
                  <a:lnTo>
                    <a:pt x="2263" y="739"/>
                  </a:lnTo>
                  <a:cubicBezTo>
                    <a:pt x="2335" y="834"/>
                    <a:pt x="2359" y="882"/>
                    <a:pt x="2382" y="977"/>
                  </a:cubicBezTo>
                  <a:cubicBezTo>
                    <a:pt x="2454" y="1120"/>
                    <a:pt x="2454" y="1239"/>
                    <a:pt x="2454" y="1382"/>
                  </a:cubicBezTo>
                  <a:lnTo>
                    <a:pt x="2454" y="1858"/>
                  </a:lnTo>
                  <a:lnTo>
                    <a:pt x="2454" y="2263"/>
                  </a:lnTo>
                  <a:cubicBezTo>
                    <a:pt x="2454" y="2287"/>
                    <a:pt x="2406" y="2311"/>
                    <a:pt x="2359" y="2311"/>
                  </a:cubicBezTo>
                  <a:cubicBezTo>
                    <a:pt x="2335" y="2311"/>
                    <a:pt x="2335" y="2287"/>
                    <a:pt x="2335" y="2263"/>
                  </a:cubicBezTo>
                  <a:lnTo>
                    <a:pt x="2335" y="2215"/>
                  </a:lnTo>
                  <a:lnTo>
                    <a:pt x="2335" y="1215"/>
                  </a:lnTo>
                  <a:cubicBezTo>
                    <a:pt x="2335" y="1120"/>
                    <a:pt x="2263" y="1072"/>
                    <a:pt x="2168" y="1025"/>
                  </a:cubicBezTo>
                  <a:cubicBezTo>
                    <a:pt x="2156" y="1022"/>
                    <a:pt x="2144" y="1021"/>
                    <a:pt x="2132" y="1021"/>
                  </a:cubicBezTo>
                  <a:cubicBezTo>
                    <a:pt x="2035" y="1021"/>
                    <a:pt x="1978" y="1108"/>
                    <a:pt x="1978" y="1215"/>
                  </a:cubicBezTo>
                  <a:lnTo>
                    <a:pt x="1978" y="3525"/>
                  </a:lnTo>
                  <a:cubicBezTo>
                    <a:pt x="1978" y="3632"/>
                    <a:pt x="1882" y="3719"/>
                    <a:pt x="1777" y="3719"/>
                  </a:cubicBezTo>
                  <a:cubicBezTo>
                    <a:pt x="1764" y="3719"/>
                    <a:pt x="1752" y="3718"/>
                    <a:pt x="1739" y="3716"/>
                  </a:cubicBezTo>
                  <a:cubicBezTo>
                    <a:pt x="1644" y="3692"/>
                    <a:pt x="1620" y="3620"/>
                    <a:pt x="1620" y="3525"/>
                  </a:cubicBezTo>
                  <a:lnTo>
                    <a:pt x="1620" y="3501"/>
                  </a:lnTo>
                  <a:lnTo>
                    <a:pt x="1620" y="2025"/>
                  </a:lnTo>
                  <a:cubicBezTo>
                    <a:pt x="1620" y="1930"/>
                    <a:pt x="1549" y="1858"/>
                    <a:pt x="1454" y="1834"/>
                  </a:cubicBezTo>
                  <a:cubicBezTo>
                    <a:pt x="1441" y="1832"/>
                    <a:pt x="1429" y="1831"/>
                    <a:pt x="1418" y="1831"/>
                  </a:cubicBezTo>
                  <a:cubicBezTo>
                    <a:pt x="1320" y="1831"/>
                    <a:pt x="1263" y="1918"/>
                    <a:pt x="1263" y="2025"/>
                  </a:cubicBezTo>
                  <a:lnTo>
                    <a:pt x="1263" y="3501"/>
                  </a:lnTo>
                  <a:lnTo>
                    <a:pt x="1263" y="3525"/>
                  </a:lnTo>
                  <a:cubicBezTo>
                    <a:pt x="1263" y="3620"/>
                    <a:pt x="1192" y="3692"/>
                    <a:pt x="1144" y="3716"/>
                  </a:cubicBezTo>
                  <a:cubicBezTo>
                    <a:pt x="1132" y="3718"/>
                    <a:pt x="1119" y="3719"/>
                    <a:pt x="1107" y="3719"/>
                  </a:cubicBezTo>
                  <a:cubicBezTo>
                    <a:pt x="1001" y="3719"/>
                    <a:pt x="906" y="3632"/>
                    <a:pt x="906" y="3525"/>
                  </a:cubicBezTo>
                  <a:lnTo>
                    <a:pt x="906" y="1215"/>
                  </a:lnTo>
                  <a:cubicBezTo>
                    <a:pt x="906" y="1120"/>
                    <a:pt x="834" y="1072"/>
                    <a:pt x="739" y="1025"/>
                  </a:cubicBezTo>
                  <a:cubicBezTo>
                    <a:pt x="727" y="1022"/>
                    <a:pt x="715" y="1021"/>
                    <a:pt x="703" y="1021"/>
                  </a:cubicBezTo>
                  <a:cubicBezTo>
                    <a:pt x="606" y="1021"/>
                    <a:pt x="549" y="1108"/>
                    <a:pt x="549" y="1215"/>
                  </a:cubicBezTo>
                  <a:lnTo>
                    <a:pt x="549" y="2263"/>
                  </a:lnTo>
                  <a:cubicBezTo>
                    <a:pt x="549" y="2287"/>
                    <a:pt x="501" y="2311"/>
                    <a:pt x="477" y="2311"/>
                  </a:cubicBezTo>
                  <a:cubicBezTo>
                    <a:pt x="453" y="2311"/>
                    <a:pt x="430" y="2287"/>
                    <a:pt x="430" y="2263"/>
                  </a:cubicBezTo>
                  <a:lnTo>
                    <a:pt x="430" y="1906"/>
                  </a:lnTo>
                  <a:lnTo>
                    <a:pt x="430" y="1429"/>
                  </a:lnTo>
                  <a:cubicBezTo>
                    <a:pt x="430" y="1310"/>
                    <a:pt x="430" y="1144"/>
                    <a:pt x="453" y="1025"/>
                  </a:cubicBezTo>
                  <a:cubicBezTo>
                    <a:pt x="477" y="906"/>
                    <a:pt x="549" y="834"/>
                    <a:pt x="596" y="739"/>
                  </a:cubicBezTo>
                  <a:cubicBezTo>
                    <a:pt x="715" y="548"/>
                    <a:pt x="930" y="405"/>
                    <a:pt x="1144" y="358"/>
                  </a:cubicBezTo>
                  <a:cubicBezTo>
                    <a:pt x="1215" y="310"/>
                    <a:pt x="1335" y="310"/>
                    <a:pt x="1430" y="310"/>
                  </a:cubicBezTo>
                  <a:cubicBezTo>
                    <a:pt x="1549" y="310"/>
                    <a:pt x="1668" y="358"/>
                    <a:pt x="1763" y="382"/>
                  </a:cubicBezTo>
                  <a:cubicBezTo>
                    <a:pt x="1775" y="386"/>
                    <a:pt x="1788" y="388"/>
                    <a:pt x="1802" y="388"/>
                  </a:cubicBezTo>
                  <a:cubicBezTo>
                    <a:pt x="1866" y="388"/>
                    <a:pt x="1938" y="341"/>
                    <a:pt x="1978" y="263"/>
                  </a:cubicBezTo>
                  <a:cubicBezTo>
                    <a:pt x="2001" y="167"/>
                    <a:pt x="1930" y="72"/>
                    <a:pt x="1835" y="48"/>
                  </a:cubicBezTo>
                  <a:cubicBezTo>
                    <a:pt x="1692" y="1"/>
                    <a:pt x="1406" y="1"/>
                    <a:pt x="1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53"/>
            <p:cNvSpPr/>
            <p:nvPr/>
          </p:nvSpPr>
          <p:spPr>
            <a:xfrm>
              <a:off x="7580701" y="3803831"/>
              <a:ext cx="84526" cy="121436"/>
            </a:xfrm>
            <a:custGeom>
              <a:rect b="b" l="l" r="r" t="t"/>
              <a:pathLst>
                <a:path extrusionOk="0" h="4073" w="2835">
                  <a:moveTo>
                    <a:pt x="1287" y="2882"/>
                  </a:moveTo>
                  <a:lnTo>
                    <a:pt x="1287" y="3572"/>
                  </a:lnTo>
                  <a:lnTo>
                    <a:pt x="1287" y="3667"/>
                  </a:lnTo>
                  <a:cubicBezTo>
                    <a:pt x="1239" y="3763"/>
                    <a:pt x="1168" y="3787"/>
                    <a:pt x="1096" y="3787"/>
                  </a:cubicBezTo>
                  <a:cubicBezTo>
                    <a:pt x="1001" y="3787"/>
                    <a:pt x="930" y="3691"/>
                    <a:pt x="930" y="3596"/>
                  </a:cubicBezTo>
                  <a:lnTo>
                    <a:pt x="930" y="2882"/>
                  </a:lnTo>
                  <a:close/>
                  <a:moveTo>
                    <a:pt x="2001" y="2882"/>
                  </a:moveTo>
                  <a:lnTo>
                    <a:pt x="2001" y="3596"/>
                  </a:lnTo>
                  <a:cubicBezTo>
                    <a:pt x="2001" y="3691"/>
                    <a:pt x="1906" y="3787"/>
                    <a:pt x="1811" y="3787"/>
                  </a:cubicBezTo>
                  <a:cubicBezTo>
                    <a:pt x="1716" y="3787"/>
                    <a:pt x="1668" y="3763"/>
                    <a:pt x="1644" y="3667"/>
                  </a:cubicBezTo>
                  <a:lnTo>
                    <a:pt x="1644" y="3596"/>
                  </a:lnTo>
                  <a:lnTo>
                    <a:pt x="1644" y="3572"/>
                  </a:lnTo>
                  <a:lnTo>
                    <a:pt x="1644" y="2882"/>
                  </a:lnTo>
                  <a:close/>
                  <a:moveTo>
                    <a:pt x="1335" y="0"/>
                  </a:moveTo>
                  <a:cubicBezTo>
                    <a:pt x="954" y="0"/>
                    <a:pt x="620" y="119"/>
                    <a:pt x="358" y="429"/>
                  </a:cubicBezTo>
                  <a:cubicBezTo>
                    <a:pt x="1" y="810"/>
                    <a:pt x="1" y="1310"/>
                    <a:pt x="1" y="1786"/>
                  </a:cubicBezTo>
                  <a:lnTo>
                    <a:pt x="1" y="2024"/>
                  </a:lnTo>
                  <a:lnTo>
                    <a:pt x="1" y="2048"/>
                  </a:lnTo>
                  <a:cubicBezTo>
                    <a:pt x="1" y="2120"/>
                    <a:pt x="25" y="2167"/>
                    <a:pt x="49" y="2239"/>
                  </a:cubicBezTo>
                  <a:cubicBezTo>
                    <a:pt x="49" y="2262"/>
                    <a:pt x="72" y="2262"/>
                    <a:pt x="72" y="2286"/>
                  </a:cubicBezTo>
                  <a:lnTo>
                    <a:pt x="120" y="2334"/>
                  </a:lnTo>
                  <a:lnTo>
                    <a:pt x="72" y="2501"/>
                  </a:lnTo>
                  <a:lnTo>
                    <a:pt x="72" y="2524"/>
                  </a:lnTo>
                  <a:cubicBezTo>
                    <a:pt x="120" y="2715"/>
                    <a:pt x="239" y="2834"/>
                    <a:pt x="406" y="2834"/>
                  </a:cubicBezTo>
                  <a:lnTo>
                    <a:pt x="477" y="2834"/>
                  </a:lnTo>
                  <a:lnTo>
                    <a:pt x="477" y="3548"/>
                  </a:lnTo>
                  <a:cubicBezTo>
                    <a:pt x="477" y="3834"/>
                    <a:pt x="668" y="4072"/>
                    <a:pt x="977" y="4072"/>
                  </a:cubicBezTo>
                  <a:cubicBezTo>
                    <a:pt x="1120" y="4072"/>
                    <a:pt x="1239" y="4048"/>
                    <a:pt x="1358" y="3929"/>
                  </a:cubicBezTo>
                  <a:cubicBezTo>
                    <a:pt x="1454" y="4025"/>
                    <a:pt x="1573" y="4072"/>
                    <a:pt x="1716" y="4072"/>
                  </a:cubicBezTo>
                  <a:lnTo>
                    <a:pt x="1739" y="4072"/>
                  </a:lnTo>
                  <a:cubicBezTo>
                    <a:pt x="2025" y="4072"/>
                    <a:pt x="2263" y="3834"/>
                    <a:pt x="2263" y="3548"/>
                  </a:cubicBezTo>
                  <a:lnTo>
                    <a:pt x="2263" y="2834"/>
                  </a:lnTo>
                  <a:lnTo>
                    <a:pt x="2335" y="2834"/>
                  </a:lnTo>
                  <a:cubicBezTo>
                    <a:pt x="2525" y="2763"/>
                    <a:pt x="2621" y="2620"/>
                    <a:pt x="2621" y="2453"/>
                  </a:cubicBezTo>
                  <a:lnTo>
                    <a:pt x="2573" y="2286"/>
                  </a:lnTo>
                  <a:lnTo>
                    <a:pt x="2621" y="2262"/>
                  </a:lnTo>
                  <a:cubicBezTo>
                    <a:pt x="2692" y="2167"/>
                    <a:pt x="2740" y="2096"/>
                    <a:pt x="2740" y="1977"/>
                  </a:cubicBezTo>
                  <a:lnTo>
                    <a:pt x="2740" y="1286"/>
                  </a:lnTo>
                  <a:cubicBezTo>
                    <a:pt x="2835" y="1143"/>
                    <a:pt x="2740" y="905"/>
                    <a:pt x="2621" y="691"/>
                  </a:cubicBezTo>
                  <a:cubicBezTo>
                    <a:pt x="2580" y="640"/>
                    <a:pt x="2517" y="611"/>
                    <a:pt x="2457" y="611"/>
                  </a:cubicBezTo>
                  <a:cubicBezTo>
                    <a:pt x="2377" y="611"/>
                    <a:pt x="2301" y="663"/>
                    <a:pt x="2287" y="786"/>
                  </a:cubicBezTo>
                  <a:lnTo>
                    <a:pt x="2287" y="810"/>
                  </a:lnTo>
                  <a:cubicBezTo>
                    <a:pt x="2406" y="976"/>
                    <a:pt x="2478" y="1167"/>
                    <a:pt x="2478" y="1381"/>
                  </a:cubicBezTo>
                  <a:lnTo>
                    <a:pt x="2478" y="2024"/>
                  </a:lnTo>
                  <a:cubicBezTo>
                    <a:pt x="2478" y="2048"/>
                    <a:pt x="2406" y="2096"/>
                    <a:pt x="2382" y="2096"/>
                  </a:cubicBezTo>
                  <a:cubicBezTo>
                    <a:pt x="2359" y="2096"/>
                    <a:pt x="2359" y="2048"/>
                    <a:pt x="2359" y="2024"/>
                  </a:cubicBezTo>
                  <a:lnTo>
                    <a:pt x="2359" y="2000"/>
                  </a:lnTo>
                  <a:lnTo>
                    <a:pt x="2359" y="1310"/>
                  </a:lnTo>
                  <a:cubicBezTo>
                    <a:pt x="2359" y="1215"/>
                    <a:pt x="2287" y="1167"/>
                    <a:pt x="2192" y="1143"/>
                  </a:cubicBezTo>
                  <a:cubicBezTo>
                    <a:pt x="2170" y="1135"/>
                    <a:pt x="2151" y="1131"/>
                    <a:pt x="2132" y="1131"/>
                  </a:cubicBezTo>
                  <a:cubicBezTo>
                    <a:pt x="2049" y="1131"/>
                    <a:pt x="2001" y="1212"/>
                    <a:pt x="2001" y="1310"/>
                  </a:cubicBezTo>
                  <a:lnTo>
                    <a:pt x="2001" y="2048"/>
                  </a:lnTo>
                  <a:lnTo>
                    <a:pt x="2001" y="2096"/>
                  </a:lnTo>
                  <a:cubicBezTo>
                    <a:pt x="2025" y="2262"/>
                    <a:pt x="2144" y="2405"/>
                    <a:pt x="2311" y="2453"/>
                  </a:cubicBezTo>
                  <a:lnTo>
                    <a:pt x="2311" y="2524"/>
                  </a:lnTo>
                  <a:lnTo>
                    <a:pt x="572" y="2524"/>
                  </a:lnTo>
                  <a:lnTo>
                    <a:pt x="572" y="2453"/>
                  </a:lnTo>
                  <a:cubicBezTo>
                    <a:pt x="739" y="2405"/>
                    <a:pt x="882" y="2262"/>
                    <a:pt x="882" y="2048"/>
                  </a:cubicBezTo>
                  <a:lnTo>
                    <a:pt x="882" y="2024"/>
                  </a:lnTo>
                  <a:lnTo>
                    <a:pt x="882" y="1286"/>
                  </a:lnTo>
                  <a:cubicBezTo>
                    <a:pt x="882" y="1191"/>
                    <a:pt x="834" y="1143"/>
                    <a:pt x="739" y="1096"/>
                  </a:cubicBezTo>
                  <a:cubicBezTo>
                    <a:pt x="727" y="1093"/>
                    <a:pt x="715" y="1092"/>
                    <a:pt x="703" y="1092"/>
                  </a:cubicBezTo>
                  <a:cubicBezTo>
                    <a:pt x="601" y="1092"/>
                    <a:pt x="525" y="1179"/>
                    <a:pt x="525" y="1286"/>
                  </a:cubicBezTo>
                  <a:lnTo>
                    <a:pt x="525" y="2024"/>
                  </a:lnTo>
                  <a:cubicBezTo>
                    <a:pt x="525" y="2024"/>
                    <a:pt x="501" y="2096"/>
                    <a:pt x="477" y="2096"/>
                  </a:cubicBezTo>
                  <a:cubicBezTo>
                    <a:pt x="430" y="2096"/>
                    <a:pt x="406" y="2048"/>
                    <a:pt x="406" y="2024"/>
                  </a:cubicBezTo>
                  <a:lnTo>
                    <a:pt x="406" y="1334"/>
                  </a:lnTo>
                  <a:cubicBezTo>
                    <a:pt x="406" y="786"/>
                    <a:pt x="858" y="333"/>
                    <a:pt x="1430" y="333"/>
                  </a:cubicBezTo>
                  <a:cubicBezTo>
                    <a:pt x="1549" y="333"/>
                    <a:pt x="1668" y="357"/>
                    <a:pt x="1739" y="381"/>
                  </a:cubicBezTo>
                  <a:cubicBezTo>
                    <a:pt x="1760" y="392"/>
                    <a:pt x="1781" y="396"/>
                    <a:pt x="1801" y="396"/>
                  </a:cubicBezTo>
                  <a:cubicBezTo>
                    <a:pt x="1873" y="396"/>
                    <a:pt x="1935" y="336"/>
                    <a:pt x="1954" y="262"/>
                  </a:cubicBezTo>
                  <a:cubicBezTo>
                    <a:pt x="1978" y="191"/>
                    <a:pt x="1930" y="95"/>
                    <a:pt x="1835" y="71"/>
                  </a:cubicBezTo>
                  <a:cubicBezTo>
                    <a:pt x="1692"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53"/>
            <p:cNvSpPr/>
            <p:nvPr/>
          </p:nvSpPr>
          <p:spPr>
            <a:xfrm>
              <a:off x="7603420" y="3757677"/>
              <a:ext cx="41234" cy="41204"/>
            </a:xfrm>
            <a:custGeom>
              <a:rect b="b" l="l" r="r" t="t"/>
              <a:pathLst>
                <a:path extrusionOk="0" h="1382" w="1383">
                  <a:moveTo>
                    <a:pt x="692" y="334"/>
                  </a:moveTo>
                  <a:cubicBezTo>
                    <a:pt x="858" y="334"/>
                    <a:pt x="1049" y="476"/>
                    <a:pt x="1049" y="691"/>
                  </a:cubicBezTo>
                  <a:cubicBezTo>
                    <a:pt x="1049" y="857"/>
                    <a:pt x="906" y="1048"/>
                    <a:pt x="692" y="1048"/>
                  </a:cubicBezTo>
                  <a:cubicBezTo>
                    <a:pt x="477" y="1048"/>
                    <a:pt x="334" y="905"/>
                    <a:pt x="334" y="691"/>
                  </a:cubicBezTo>
                  <a:cubicBezTo>
                    <a:pt x="334" y="476"/>
                    <a:pt x="525" y="334"/>
                    <a:pt x="692" y="334"/>
                  </a:cubicBezTo>
                  <a:close/>
                  <a:moveTo>
                    <a:pt x="692" y="0"/>
                  </a:moveTo>
                  <a:cubicBezTo>
                    <a:pt x="311" y="0"/>
                    <a:pt x="1" y="310"/>
                    <a:pt x="1" y="691"/>
                  </a:cubicBezTo>
                  <a:cubicBezTo>
                    <a:pt x="1" y="1072"/>
                    <a:pt x="311" y="1381"/>
                    <a:pt x="692" y="1381"/>
                  </a:cubicBezTo>
                  <a:cubicBezTo>
                    <a:pt x="1073" y="1381"/>
                    <a:pt x="1382" y="1072"/>
                    <a:pt x="1382" y="691"/>
                  </a:cubicBezTo>
                  <a:cubicBezTo>
                    <a:pt x="1382" y="310"/>
                    <a:pt x="1073" y="0"/>
                    <a:pt x="69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53"/>
            <p:cNvSpPr/>
            <p:nvPr/>
          </p:nvSpPr>
          <p:spPr>
            <a:xfrm>
              <a:off x="7603420" y="3573060"/>
              <a:ext cx="41234" cy="41204"/>
            </a:xfrm>
            <a:custGeom>
              <a:rect b="b" l="l" r="r" t="t"/>
              <a:pathLst>
                <a:path extrusionOk="0" h="1382" w="1383">
                  <a:moveTo>
                    <a:pt x="692" y="334"/>
                  </a:moveTo>
                  <a:cubicBezTo>
                    <a:pt x="882" y="334"/>
                    <a:pt x="1049" y="500"/>
                    <a:pt x="1049" y="691"/>
                  </a:cubicBezTo>
                  <a:cubicBezTo>
                    <a:pt x="1049" y="905"/>
                    <a:pt x="858" y="1048"/>
                    <a:pt x="692" y="1048"/>
                  </a:cubicBezTo>
                  <a:cubicBezTo>
                    <a:pt x="477" y="1048"/>
                    <a:pt x="334" y="858"/>
                    <a:pt x="334" y="691"/>
                  </a:cubicBezTo>
                  <a:cubicBezTo>
                    <a:pt x="334" y="477"/>
                    <a:pt x="525" y="334"/>
                    <a:pt x="692" y="334"/>
                  </a:cubicBezTo>
                  <a:close/>
                  <a:moveTo>
                    <a:pt x="692" y="0"/>
                  </a:moveTo>
                  <a:cubicBezTo>
                    <a:pt x="311" y="0"/>
                    <a:pt x="1" y="310"/>
                    <a:pt x="1" y="691"/>
                  </a:cubicBezTo>
                  <a:cubicBezTo>
                    <a:pt x="1" y="1072"/>
                    <a:pt x="311" y="1382"/>
                    <a:pt x="692" y="1382"/>
                  </a:cubicBezTo>
                  <a:cubicBezTo>
                    <a:pt x="1073" y="1382"/>
                    <a:pt x="1382" y="1072"/>
                    <a:pt x="1382" y="691"/>
                  </a:cubicBezTo>
                  <a:cubicBezTo>
                    <a:pt x="1382" y="310"/>
                    <a:pt x="1073" y="0"/>
                    <a:pt x="69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53"/>
            <p:cNvSpPr/>
            <p:nvPr/>
          </p:nvSpPr>
          <p:spPr>
            <a:xfrm>
              <a:off x="7582132" y="3622047"/>
              <a:ext cx="83094" cy="122868"/>
            </a:xfrm>
            <a:custGeom>
              <a:rect b="b" l="l" r="r" t="t"/>
              <a:pathLst>
                <a:path extrusionOk="0" h="4121" w="2787">
                  <a:moveTo>
                    <a:pt x="1358" y="1"/>
                  </a:moveTo>
                  <a:cubicBezTo>
                    <a:pt x="953" y="1"/>
                    <a:pt x="620" y="120"/>
                    <a:pt x="358" y="405"/>
                  </a:cubicBezTo>
                  <a:cubicBezTo>
                    <a:pt x="191" y="620"/>
                    <a:pt x="96" y="882"/>
                    <a:pt x="48" y="1144"/>
                  </a:cubicBezTo>
                  <a:cubicBezTo>
                    <a:pt x="1" y="1358"/>
                    <a:pt x="1" y="1572"/>
                    <a:pt x="1" y="1787"/>
                  </a:cubicBezTo>
                  <a:lnTo>
                    <a:pt x="1" y="1977"/>
                  </a:lnTo>
                  <a:lnTo>
                    <a:pt x="1" y="2453"/>
                  </a:lnTo>
                  <a:cubicBezTo>
                    <a:pt x="1" y="2501"/>
                    <a:pt x="48" y="2549"/>
                    <a:pt x="72" y="2549"/>
                  </a:cubicBezTo>
                  <a:cubicBezTo>
                    <a:pt x="215" y="2668"/>
                    <a:pt x="358" y="2692"/>
                    <a:pt x="477" y="2692"/>
                  </a:cubicBezTo>
                  <a:lnTo>
                    <a:pt x="477" y="3597"/>
                  </a:lnTo>
                  <a:cubicBezTo>
                    <a:pt x="477" y="3882"/>
                    <a:pt x="691" y="4120"/>
                    <a:pt x="1001" y="4120"/>
                  </a:cubicBezTo>
                  <a:cubicBezTo>
                    <a:pt x="1144" y="4120"/>
                    <a:pt x="1263" y="4073"/>
                    <a:pt x="1382" y="3978"/>
                  </a:cubicBezTo>
                  <a:cubicBezTo>
                    <a:pt x="1477" y="4073"/>
                    <a:pt x="1620" y="4120"/>
                    <a:pt x="1763" y="4120"/>
                  </a:cubicBezTo>
                  <a:cubicBezTo>
                    <a:pt x="2072" y="4120"/>
                    <a:pt x="2263" y="3859"/>
                    <a:pt x="2263" y="3597"/>
                  </a:cubicBezTo>
                  <a:lnTo>
                    <a:pt x="2263" y="2692"/>
                  </a:lnTo>
                  <a:lnTo>
                    <a:pt x="2430" y="2692"/>
                  </a:lnTo>
                  <a:cubicBezTo>
                    <a:pt x="2596" y="2668"/>
                    <a:pt x="2739" y="2453"/>
                    <a:pt x="2739" y="2287"/>
                  </a:cubicBezTo>
                  <a:lnTo>
                    <a:pt x="2739" y="1620"/>
                  </a:lnTo>
                  <a:lnTo>
                    <a:pt x="2787" y="1310"/>
                  </a:lnTo>
                  <a:cubicBezTo>
                    <a:pt x="2787" y="1096"/>
                    <a:pt x="2739" y="953"/>
                    <a:pt x="2692" y="810"/>
                  </a:cubicBezTo>
                  <a:lnTo>
                    <a:pt x="2596" y="620"/>
                  </a:lnTo>
                  <a:cubicBezTo>
                    <a:pt x="2556" y="569"/>
                    <a:pt x="2498" y="540"/>
                    <a:pt x="2441" y="540"/>
                  </a:cubicBezTo>
                  <a:cubicBezTo>
                    <a:pt x="2364" y="540"/>
                    <a:pt x="2290"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30" y="2311"/>
                    <a:pt x="2358" y="2311"/>
                  </a:cubicBezTo>
                  <a:cubicBezTo>
                    <a:pt x="2334" y="2311"/>
                    <a:pt x="2334" y="2287"/>
                    <a:pt x="2334" y="2263"/>
                  </a:cubicBezTo>
                  <a:lnTo>
                    <a:pt x="2334" y="2215"/>
                  </a:lnTo>
                  <a:lnTo>
                    <a:pt x="2334" y="1215"/>
                  </a:lnTo>
                  <a:cubicBezTo>
                    <a:pt x="2334" y="1120"/>
                    <a:pt x="2263" y="1072"/>
                    <a:pt x="2191" y="1025"/>
                  </a:cubicBezTo>
                  <a:cubicBezTo>
                    <a:pt x="2179" y="1022"/>
                    <a:pt x="2167" y="1021"/>
                    <a:pt x="2155" y="1021"/>
                  </a:cubicBezTo>
                  <a:cubicBezTo>
                    <a:pt x="2054" y="1021"/>
                    <a:pt x="1977" y="1108"/>
                    <a:pt x="1977" y="1215"/>
                  </a:cubicBezTo>
                  <a:lnTo>
                    <a:pt x="1977" y="3525"/>
                  </a:lnTo>
                  <a:cubicBezTo>
                    <a:pt x="1977" y="3632"/>
                    <a:pt x="1882" y="3719"/>
                    <a:pt x="1776" y="3719"/>
                  </a:cubicBezTo>
                  <a:cubicBezTo>
                    <a:pt x="1764" y="3719"/>
                    <a:pt x="1751" y="3718"/>
                    <a:pt x="1739" y="3716"/>
                  </a:cubicBezTo>
                  <a:cubicBezTo>
                    <a:pt x="1644" y="3692"/>
                    <a:pt x="1620" y="3620"/>
                    <a:pt x="1620" y="3525"/>
                  </a:cubicBezTo>
                  <a:lnTo>
                    <a:pt x="1620" y="3501"/>
                  </a:lnTo>
                  <a:lnTo>
                    <a:pt x="1620" y="2025"/>
                  </a:lnTo>
                  <a:cubicBezTo>
                    <a:pt x="1620" y="1930"/>
                    <a:pt x="1549" y="1858"/>
                    <a:pt x="1477" y="1834"/>
                  </a:cubicBezTo>
                  <a:cubicBezTo>
                    <a:pt x="1465" y="1832"/>
                    <a:pt x="1452" y="1831"/>
                    <a:pt x="1441" y="1831"/>
                  </a:cubicBezTo>
                  <a:cubicBezTo>
                    <a:pt x="1339" y="1831"/>
                    <a:pt x="1263" y="1918"/>
                    <a:pt x="1263" y="2025"/>
                  </a:cubicBezTo>
                  <a:lnTo>
                    <a:pt x="1263" y="3501"/>
                  </a:lnTo>
                  <a:lnTo>
                    <a:pt x="1263" y="3525"/>
                  </a:lnTo>
                  <a:cubicBezTo>
                    <a:pt x="1263" y="3620"/>
                    <a:pt x="1191" y="3692"/>
                    <a:pt x="1144" y="3716"/>
                  </a:cubicBezTo>
                  <a:cubicBezTo>
                    <a:pt x="1131" y="3718"/>
                    <a:pt x="1119" y="3719"/>
                    <a:pt x="1107" y="3719"/>
                  </a:cubicBezTo>
                  <a:cubicBezTo>
                    <a:pt x="1001" y="3719"/>
                    <a:pt x="906" y="3632"/>
                    <a:pt x="906" y="3525"/>
                  </a:cubicBezTo>
                  <a:lnTo>
                    <a:pt x="906" y="1215"/>
                  </a:lnTo>
                  <a:cubicBezTo>
                    <a:pt x="906" y="1120"/>
                    <a:pt x="834" y="1072"/>
                    <a:pt x="763" y="1025"/>
                  </a:cubicBezTo>
                  <a:cubicBezTo>
                    <a:pt x="750" y="1022"/>
                    <a:pt x="738" y="1021"/>
                    <a:pt x="726" y="1021"/>
                  </a:cubicBezTo>
                  <a:cubicBezTo>
                    <a:pt x="625" y="1021"/>
                    <a:pt x="548" y="1108"/>
                    <a:pt x="548" y="1215"/>
                  </a:cubicBezTo>
                  <a:lnTo>
                    <a:pt x="548" y="2263"/>
                  </a:lnTo>
                  <a:cubicBezTo>
                    <a:pt x="548" y="2287"/>
                    <a:pt x="524" y="2311"/>
                    <a:pt x="477" y="2311"/>
                  </a:cubicBezTo>
                  <a:cubicBezTo>
                    <a:pt x="453" y="2311"/>
                    <a:pt x="429" y="2287"/>
                    <a:pt x="429" y="2263"/>
                  </a:cubicBezTo>
                  <a:lnTo>
                    <a:pt x="429" y="1906"/>
                  </a:lnTo>
                  <a:lnTo>
                    <a:pt x="429" y="1429"/>
                  </a:lnTo>
                  <a:cubicBezTo>
                    <a:pt x="429" y="1310"/>
                    <a:pt x="429" y="1144"/>
                    <a:pt x="453" y="1025"/>
                  </a:cubicBezTo>
                  <a:cubicBezTo>
                    <a:pt x="477" y="906"/>
                    <a:pt x="548" y="834"/>
                    <a:pt x="596" y="739"/>
                  </a:cubicBezTo>
                  <a:cubicBezTo>
                    <a:pt x="715" y="548"/>
                    <a:pt x="929" y="405"/>
                    <a:pt x="1144" y="358"/>
                  </a:cubicBezTo>
                  <a:cubicBezTo>
                    <a:pt x="1239" y="310"/>
                    <a:pt x="1358" y="310"/>
                    <a:pt x="1429" y="310"/>
                  </a:cubicBezTo>
                  <a:cubicBezTo>
                    <a:pt x="1549" y="310"/>
                    <a:pt x="1668" y="358"/>
                    <a:pt x="1763" y="382"/>
                  </a:cubicBezTo>
                  <a:cubicBezTo>
                    <a:pt x="1779" y="386"/>
                    <a:pt x="1796" y="388"/>
                    <a:pt x="1812" y="388"/>
                  </a:cubicBezTo>
                  <a:cubicBezTo>
                    <a:pt x="1889" y="388"/>
                    <a:pt x="1957" y="341"/>
                    <a:pt x="1977" y="263"/>
                  </a:cubicBezTo>
                  <a:cubicBezTo>
                    <a:pt x="2001" y="167"/>
                    <a:pt x="1953" y="72"/>
                    <a:pt x="1858" y="48"/>
                  </a:cubicBezTo>
                  <a:cubicBezTo>
                    <a:pt x="1715" y="1"/>
                    <a:pt x="1406" y="1"/>
                    <a:pt x="1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53"/>
            <p:cNvSpPr/>
            <p:nvPr/>
          </p:nvSpPr>
          <p:spPr>
            <a:xfrm>
              <a:off x="7669461" y="3803831"/>
              <a:ext cx="84526" cy="121436"/>
            </a:xfrm>
            <a:custGeom>
              <a:rect b="b" l="l" r="r" t="t"/>
              <a:pathLst>
                <a:path extrusionOk="0" h="4073" w="2835">
                  <a:moveTo>
                    <a:pt x="1287" y="2882"/>
                  </a:moveTo>
                  <a:lnTo>
                    <a:pt x="1287" y="3572"/>
                  </a:lnTo>
                  <a:lnTo>
                    <a:pt x="1287" y="3667"/>
                  </a:lnTo>
                  <a:cubicBezTo>
                    <a:pt x="1239" y="3763"/>
                    <a:pt x="1168" y="3787"/>
                    <a:pt x="1096" y="3787"/>
                  </a:cubicBezTo>
                  <a:cubicBezTo>
                    <a:pt x="1001" y="3787"/>
                    <a:pt x="930" y="3691"/>
                    <a:pt x="930" y="3596"/>
                  </a:cubicBezTo>
                  <a:lnTo>
                    <a:pt x="930" y="2882"/>
                  </a:lnTo>
                  <a:close/>
                  <a:moveTo>
                    <a:pt x="2001" y="2882"/>
                  </a:moveTo>
                  <a:lnTo>
                    <a:pt x="2001" y="3596"/>
                  </a:lnTo>
                  <a:cubicBezTo>
                    <a:pt x="2001" y="3691"/>
                    <a:pt x="1906" y="3787"/>
                    <a:pt x="1811" y="3787"/>
                  </a:cubicBezTo>
                  <a:cubicBezTo>
                    <a:pt x="1715" y="3787"/>
                    <a:pt x="1668" y="3763"/>
                    <a:pt x="1644" y="3667"/>
                  </a:cubicBezTo>
                  <a:lnTo>
                    <a:pt x="1644" y="3596"/>
                  </a:lnTo>
                  <a:lnTo>
                    <a:pt x="1644" y="3572"/>
                  </a:lnTo>
                  <a:lnTo>
                    <a:pt x="1644" y="2882"/>
                  </a:lnTo>
                  <a:close/>
                  <a:moveTo>
                    <a:pt x="1334" y="0"/>
                  </a:moveTo>
                  <a:cubicBezTo>
                    <a:pt x="953" y="0"/>
                    <a:pt x="620" y="119"/>
                    <a:pt x="358" y="429"/>
                  </a:cubicBezTo>
                  <a:cubicBezTo>
                    <a:pt x="1" y="810"/>
                    <a:pt x="1" y="1310"/>
                    <a:pt x="1" y="1786"/>
                  </a:cubicBezTo>
                  <a:lnTo>
                    <a:pt x="1" y="2024"/>
                  </a:lnTo>
                  <a:lnTo>
                    <a:pt x="1" y="2048"/>
                  </a:lnTo>
                  <a:cubicBezTo>
                    <a:pt x="1" y="2120"/>
                    <a:pt x="25" y="2167"/>
                    <a:pt x="48" y="2239"/>
                  </a:cubicBezTo>
                  <a:cubicBezTo>
                    <a:pt x="48" y="2262"/>
                    <a:pt x="72" y="2262"/>
                    <a:pt x="72" y="2286"/>
                  </a:cubicBezTo>
                  <a:lnTo>
                    <a:pt x="120" y="2334"/>
                  </a:lnTo>
                  <a:lnTo>
                    <a:pt x="72" y="2501"/>
                  </a:lnTo>
                  <a:lnTo>
                    <a:pt x="72" y="2524"/>
                  </a:lnTo>
                  <a:cubicBezTo>
                    <a:pt x="120" y="2715"/>
                    <a:pt x="239" y="2834"/>
                    <a:pt x="406" y="2834"/>
                  </a:cubicBezTo>
                  <a:lnTo>
                    <a:pt x="477" y="2834"/>
                  </a:lnTo>
                  <a:lnTo>
                    <a:pt x="477" y="3548"/>
                  </a:lnTo>
                  <a:cubicBezTo>
                    <a:pt x="477" y="3834"/>
                    <a:pt x="668" y="4072"/>
                    <a:pt x="977" y="4072"/>
                  </a:cubicBezTo>
                  <a:cubicBezTo>
                    <a:pt x="1120" y="4072"/>
                    <a:pt x="1239" y="4048"/>
                    <a:pt x="1358" y="3929"/>
                  </a:cubicBezTo>
                  <a:cubicBezTo>
                    <a:pt x="1453" y="4025"/>
                    <a:pt x="1573" y="4072"/>
                    <a:pt x="1715" y="4072"/>
                  </a:cubicBezTo>
                  <a:lnTo>
                    <a:pt x="1739" y="4072"/>
                  </a:lnTo>
                  <a:cubicBezTo>
                    <a:pt x="2025" y="4072"/>
                    <a:pt x="2263" y="3834"/>
                    <a:pt x="2263" y="3548"/>
                  </a:cubicBezTo>
                  <a:lnTo>
                    <a:pt x="2263" y="2834"/>
                  </a:lnTo>
                  <a:lnTo>
                    <a:pt x="2335" y="2834"/>
                  </a:lnTo>
                  <a:cubicBezTo>
                    <a:pt x="2525" y="2763"/>
                    <a:pt x="2620" y="2620"/>
                    <a:pt x="2620" y="2453"/>
                  </a:cubicBezTo>
                  <a:lnTo>
                    <a:pt x="2573" y="2286"/>
                  </a:lnTo>
                  <a:lnTo>
                    <a:pt x="2620" y="2262"/>
                  </a:lnTo>
                  <a:cubicBezTo>
                    <a:pt x="2692" y="2167"/>
                    <a:pt x="2739" y="2096"/>
                    <a:pt x="2739" y="1977"/>
                  </a:cubicBezTo>
                  <a:lnTo>
                    <a:pt x="2739" y="1286"/>
                  </a:lnTo>
                  <a:cubicBezTo>
                    <a:pt x="2835" y="1143"/>
                    <a:pt x="2739" y="905"/>
                    <a:pt x="2620" y="691"/>
                  </a:cubicBezTo>
                  <a:cubicBezTo>
                    <a:pt x="2580" y="640"/>
                    <a:pt x="2517" y="611"/>
                    <a:pt x="2457" y="611"/>
                  </a:cubicBezTo>
                  <a:cubicBezTo>
                    <a:pt x="2377" y="611"/>
                    <a:pt x="2301" y="663"/>
                    <a:pt x="2287" y="786"/>
                  </a:cubicBezTo>
                  <a:lnTo>
                    <a:pt x="2287" y="810"/>
                  </a:lnTo>
                  <a:cubicBezTo>
                    <a:pt x="2406" y="976"/>
                    <a:pt x="2477" y="1167"/>
                    <a:pt x="2477" y="1381"/>
                  </a:cubicBezTo>
                  <a:lnTo>
                    <a:pt x="2477" y="2024"/>
                  </a:lnTo>
                  <a:cubicBezTo>
                    <a:pt x="2477" y="2048"/>
                    <a:pt x="2406" y="2096"/>
                    <a:pt x="2382" y="2096"/>
                  </a:cubicBezTo>
                  <a:cubicBezTo>
                    <a:pt x="2358" y="2096"/>
                    <a:pt x="2358" y="2048"/>
                    <a:pt x="2358" y="2024"/>
                  </a:cubicBezTo>
                  <a:lnTo>
                    <a:pt x="2358" y="2000"/>
                  </a:lnTo>
                  <a:lnTo>
                    <a:pt x="2358" y="1310"/>
                  </a:lnTo>
                  <a:cubicBezTo>
                    <a:pt x="2358" y="1215"/>
                    <a:pt x="2287" y="1167"/>
                    <a:pt x="2192" y="1143"/>
                  </a:cubicBezTo>
                  <a:cubicBezTo>
                    <a:pt x="2170" y="1135"/>
                    <a:pt x="2150" y="1131"/>
                    <a:pt x="2132" y="1131"/>
                  </a:cubicBezTo>
                  <a:cubicBezTo>
                    <a:pt x="2049" y="1131"/>
                    <a:pt x="2001" y="1212"/>
                    <a:pt x="2001" y="1310"/>
                  </a:cubicBezTo>
                  <a:lnTo>
                    <a:pt x="2001" y="2048"/>
                  </a:lnTo>
                  <a:lnTo>
                    <a:pt x="2001" y="2096"/>
                  </a:lnTo>
                  <a:cubicBezTo>
                    <a:pt x="2025" y="2262"/>
                    <a:pt x="2144" y="2405"/>
                    <a:pt x="2311" y="2453"/>
                  </a:cubicBezTo>
                  <a:lnTo>
                    <a:pt x="2311" y="2524"/>
                  </a:lnTo>
                  <a:lnTo>
                    <a:pt x="572" y="2524"/>
                  </a:lnTo>
                  <a:lnTo>
                    <a:pt x="572" y="2453"/>
                  </a:lnTo>
                  <a:cubicBezTo>
                    <a:pt x="739" y="2405"/>
                    <a:pt x="882" y="2262"/>
                    <a:pt x="882" y="2048"/>
                  </a:cubicBezTo>
                  <a:lnTo>
                    <a:pt x="882" y="2024"/>
                  </a:lnTo>
                  <a:lnTo>
                    <a:pt x="882" y="1286"/>
                  </a:lnTo>
                  <a:cubicBezTo>
                    <a:pt x="882" y="1191"/>
                    <a:pt x="834" y="1143"/>
                    <a:pt x="739" y="1096"/>
                  </a:cubicBezTo>
                  <a:cubicBezTo>
                    <a:pt x="727" y="1093"/>
                    <a:pt x="714" y="1092"/>
                    <a:pt x="703" y="1092"/>
                  </a:cubicBezTo>
                  <a:cubicBezTo>
                    <a:pt x="601" y="1092"/>
                    <a:pt x="525" y="1179"/>
                    <a:pt x="525" y="1286"/>
                  </a:cubicBezTo>
                  <a:lnTo>
                    <a:pt x="525" y="2024"/>
                  </a:lnTo>
                  <a:cubicBezTo>
                    <a:pt x="525" y="2024"/>
                    <a:pt x="501" y="2096"/>
                    <a:pt x="477" y="2096"/>
                  </a:cubicBezTo>
                  <a:cubicBezTo>
                    <a:pt x="429" y="2096"/>
                    <a:pt x="406" y="2048"/>
                    <a:pt x="406" y="2024"/>
                  </a:cubicBezTo>
                  <a:lnTo>
                    <a:pt x="406" y="1334"/>
                  </a:lnTo>
                  <a:cubicBezTo>
                    <a:pt x="406" y="786"/>
                    <a:pt x="858" y="333"/>
                    <a:pt x="1430" y="333"/>
                  </a:cubicBezTo>
                  <a:cubicBezTo>
                    <a:pt x="1549" y="333"/>
                    <a:pt x="1668" y="357"/>
                    <a:pt x="1739" y="381"/>
                  </a:cubicBezTo>
                  <a:cubicBezTo>
                    <a:pt x="1760" y="392"/>
                    <a:pt x="1781" y="396"/>
                    <a:pt x="1801" y="396"/>
                  </a:cubicBezTo>
                  <a:cubicBezTo>
                    <a:pt x="1873" y="396"/>
                    <a:pt x="1935" y="336"/>
                    <a:pt x="1954" y="262"/>
                  </a:cubicBezTo>
                  <a:cubicBezTo>
                    <a:pt x="1977" y="191"/>
                    <a:pt x="1930" y="95"/>
                    <a:pt x="1834" y="71"/>
                  </a:cubicBezTo>
                  <a:cubicBezTo>
                    <a:pt x="1692"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53"/>
            <p:cNvSpPr/>
            <p:nvPr/>
          </p:nvSpPr>
          <p:spPr>
            <a:xfrm>
              <a:off x="7692180" y="3757677"/>
              <a:ext cx="41204" cy="41204"/>
            </a:xfrm>
            <a:custGeom>
              <a:rect b="b" l="l" r="r" t="t"/>
              <a:pathLst>
                <a:path extrusionOk="0" h="1382" w="1382">
                  <a:moveTo>
                    <a:pt x="691" y="334"/>
                  </a:moveTo>
                  <a:cubicBezTo>
                    <a:pt x="858" y="334"/>
                    <a:pt x="1049" y="476"/>
                    <a:pt x="1049" y="691"/>
                  </a:cubicBezTo>
                  <a:cubicBezTo>
                    <a:pt x="1049" y="857"/>
                    <a:pt x="906" y="1048"/>
                    <a:pt x="691" y="1048"/>
                  </a:cubicBezTo>
                  <a:cubicBezTo>
                    <a:pt x="525" y="1048"/>
                    <a:pt x="334" y="905"/>
                    <a:pt x="334" y="691"/>
                  </a:cubicBezTo>
                  <a:cubicBezTo>
                    <a:pt x="334" y="476"/>
                    <a:pt x="525" y="334"/>
                    <a:pt x="691" y="334"/>
                  </a:cubicBezTo>
                  <a:close/>
                  <a:moveTo>
                    <a:pt x="691" y="0"/>
                  </a:moveTo>
                  <a:cubicBezTo>
                    <a:pt x="310" y="0"/>
                    <a:pt x="1" y="310"/>
                    <a:pt x="1" y="691"/>
                  </a:cubicBezTo>
                  <a:cubicBezTo>
                    <a:pt x="1" y="1072"/>
                    <a:pt x="310" y="1381"/>
                    <a:pt x="691" y="1381"/>
                  </a:cubicBezTo>
                  <a:cubicBezTo>
                    <a:pt x="1072" y="1381"/>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53"/>
            <p:cNvSpPr/>
            <p:nvPr/>
          </p:nvSpPr>
          <p:spPr>
            <a:xfrm>
              <a:off x="7692180" y="3573060"/>
              <a:ext cx="41204" cy="41204"/>
            </a:xfrm>
            <a:custGeom>
              <a:rect b="b" l="l" r="r" t="t"/>
              <a:pathLst>
                <a:path extrusionOk="0" h="1382" w="1382">
                  <a:moveTo>
                    <a:pt x="691" y="334"/>
                  </a:moveTo>
                  <a:cubicBezTo>
                    <a:pt x="882" y="334"/>
                    <a:pt x="1049" y="500"/>
                    <a:pt x="1049" y="691"/>
                  </a:cubicBezTo>
                  <a:cubicBezTo>
                    <a:pt x="1049" y="905"/>
                    <a:pt x="858" y="1048"/>
                    <a:pt x="691" y="1048"/>
                  </a:cubicBezTo>
                  <a:cubicBezTo>
                    <a:pt x="477" y="1048"/>
                    <a:pt x="334" y="858"/>
                    <a:pt x="334" y="691"/>
                  </a:cubicBezTo>
                  <a:cubicBezTo>
                    <a:pt x="334" y="477"/>
                    <a:pt x="525" y="334"/>
                    <a:pt x="691" y="334"/>
                  </a:cubicBezTo>
                  <a:close/>
                  <a:moveTo>
                    <a:pt x="691" y="0"/>
                  </a:moveTo>
                  <a:cubicBezTo>
                    <a:pt x="310" y="0"/>
                    <a:pt x="1" y="310"/>
                    <a:pt x="1" y="691"/>
                  </a:cubicBezTo>
                  <a:cubicBezTo>
                    <a:pt x="1" y="1072"/>
                    <a:pt x="310" y="1382"/>
                    <a:pt x="691" y="1382"/>
                  </a:cubicBezTo>
                  <a:cubicBezTo>
                    <a:pt x="1072" y="1382"/>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53"/>
            <p:cNvSpPr/>
            <p:nvPr/>
          </p:nvSpPr>
          <p:spPr>
            <a:xfrm>
              <a:off x="7670892" y="3622047"/>
              <a:ext cx="83094" cy="122868"/>
            </a:xfrm>
            <a:custGeom>
              <a:rect b="b" l="l" r="r" t="t"/>
              <a:pathLst>
                <a:path extrusionOk="0" h="4121" w="2787">
                  <a:moveTo>
                    <a:pt x="1358" y="1"/>
                  </a:moveTo>
                  <a:cubicBezTo>
                    <a:pt x="953" y="1"/>
                    <a:pt x="620" y="120"/>
                    <a:pt x="358" y="405"/>
                  </a:cubicBezTo>
                  <a:cubicBezTo>
                    <a:pt x="191" y="620"/>
                    <a:pt x="96" y="882"/>
                    <a:pt x="48" y="1144"/>
                  </a:cubicBezTo>
                  <a:cubicBezTo>
                    <a:pt x="0" y="1358"/>
                    <a:pt x="0" y="1572"/>
                    <a:pt x="0" y="1787"/>
                  </a:cubicBezTo>
                  <a:lnTo>
                    <a:pt x="0" y="1977"/>
                  </a:lnTo>
                  <a:lnTo>
                    <a:pt x="0" y="2453"/>
                  </a:lnTo>
                  <a:cubicBezTo>
                    <a:pt x="0" y="2501"/>
                    <a:pt x="48" y="2549"/>
                    <a:pt x="72" y="2549"/>
                  </a:cubicBezTo>
                  <a:cubicBezTo>
                    <a:pt x="215" y="2668"/>
                    <a:pt x="358" y="2692"/>
                    <a:pt x="477" y="2692"/>
                  </a:cubicBezTo>
                  <a:lnTo>
                    <a:pt x="477" y="3597"/>
                  </a:lnTo>
                  <a:cubicBezTo>
                    <a:pt x="477" y="3882"/>
                    <a:pt x="691" y="4120"/>
                    <a:pt x="1001" y="4120"/>
                  </a:cubicBezTo>
                  <a:cubicBezTo>
                    <a:pt x="1143" y="4120"/>
                    <a:pt x="1263" y="4073"/>
                    <a:pt x="1382" y="3978"/>
                  </a:cubicBezTo>
                  <a:cubicBezTo>
                    <a:pt x="1477" y="4073"/>
                    <a:pt x="1620" y="4120"/>
                    <a:pt x="1763" y="4120"/>
                  </a:cubicBezTo>
                  <a:cubicBezTo>
                    <a:pt x="2072" y="4120"/>
                    <a:pt x="2263" y="3859"/>
                    <a:pt x="2263" y="3597"/>
                  </a:cubicBezTo>
                  <a:lnTo>
                    <a:pt x="2263" y="2692"/>
                  </a:lnTo>
                  <a:lnTo>
                    <a:pt x="2429" y="2692"/>
                  </a:lnTo>
                  <a:cubicBezTo>
                    <a:pt x="2596" y="2668"/>
                    <a:pt x="2739" y="2453"/>
                    <a:pt x="2739" y="2287"/>
                  </a:cubicBezTo>
                  <a:lnTo>
                    <a:pt x="2739" y="1620"/>
                  </a:lnTo>
                  <a:lnTo>
                    <a:pt x="2787" y="1310"/>
                  </a:lnTo>
                  <a:cubicBezTo>
                    <a:pt x="2787" y="1096"/>
                    <a:pt x="2739" y="953"/>
                    <a:pt x="2691" y="810"/>
                  </a:cubicBezTo>
                  <a:lnTo>
                    <a:pt x="2596" y="620"/>
                  </a:lnTo>
                  <a:cubicBezTo>
                    <a:pt x="2555" y="569"/>
                    <a:pt x="2497" y="540"/>
                    <a:pt x="2441" y="540"/>
                  </a:cubicBezTo>
                  <a:cubicBezTo>
                    <a:pt x="2364" y="540"/>
                    <a:pt x="2290"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29" y="2311"/>
                    <a:pt x="2358" y="2311"/>
                  </a:cubicBezTo>
                  <a:cubicBezTo>
                    <a:pt x="2334" y="2311"/>
                    <a:pt x="2334" y="2287"/>
                    <a:pt x="2334" y="2263"/>
                  </a:cubicBezTo>
                  <a:lnTo>
                    <a:pt x="2334" y="2215"/>
                  </a:lnTo>
                  <a:lnTo>
                    <a:pt x="2334" y="1215"/>
                  </a:lnTo>
                  <a:cubicBezTo>
                    <a:pt x="2334" y="1120"/>
                    <a:pt x="2263" y="1072"/>
                    <a:pt x="2191" y="1025"/>
                  </a:cubicBezTo>
                  <a:cubicBezTo>
                    <a:pt x="2179" y="1022"/>
                    <a:pt x="2167" y="1021"/>
                    <a:pt x="2155" y="1021"/>
                  </a:cubicBezTo>
                  <a:cubicBezTo>
                    <a:pt x="2053" y="1021"/>
                    <a:pt x="1977" y="1108"/>
                    <a:pt x="1977" y="1215"/>
                  </a:cubicBezTo>
                  <a:lnTo>
                    <a:pt x="1977" y="3525"/>
                  </a:lnTo>
                  <a:cubicBezTo>
                    <a:pt x="1977" y="3632"/>
                    <a:pt x="1881" y="3719"/>
                    <a:pt x="1776" y="3719"/>
                  </a:cubicBezTo>
                  <a:cubicBezTo>
                    <a:pt x="1764" y="3719"/>
                    <a:pt x="1751" y="3718"/>
                    <a:pt x="1739" y="3716"/>
                  </a:cubicBezTo>
                  <a:cubicBezTo>
                    <a:pt x="1644" y="3692"/>
                    <a:pt x="1620" y="3620"/>
                    <a:pt x="1620" y="3525"/>
                  </a:cubicBezTo>
                  <a:lnTo>
                    <a:pt x="1620" y="3501"/>
                  </a:lnTo>
                  <a:lnTo>
                    <a:pt x="1620" y="2025"/>
                  </a:lnTo>
                  <a:cubicBezTo>
                    <a:pt x="1620" y="1930"/>
                    <a:pt x="1548" y="1858"/>
                    <a:pt x="1477" y="1834"/>
                  </a:cubicBezTo>
                  <a:cubicBezTo>
                    <a:pt x="1464" y="1832"/>
                    <a:pt x="1452" y="1831"/>
                    <a:pt x="1440" y="1831"/>
                  </a:cubicBezTo>
                  <a:cubicBezTo>
                    <a:pt x="1339" y="1831"/>
                    <a:pt x="1263" y="1918"/>
                    <a:pt x="1263" y="2025"/>
                  </a:cubicBezTo>
                  <a:lnTo>
                    <a:pt x="1263" y="3501"/>
                  </a:lnTo>
                  <a:lnTo>
                    <a:pt x="1263" y="3525"/>
                  </a:lnTo>
                  <a:cubicBezTo>
                    <a:pt x="1263" y="3620"/>
                    <a:pt x="1191" y="3692"/>
                    <a:pt x="1143" y="3716"/>
                  </a:cubicBezTo>
                  <a:cubicBezTo>
                    <a:pt x="1131" y="3718"/>
                    <a:pt x="1119" y="3719"/>
                    <a:pt x="1106" y="3719"/>
                  </a:cubicBezTo>
                  <a:cubicBezTo>
                    <a:pt x="1001" y="3719"/>
                    <a:pt x="905" y="3632"/>
                    <a:pt x="905" y="3525"/>
                  </a:cubicBezTo>
                  <a:lnTo>
                    <a:pt x="905" y="1215"/>
                  </a:lnTo>
                  <a:cubicBezTo>
                    <a:pt x="905" y="1120"/>
                    <a:pt x="834" y="1072"/>
                    <a:pt x="762" y="1025"/>
                  </a:cubicBezTo>
                  <a:cubicBezTo>
                    <a:pt x="750" y="1022"/>
                    <a:pt x="738" y="1021"/>
                    <a:pt x="726" y="1021"/>
                  </a:cubicBezTo>
                  <a:cubicBezTo>
                    <a:pt x="625" y="1021"/>
                    <a:pt x="548" y="1108"/>
                    <a:pt x="548" y="1215"/>
                  </a:cubicBezTo>
                  <a:lnTo>
                    <a:pt x="548" y="2263"/>
                  </a:lnTo>
                  <a:cubicBezTo>
                    <a:pt x="548" y="2287"/>
                    <a:pt x="524" y="2311"/>
                    <a:pt x="477" y="2311"/>
                  </a:cubicBezTo>
                  <a:cubicBezTo>
                    <a:pt x="453" y="2311"/>
                    <a:pt x="429" y="2287"/>
                    <a:pt x="429" y="2263"/>
                  </a:cubicBezTo>
                  <a:lnTo>
                    <a:pt x="429" y="1906"/>
                  </a:lnTo>
                  <a:lnTo>
                    <a:pt x="429" y="1429"/>
                  </a:lnTo>
                  <a:cubicBezTo>
                    <a:pt x="429" y="1310"/>
                    <a:pt x="429" y="1144"/>
                    <a:pt x="453" y="1025"/>
                  </a:cubicBezTo>
                  <a:cubicBezTo>
                    <a:pt x="477" y="906"/>
                    <a:pt x="548" y="834"/>
                    <a:pt x="596" y="739"/>
                  </a:cubicBezTo>
                  <a:cubicBezTo>
                    <a:pt x="715" y="548"/>
                    <a:pt x="929" y="405"/>
                    <a:pt x="1143" y="358"/>
                  </a:cubicBezTo>
                  <a:cubicBezTo>
                    <a:pt x="1239" y="310"/>
                    <a:pt x="1358" y="310"/>
                    <a:pt x="1429" y="310"/>
                  </a:cubicBezTo>
                  <a:cubicBezTo>
                    <a:pt x="1548" y="310"/>
                    <a:pt x="1667" y="358"/>
                    <a:pt x="1763" y="382"/>
                  </a:cubicBezTo>
                  <a:cubicBezTo>
                    <a:pt x="1779" y="386"/>
                    <a:pt x="1795" y="388"/>
                    <a:pt x="1811" y="388"/>
                  </a:cubicBezTo>
                  <a:cubicBezTo>
                    <a:pt x="1888" y="388"/>
                    <a:pt x="1957" y="341"/>
                    <a:pt x="1977" y="263"/>
                  </a:cubicBezTo>
                  <a:cubicBezTo>
                    <a:pt x="2001" y="167"/>
                    <a:pt x="1953" y="72"/>
                    <a:pt x="1858" y="48"/>
                  </a:cubicBezTo>
                  <a:cubicBezTo>
                    <a:pt x="1715" y="1"/>
                    <a:pt x="1405"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7" name="Google Shape;3597;p53"/>
          <p:cNvGrpSpPr/>
          <p:nvPr/>
        </p:nvGrpSpPr>
        <p:grpSpPr>
          <a:xfrm>
            <a:off x="1048518" y="1922930"/>
            <a:ext cx="362163" cy="354351"/>
            <a:chOff x="1696206" y="1922930"/>
            <a:chExt cx="362163" cy="354351"/>
          </a:xfrm>
        </p:grpSpPr>
        <p:sp>
          <p:nvSpPr>
            <p:cNvPr id="3598" name="Google Shape;3598;p53"/>
            <p:cNvSpPr/>
            <p:nvPr/>
          </p:nvSpPr>
          <p:spPr>
            <a:xfrm>
              <a:off x="1701185" y="1927909"/>
              <a:ext cx="342962" cy="342276"/>
            </a:xfrm>
            <a:custGeom>
              <a:rect b="b" l="l" r="r" t="t"/>
              <a:pathLst>
                <a:path extrusionOk="0" h="11480" w="11503">
                  <a:moveTo>
                    <a:pt x="5740" y="1596"/>
                  </a:moveTo>
                  <a:cubicBezTo>
                    <a:pt x="8050" y="1596"/>
                    <a:pt x="9884" y="3454"/>
                    <a:pt x="9884" y="5740"/>
                  </a:cubicBezTo>
                  <a:cubicBezTo>
                    <a:pt x="9884" y="8026"/>
                    <a:pt x="8050" y="9883"/>
                    <a:pt x="5740" y="9883"/>
                  </a:cubicBezTo>
                  <a:cubicBezTo>
                    <a:pt x="3454" y="9883"/>
                    <a:pt x="1596" y="8026"/>
                    <a:pt x="1596" y="5740"/>
                  </a:cubicBezTo>
                  <a:cubicBezTo>
                    <a:pt x="1596" y="3454"/>
                    <a:pt x="3454" y="1596"/>
                    <a:pt x="5740" y="1596"/>
                  </a:cubicBezTo>
                  <a:close/>
                  <a:moveTo>
                    <a:pt x="5740" y="1"/>
                  </a:moveTo>
                  <a:cubicBezTo>
                    <a:pt x="2573" y="1"/>
                    <a:pt x="1" y="2572"/>
                    <a:pt x="1" y="5740"/>
                  </a:cubicBezTo>
                  <a:cubicBezTo>
                    <a:pt x="1" y="8883"/>
                    <a:pt x="2596" y="11479"/>
                    <a:pt x="5740" y="11479"/>
                  </a:cubicBezTo>
                  <a:cubicBezTo>
                    <a:pt x="8907" y="11479"/>
                    <a:pt x="11503" y="8883"/>
                    <a:pt x="11503" y="5740"/>
                  </a:cubicBezTo>
                  <a:cubicBezTo>
                    <a:pt x="11503" y="2572"/>
                    <a:pt x="8931" y="1"/>
                    <a:pt x="574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53"/>
            <p:cNvSpPr/>
            <p:nvPr/>
          </p:nvSpPr>
          <p:spPr>
            <a:xfrm>
              <a:off x="1792778" y="1940700"/>
              <a:ext cx="252086" cy="329486"/>
            </a:xfrm>
            <a:custGeom>
              <a:rect b="b" l="l" r="r" t="t"/>
              <a:pathLst>
                <a:path extrusionOk="0" h="11051" w="8455">
                  <a:moveTo>
                    <a:pt x="4906" y="0"/>
                  </a:moveTo>
                  <a:lnTo>
                    <a:pt x="4906" y="0"/>
                  </a:lnTo>
                  <a:cubicBezTo>
                    <a:pt x="6716" y="953"/>
                    <a:pt x="7978" y="2906"/>
                    <a:pt x="7978" y="5096"/>
                  </a:cubicBezTo>
                  <a:cubicBezTo>
                    <a:pt x="7978" y="8288"/>
                    <a:pt x="5383" y="10836"/>
                    <a:pt x="2239" y="10836"/>
                  </a:cubicBezTo>
                  <a:cubicBezTo>
                    <a:pt x="1429" y="10836"/>
                    <a:pt x="691" y="10693"/>
                    <a:pt x="1" y="10407"/>
                  </a:cubicBezTo>
                  <a:lnTo>
                    <a:pt x="1" y="10407"/>
                  </a:lnTo>
                  <a:cubicBezTo>
                    <a:pt x="810" y="10812"/>
                    <a:pt x="1715" y="11050"/>
                    <a:pt x="2668" y="11050"/>
                  </a:cubicBezTo>
                  <a:cubicBezTo>
                    <a:pt x="5859" y="11050"/>
                    <a:pt x="8431" y="8454"/>
                    <a:pt x="8431" y="5311"/>
                  </a:cubicBezTo>
                  <a:cubicBezTo>
                    <a:pt x="8455" y="2929"/>
                    <a:pt x="7002" y="881"/>
                    <a:pt x="490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53"/>
            <p:cNvSpPr/>
            <p:nvPr/>
          </p:nvSpPr>
          <p:spPr>
            <a:xfrm>
              <a:off x="1871610" y="1927909"/>
              <a:ext cx="172539" cy="171138"/>
            </a:xfrm>
            <a:custGeom>
              <a:rect b="b" l="l" r="r" t="t"/>
              <a:pathLst>
                <a:path extrusionOk="0" h="5740" w="5787">
                  <a:moveTo>
                    <a:pt x="24" y="1"/>
                  </a:moveTo>
                  <a:lnTo>
                    <a:pt x="0" y="1596"/>
                  </a:lnTo>
                  <a:cubicBezTo>
                    <a:pt x="2286" y="1596"/>
                    <a:pt x="4144" y="3430"/>
                    <a:pt x="4144" y="5740"/>
                  </a:cubicBezTo>
                  <a:lnTo>
                    <a:pt x="5787" y="5740"/>
                  </a:lnTo>
                  <a:cubicBezTo>
                    <a:pt x="5787" y="2572"/>
                    <a:pt x="3215" y="1"/>
                    <a:pt x="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53"/>
            <p:cNvSpPr/>
            <p:nvPr/>
          </p:nvSpPr>
          <p:spPr>
            <a:xfrm>
              <a:off x="1939052" y="1940700"/>
              <a:ext cx="105813" cy="158347"/>
            </a:xfrm>
            <a:custGeom>
              <a:rect b="b" l="l" r="r" t="t"/>
              <a:pathLst>
                <a:path extrusionOk="0" h="5311" w="3549">
                  <a:moveTo>
                    <a:pt x="0" y="0"/>
                  </a:moveTo>
                  <a:lnTo>
                    <a:pt x="0" y="0"/>
                  </a:lnTo>
                  <a:cubicBezTo>
                    <a:pt x="1810" y="953"/>
                    <a:pt x="3072" y="2906"/>
                    <a:pt x="3072" y="5096"/>
                  </a:cubicBezTo>
                  <a:lnTo>
                    <a:pt x="3072" y="5311"/>
                  </a:lnTo>
                  <a:lnTo>
                    <a:pt x="3549" y="5311"/>
                  </a:lnTo>
                  <a:lnTo>
                    <a:pt x="3549" y="5168"/>
                  </a:lnTo>
                  <a:lnTo>
                    <a:pt x="3549" y="5096"/>
                  </a:lnTo>
                  <a:cubicBezTo>
                    <a:pt x="3549" y="4858"/>
                    <a:pt x="3525" y="4644"/>
                    <a:pt x="3477" y="4406"/>
                  </a:cubicBezTo>
                  <a:lnTo>
                    <a:pt x="3406" y="3977"/>
                  </a:lnTo>
                  <a:cubicBezTo>
                    <a:pt x="3215" y="3167"/>
                    <a:pt x="2858" y="2453"/>
                    <a:pt x="2382" y="1810"/>
                  </a:cubicBezTo>
                  <a:cubicBezTo>
                    <a:pt x="2191" y="1620"/>
                    <a:pt x="2025" y="1381"/>
                    <a:pt x="1810" y="1191"/>
                  </a:cubicBezTo>
                  <a:cubicBezTo>
                    <a:pt x="1667" y="1048"/>
                    <a:pt x="1525" y="929"/>
                    <a:pt x="1358" y="810"/>
                  </a:cubicBezTo>
                  <a:cubicBezTo>
                    <a:pt x="953" y="476"/>
                    <a:pt x="477" y="214"/>
                    <a:pt x="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53"/>
            <p:cNvSpPr/>
            <p:nvPr/>
          </p:nvSpPr>
          <p:spPr>
            <a:xfrm>
              <a:off x="1739528" y="1927194"/>
              <a:ext cx="133512" cy="95169"/>
            </a:xfrm>
            <a:custGeom>
              <a:rect b="b" l="l" r="r" t="t"/>
              <a:pathLst>
                <a:path extrusionOk="0" h="3192" w="4478">
                  <a:moveTo>
                    <a:pt x="4478" y="1"/>
                  </a:moveTo>
                  <a:cubicBezTo>
                    <a:pt x="2668" y="1"/>
                    <a:pt x="1048" y="858"/>
                    <a:pt x="1" y="2168"/>
                  </a:cubicBezTo>
                  <a:lnTo>
                    <a:pt x="1287" y="3192"/>
                  </a:lnTo>
                  <a:cubicBezTo>
                    <a:pt x="2025" y="2239"/>
                    <a:pt x="3168" y="1644"/>
                    <a:pt x="4478" y="1644"/>
                  </a:cubicBezTo>
                  <a:lnTo>
                    <a:pt x="4478"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53"/>
            <p:cNvSpPr/>
            <p:nvPr/>
          </p:nvSpPr>
          <p:spPr>
            <a:xfrm>
              <a:off x="1696206" y="1922930"/>
              <a:ext cx="362163" cy="354351"/>
            </a:xfrm>
            <a:custGeom>
              <a:rect b="b" l="l" r="r" t="t"/>
              <a:pathLst>
                <a:path extrusionOk="0" h="11885" w="12147">
                  <a:moveTo>
                    <a:pt x="5788" y="334"/>
                  </a:moveTo>
                  <a:lnTo>
                    <a:pt x="5788" y="1620"/>
                  </a:lnTo>
                  <a:cubicBezTo>
                    <a:pt x="5669" y="1620"/>
                    <a:pt x="5550" y="1620"/>
                    <a:pt x="5431" y="1644"/>
                  </a:cubicBezTo>
                  <a:cubicBezTo>
                    <a:pt x="4407" y="1763"/>
                    <a:pt x="3502" y="2216"/>
                    <a:pt x="2859" y="2930"/>
                  </a:cubicBezTo>
                  <a:lnTo>
                    <a:pt x="2692" y="3073"/>
                  </a:lnTo>
                  <a:lnTo>
                    <a:pt x="1715" y="2263"/>
                  </a:lnTo>
                  <a:lnTo>
                    <a:pt x="2025" y="1977"/>
                  </a:lnTo>
                  <a:cubicBezTo>
                    <a:pt x="2906" y="1072"/>
                    <a:pt x="4049" y="525"/>
                    <a:pt x="5288" y="358"/>
                  </a:cubicBezTo>
                  <a:cubicBezTo>
                    <a:pt x="5431" y="334"/>
                    <a:pt x="5597" y="334"/>
                    <a:pt x="5740" y="334"/>
                  </a:cubicBezTo>
                  <a:close/>
                  <a:moveTo>
                    <a:pt x="6097" y="429"/>
                  </a:moveTo>
                  <a:cubicBezTo>
                    <a:pt x="7526" y="453"/>
                    <a:pt x="8860" y="1049"/>
                    <a:pt x="9884" y="2073"/>
                  </a:cubicBezTo>
                  <a:cubicBezTo>
                    <a:pt x="10884" y="3073"/>
                    <a:pt x="11456" y="4406"/>
                    <a:pt x="11503" y="5835"/>
                  </a:cubicBezTo>
                  <a:lnTo>
                    <a:pt x="10241" y="5835"/>
                  </a:lnTo>
                  <a:cubicBezTo>
                    <a:pt x="10170" y="4454"/>
                    <a:pt x="9455" y="3192"/>
                    <a:pt x="8288" y="2430"/>
                  </a:cubicBezTo>
                  <a:cubicBezTo>
                    <a:pt x="8260" y="2402"/>
                    <a:pt x="8228" y="2388"/>
                    <a:pt x="8196" y="2388"/>
                  </a:cubicBezTo>
                  <a:cubicBezTo>
                    <a:pt x="8145" y="2388"/>
                    <a:pt x="8093" y="2420"/>
                    <a:pt x="8050" y="2478"/>
                  </a:cubicBezTo>
                  <a:cubicBezTo>
                    <a:pt x="8003" y="2573"/>
                    <a:pt x="8026" y="2668"/>
                    <a:pt x="8122" y="2716"/>
                  </a:cubicBezTo>
                  <a:cubicBezTo>
                    <a:pt x="9241" y="3454"/>
                    <a:pt x="9908" y="4692"/>
                    <a:pt x="9908" y="6026"/>
                  </a:cubicBezTo>
                  <a:cubicBezTo>
                    <a:pt x="9908" y="8098"/>
                    <a:pt x="8122" y="9884"/>
                    <a:pt x="5931" y="9884"/>
                  </a:cubicBezTo>
                  <a:cubicBezTo>
                    <a:pt x="3764" y="9884"/>
                    <a:pt x="1977" y="8098"/>
                    <a:pt x="1977" y="5931"/>
                  </a:cubicBezTo>
                  <a:cubicBezTo>
                    <a:pt x="1977" y="5073"/>
                    <a:pt x="2287" y="4240"/>
                    <a:pt x="2787" y="3549"/>
                  </a:cubicBezTo>
                  <a:cubicBezTo>
                    <a:pt x="3287" y="2859"/>
                    <a:pt x="4049" y="2382"/>
                    <a:pt x="4835" y="2144"/>
                  </a:cubicBezTo>
                  <a:cubicBezTo>
                    <a:pt x="5192" y="2073"/>
                    <a:pt x="5550" y="2001"/>
                    <a:pt x="5954" y="2001"/>
                  </a:cubicBezTo>
                  <a:cubicBezTo>
                    <a:pt x="6455" y="2001"/>
                    <a:pt x="6955" y="2096"/>
                    <a:pt x="7431" y="2311"/>
                  </a:cubicBezTo>
                  <a:cubicBezTo>
                    <a:pt x="7444" y="2314"/>
                    <a:pt x="7457" y="2315"/>
                    <a:pt x="7470" y="2315"/>
                  </a:cubicBezTo>
                  <a:cubicBezTo>
                    <a:pt x="7556" y="2315"/>
                    <a:pt x="7648" y="2254"/>
                    <a:pt x="7669" y="2192"/>
                  </a:cubicBezTo>
                  <a:cubicBezTo>
                    <a:pt x="7669" y="2096"/>
                    <a:pt x="7645" y="2025"/>
                    <a:pt x="7550" y="2001"/>
                  </a:cubicBezTo>
                  <a:cubicBezTo>
                    <a:pt x="7098" y="1811"/>
                    <a:pt x="6597" y="1715"/>
                    <a:pt x="6097" y="1715"/>
                  </a:cubicBezTo>
                  <a:lnTo>
                    <a:pt x="6097" y="429"/>
                  </a:lnTo>
                  <a:close/>
                  <a:moveTo>
                    <a:pt x="5502" y="1"/>
                  </a:moveTo>
                  <a:cubicBezTo>
                    <a:pt x="5264" y="48"/>
                    <a:pt x="4978" y="72"/>
                    <a:pt x="4740" y="96"/>
                  </a:cubicBezTo>
                  <a:cubicBezTo>
                    <a:pt x="4454" y="168"/>
                    <a:pt x="4121" y="239"/>
                    <a:pt x="3835" y="358"/>
                  </a:cubicBezTo>
                  <a:cubicBezTo>
                    <a:pt x="3049" y="668"/>
                    <a:pt x="2311" y="1144"/>
                    <a:pt x="1715" y="1739"/>
                  </a:cubicBezTo>
                  <a:cubicBezTo>
                    <a:pt x="596" y="2859"/>
                    <a:pt x="1" y="4359"/>
                    <a:pt x="1" y="5931"/>
                  </a:cubicBezTo>
                  <a:cubicBezTo>
                    <a:pt x="1" y="7431"/>
                    <a:pt x="549" y="8884"/>
                    <a:pt x="1573" y="9979"/>
                  </a:cubicBezTo>
                  <a:cubicBezTo>
                    <a:pt x="1598" y="10017"/>
                    <a:pt x="1644" y="10042"/>
                    <a:pt x="1692" y="10042"/>
                  </a:cubicBezTo>
                  <a:cubicBezTo>
                    <a:pt x="1734" y="10042"/>
                    <a:pt x="1778" y="10023"/>
                    <a:pt x="1811" y="9979"/>
                  </a:cubicBezTo>
                  <a:cubicBezTo>
                    <a:pt x="1858" y="9931"/>
                    <a:pt x="1858" y="9812"/>
                    <a:pt x="1811" y="9741"/>
                  </a:cubicBezTo>
                  <a:cubicBezTo>
                    <a:pt x="858" y="8693"/>
                    <a:pt x="310" y="7359"/>
                    <a:pt x="310" y="5931"/>
                  </a:cubicBezTo>
                  <a:cubicBezTo>
                    <a:pt x="310" y="4716"/>
                    <a:pt x="715" y="3525"/>
                    <a:pt x="1454" y="2573"/>
                  </a:cubicBezTo>
                  <a:lnTo>
                    <a:pt x="2430" y="3382"/>
                  </a:lnTo>
                  <a:cubicBezTo>
                    <a:pt x="1906" y="4121"/>
                    <a:pt x="1573" y="5002"/>
                    <a:pt x="1573" y="6026"/>
                  </a:cubicBezTo>
                  <a:cubicBezTo>
                    <a:pt x="1596" y="8336"/>
                    <a:pt x="3502" y="10217"/>
                    <a:pt x="5812" y="10241"/>
                  </a:cubicBezTo>
                  <a:cubicBezTo>
                    <a:pt x="5841" y="10242"/>
                    <a:pt x="5871" y="10242"/>
                    <a:pt x="5900" y="10242"/>
                  </a:cubicBezTo>
                  <a:cubicBezTo>
                    <a:pt x="8217" y="10242"/>
                    <a:pt x="10099" y="8402"/>
                    <a:pt x="10193" y="6121"/>
                  </a:cubicBezTo>
                  <a:lnTo>
                    <a:pt x="11479" y="6121"/>
                  </a:lnTo>
                  <a:cubicBezTo>
                    <a:pt x="11456" y="7550"/>
                    <a:pt x="10860" y="8884"/>
                    <a:pt x="9836" y="9884"/>
                  </a:cubicBezTo>
                  <a:cubicBezTo>
                    <a:pt x="8788" y="10932"/>
                    <a:pt x="7360" y="11527"/>
                    <a:pt x="5883" y="11527"/>
                  </a:cubicBezTo>
                  <a:cubicBezTo>
                    <a:pt x="4597" y="11527"/>
                    <a:pt x="3359" y="11074"/>
                    <a:pt x="2358" y="10289"/>
                  </a:cubicBezTo>
                  <a:cubicBezTo>
                    <a:pt x="2336" y="10255"/>
                    <a:pt x="2299" y="10238"/>
                    <a:pt x="2260" y="10238"/>
                  </a:cubicBezTo>
                  <a:cubicBezTo>
                    <a:pt x="2216" y="10238"/>
                    <a:pt x="2170" y="10261"/>
                    <a:pt x="2144" y="10312"/>
                  </a:cubicBezTo>
                  <a:cubicBezTo>
                    <a:pt x="2073" y="10360"/>
                    <a:pt x="2073" y="10479"/>
                    <a:pt x="2168" y="10551"/>
                  </a:cubicBezTo>
                  <a:cubicBezTo>
                    <a:pt x="3192" y="11408"/>
                    <a:pt x="4549" y="11884"/>
                    <a:pt x="5907" y="11884"/>
                  </a:cubicBezTo>
                  <a:cubicBezTo>
                    <a:pt x="7883" y="11884"/>
                    <a:pt x="9717" y="10932"/>
                    <a:pt x="10860" y="9241"/>
                  </a:cubicBezTo>
                  <a:cubicBezTo>
                    <a:pt x="11265" y="8622"/>
                    <a:pt x="11575" y="7907"/>
                    <a:pt x="11718" y="7145"/>
                  </a:cubicBezTo>
                  <a:cubicBezTo>
                    <a:pt x="12146" y="5097"/>
                    <a:pt x="11503" y="3144"/>
                    <a:pt x="10098" y="1739"/>
                  </a:cubicBezTo>
                  <a:cubicBezTo>
                    <a:pt x="8979" y="596"/>
                    <a:pt x="7502" y="1"/>
                    <a:pt x="5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4" name="Google Shape;3604;p53"/>
          <p:cNvGrpSpPr/>
          <p:nvPr/>
        </p:nvGrpSpPr>
        <p:grpSpPr>
          <a:xfrm>
            <a:off x="1805872" y="1922125"/>
            <a:ext cx="354351" cy="354441"/>
            <a:chOff x="2377359" y="1922125"/>
            <a:chExt cx="354351" cy="354441"/>
          </a:xfrm>
        </p:grpSpPr>
        <p:sp>
          <p:nvSpPr>
            <p:cNvPr id="3605" name="Google Shape;3605;p53"/>
            <p:cNvSpPr/>
            <p:nvPr/>
          </p:nvSpPr>
          <p:spPr>
            <a:xfrm>
              <a:off x="2632996" y="1957009"/>
              <a:ext cx="69588" cy="290428"/>
            </a:xfrm>
            <a:custGeom>
              <a:rect b="b" l="l" r="r" t="t"/>
              <a:pathLst>
                <a:path extrusionOk="0" h="9741" w="2334">
                  <a:moveTo>
                    <a:pt x="71" y="1"/>
                  </a:moveTo>
                  <a:cubicBezTo>
                    <a:pt x="24" y="1"/>
                    <a:pt x="0" y="25"/>
                    <a:pt x="0" y="49"/>
                  </a:cubicBezTo>
                  <a:lnTo>
                    <a:pt x="0" y="9741"/>
                  </a:lnTo>
                  <a:lnTo>
                    <a:pt x="2334" y="9741"/>
                  </a:lnTo>
                  <a:lnTo>
                    <a:pt x="2286" y="49"/>
                  </a:lnTo>
                  <a:cubicBezTo>
                    <a:pt x="2286" y="25"/>
                    <a:pt x="2262" y="1"/>
                    <a:pt x="2239"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53"/>
            <p:cNvSpPr/>
            <p:nvPr/>
          </p:nvSpPr>
          <p:spPr>
            <a:xfrm>
              <a:off x="2529328" y="2068488"/>
              <a:ext cx="68187" cy="178950"/>
            </a:xfrm>
            <a:custGeom>
              <a:rect b="b" l="l" r="r" t="t"/>
              <a:pathLst>
                <a:path extrusionOk="0" h="6002" w="2287">
                  <a:moveTo>
                    <a:pt x="48" y="1"/>
                  </a:moveTo>
                  <a:cubicBezTo>
                    <a:pt x="24" y="1"/>
                    <a:pt x="0" y="48"/>
                    <a:pt x="0" y="72"/>
                  </a:cubicBezTo>
                  <a:lnTo>
                    <a:pt x="0" y="6002"/>
                  </a:lnTo>
                  <a:lnTo>
                    <a:pt x="2286" y="6002"/>
                  </a:lnTo>
                  <a:lnTo>
                    <a:pt x="2286" y="72"/>
                  </a:lnTo>
                  <a:cubicBezTo>
                    <a:pt x="2286" y="48"/>
                    <a:pt x="2262" y="1"/>
                    <a:pt x="2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53"/>
            <p:cNvSpPr/>
            <p:nvPr/>
          </p:nvSpPr>
          <p:spPr>
            <a:xfrm>
              <a:off x="2426346" y="2144458"/>
              <a:ext cx="68217" cy="102981"/>
            </a:xfrm>
            <a:custGeom>
              <a:rect b="b" l="l" r="r" t="t"/>
              <a:pathLst>
                <a:path extrusionOk="0" h="3454" w="2288">
                  <a:moveTo>
                    <a:pt x="49" y="1"/>
                  </a:moveTo>
                  <a:cubicBezTo>
                    <a:pt x="25" y="1"/>
                    <a:pt x="1" y="25"/>
                    <a:pt x="1" y="49"/>
                  </a:cubicBezTo>
                  <a:lnTo>
                    <a:pt x="1" y="3454"/>
                  </a:lnTo>
                  <a:lnTo>
                    <a:pt x="2287" y="3454"/>
                  </a:lnTo>
                  <a:lnTo>
                    <a:pt x="2287" y="49"/>
                  </a:lnTo>
                  <a:cubicBezTo>
                    <a:pt x="2287" y="25"/>
                    <a:pt x="2263" y="1"/>
                    <a:pt x="2240"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53"/>
            <p:cNvSpPr/>
            <p:nvPr/>
          </p:nvSpPr>
          <p:spPr>
            <a:xfrm>
              <a:off x="2686246" y="1957009"/>
              <a:ext cx="16339" cy="290428"/>
            </a:xfrm>
            <a:custGeom>
              <a:rect b="b" l="l" r="r" t="t"/>
              <a:pathLst>
                <a:path extrusionOk="0" h="9741" w="548">
                  <a:moveTo>
                    <a:pt x="0" y="1"/>
                  </a:moveTo>
                  <a:cubicBezTo>
                    <a:pt x="24" y="1"/>
                    <a:pt x="72" y="25"/>
                    <a:pt x="72" y="49"/>
                  </a:cubicBezTo>
                  <a:lnTo>
                    <a:pt x="72" y="9741"/>
                  </a:lnTo>
                  <a:lnTo>
                    <a:pt x="548" y="9741"/>
                  </a:lnTo>
                  <a:lnTo>
                    <a:pt x="548" y="49"/>
                  </a:lnTo>
                  <a:cubicBezTo>
                    <a:pt x="548" y="25"/>
                    <a:pt x="500" y="1"/>
                    <a:pt x="47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53"/>
            <p:cNvSpPr/>
            <p:nvPr/>
          </p:nvSpPr>
          <p:spPr>
            <a:xfrm>
              <a:off x="2582578" y="2068488"/>
              <a:ext cx="15653" cy="178264"/>
            </a:xfrm>
            <a:custGeom>
              <a:rect b="b" l="l" r="r" t="t"/>
              <a:pathLst>
                <a:path extrusionOk="0" h="5979" w="525">
                  <a:moveTo>
                    <a:pt x="0" y="1"/>
                  </a:moveTo>
                  <a:cubicBezTo>
                    <a:pt x="24" y="1"/>
                    <a:pt x="48" y="25"/>
                    <a:pt x="48" y="72"/>
                  </a:cubicBezTo>
                  <a:lnTo>
                    <a:pt x="48" y="5978"/>
                  </a:lnTo>
                  <a:lnTo>
                    <a:pt x="524" y="5978"/>
                  </a:lnTo>
                  <a:lnTo>
                    <a:pt x="524" y="72"/>
                  </a:lnTo>
                  <a:cubicBezTo>
                    <a:pt x="524" y="48"/>
                    <a:pt x="500" y="1"/>
                    <a:pt x="47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53"/>
            <p:cNvSpPr/>
            <p:nvPr/>
          </p:nvSpPr>
          <p:spPr>
            <a:xfrm>
              <a:off x="2479626" y="2143057"/>
              <a:ext cx="15623" cy="102981"/>
            </a:xfrm>
            <a:custGeom>
              <a:rect b="b" l="l" r="r" t="t"/>
              <a:pathLst>
                <a:path extrusionOk="0" h="3454" w="524">
                  <a:moveTo>
                    <a:pt x="0" y="0"/>
                  </a:moveTo>
                  <a:cubicBezTo>
                    <a:pt x="24" y="0"/>
                    <a:pt x="48" y="48"/>
                    <a:pt x="48" y="72"/>
                  </a:cubicBezTo>
                  <a:lnTo>
                    <a:pt x="48" y="3453"/>
                  </a:lnTo>
                  <a:lnTo>
                    <a:pt x="524" y="3453"/>
                  </a:lnTo>
                  <a:lnTo>
                    <a:pt x="524" y="72"/>
                  </a:lnTo>
                  <a:cubicBezTo>
                    <a:pt x="524" y="48"/>
                    <a:pt x="500" y="0"/>
                    <a:pt x="47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53"/>
            <p:cNvSpPr/>
            <p:nvPr/>
          </p:nvSpPr>
          <p:spPr>
            <a:xfrm>
              <a:off x="2424229" y="1929340"/>
              <a:ext cx="193171" cy="156171"/>
            </a:xfrm>
            <a:custGeom>
              <a:rect b="b" l="l" r="r" t="t"/>
              <a:pathLst>
                <a:path extrusionOk="0" h="5238" w="6479">
                  <a:moveTo>
                    <a:pt x="6002" y="0"/>
                  </a:moveTo>
                  <a:lnTo>
                    <a:pt x="4859" y="143"/>
                  </a:lnTo>
                  <a:cubicBezTo>
                    <a:pt x="4621" y="167"/>
                    <a:pt x="4478" y="381"/>
                    <a:pt x="4501" y="595"/>
                  </a:cubicBezTo>
                  <a:cubicBezTo>
                    <a:pt x="4501" y="738"/>
                    <a:pt x="4644" y="881"/>
                    <a:pt x="4811" y="929"/>
                  </a:cubicBezTo>
                  <a:lnTo>
                    <a:pt x="215" y="4525"/>
                  </a:lnTo>
                  <a:cubicBezTo>
                    <a:pt x="48" y="4668"/>
                    <a:pt x="1" y="4906"/>
                    <a:pt x="167" y="5096"/>
                  </a:cubicBezTo>
                  <a:cubicBezTo>
                    <a:pt x="247" y="5189"/>
                    <a:pt x="356" y="5238"/>
                    <a:pt x="466" y="5238"/>
                  </a:cubicBezTo>
                  <a:cubicBezTo>
                    <a:pt x="553" y="5238"/>
                    <a:pt x="641" y="5207"/>
                    <a:pt x="715" y="5144"/>
                  </a:cubicBezTo>
                  <a:lnTo>
                    <a:pt x="5406" y="1453"/>
                  </a:lnTo>
                  <a:cubicBezTo>
                    <a:pt x="5406" y="1667"/>
                    <a:pt x="5526" y="1834"/>
                    <a:pt x="5716" y="1881"/>
                  </a:cubicBezTo>
                  <a:cubicBezTo>
                    <a:pt x="5744" y="1888"/>
                    <a:pt x="5772" y="1891"/>
                    <a:pt x="5799" y="1891"/>
                  </a:cubicBezTo>
                  <a:cubicBezTo>
                    <a:pt x="5983" y="1891"/>
                    <a:pt x="6151" y="1758"/>
                    <a:pt x="6192" y="1572"/>
                  </a:cubicBezTo>
                  <a:lnTo>
                    <a:pt x="6430" y="453"/>
                  </a:lnTo>
                  <a:cubicBezTo>
                    <a:pt x="6478" y="334"/>
                    <a:pt x="6430" y="191"/>
                    <a:pt x="6359" y="119"/>
                  </a:cubicBezTo>
                  <a:cubicBezTo>
                    <a:pt x="6264" y="48"/>
                    <a:pt x="6168" y="0"/>
                    <a:pt x="6049"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53"/>
            <p:cNvSpPr/>
            <p:nvPr/>
          </p:nvSpPr>
          <p:spPr>
            <a:xfrm>
              <a:off x="2427061" y="1967921"/>
              <a:ext cx="153398" cy="117889"/>
            </a:xfrm>
            <a:custGeom>
              <a:rect b="b" l="l" r="r" t="t"/>
              <a:pathLst>
                <a:path extrusionOk="0" h="3954" w="5145">
                  <a:moveTo>
                    <a:pt x="4897" y="0"/>
                  </a:moveTo>
                  <a:cubicBezTo>
                    <a:pt x="4871" y="0"/>
                    <a:pt x="4841" y="6"/>
                    <a:pt x="4811" y="16"/>
                  </a:cubicBezTo>
                  <a:lnTo>
                    <a:pt x="263" y="3588"/>
                  </a:lnTo>
                  <a:cubicBezTo>
                    <a:pt x="168" y="3660"/>
                    <a:pt x="96" y="3683"/>
                    <a:pt x="1" y="3683"/>
                  </a:cubicBezTo>
                  <a:cubicBezTo>
                    <a:pt x="1" y="3731"/>
                    <a:pt x="25" y="3779"/>
                    <a:pt x="48" y="3802"/>
                  </a:cubicBezTo>
                  <a:cubicBezTo>
                    <a:pt x="143" y="3897"/>
                    <a:pt x="262" y="3954"/>
                    <a:pt x="377" y="3954"/>
                  </a:cubicBezTo>
                  <a:cubicBezTo>
                    <a:pt x="463" y="3954"/>
                    <a:pt x="548" y="3922"/>
                    <a:pt x="620" y="3850"/>
                  </a:cubicBezTo>
                  <a:lnTo>
                    <a:pt x="5145" y="278"/>
                  </a:lnTo>
                  <a:cubicBezTo>
                    <a:pt x="5073" y="230"/>
                    <a:pt x="5002" y="135"/>
                    <a:pt x="4978" y="40"/>
                  </a:cubicBezTo>
                  <a:cubicBezTo>
                    <a:pt x="4964" y="12"/>
                    <a:pt x="4934" y="0"/>
                    <a:pt x="4897"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53"/>
            <p:cNvSpPr/>
            <p:nvPr/>
          </p:nvSpPr>
          <p:spPr>
            <a:xfrm>
              <a:off x="2586126" y="1926478"/>
              <a:ext cx="31276" cy="59242"/>
            </a:xfrm>
            <a:custGeom>
              <a:rect b="b" l="l" r="r" t="t"/>
              <a:pathLst>
                <a:path extrusionOk="0" h="1987" w="1049">
                  <a:moveTo>
                    <a:pt x="643" y="1"/>
                  </a:moveTo>
                  <a:cubicBezTo>
                    <a:pt x="643" y="96"/>
                    <a:pt x="691" y="168"/>
                    <a:pt x="643" y="239"/>
                  </a:cubicBezTo>
                  <a:lnTo>
                    <a:pt x="405" y="1382"/>
                  </a:lnTo>
                  <a:cubicBezTo>
                    <a:pt x="381" y="1596"/>
                    <a:pt x="215" y="1692"/>
                    <a:pt x="0" y="1692"/>
                  </a:cubicBezTo>
                  <a:cubicBezTo>
                    <a:pt x="48" y="1858"/>
                    <a:pt x="143" y="1930"/>
                    <a:pt x="286" y="1977"/>
                  </a:cubicBezTo>
                  <a:cubicBezTo>
                    <a:pt x="314" y="1984"/>
                    <a:pt x="342" y="1987"/>
                    <a:pt x="369" y="1987"/>
                  </a:cubicBezTo>
                  <a:cubicBezTo>
                    <a:pt x="553" y="1987"/>
                    <a:pt x="721" y="1854"/>
                    <a:pt x="762" y="1668"/>
                  </a:cubicBezTo>
                  <a:lnTo>
                    <a:pt x="1000" y="549"/>
                  </a:lnTo>
                  <a:cubicBezTo>
                    <a:pt x="1048" y="430"/>
                    <a:pt x="1000" y="287"/>
                    <a:pt x="929" y="120"/>
                  </a:cubicBezTo>
                  <a:cubicBezTo>
                    <a:pt x="858" y="72"/>
                    <a:pt x="762" y="1"/>
                    <a:pt x="64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53"/>
            <p:cNvSpPr/>
            <p:nvPr/>
          </p:nvSpPr>
          <p:spPr>
            <a:xfrm>
              <a:off x="2381623" y="2247410"/>
              <a:ext cx="343678" cy="23464"/>
            </a:xfrm>
            <a:custGeom>
              <a:rect b="b" l="l" r="r" t="t"/>
              <a:pathLst>
                <a:path extrusionOk="0" h="787" w="11527">
                  <a:moveTo>
                    <a:pt x="120" y="1"/>
                  </a:moveTo>
                  <a:cubicBezTo>
                    <a:pt x="72" y="1"/>
                    <a:pt x="1" y="49"/>
                    <a:pt x="1" y="120"/>
                  </a:cubicBezTo>
                  <a:lnTo>
                    <a:pt x="1" y="668"/>
                  </a:lnTo>
                  <a:cubicBezTo>
                    <a:pt x="1" y="739"/>
                    <a:pt x="72" y="787"/>
                    <a:pt x="120" y="787"/>
                  </a:cubicBezTo>
                  <a:lnTo>
                    <a:pt x="11408" y="787"/>
                  </a:lnTo>
                  <a:cubicBezTo>
                    <a:pt x="11479" y="787"/>
                    <a:pt x="11527" y="739"/>
                    <a:pt x="11527" y="668"/>
                  </a:cubicBezTo>
                  <a:lnTo>
                    <a:pt x="11527" y="120"/>
                  </a:lnTo>
                  <a:cubicBezTo>
                    <a:pt x="11527" y="49"/>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53"/>
            <p:cNvSpPr/>
            <p:nvPr/>
          </p:nvSpPr>
          <p:spPr>
            <a:xfrm>
              <a:off x="2708250" y="2247410"/>
              <a:ext cx="17770" cy="23464"/>
            </a:xfrm>
            <a:custGeom>
              <a:rect b="b" l="l" r="r" t="t"/>
              <a:pathLst>
                <a:path extrusionOk="0" h="787" w="596">
                  <a:moveTo>
                    <a:pt x="0" y="1"/>
                  </a:moveTo>
                  <a:cubicBezTo>
                    <a:pt x="72" y="1"/>
                    <a:pt x="119" y="49"/>
                    <a:pt x="119" y="120"/>
                  </a:cubicBezTo>
                  <a:lnTo>
                    <a:pt x="119" y="668"/>
                  </a:lnTo>
                  <a:cubicBezTo>
                    <a:pt x="119" y="739"/>
                    <a:pt x="72" y="787"/>
                    <a:pt x="0" y="787"/>
                  </a:cubicBezTo>
                  <a:lnTo>
                    <a:pt x="477" y="787"/>
                  </a:lnTo>
                  <a:cubicBezTo>
                    <a:pt x="548" y="787"/>
                    <a:pt x="596" y="739"/>
                    <a:pt x="596" y="668"/>
                  </a:cubicBezTo>
                  <a:lnTo>
                    <a:pt x="596" y="120"/>
                  </a:lnTo>
                  <a:cubicBezTo>
                    <a:pt x="596" y="25"/>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53"/>
            <p:cNvSpPr/>
            <p:nvPr/>
          </p:nvSpPr>
          <p:spPr>
            <a:xfrm>
              <a:off x="2419250" y="1922930"/>
              <a:ext cx="202384" cy="168455"/>
            </a:xfrm>
            <a:custGeom>
              <a:rect b="b" l="l" r="r" t="t"/>
              <a:pathLst>
                <a:path extrusionOk="0" h="5650" w="6788">
                  <a:moveTo>
                    <a:pt x="6193" y="334"/>
                  </a:moveTo>
                  <a:cubicBezTo>
                    <a:pt x="6240" y="334"/>
                    <a:pt x="6335" y="358"/>
                    <a:pt x="6407" y="406"/>
                  </a:cubicBezTo>
                  <a:cubicBezTo>
                    <a:pt x="6455" y="453"/>
                    <a:pt x="6455" y="525"/>
                    <a:pt x="6455" y="596"/>
                  </a:cubicBezTo>
                  <a:lnTo>
                    <a:pt x="6216" y="1739"/>
                  </a:lnTo>
                  <a:cubicBezTo>
                    <a:pt x="6195" y="1856"/>
                    <a:pt x="6098" y="1911"/>
                    <a:pt x="5999" y="1911"/>
                  </a:cubicBezTo>
                  <a:cubicBezTo>
                    <a:pt x="5876" y="1911"/>
                    <a:pt x="5751" y="1826"/>
                    <a:pt x="5764" y="1668"/>
                  </a:cubicBezTo>
                  <a:cubicBezTo>
                    <a:pt x="5764" y="1620"/>
                    <a:pt x="5740" y="1549"/>
                    <a:pt x="5693" y="1525"/>
                  </a:cubicBezTo>
                  <a:cubicBezTo>
                    <a:pt x="5663" y="1515"/>
                    <a:pt x="5637" y="1509"/>
                    <a:pt x="5613" y="1509"/>
                  </a:cubicBezTo>
                  <a:cubicBezTo>
                    <a:pt x="5578" y="1509"/>
                    <a:pt x="5544" y="1521"/>
                    <a:pt x="5502" y="1549"/>
                  </a:cubicBezTo>
                  <a:lnTo>
                    <a:pt x="834" y="5240"/>
                  </a:lnTo>
                  <a:cubicBezTo>
                    <a:pt x="763" y="5288"/>
                    <a:pt x="715" y="5311"/>
                    <a:pt x="644" y="5311"/>
                  </a:cubicBezTo>
                  <a:cubicBezTo>
                    <a:pt x="596" y="5311"/>
                    <a:pt x="525" y="5288"/>
                    <a:pt x="501" y="5216"/>
                  </a:cubicBezTo>
                  <a:cubicBezTo>
                    <a:pt x="406" y="5121"/>
                    <a:pt x="406" y="5073"/>
                    <a:pt x="406" y="5002"/>
                  </a:cubicBezTo>
                  <a:cubicBezTo>
                    <a:pt x="406" y="4954"/>
                    <a:pt x="453" y="4883"/>
                    <a:pt x="501" y="4859"/>
                  </a:cubicBezTo>
                  <a:lnTo>
                    <a:pt x="5097" y="1263"/>
                  </a:lnTo>
                  <a:cubicBezTo>
                    <a:pt x="5145" y="1215"/>
                    <a:pt x="5169" y="1144"/>
                    <a:pt x="5145" y="1072"/>
                  </a:cubicBezTo>
                  <a:cubicBezTo>
                    <a:pt x="5145" y="1025"/>
                    <a:pt x="5097" y="953"/>
                    <a:pt x="5026" y="953"/>
                  </a:cubicBezTo>
                  <a:cubicBezTo>
                    <a:pt x="4930" y="930"/>
                    <a:pt x="4883" y="882"/>
                    <a:pt x="4859" y="739"/>
                  </a:cubicBezTo>
                  <a:cubicBezTo>
                    <a:pt x="4811" y="620"/>
                    <a:pt x="4930" y="525"/>
                    <a:pt x="5050" y="477"/>
                  </a:cubicBezTo>
                  <a:lnTo>
                    <a:pt x="6193" y="334"/>
                  </a:lnTo>
                  <a:close/>
                  <a:moveTo>
                    <a:pt x="6121" y="1"/>
                  </a:moveTo>
                  <a:lnTo>
                    <a:pt x="5002" y="168"/>
                  </a:lnTo>
                  <a:cubicBezTo>
                    <a:pt x="4859" y="191"/>
                    <a:pt x="4692" y="239"/>
                    <a:pt x="4621" y="358"/>
                  </a:cubicBezTo>
                  <a:cubicBezTo>
                    <a:pt x="4526" y="477"/>
                    <a:pt x="4454" y="644"/>
                    <a:pt x="4478" y="787"/>
                  </a:cubicBezTo>
                  <a:cubicBezTo>
                    <a:pt x="4526" y="906"/>
                    <a:pt x="4573" y="1025"/>
                    <a:pt x="4668" y="1120"/>
                  </a:cubicBezTo>
                  <a:lnTo>
                    <a:pt x="287" y="4573"/>
                  </a:lnTo>
                  <a:cubicBezTo>
                    <a:pt x="48" y="4764"/>
                    <a:pt x="1" y="5121"/>
                    <a:pt x="191" y="5359"/>
                  </a:cubicBezTo>
                  <a:cubicBezTo>
                    <a:pt x="263" y="5526"/>
                    <a:pt x="406" y="5597"/>
                    <a:pt x="572" y="5645"/>
                  </a:cubicBezTo>
                  <a:cubicBezTo>
                    <a:pt x="592" y="5648"/>
                    <a:pt x="611" y="5649"/>
                    <a:pt x="630" y="5649"/>
                  </a:cubicBezTo>
                  <a:cubicBezTo>
                    <a:pt x="753" y="5649"/>
                    <a:pt x="874" y="5588"/>
                    <a:pt x="977" y="5526"/>
                  </a:cubicBezTo>
                  <a:lnTo>
                    <a:pt x="5454" y="2001"/>
                  </a:lnTo>
                  <a:cubicBezTo>
                    <a:pt x="5526" y="2144"/>
                    <a:pt x="5645" y="2239"/>
                    <a:pt x="5835" y="2263"/>
                  </a:cubicBezTo>
                  <a:cubicBezTo>
                    <a:pt x="5876" y="2273"/>
                    <a:pt x="5917" y="2278"/>
                    <a:pt x="5959" y="2278"/>
                  </a:cubicBezTo>
                  <a:cubicBezTo>
                    <a:pt x="6210" y="2278"/>
                    <a:pt x="6465" y="2100"/>
                    <a:pt x="6526" y="1835"/>
                  </a:cubicBezTo>
                  <a:lnTo>
                    <a:pt x="6764" y="691"/>
                  </a:lnTo>
                  <a:cubicBezTo>
                    <a:pt x="6788" y="525"/>
                    <a:pt x="6764" y="310"/>
                    <a:pt x="6597" y="191"/>
                  </a:cubicBezTo>
                  <a:cubicBezTo>
                    <a:pt x="6478" y="72"/>
                    <a:pt x="6335" y="1"/>
                    <a:pt x="619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53"/>
            <p:cNvSpPr/>
            <p:nvPr/>
          </p:nvSpPr>
          <p:spPr>
            <a:xfrm>
              <a:off x="2377359" y="1922125"/>
              <a:ext cx="354351" cy="354441"/>
            </a:xfrm>
            <a:custGeom>
              <a:rect b="b" l="l" r="r" t="t"/>
              <a:pathLst>
                <a:path extrusionOk="0" h="11888" w="11885">
                  <a:moveTo>
                    <a:pt x="7264" y="5076"/>
                  </a:moveTo>
                  <a:lnTo>
                    <a:pt x="7264" y="10697"/>
                  </a:lnTo>
                  <a:lnTo>
                    <a:pt x="5288" y="10697"/>
                  </a:lnTo>
                  <a:lnTo>
                    <a:pt x="5288" y="5076"/>
                  </a:lnTo>
                  <a:close/>
                  <a:moveTo>
                    <a:pt x="11503" y="11054"/>
                  </a:moveTo>
                  <a:lnTo>
                    <a:pt x="11503" y="11530"/>
                  </a:lnTo>
                  <a:lnTo>
                    <a:pt x="334" y="11530"/>
                  </a:lnTo>
                  <a:lnTo>
                    <a:pt x="334" y="11054"/>
                  </a:lnTo>
                  <a:close/>
                  <a:moveTo>
                    <a:pt x="893" y="0"/>
                  </a:moveTo>
                  <a:cubicBezTo>
                    <a:pt x="792" y="0"/>
                    <a:pt x="715" y="88"/>
                    <a:pt x="715" y="195"/>
                  </a:cubicBezTo>
                  <a:lnTo>
                    <a:pt x="715" y="980"/>
                  </a:lnTo>
                  <a:lnTo>
                    <a:pt x="501" y="980"/>
                  </a:lnTo>
                  <a:cubicBezTo>
                    <a:pt x="429" y="980"/>
                    <a:pt x="334" y="1052"/>
                    <a:pt x="334" y="1147"/>
                  </a:cubicBezTo>
                  <a:cubicBezTo>
                    <a:pt x="334" y="1266"/>
                    <a:pt x="382" y="1338"/>
                    <a:pt x="501" y="1338"/>
                  </a:cubicBezTo>
                  <a:lnTo>
                    <a:pt x="715" y="1338"/>
                  </a:lnTo>
                  <a:lnTo>
                    <a:pt x="715" y="2243"/>
                  </a:lnTo>
                  <a:lnTo>
                    <a:pt x="501" y="2243"/>
                  </a:lnTo>
                  <a:cubicBezTo>
                    <a:pt x="429" y="2243"/>
                    <a:pt x="358" y="2290"/>
                    <a:pt x="334" y="2385"/>
                  </a:cubicBezTo>
                  <a:cubicBezTo>
                    <a:pt x="310" y="2505"/>
                    <a:pt x="382" y="2600"/>
                    <a:pt x="501" y="2600"/>
                  </a:cubicBezTo>
                  <a:lnTo>
                    <a:pt x="715" y="2600"/>
                  </a:lnTo>
                  <a:lnTo>
                    <a:pt x="715" y="3481"/>
                  </a:lnTo>
                  <a:lnTo>
                    <a:pt x="501" y="3481"/>
                  </a:lnTo>
                  <a:cubicBezTo>
                    <a:pt x="429" y="3481"/>
                    <a:pt x="358" y="3552"/>
                    <a:pt x="334" y="3648"/>
                  </a:cubicBezTo>
                  <a:cubicBezTo>
                    <a:pt x="310" y="3767"/>
                    <a:pt x="382" y="3838"/>
                    <a:pt x="501" y="3838"/>
                  </a:cubicBezTo>
                  <a:lnTo>
                    <a:pt x="715" y="3838"/>
                  </a:lnTo>
                  <a:lnTo>
                    <a:pt x="715" y="4743"/>
                  </a:lnTo>
                  <a:lnTo>
                    <a:pt x="501" y="4743"/>
                  </a:lnTo>
                  <a:cubicBezTo>
                    <a:pt x="429" y="4743"/>
                    <a:pt x="334" y="4791"/>
                    <a:pt x="334" y="4886"/>
                  </a:cubicBezTo>
                  <a:cubicBezTo>
                    <a:pt x="334" y="5005"/>
                    <a:pt x="382" y="5100"/>
                    <a:pt x="501" y="5100"/>
                  </a:cubicBezTo>
                  <a:lnTo>
                    <a:pt x="715" y="5100"/>
                  </a:lnTo>
                  <a:lnTo>
                    <a:pt x="715" y="5981"/>
                  </a:lnTo>
                  <a:lnTo>
                    <a:pt x="501" y="5981"/>
                  </a:lnTo>
                  <a:cubicBezTo>
                    <a:pt x="429" y="5981"/>
                    <a:pt x="334" y="6053"/>
                    <a:pt x="334" y="6148"/>
                  </a:cubicBezTo>
                  <a:cubicBezTo>
                    <a:pt x="334" y="6267"/>
                    <a:pt x="382" y="6339"/>
                    <a:pt x="501" y="6339"/>
                  </a:cubicBezTo>
                  <a:lnTo>
                    <a:pt x="715" y="6339"/>
                  </a:lnTo>
                  <a:lnTo>
                    <a:pt x="715" y="7244"/>
                  </a:lnTo>
                  <a:lnTo>
                    <a:pt x="501" y="7244"/>
                  </a:lnTo>
                  <a:cubicBezTo>
                    <a:pt x="429" y="7244"/>
                    <a:pt x="358" y="7291"/>
                    <a:pt x="334" y="7386"/>
                  </a:cubicBezTo>
                  <a:cubicBezTo>
                    <a:pt x="310" y="7506"/>
                    <a:pt x="382" y="7601"/>
                    <a:pt x="501" y="7601"/>
                  </a:cubicBezTo>
                  <a:lnTo>
                    <a:pt x="715" y="7601"/>
                  </a:lnTo>
                  <a:lnTo>
                    <a:pt x="715" y="8482"/>
                  </a:lnTo>
                  <a:lnTo>
                    <a:pt x="501" y="8482"/>
                  </a:lnTo>
                  <a:cubicBezTo>
                    <a:pt x="429" y="8482"/>
                    <a:pt x="358" y="8553"/>
                    <a:pt x="334" y="8649"/>
                  </a:cubicBezTo>
                  <a:cubicBezTo>
                    <a:pt x="310" y="8768"/>
                    <a:pt x="382" y="8839"/>
                    <a:pt x="501" y="8839"/>
                  </a:cubicBezTo>
                  <a:lnTo>
                    <a:pt x="715" y="8839"/>
                  </a:lnTo>
                  <a:lnTo>
                    <a:pt x="715" y="9744"/>
                  </a:lnTo>
                  <a:lnTo>
                    <a:pt x="501" y="9744"/>
                  </a:lnTo>
                  <a:cubicBezTo>
                    <a:pt x="429" y="9744"/>
                    <a:pt x="334" y="9792"/>
                    <a:pt x="334" y="9887"/>
                  </a:cubicBezTo>
                  <a:cubicBezTo>
                    <a:pt x="334" y="10006"/>
                    <a:pt x="382" y="10101"/>
                    <a:pt x="501" y="10101"/>
                  </a:cubicBezTo>
                  <a:lnTo>
                    <a:pt x="715" y="10101"/>
                  </a:lnTo>
                  <a:lnTo>
                    <a:pt x="715" y="10720"/>
                  </a:lnTo>
                  <a:lnTo>
                    <a:pt x="310" y="10720"/>
                  </a:lnTo>
                  <a:cubicBezTo>
                    <a:pt x="144" y="10720"/>
                    <a:pt x="1" y="10840"/>
                    <a:pt x="1" y="11030"/>
                  </a:cubicBezTo>
                  <a:lnTo>
                    <a:pt x="1" y="11578"/>
                  </a:lnTo>
                  <a:cubicBezTo>
                    <a:pt x="1" y="11744"/>
                    <a:pt x="120" y="11887"/>
                    <a:pt x="310" y="11887"/>
                  </a:cubicBezTo>
                  <a:lnTo>
                    <a:pt x="11575" y="11887"/>
                  </a:lnTo>
                  <a:cubicBezTo>
                    <a:pt x="11741" y="11887"/>
                    <a:pt x="11884" y="11768"/>
                    <a:pt x="11884" y="11578"/>
                  </a:cubicBezTo>
                  <a:lnTo>
                    <a:pt x="11884" y="11030"/>
                  </a:lnTo>
                  <a:cubicBezTo>
                    <a:pt x="11837" y="10840"/>
                    <a:pt x="11741" y="10720"/>
                    <a:pt x="11551" y="10720"/>
                  </a:cubicBezTo>
                  <a:lnTo>
                    <a:pt x="11051" y="10720"/>
                  </a:lnTo>
                  <a:lnTo>
                    <a:pt x="11051" y="3171"/>
                  </a:lnTo>
                  <a:cubicBezTo>
                    <a:pt x="11051" y="3076"/>
                    <a:pt x="10979" y="2981"/>
                    <a:pt x="10884" y="2981"/>
                  </a:cubicBezTo>
                  <a:cubicBezTo>
                    <a:pt x="10765" y="2981"/>
                    <a:pt x="10693" y="3052"/>
                    <a:pt x="10693" y="3171"/>
                  </a:cubicBezTo>
                  <a:lnTo>
                    <a:pt x="10693" y="10720"/>
                  </a:lnTo>
                  <a:lnTo>
                    <a:pt x="8717" y="10720"/>
                  </a:lnTo>
                  <a:lnTo>
                    <a:pt x="8717" y="1314"/>
                  </a:lnTo>
                  <a:lnTo>
                    <a:pt x="10693" y="1314"/>
                  </a:lnTo>
                  <a:lnTo>
                    <a:pt x="10693" y="2338"/>
                  </a:lnTo>
                  <a:cubicBezTo>
                    <a:pt x="10693" y="2409"/>
                    <a:pt x="10741" y="2505"/>
                    <a:pt x="10836" y="2505"/>
                  </a:cubicBezTo>
                  <a:cubicBezTo>
                    <a:pt x="10955" y="2505"/>
                    <a:pt x="11051" y="2433"/>
                    <a:pt x="11051" y="2338"/>
                  </a:cubicBezTo>
                  <a:lnTo>
                    <a:pt x="11051" y="1195"/>
                  </a:lnTo>
                  <a:cubicBezTo>
                    <a:pt x="11051" y="1052"/>
                    <a:pt x="10932" y="957"/>
                    <a:pt x="10813" y="957"/>
                  </a:cubicBezTo>
                  <a:lnTo>
                    <a:pt x="8645" y="957"/>
                  </a:lnTo>
                  <a:cubicBezTo>
                    <a:pt x="8479" y="957"/>
                    <a:pt x="8407" y="1076"/>
                    <a:pt x="8407" y="1195"/>
                  </a:cubicBezTo>
                  <a:lnTo>
                    <a:pt x="8407" y="10697"/>
                  </a:lnTo>
                  <a:lnTo>
                    <a:pt x="7621" y="10697"/>
                  </a:lnTo>
                  <a:lnTo>
                    <a:pt x="7621" y="4957"/>
                  </a:lnTo>
                  <a:cubicBezTo>
                    <a:pt x="7621" y="4791"/>
                    <a:pt x="7502" y="4719"/>
                    <a:pt x="7383" y="4719"/>
                  </a:cubicBezTo>
                  <a:lnTo>
                    <a:pt x="5216" y="4719"/>
                  </a:lnTo>
                  <a:cubicBezTo>
                    <a:pt x="5073" y="4719"/>
                    <a:pt x="4978" y="4838"/>
                    <a:pt x="4978" y="4957"/>
                  </a:cubicBezTo>
                  <a:lnTo>
                    <a:pt x="4978" y="10697"/>
                  </a:lnTo>
                  <a:lnTo>
                    <a:pt x="4168" y="10697"/>
                  </a:lnTo>
                  <a:lnTo>
                    <a:pt x="4168" y="7458"/>
                  </a:lnTo>
                  <a:cubicBezTo>
                    <a:pt x="4168" y="7291"/>
                    <a:pt x="4049" y="7220"/>
                    <a:pt x="3930" y="7220"/>
                  </a:cubicBezTo>
                  <a:lnTo>
                    <a:pt x="1692" y="7220"/>
                  </a:lnTo>
                  <a:cubicBezTo>
                    <a:pt x="1620" y="7220"/>
                    <a:pt x="1525" y="7291"/>
                    <a:pt x="1525" y="7386"/>
                  </a:cubicBezTo>
                  <a:lnTo>
                    <a:pt x="1525" y="8672"/>
                  </a:lnTo>
                  <a:cubicBezTo>
                    <a:pt x="1525" y="8696"/>
                    <a:pt x="1549" y="8768"/>
                    <a:pt x="1573" y="8791"/>
                  </a:cubicBezTo>
                  <a:cubicBezTo>
                    <a:pt x="1619" y="8818"/>
                    <a:pt x="1664" y="8830"/>
                    <a:pt x="1704" y="8830"/>
                  </a:cubicBezTo>
                  <a:cubicBezTo>
                    <a:pt x="1808" y="8830"/>
                    <a:pt x="1882" y="8752"/>
                    <a:pt x="1882" y="8649"/>
                  </a:cubicBezTo>
                  <a:lnTo>
                    <a:pt x="1882" y="7577"/>
                  </a:lnTo>
                  <a:lnTo>
                    <a:pt x="3835" y="7577"/>
                  </a:lnTo>
                  <a:lnTo>
                    <a:pt x="3835" y="10697"/>
                  </a:lnTo>
                  <a:lnTo>
                    <a:pt x="1882" y="10697"/>
                  </a:lnTo>
                  <a:lnTo>
                    <a:pt x="1882" y="9482"/>
                  </a:lnTo>
                  <a:cubicBezTo>
                    <a:pt x="1882" y="9387"/>
                    <a:pt x="1811" y="9292"/>
                    <a:pt x="1739" y="9292"/>
                  </a:cubicBezTo>
                  <a:cubicBezTo>
                    <a:pt x="1620" y="9292"/>
                    <a:pt x="1525" y="9363"/>
                    <a:pt x="1525" y="9482"/>
                  </a:cubicBezTo>
                  <a:lnTo>
                    <a:pt x="1525" y="10697"/>
                  </a:lnTo>
                  <a:lnTo>
                    <a:pt x="1072" y="10697"/>
                  </a:lnTo>
                  <a:lnTo>
                    <a:pt x="1072" y="195"/>
                  </a:lnTo>
                  <a:cubicBezTo>
                    <a:pt x="1072" y="99"/>
                    <a:pt x="1025" y="28"/>
                    <a:pt x="930" y="4"/>
                  </a:cubicBezTo>
                  <a:cubicBezTo>
                    <a:pt x="917" y="2"/>
                    <a:pt x="905" y="0"/>
                    <a:pt x="89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8" name="Google Shape;3618;p53"/>
          <p:cNvGrpSpPr/>
          <p:nvPr/>
        </p:nvGrpSpPr>
        <p:grpSpPr>
          <a:xfrm>
            <a:off x="2547602" y="1922870"/>
            <a:ext cx="354354" cy="352980"/>
            <a:chOff x="2738089" y="1922870"/>
            <a:chExt cx="354354" cy="352980"/>
          </a:xfrm>
        </p:grpSpPr>
        <p:sp>
          <p:nvSpPr>
            <p:cNvPr id="3619" name="Google Shape;3619;p53"/>
            <p:cNvSpPr/>
            <p:nvPr/>
          </p:nvSpPr>
          <p:spPr>
            <a:xfrm>
              <a:off x="2990148" y="1976896"/>
              <a:ext cx="98747" cy="293290"/>
            </a:xfrm>
            <a:custGeom>
              <a:rect b="b" l="l" r="r" t="t"/>
              <a:pathLst>
                <a:path extrusionOk="0" h="9837" w="3312">
                  <a:moveTo>
                    <a:pt x="1" y="1"/>
                  </a:moveTo>
                  <a:lnTo>
                    <a:pt x="1" y="9622"/>
                  </a:lnTo>
                  <a:cubicBezTo>
                    <a:pt x="1" y="9741"/>
                    <a:pt x="96" y="9836"/>
                    <a:pt x="215" y="9836"/>
                  </a:cubicBezTo>
                  <a:lnTo>
                    <a:pt x="3073" y="9836"/>
                  </a:lnTo>
                  <a:cubicBezTo>
                    <a:pt x="3192" y="9836"/>
                    <a:pt x="3264" y="9717"/>
                    <a:pt x="3311" y="9598"/>
                  </a:cubicBezTo>
                  <a:lnTo>
                    <a:pt x="3311" y="1"/>
                  </a:ln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53"/>
            <p:cNvSpPr/>
            <p:nvPr/>
          </p:nvSpPr>
          <p:spPr>
            <a:xfrm>
              <a:off x="3068264" y="1976180"/>
              <a:ext cx="19201" cy="293290"/>
            </a:xfrm>
            <a:custGeom>
              <a:rect b="b" l="l" r="r" t="t"/>
              <a:pathLst>
                <a:path extrusionOk="0" h="9837" w="644">
                  <a:moveTo>
                    <a:pt x="215" y="1"/>
                  </a:moveTo>
                  <a:lnTo>
                    <a:pt x="215" y="9622"/>
                  </a:lnTo>
                  <a:cubicBezTo>
                    <a:pt x="215" y="9741"/>
                    <a:pt x="120" y="9836"/>
                    <a:pt x="1" y="9836"/>
                  </a:cubicBezTo>
                  <a:lnTo>
                    <a:pt x="453" y="9836"/>
                  </a:lnTo>
                  <a:cubicBezTo>
                    <a:pt x="572" y="9836"/>
                    <a:pt x="644" y="9741"/>
                    <a:pt x="644" y="9622"/>
                  </a:cubicBezTo>
                  <a:lnTo>
                    <a:pt x="644" y="25"/>
                  </a:lnTo>
                  <a:lnTo>
                    <a:pt x="64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53"/>
            <p:cNvSpPr/>
            <p:nvPr/>
          </p:nvSpPr>
          <p:spPr>
            <a:xfrm>
              <a:off x="2865908" y="1927909"/>
              <a:ext cx="98717" cy="292575"/>
            </a:xfrm>
            <a:custGeom>
              <a:rect b="b" l="l" r="r" t="t"/>
              <a:pathLst>
                <a:path extrusionOk="0" h="9813" w="3311">
                  <a:moveTo>
                    <a:pt x="239" y="1"/>
                  </a:moveTo>
                  <a:cubicBezTo>
                    <a:pt x="119" y="1"/>
                    <a:pt x="24" y="120"/>
                    <a:pt x="0" y="239"/>
                  </a:cubicBezTo>
                  <a:lnTo>
                    <a:pt x="0" y="9812"/>
                  </a:lnTo>
                  <a:lnTo>
                    <a:pt x="3311" y="9812"/>
                  </a:lnTo>
                  <a:lnTo>
                    <a:pt x="3311" y="191"/>
                  </a:lnTo>
                  <a:cubicBezTo>
                    <a:pt x="3311" y="72"/>
                    <a:pt x="3215" y="1"/>
                    <a:pt x="3096"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53"/>
            <p:cNvSpPr/>
            <p:nvPr/>
          </p:nvSpPr>
          <p:spPr>
            <a:xfrm>
              <a:off x="2944024" y="1928535"/>
              <a:ext cx="20602" cy="292634"/>
            </a:xfrm>
            <a:custGeom>
              <a:rect b="b" l="l" r="r" t="t"/>
              <a:pathLst>
                <a:path extrusionOk="0" h="9815" w="691">
                  <a:moveTo>
                    <a:pt x="507" y="0"/>
                  </a:moveTo>
                  <a:cubicBezTo>
                    <a:pt x="497" y="0"/>
                    <a:pt x="487" y="1"/>
                    <a:pt x="476" y="3"/>
                  </a:cubicBezTo>
                  <a:lnTo>
                    <a:pt x="0" y="3"/>
                  </a:lnTo>
                  <a:cubicBezTo>
                    <a:pt x="119" y="3"/>
                    <a:pt x="214" y="99"/>
                    <a:pt x="214" y="218"/>
                  </a:cubicBezTo>
                  <a:lnTo>
                    <a:pt x="214" y="9815"/>
                  </a:lnTo>
                  <a:lnTo>
                    <a:pt x="691" y="9815"/>
                  </a:lnTo>
                  <a:lnTo>
                    <a:pt x="691" y="218"/>
                  </a:lnTo>
                  <a:cubicBezTo>
                    <a:pt x="691" y="109"/>
                    <a:pt x="611" y="0"/>
                    <a:pt x="5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53"/>
            <p:cNvSpPr/>
            <p:nvPr/>
          </p:nvSpPr>
          <p:spPr>
            <a:xfrm>
              <a:off x="2744499" y="1976896"/>
              <a:ext cx="98717" cy="293290"/>
            </a:xfrm>
            <a:custGeom>
              <a:rect b="b" l="l" r="r" t="t"/>
              <a:pathLst>
                <a:path extrusionOk="0" h="9837" w="3311">
                  <a:moveTo>
                    <a:pt x="0" y="1"/>
                  </a:moveTo>
                  <a:lnTo>
                    <a:pt x="0" y="9622"/>
                  </a:lnTo>
                  <a:cubicBezTo>
                    <a:pt x="0" y="9741"/>
                    <a:pt x="95" y="9836"/>
                    <a:pt x="214" y="9836"/>
                  </a:cubicBezTo>
                  <a:lnTo>
                    <a:pt x="3072" y="9836"/>
                  </a:lnTo>
                  <a:cubicBezTo>
                    <a:pt x="3167" y="9836"/>
                    <a:pt x="3310" y="9717"/>
                    <a:pt x="3310" y="9598"/>
                  </a:cubicBezTo>
                  <a:lnTo>
                    <a:pt x="33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53"/>
            <p:cNvSpPr/>
            <p:nvPr/>
          </p:nvSpPr>
          <p:spPr>
            <a:xfrm>
              <a:off x="2822586" y="1976180"/>
              <a:ext cx="20632" cy="293290"/>
            </a:xfrm>
            <a:custGeom>
              <a:rect b="b" l="l" r="r" t="t"/>
              <a:pathLst>
                <a:path extrusionOk="0" h="9837" w="692">
                  <a:moveTo>
                    <a:pt x="215" y="1"/>
                  </a:moveTo>
                  <a:lnTo>
                    <a:pt x="215" y="9622"/>
                  </a:lnTo>
                  <a:cubicBezTo>
                    <a:pt x="215" y="9741"/>
                    <a:pt x="120" y="9836"/>
                    <a:pt x="1" y="9836"/>
                  </a:cubicBezTo>
                  <a:lnTo>
                    <a:pt x="477" y="9836"/>
                  </a:lnTo>
                  <a:cubicBezTo>
                    <a:pt x="596" y="9836"/>
                    <a:pt x="691" y="9741"/>
                    <a:pt x="691" y="9622"/>
                  </a:cubicBezTo>
                  <a:lnTo>
                    <a:pt x="691" y="25"/>
                  </a:lnTo>
                  <a:lnTo>
                    <a:pt x="691" y="1"/>
                  </a:ln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53"/>
            <p:cNvSpPr/>
            <p:nvPr/>
          </p:nvSpPr>
          <p:spPr>
            <a:xfrm>
              <a:off x="2743784" y="1928565"/>
              <a:ext cx="98002" cy="114221"/>
            </a:xfrm>
            <a:custGeom>
              <a:rect b="b" l="l" r="r" t="t"/>
              <a:pathLst>
                <a:path extrusionOk="0" h="3831" w="3287">
                  <a:moveTo>
                    <a:pt x="1702" y="0"/>
                  </a:moveTo>
                  <a:cubicBezTo>
                    <a:pt x="1675" y="0"/>
                    <a:pt x="1647" y="1"/>
                    <a:pt x="1620" y="2"/>
                  </a:cubicBezTo>
                  <a:cubicBezTo>
                    <a:pt x="762" y="26"/>
                    <a:pt x="48" y="717"/>
                    <a:pt x="24" y="1574"/>
                  </a:cubicBezTo>
                  <a:cubicBezTo>
                    <a:pt x="0" y="2312"/>
                    <a:pt x="500" y="2979"/>
                    <a:pt x="1143" y="3170"/>
                  </a:cubicBezTo>
                  <a:lnTo>
                    <a:pt x="1596" y="3813"/>
                  </a:lnTo>
                  <a:cubicBezTo>
                    <a:pt x="1608" y="3825"/>
                    <a:pt x="1632" y="3830"/>
                    <a:pt x="1655" y="3830"/>
                  </a:cubicBezTo>
                  <a:cubicBezTo>
                    <a:pt x="1679" y="3830"/>
                    <a:pt x="1703" y="3825"/>
                    <a:pt x="1715" y="3813"/>
                  </a:cubicBezTo>
                  <a:lnTo>
                    <a:pt x="2167" y="3170"/>
                  </a:lnTo>
                  <a:cubicBezTo>
                    <a:pt x="2810" y="2979"/>
                    <a:pt x="3287" y="2360"/>
                    <a:pt x="3287" y="1622"/>
                  </a:cubicBezTo>
                  <a:cubicBezTo>
                    <a:pt x="3287" y="744"/>
                    <a:pt x="2592" y="0"/>
                    <a:pt x="170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53"/>
            <p:cNvSpPr/>
            <p:nvPr/>
          </p:nvSpPr>
          <p:spPr>
            <a:xfrm>
              <a:off x="2784243" y="1935005"/>
              <a:ext cx="57543" cy="108497"/>
            </a:xfrm>
            <a:custGeom>
              <a:rect b="b" l="l" r="r" t="t"/>
              <a:pathLst>
                <a:path extrusionOk="0" h="3639" w="1930">
                  <a:moveTo>
                    <a:pt x="1096" y="1"/>
                  </a:moveTo>
                  <a:cubicBezTo>
                    <a:pt x="1382" y="286"/>
                    <a:pt x="1549" y="667"/>
                    <a:pt x="1549" y="1120"/>
                  </a:cubicBezTo>
                  <a:cubicBezTo>
                    <a:pt x="1549" y="1858"/>
                    <a:pt x="1072" y="2477"/>
                    <a:pt x="429" y="2692"/>
                  </a:cubicBezTo>
                  <a:lnTo>
                    <a:pt x="1" y="3287"/>
                  </a:lnTo>
                  <a:lnTo>
                    <a:pt x="239" y="3620"/>
                  </a:lnTo>
                  <a:cubicBezTo>
                    <a:pt x="251" y="3632"/>
                    <a:pt x="275" y="3638"/>
                    <a:pt x="298" y="3638"/>
                  </a:cubicBezTo>
                  <a:cubicBezTo>
                    <a:pt x="322" y="3638"/>
                    <a:pt x="346" y="3632"/>
                    <a:pt x="358" y="3620"/>
                  </a:cubicBezTo>
                  <a:lnTo>
                    <a:pt x="810" y="3001"/>
                  </a:lnTo>
                  <a:cubicBezTo>
                    <a:pt x="1453" y="2763"/>
                    <a:pt x="1930" y="2168"/>
                    <a:pt x="1930" y="1406"/>
                  </a:cubicBezTo>
                  <a:cubicBezTo>
                    <a:pt x="1930" y="787"/>
                    <a:pt x="1620" y="286"/>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53"/>
            <p:cNvSpPr/>
            <p:nvPr/>
          </p:nvSpPr>
          <p:spPr>
            <a:xfrm>
              <a:off x="2866623" y="2155996"/>
              <a:ext cx="98717" cy="114191"/>
            </a:xfrm>
            <a:custGeom>
              <a:rect b="b" l="l" r="r" t="t"/>
              <a:pathLst>
                <a:path extrusionOk="0" h="3830" w="3311">
                  <a:moveTo>
                    <a:pt x="1646" y="1"/>
                  </a:moveTo>
                  <a:cubicBezTo>
                    <a:pt x="1626" y="1"/>
                    <a:pt x="1608" y="7"/>
                    <a:pt x="1596" y="19"/>
                  </a:cubicBezTo>
                  <a:lnTo>
                    <a:pt x="1143" y="638"/>
                  </a:lnTo>
                  <a:cubicBezTo>
                    <a:pt x="477" y="828"/>
                    <a:pt x="0" y="1448"/>
                    <a:pt x="0" y="2186"/>
                  </a:cubicBezTo>
                  <a:cubicBezTo>
                    <a:pt x="0" y="3100"/>
                    <a:pt x="739" y="3830"/>
                    <a:pt x="1625" y="3830"/>
                  </a:cubicBezTo>
                  <a:cubicBezTo>
                    <a:pt x="1639" y="3830"/>
                    <a:pt x="1653" y="3829"/>
                    <a:pt x="1667" y="3829"/>
                  </a:cubicBezTo>
                  <a:cubicBezTo>
                    <a:pt x="2548" y="3805"/>
                    <a:pt x="3239" y="3115"/>
                    <a:pt x="3287" y="2257"/>
                  </a:cubicBezTo>
                  <a:cubicBezTo>
                    <a:pt x="3310" y="1519"/>
                    <a:pt x="2810" y="852"/>
                    <a:pt x="2144" y="638"/>
                  </a:cubicBezTo>
                  <a:lnTo>
                    <a:pt x="1715" y="19"/>
                  </a:lnTo>
                  <a:cubicBezTo>
                    <a:pt x="1691" y="7"/>
                    <a:pt x="1667" y="1"/>
                    <a:pt x="164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53"/>
            <p:cNvSpPr/>
            <p:nvPr/>
          </p:nvSpPr>
          <p:spPr>
            <a:xfrm>
              <a:off x="2907798" y="2154774"/>
              <a:ext cx="57543" cy="109004"/>
            </a:xfrm>
            <a:custGeom>
              <a:rect b="b" l="l" r="r" t="t"/>
              <a:pathLst>
                <a:path extrusionOk="0" h="3656" w="1930">
                  <a:moveTo>
                    <a:pt x="298" y="0"/>
                  </a:moveTo>
                  <a:cubicBezTo>
                    <a:pt x="274" y="0"/>
                    <a:pt x="251" y="12"/>
                    <a:pt x="239" y="36"/>
                  </a:cubicBezTo>
                  <a:lnTo>
                    <a:pt x="0" y="369"/>
                  </a:lnTo>
                  <a:lnTo>
                    <a:pt x="405" y="965"/>
                  </a:lnTo>
                  <a:cubicBezTo>
                    <a:pt x="1072" y="1155"/>
                    <a:pt x="1548" y="1774"/>
                    <a:pt x="1548" y="2536"/>
                  </a:cubicBezTo>
                  <a:cubicBezTo>
                    <a:pt x="1548" y="2965"/>
                    <a:pt x="1358" y="3370"/>
                    <a:pt x="1096" y="3656"/>
                  </a:cubicBezTo>
                  <a:cubicBezTo>
                    <a:pt x="1572" y="3370"/>
                    <a:pt x="1929" y="2822"/>
                    <a:pt x="1929" y="2227"/>
                  </a:cubicBezTo>
                  <a:cubicBezTo>
                    <a:pt x="1929" y="1489"/>
                    <a:pt x="1453" y="893"/>
                    <a:pt x="810" y="655"/>
                  </a:cubicBezTo>
                  <a:lnTo>
                    <a:pt x="358" y="36"/>
                  </a:lnTo>
                  <a:cubicBezTo>
                    <a:pt x="346" y="12"/>
                    <a:pt x="322" y="0"/>
                    <a:pt x="298"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53"/>
            <p:cNvSpPr/>
            <p:nvPr/>
          </p:nvSpPr>
          <p:spPr>
            <a:xfrm>
              <a:off x="2989462" y="1928565"/>
              <a:ext cx="98002" cy="114221"/>
            </a:xfrm>
            <a:custGeom>
              <a:rect b="b" l="l" r="r" t="t"/>
              <a:pathLst>
                <a:path extrusionOk="0" h="3831" w="3287">
                  <a:moveTo>
                    <a:pt x="1724" y="0"/>
                  </a:moveTo>
                  <a:cubicBezTo>
                    <a:pt x="1697" y="0"/>
                    <a:pt x="1670" y="1"/>
                    <a:pt x="1643" y="2"/>
                  </a:cubicBezTo>
                  <a:cubicBezTo>
                    <a:pt x="762" y="26"/>
                    <a:pt x="48" y="717"/>
                    <a:pt x="24" y="1574"/>
                  </a:cubicBezTo>
                  <a:cubicBezTo>
                    <a:pt x="0" y="2312"/>
                    <a:pt x="500" y="2979"/>
                    <a:pt x="1143" y="3170"/>
                  </a:cubicBezTo>
                  <a:lnTo>
                    <a:pt x="1596" y="3813"/>
                  </a:lnTo>
                  <a:cubicBezTo>
                    <a:pt x="1608" y="3825"/>
                    <a:pt x="1631" y="3830"/>
                    <a:pt x="1655" y="3830"/>
                  </a:cubicBezTo>
                  <a:cubicBezTo>
                    <a:pt x="1679" y="3830"/>
                    <a:pt x="1703" y="3825"/>
                    <a:pt x="1715" y="3813"/>
                  </a:cubicBezTo>
                  <a:lnTo>
                    <a:pt x="2167" y="3170"/>
                  </a:lnTo>
                  <a:cubicBezTo>
                    <a:pt x="2834" y="2979"/>
                    <a:pt x="3287" y="2360"/>
                    <a:pt x="3287" y="1622"/>
                  </a:cubicBezTo>
                  <a:cubicBezTo>
                    <a:pt x="3287" y="744"/>
                    <a:pt x="2592" y="0"/>
                    <a:pt x="1724"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53"/>
            <p:cNvSpPr/>
            <p:nvPr/>
          </p:nvSpPr>
          <p:spPr>
            <a:xfrm>
              <a:off x="3029922" y="1935005"/>
              <a:ext cx="57543" cy="108497"/>
            </a:xfrm>
            <a:custGeom>
              <a:rect b="b" l="l" r="r" t="t"/>
              <a:pathLst>
                <a:path extrusionOk="0" h="3639" w="1930">
                  <a:moveTo>
                    <a:pt x="1120" y="1"/>
                  </a:moveTo>
                  <a:lnTo>
                    <a:pt x="1120" y="1"/>
                  </a:lnTo>
                  <a:cubicBezTo>
                    <a:pt x="1382" y="286"/>
                    <a:pt x="1549" y="667"/>
                    <a:pt x="1549" y="1120"/>
                  </a:cubicBezTo>
                  <a:cubicBezTo>
                    <a:pt x="1549" y="1858"/>
                    <a:pt x="1072" y="2477"/>
                    <a:pt x="429" y="2692"/>
                  </a:cubicBezTo>
                  <a:lnTo>
                    <a:pt x="1" y="3287"/>
                  </a:lnTo>
                  <a:lnTo>
                    <a:pt x="239" y="3620"/>
                  </a:lnTo>
                  <a:cubicBezTo>
                    <a:pt x="263" y="3632"/>
                    <a:pt x="286" y="3638"/>
                    <a:pt x="307" y="3638"/>
                  </a:cubicBezTo>
                  <a:cubicBezTo>
                    <a:pt x="328" y="3638"/>
                    <a:pt x="346" y="3632"/>
                    <a:pt x="358" y="3620"/>
                  </a:cubicBezTo>
                  <a:lnTo>
                    <a:pt x="810" y="3001"/>
                  </a:lnTo>
                  <a:cubicBezTo>
                    <a:pt x="1477" y="2763"/>
                    <a:pt x="1930" y="2168"/>
                    <a:pt x="1930" y="1406"/>
                  </a:cubicBezTo>
                  <a:cubicBezTo>
                    <a:pt x="1930" y="787"/>
                    <a:pt x="1620" y="286"/>
                    <a:pt x="11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53"/>
            <p:cNvSpPr/>
            <p:nvPr/>
          </p:nvSpPr>
          <p:spPr>
            <a:xfrm>
              <a:off x="2738089" y="1922870"/>
              <a:ext cx="109391" cy="351549"/>
            </a:xfrm>
            <a:custGeom>
              <a:rect b="b" l="l" r="r" t="t"/>
              <a:pathLst>
                <a:path extrusionOk="0" h="11791" w="3669">
                  <a:moveTo>
                    <a:pt x="1835" y="336"/>
                  </a:moveTo>
                  <a:cubicBezTo>
                    <a:pt x="2239" y="336"/>
                    <a:pt x="2597" y="479"/>
                    <a:pt x="2859" y="765"/>
                  </a:cubicBezTo>
                  <a:cubicBezTo>
                    <a:pt x="3168" y="1027"/>
                    <a:pt x="3311" y="1408"/>
                    <a:pt x="3311" y="1789"/>
                  </a:cubicBezTo>
                  <a:cubicBezTo>
                    <a:pt x="3311" y="2456"/>
                    <a:pt x="2930" y="3003"/>
                    <a:pt x="2287" y="3218"/>
                  </a:cubicBezTo>
                  <a:cubicBezTo>
                    <a:pt x="2263" y="3218"/>
                    <a:pt x="2239" y="3265"/>
                    <a:pt x="2216" y="3289"/>
                  </a:cubicBezTo>
                  <a:lnTo>
                    <a:pt x="1858" y="3789"/>
                  </a:lnTo>
                  <a:lnTo>
                    <a:pt x="1501" y="3289"/>
                  </a:lnTo>
                  <a:cubicBezTo>
                    <a:pt x="1453" y="3265"/>
                    <a:pt x="1430" y="3218"/>
                    <a:pt x="1406" y="3218"/>
                  </a:cubicBezTo>
                  <a:cubicBezTo>
                    <a:pt x="787" y="3003"/>
                    <a:pt x="358" y="2408"/>
                    <a:pt x="382" y="1765"/>
                  </a:cubicBezTo>
                  <a:cubicBezTo>
                    <a:pt x="406" y="1003"/>
                    <a:pt x="1049" y="360"/>
                    <a:pt x="1811" y="336"/>
                  </a:cubicBezTo>
                  <a:close/>
                  <a:moveTo>
                    <a:pt x="1900" y="1"/>
                  </a:moveTo>
                  <a:cubicBezTo>
                    <a:pt x="1870" y="1"/>
                    <a:pt x="1840" y="1"/>
                    <a:pt x="1811" y="3"/>
                  </a:cubicBezTo>
                  <a:cubicBezTo>
                    <a:pt x="858" y="27"/>
                    <a:pt x="48" y="812"/>
                    <a:pt x="25" y="1765"/>
                  </a:cubicBezTo>
                  <a:lnTo>
                    <a:pt x="25" y="1813"/>
                  </a:lnTo>
                  <a:lnTo>
                    <a:pt x="25" y="5766"/>
                  </a:lnTo>
                  <a:cubicBezTo>
                    <a:pt x="25" y="5837"/>
                    <a:pt x="96" y="5933"/>
                    <a:pt x="191" y="5933"/>
                  </a:cubicBezTo>
                  <a:cubicBezTo>
                    <a:pt x="310" y="5933"/>
                    <a:pt x="382" y="5885"/>
                    <a:pt x="382" y="5766"/>
                  </a:cubicBezTo>
                  <a:lnTo>
                    <a:pt x="382" y="2861"/>
                  </a:lnTo>
                  <a:cubicBezTo>
                    <a:pt x="596" y="3170"/>
                    <a:pt x="906" y="3384"/>
                    <a:pt x="1263" y="3527"/>
                  </a:cubicBezTo>
                  <a:lnTo>
                    <a:pt x="1668" y="4099"/>
                  </a:lnTo>
                  <a:cubicBezTo>
                    <a:pt x="1721" y="4152"/>
                    <a:pt x="1815" y="4179"/>
                    <a:pt x="1899" y="4179"/>
                  </a:cubicBezTo>
                  <a:cubicBezTo>
                    <a:pt x="1927" y="4179"/>
                    <a:pt x="1954" y="4176"/>
                    <a:pt x="1977" y="4170"/>
                  </a:cubicBezTo>
                  <a:lnTo>
                    <a:pt x="2049" y="4099"/>
                  </a:lnTo>
                  <a:lnTo>
                    <a:pt x="2478" y="3527"/>
                  </a:lnTo>
                  <a:cubicBezTo>
                    <a:pt x="2835" y="3408"/>
                    <a:pt x="3121" y="3170"/>
                    <a:pt x="3335" y="2861"/>
                  </a:cubicBezTo>
                  <a:lnTo>
                    <a:pt x="3335" y="11410"/>
                  </a:lnTo>
                  <a:cubicBezTo>
                    <a:pt x="3335" y="11434"/>
                    <a:pt x="3311" y="11481"/>
                    <a:pt x="3287" y="11481"/>
                  </a:cubicBezTo>
                  <a:lnTo>
                    <a:pt x="429" y="11481"/>
                  </a:lnTo>
                  <a:cubicBezTo>
                    <a:pt x="382" y="11481"/>
                    <a:pt x="358" y="11434"/>
                    <a:pt x="358" y="11410"/>
                  </a:cubicBezTo>
                  <a:lnTo>
                    <a:pt x="358" y="6552"/>
                  </a:lnTo>
                  <a:cubicBezTo>
                    <a:pt x="358" y="6480"/>
                    <a:pt x="310" y="6385"/>
                    <a:pt x="215" y="6385"/>
                  </a:cubicBezTo>
                  <a:cubicBezTo>
                    <a:pt x="96" y="6385"/>
                    <a:pt x="1" y="6433"/>
                    <a:pt x="1" y="6552"/>
                  </a:cubicBezTo>
                  <a:lnTo>
                    <a:pt x="1" y="11410"/>
                  </a:lnTo>
                  <a:cubicBezTo>
                    <a:pt x="1" y="11624"/>
                    <a:pt x="191" y="11791"/>
                    <a:pt x="382" y="11791"/>
                  </a:cubicBezTo>
                  <a:lnTo>
                    <a:pt x="3240" y="11791"/>
                  </a:lnTo>
                  <a:cubicBezTo>
                    <a:pt x="3454" y="11791"/>
                    <a:pt x="3644" y="11624"/>
                    <a:pt x="3644" y="11410"/>
                  </a:cubicBezTo>
                  <a:lnTo>
                    <a:pt x="3644" y="1789"/>
                  </a:lnTo>
                  <a:cubicBezTo>
                    <a:pt x="3668" y="1360"/>
                    <a:pt x="3478" y="884"/>
                    <a:pt x="3121" y="527"/>
                  </a:cubicBezTo>
                  <a:cubicBezTo>
                    <a:pt x="2786" y="169"/>
                    <a:pt x="2346" y="1"/>
                    <a:pt x="190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53"/>
            <p:cNvSpPr/>
            <p:nvPr/>
          </p:nvSpPr>
          <p:spPr>
            <a:xfrm>
              <a:off x="2772884" y="1952209"/>
              <a:ext cx="37656" cy="44782"/>
            </a:xfrm>
            <a:custGeom>
              <a:rect b="b" l="l" r="r" t="t"/>
              <a:pathLst>
                <a:path extrusionOk="0" h="1502" w="1263">
                  <a:moveTo>
                    <a:pt x="668" y="614"/>
                  </a:moveTo>
                  <a:lnTo>
                    <a:pt x="763" y="876"/>
                  </a:lnTo>
                  <a:lnTo>
                    <a:pt x="596" y="876"/>
                  </a:lnTo>
                  <a:lnTo>
                    <a:pt x="668" y="614"/>
                  </a:lnTo>
                  <a:close/>
                  <a:moveTo>
                    <a:pt x="652" y="1"/>
                  </a:moveTo>
                  <a:cubicBezTo>
                    <a:pt x="574" y="1"/>
                    <a:pt x="512" y="50"/>
                    <a:pt x="477" y="138"/>
                  </a:cubicBezTo>
                  <a:lnTo>
                    <a:pt x="25" y="1257"/>
                  </a:lnTo>
                  <a:cubicBezTo>
                    <a:pt x="1" y="1353"/>
                    <a:pt x="48" y="1472"/>
                    <a:pt x="144" y="1496"/>
                  </a:cubicBezTo>
                  <a:cubicBezTo>
                    <a:pt x="160" y="1500"/>
                    <a:pt x="176" y="1502"/>
                    <a:pt x="191" y="1502"/>
                  </a:cubicBezTo>
                  <a:cubicBezTo>
                    <a:pt x="263" y="1502"/>
                    <a:pt x="318" y="1455"/>
                    <a:pt x="358" y="1376"/>
                  </a:cubicBezTo>
                  <a:lnTo>
                    <a:pt x="406" y="1186"/>
                  </a:lnTo>
                  <a:lnTo>
                    <a:pt x="858" y="1186"/>
                  </a:lnTo>
                  <a:lnTo>
                    <a:pt x="929" y="1376"/>
                  </a:lnTo>
                  <a:cubicBezTo>
                    <a:pt x="953" y="1472"/>
                    <a:pt x="1049" y="1496"/>
                    <a:pt x="1096" y="1496"/>
                  </a:cubicBezTo>
                  <a:cubicBezTo>
                    <a:pt x="1215" y="1472"/>
                    <a:pt x="1263" y="1376"/>
                    <a:pt x="1239" y="1257"/>
                  </a:cubicBezTo>
                  <a:lnTo>
                    <a:pt x="858" y="138"/>
                  </a:lnTo>
                  <a:cubicBezTo>
                    <a:pt x="834" y="67"/>
                    <a:pt x="810" y="43"/>
                    <a:pt x="739" y="19"/>
                  </a:cubicBezTo>
                  <a:cubicBezTo>
                    <a:pt x="708" y="7"/>
                    <a:pt x="679" y="1"/>
                    <a:pt x="65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53"/>
            <p:cNvSpPr/>
            <p:nvPr/>
          </p:nvSpPr>
          <p:spPr>
            <a:xfrm>
              <a:off x="2761524" y="2092639"/>
              <a:ext cx="63923" cy="10674"/>
            </a:xfrm>
            <a:custGeom>
              <a:rect b="b" l="l" r="r" t="t"/>
              <a:pathLst>
                <a:path extrusionOk="0" h="358" w="2144">
                  <a:moveTo>
                    <a:pt x="191" y="0"/>
                  </a:moveTo>
                  <a:cubicBezTo>
                    <a:pt x="120" y="0"/>
                    <a:pt x="25" y="72"/>
                    <a:pt x="25" y="143"/>
                  </a:cubicBezTo>
                  <a:cubicBezTo>
                    <a:pt x="1" y="262"/>
                    <a:pt x="72" y="358"/>
                    <a:pt x="191" y="358"/>
                  </a:cubicBezTo>
                  <a:lnTo>
                    <a:pt x="1953" y="358"/>
                  </a:lnTo>
                  <a:cubicBezTo>
                    <a:pt x="2049" y="358"/>
                    <a:pt x="2144" y="286"/>
                    <a:pt x="2144" y="215"/>
                  </a:cubicBezTo>
                  <a:cubicBezTo>
                    <a:pt x="2144" y="96"/>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53"/>
            <p:cNvSpPr/>
            <p:nvPr/>
          </p:nvSpPr>
          <p:spPr>
            <a:xfrm>
              <a:off x="2761524" y="2116789"/>
              <a:ext cx="63923" cy="10674"/>
            </a:xfrm>
            <a:custGeom>
              <a:rect b="b" l="l" r="r" t="t"/>
              <a:pathLst>
                <a:path extrusionOk="0" h="358" w="2144">
                  <a:moveTo>
                    <a:pt x="191" y="0"/>
                  </a:moveTo>
                  <a:cubicBezTo>
                    <a:pt x="120" y="0"/>
                    <a:pt x="25" y="48"/>
                    <a:pt x="25" y="143"/>
                  </a:cubicBezTo>
                  <a:cubicBezTo>
                    <a:pt x="1" y="262"/>
                    <a:pt x="72" y="357"/>
                    <a:pt x="191" y="357"/>
                  </a:cubicBezTo>
                  <a:lnTo>
                    <a:pt x="1953" y="357"/>
                  </a:lnTo>
                  <a:cubicBezTo>
                    <a:pt x="2049" y="357"/>
                    <a:pt x="2144" y="286"/>
                    <a:pt x="2144" y="214"/>
                  </a:cubicBezTo>
                  <a:cubicBezTo>
                    <a:pt x="2144" y="95"/>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53"/>
            <p:cNvSpPr/>
            <p:nvPr/>
          </p:nvSpPr>
          <p:spPr>
            <a:xfrm>
              <a:off x="2761524" y="2139509"/>
              <a:ext cx="63923" cy="10674"/>
            </a:xfrm>
            <a:custGeom>
              <a:rect b="b" l="l" r="r" t="t"/>
              <a:pathLst>
                <a:path extrusionOk="0" h="358" w="2144">
                  <a:moveTo>
                    <a:pt x="191" y="0"/>
                  </a:moveTo>
                  <a:cubicBezTo>
                    <a:pt x="120" y="0"/>
                    <a:pt x="25" y="72"/>
                    <a:pt x="25" y="143"/>
                  </a:cubicBezTo>
                  <a:cubicBezTo>
                    <a:pt x="1" y="286"/>
                    <a:pt x="72" y="357"/>
                    <a:pt x="191" y="357"/>
                  </a:cubicBezTo>
                  <a:lnTo>
                    <a:pt x="1953" y="357"/>
                  </a:lnTo>
                  <a:cubicBezTo>
                    <a:pt x="2049" y="357"/>
                    <a:pt x="2144" y="310"/>
                    <a:pt x="2144" y="215"/>
                  </a:cubicBezTo>
                  <a:cubicBezTo>
                    <a:pt x="2144" y="95"/>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53"/>
            <p:cNvSpPr/>
            <p:nvPr/>
          </p:nvSpPr>
          <p:spPr>
            <a:xfrm>
              <a:off x="2761524" y="2163629"/>
              <a:ext cx="63923" cy="10704"/>
            </a:xfrm>
            <a:custGeom>
              <a:rect b="b" l="l" r="r" t="t"/>
              <a:pathLst>
                <a:path extrusionOk="0" h="359" w="2144">
                  <a:moveTo>
                    <a:pt x="191" y="1"/>
                  </a:moveTo>
                  <a:cubicBezTo>
                    <a:pt x="120" y="1"/>
                    <a:pt x="25" y="72"/>
                    <a:pt x="25" y="144"/>
                  </a:cubicBezTo>
                  <a:cubicBezTo>
                    <a:pt x="1" y="263"/>
                    <a:pt x="72" y="358"/>
                    <a:pt x="191" y="358"/>
                  </a:cubicBezTo>
                  <a:lnTo>
                    <a:pt x="1953" y="358"/>
                  </a:lnTo>
                  <a:cubicBezTo>
                    <a:pt x="2049" y="358"/>
                    <a:pt x="2144" y="287"/>
                    <a:pt x="2144" y="215"/>
                  </a:cubicBezTo>
                  <a:cubicBezTo>
                    <a:pt x="2144" y="96"/>
                    <a:pt x="2073"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53"/>
            <p:cNvSpPr/>
            <p:nvPr/>
          </p:nvSpPr>
          <p:spPr>
            <a:xfrm>
              <a:off x="2761524" y="2187780"/>
              <a:ext cx="63923" cy="10674"/>
            </a:xfrm>
            <a:custGeom>
              <a:rect b="b" l="l" r="r" t="t"/>
              <a:pathLst>
                <a:path extrusionOk="0" h="358" w="2144">
                  <a:moveTo>
                    <a:pt x="191" y="1"/>
                  </a:moveTo>
                  <a:cubicBezTo>
                    <a:pt x="120" y="1"/>
                    <a:pt x="25" y="48"/>
                    <a:pt x="25" y="143"/>
                  </a:cubicBezTo>
                  <a:cubicBezTo>
                    <a:pt x="1" y="263"/>
                    <a:pt x="72" y="358"/>
                    <a:pt x="191" y="358"/>
                  </a:cubicBezTo>
                  <a:lnTo>
                    <a:pt x="1953" y="358"/>
                  </a:lnTo>
                  <a:cubicBezTo>
                    <a:pt x="2049" y="358"/>
                    <a:pt x="2144" y="286"/>
                    <a:pt x="2144" y="215"/>
                  </a:cubicBezTo>
                  <a:cubicBezTo>
                    <a:pt x="2144" y="96"/>
                    <a:pt x="2073"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53"/>
            <p:cNvSpPr/>
            <p:nvPr/>
          </p:nvSpPr>
          <p:spPr>
            <a:xfrm>
              <a:off x="2761524" y="2210499"/>
              <a:ext cx="32707" cy="10674"/>
            </a:xfrm>
            <a:custGeom>
              <a:rect b="b" l="l" r="r" t="t"/>
              <a:pathLst>
                <a:path extrusionOk="0" h="358" w="1097">
                  <a:moveTo>
                    <a:pt x="191" y="1"/>
                  </a:moveTo>
                  <a:cubicBezTo>
                    <a:pt x="120" y="1"/>
                    <a:pt x="25" y="72"/>
                    <a:pt x="25" y="144"/>
                  </a:cubicBezTo>
                  <a:cubicBezTo>
                    <a:pt x="1" y="286"/>
                    <a:pt x="72" y="358"/>
                    <a:pt x="191" y="358"/>
                  </a:cubicBezTo>
                  <a:lnTo>
                    <a:pt x="906" y="358"/>
                  </a:lnTo>
                  <a:cubicBezTo>
                    <a:pt x="1001" y="358"/>
                    <a:pt x="1096" y="310"/>
                    <a:pt x="1096" y="215"/>
                  </a:cubicBezTo>
                  <a:cubicBezTo>
                    <a:pt x="1096" y="96"/>
                    <a:pt x="1025" y="1"/>
                    <a:pt x="9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53"/>
            <p:cNvSpPr/>
            <p:nvPr/>
          </p:nvSpPr>
          <p:spPr>
            <a:xfrm>
              <a:off x="2983768" y="1922870"/>
              <a:ext cx="108676" cy="352264"/>
            </a:xfrm>
            <a:custGeom>
              <a:rect b="b" l="l" r="r" t="t"/>
              <a:pathLst>
                <a:path extrusionOk="0" h="11815" w="3645">
                  <a:moveTo>
                    <a:pt x="1858" y="336"/>
                  </a:moveTo>
                  <a:cubicBezTo>
                    <a:pt x="2239" y="336"/>
                    <a:pt x="2596" y="479"/>
                    <a:pt x="2858" y="765"/>
                  </a:cubicBezTo>
                  <a:cubicBezTo>
                    <a:pt x="3168" y="1027"/>
                    <a:pt x="3311" y="1408"/>
                    <a:pt x="3311" y="1789"/>
                  </a:cubicBezTo>
                  <a:cubicBezTo>
                    <a:pt x="3311" y="2456"/>
                    <a:pt x="2882" y="3003"/>
                    <a:pt x="2287" y="3218"/>
                  </a:cubicBezTo>
                  <a:cubicBezTo>
                    <a:pt x="2263" y="3218"/>
                    <a:pt x="2239" y="3265"/>
                    <a:pt x="2215" y="3289"/>
                  </a:cubicBezTo>
                  <a:lnTo>
                    <a:pt x="1858" y="3789"/>
                  </a:lnTo>
                  <a:lnTo>
                    <a:pt x="1501" y="3289"/>
                  </a:lnTo>
                  <a:cubicBezTo>
                    <a:pt x="1477" y="3265"/>
                    <a:pt x="1429" y="3218"/>
                    <a:pt x="1406" y="3218"/>
                  </a:cubicBezTo>
                  <a:cubicBezTo>
                    <a:pt x="787" y="3003"/>
                    <a:pt x="358" y="2408"/>
                    <a:pt x="382" y="1765"/>
                  </a:cubicBezTo>
                  <a:cubicBezTo>
                    <a:pt x="429" y="1003"/>
                    <a:pt x="1048" y="360"/>
                    <a:pt x="1811" y="336"/>
                  </a:cubicBezTo>
                  <a:close/>
                  <a:moveTo>
                    <a:pt x="334" y="2861"/>
                  </a:moveTo>
                  <a:cubicBezTo>
                    <a:pt x="548" y="3170"/>
                    <a:pt x="834" y="3384"/>
                    <a:pt x="1191" y="3527"/>
                  </a:cubicBezTo>
                  <a:lnTo>
                    <a:pt x="1620" y="4099"/>
                  </a:lnTo>
                  <a:cubicBezTo>
                    <a:pt x="1668" y="4147"/>
                    <a:pt x="1739" y="4170"/>
                    <a:pt x="1834" y="4170"/>
                  </a:cubicBezTo>
                  <a:cubicBezTo>
                    <a:pt x="1906" y="4170"/>
                    <a:pt x="1977" y="4147"/>
                    <a:pt x="2025" y="4099"/>
                  </a:cubicBezTo>
                  <a:lnTo>
                    <a:pt x="2454" y="3527"/>
                  </a:lnTo>
                  <a:cubicBezTo>
                    <a:pt x="2811" y="3408"/>
                    <a:pt x="3097" y="3170"/>
                    <a:pt x="3311" y="2908"/>
                  </a:cubicBezTo>
                  <a:lnTo>
                    <a:pt x="3311" y="11410"/>
                  </a:lnTo>
                  <a:cubicBezTo>
                    <a:pt x="3311" y="11434"/>
                    <a:pt x="3287" y="11481"/>
                    <a:pt x="3263" y="11481"/>
                  </a:cubicBezTo>
                  <a:lnTo>
                    <a:pt x="405" y="11481"/>
                  </a:lnTo>
                  <a:cubicBezTo>
                    <a:pt x="358" y="11481"/>
                    <a:pt x="334" y="11434"/>
                    <a:pt x="334" y="11410"/>
                  </a:cubicBezTo>
                  <a:lnTo>
                    <a:pt x="334" y="2861"/>
                  </a:lnTo>
                  <a:close/>
                  <a:moveTo>
                    <a:pt x="1876" y="1"/>
                  </a:moveTo>
                  <a:cubicBezTo>
                    <a:pt x="1846" y="1"/>
                    <a:pt x="1816" y="1"/>
                    <a:pt x="1787" y="3"/>
                  </a:cubicBezTo>
                  <a:cubicBezTo>
                    <a:pt x="834" y="27"/>
                    <a:pt x="24" y="812"/>
                    <a:pt x="1" y="1765"/>
                  </a:cubicBezTo>
                  <a:lnTo>
                    <a:pt x="1" y="1813"/>
                  </a:lnTo>
                  <a:lnTo>
                    <a:pt x="1" y="11434"/>
                  </a:lnTo>
                  <a:cubicBezTo>
                    <a:pt x="1" y="11648"/>
                    <a:pt x="191" y="11815"/>
                    <a:pt x="382" y="11815"/>
                  </a:cubicBezTo>
                  <a:lnTo>
                    <a:pt x="3239" y="11815"/>
                  </a:lnTo>
                  <a:cubicBezTo>
                    <a:pt x="3454" y="11815"/>
                    <a:pt x="3644" y="11648"/>
                    <a:pt x="3644" y="11434"/>
                  </a:cubicBezTo>
                  <a:lnTo>
                    <a:pt x="3644" y="1813"/>
                  </a:lnTo>
                  <a:cubicBezTo>
                    <a:pt x="3644" y="1360"/>
                    <a:pt x="3454" y="884"/>
                    <a:pt x="3097" y="527"/>
                  </a:cubicBezTo>
                  <a:cubicBezTo>
                    <a:pt x="2762" y="169"/>
                    <a:pt x="2322" y="1"/>
                    <a:pt x="187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53"/>
            <p:cNvSpPr/>
            <p:nvPr/>
          </p:nvSpPr>
          <p:spPr>
            <a:xfrm>
              <a:off x="3019278" y="1951344"/>
              <a:ext cx="39087" cy="44752"/>
            </a:xfrm>
            <a:custGeom>
              <a:rect b="b" l="l" r="r" t="t"/>
              <a:pathLst>
                <a:path extrusionOk="0" h="1501" w="1311">
                  <a:moveTo>
                    <a:pt x="739" y="0"/>
                  </a:moveTo>
                  <a:cubicBezTo>
                    <a:pt x="334" y="0"/>
                    <a:pt x="0" y="334"/>
                    <a:pt x="0" y="762"/>
                  </a:cubicBezTo>
                  <a:cubicBezTo>
                    <a:pt x="0" y="1167"/>
                    <a:pt x="334" y="1501"/>
                    <a:pt x="739" y="1501"/>
                  </a:cubicBezTo>
                  <a:cubicBezTo>
                    <a:pt x="929" y="1501"/>
                    <a:pt x="1072" y="1429"/>
                    <a:pt x="1191" y="1358"/>
                  </a:cubicBezTo>
                  <a:lnTo>
                    <a:pt x="1263" y="1286"/>
                  </a:lnTo>
                  <a:cubicBezTo>
                    <a:pt x="1310" y="1239"/>
                    <a:pt x="1310" y="1143"/>
                    <a:pt x="1239" y="1072"/>
                  </a:cubicBezTo>
                  <a:cubicBezTo>
                    <a:pt x="1209" y="1052"/>
                    <a:pt x="1171" y="1041"/>
                    <a:pt x="1134" y="1041"/>
                  </a:cubicBezTo>
                  <a:cubicBezTo>
                    <a:pt x="1081" y="1041"/>
                    <a:pt x="1028" y="1064"/>
                    <a:pt x="1001" y="1120"/>
                  </a:cubicBezTo>
                  <a:lnTo>
                    <a:pt x="953" y="1143"/>
                  </a:lnTo>
                  <a:cubicBezTo>
                    <a:pt x="905" y="1191"/>
                    <a:pt x="834" y="1191"/>
                    <a:pt x="762" y="1191"/>
                  </a:cubicBezTo>
                  <a:cubicBezTo>
                    <a:pt x="524" y="1191"/>
                    <a:pt x="334" y="1024"/>
                    <a:pt x="334" y="786"/>
                  </a:cubicBezTo>
                  <a:cubicBezTo>
                    <a:pt x="334" y="548"/>
                    <a:pt x="500" y="358"/>
                    <a:pt x="762" y="358"/>
                  </a:cubicBezTo>
                  <a:cubicBezTo>
                    <a:pt x="834" y="358"/>
                    <a:pt x="905" y="405"/>
                    <a:pt x="1001" y="429"/>
                  </a:cubicBezTo>
                  <a:cubicBezTo>
                    <a:pt x="1024" y="445"/>
                    <a:pt x="1051" y="453"/>
                    <a:pt x="1078" y="453"/>
                  </a:cubicBezTo>
                  <a:cubicBezTo>
                    <a:pt x="1133" y="453"/>
                    <a:pt x="1191" y="421"/>
                    <a:pt x="1239" y="358"/>
                  </a:cubicBezTo>
                  <a:cubicBezTo>
                    <a:pt x="1286" y="286"/>
                    <a:pt x="1263" y="191"/>
                    <a:pt x="1167" y="119"/>
                  </a:cubicBezTo>
                  <a:cubicBezTo>
                    <a:pt x="1048" y="48"/>
                    <a:pt x="905" y="0"/>
                    <a:pt x="7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53"/>
            <p:cNvSpPr/>
            <p:nvPr/>
          </p:nvSpPr>
          <p:spPr>
            <a:xfrm>
              <a:off x="3007203" y="2092639"/>
              <a:ext cx="62522" cy="10674"/>
            </a:xfrm>
            <a:custGeom>
              <a:rect b="b" l="l" r="r" t="t"/>
              <a:pathLst>
                <a:path extrusionOk="0" h="358" w="2097">
                  <a:moveTo>
                    <a:pt x="167" y="0"/>
                  </a:moveTo>
                  <a:cubicBezTo>
                    <a:pt x="96" y="0"/>
                    <a:pt x="1" y="72"/>
                    <a:pt x="1" y="143"/>
                  </a:cubicBezTo>
                  <a:cubicBezTo>
                    <a:pt x="1" y="262"/>
                    <a:pt x="48" y="358"/>
                    <a:pt x="167" y="358"/>
                  </a:cubicBezTo>
                  <a:lnTo>
                    <a:pt x="1929" y="358"/>
                  </a:lnTo>
                  <a:cubicBezTo>
                    <a:pt x="2025" y="358"/>
                    <a:pt x="2096" y="286"/>
                    <a:pt x="2096" y="215"/>
                  </a:cubicBezTo>
                  <a:cubicBezTo>
                    <a:pt x="2096" y="96"/>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53"/>
            <p:cNvSpPr/>
            <p:nvPr/>
          </p:nvSpPr>
          <p:spPr>
            <a:xfrm>
              <a:off x="3007203" y="2116789"/>
              <a:ext cx="62522" cy="10674"/>
            </a:xfrm>
            <a:custGeom>
              <a:rect b="b" l="l" r="r" t="t"/>
              <a:pathLst>
                <a:path extrusionOk="0" h="358" w="2097">
                  <a:moveTo>
                    <a:pt x="167" y="0"/>
                  </a:moveTo>
                  <a:cubicBezTo>
                    <a:pt x="96" y="0"/>
                    <a:pt x="1" y="48"/>
                    <a:pt x="1" y="143"/>
                  </a:cubicBezTo>
                  <a:cubicBezTo>
                    <a:pt x="1" y="262"/>
                    <a:pt x="48" y="357"/>
                    <a:pt x="167" y="357"/>
                  </a:cubicBezTo>
                  <a:lnTo>
                    <a:pt x="1929" y="357"/>
                  </a:lnTo>
                  <a:cubicBezTo>
                    <a:pt x="2025" y="357"/>
                    <a:pt x="2096" y="286"/>
                    <a:pt x="2096" y="214"/>
                  </a:cubicBezTo>
                  <a:cubicBezTo>
                    <a:pt x="2096" y="72"/>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53"/>
            <p:cNvSpPr/>
            <p:nvPr/>
          </p:nvSpPr>
          <p:spPr>
            <a:xfrm>
              <a:off x="3007203" y="2139509"/>
              <a:ext cx="62522" cy="10674"/>
            </a:xfrm>
            <a:custGeom>
              <a:rect b="b" l="l" r="r" t="t"/>
              <a:pathLst>
                <a:path extrusionOk="0" h="358" w="2097">
                  <a:moveTo>
                    <a:pt x="167" y="0"/>
                  </a:moveTo>
                  <a:cubicBezTo>
                    <a:pt x="96" y="0"/>
                    <a:pt x="1" y="72"/>
                    <a:pt x="1" y="167"/>
                  </a:cubicBezTo>
                  <a:cubicBezTo>
                    <a:pt x="1" y="286"/>
                    <a:pt x="48" y="357"/>
                    <a:pt x="167" y="357"/>
                  </a:cubicBezTo>
                  <a:lnTo>
                    <a:pt x="1929" y="357"/>
                  </a:lnTo>
                  <a:cubicBezTo>
                    <a:pt x="2025" y="357"/>
                    <a:pt x="2096" y="310"/>
                    <a:pt x="2096" y="215"/>
                  </a:cubicBezTo>
                  <a:cubicBezTo>
                    <a:pt x="2096" y="95"/>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53"/>
            <p:cNvSpPr/>
            <p:nvPr/>
          </p:nvSpPr>
          <p:spPr>
            <a:xfrm>
              <a:off x="3007203" y="2164345"/>
              <a:ext cx="62522" cy="10674"/>
            </a:xfrm>
            <a:custGeom>
              <a:rect b="b" l="l" r="r" t="t"/>
              <a:pathLst>
                <a:path extrusionOk="0" h="358" w="2097">
                  <a:moveTo>
                    <a:pt x="167" y="1"/>
                  </a:moveTo>
                  <a:cubicBezTo>
                    <a:pt x="96" y="1"/>
                    <a:pt x="1" y="72"/>
                    <a:pt x="1" y="167"/>
                  </a:cubicBezTo>
                  <a:cubicBezTo>
                    <a:pt x="1" y="263"/>
                    <a:pt x="48" y="358"/>
                    <a:pt x="167" y="358"/>
                  </a:cubicBezTo>
                  <a:lnTo>
                    <a:pt x="1929" y="358"/>
                  </a:lnTo>
                  <a:cubicBezTo>
                    <a:pt x="2025" y="358"/>
                    <a:pt x="2096" y="310"/>
                    <a:pt x="2096" y="215"/>
                  </a:cubicBezTo>
                  <a:cubicBezTo>
                    <a:pt x="2096" y="96"/>
                    <a:pt x="2049" y="1"/>
                    <a:pt x="1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53"/>
            <p:cNvSpPr/>
            <p:nvPr/>
          </p:nvSpPr>
          <p:spPr>
            <a:xfrm>
              <a:off x="3007203" y="2187780"/>
              <a:ext cx="62522" cy="10674"/>
            </a:xfrm>
            <a:custGeom>
              <a:rect b="b" l="l" r="r" t="t"/>
              <a:pathLst>
                <a:path extrusionOk="0" h="358" w="2097">
                  <a:moveTo>
                    <a:pt x="167" y="1"/>
                  </a:moveTo>
                  <a:cubicBezTo>
                    <a:pt x="96" y="1"/>
                    <a:pt x="1" y="48"/>
                    <a:pt x="1" y="143"/>
                  </a:cubicBezTo>
                  <a:cubicBezTo>
                    <a:pt x="1" y="263"/>
                    <a:pt x="48" y="358"/>
                    <a:pt x="167" y="358"/>
                  </a:cubicBezTo>
                  <a:lnTo>
                    <a:pt x="1929" y="358"/>
                  </a:lnTo>
                  <a:cubicBezTo>
                    <a:pt x="2025" y="358"/>
                    <a:pt x="2096" y="286"/>
                    <a:pt x="2096" y="215"/>
                  </a:cubicBezTo>
                  <a:cubicBezTo>
                    <a:pt x="2096" y="72"/>
                    <a:pt x="2049" y="1"/>
                    <a:pt x="1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53"/>
            <p:cNvSpPr/>
            <p:nvPr/>
          </p:nvSpPr>
          <p:spPr>
            <a:xfrm>
              <a:off x="3007918" y="2211930"/>
              <a:ext cx="31962" cy="10674"/>
            </a:xfrm>
            <a:custGeom>
              <a:rect b="b" l="l" r="r" t="t"/>
              <a:pathLst>
                <a:path extrusionOk="0" h="358" w="1072">
                  <a:moveTo>
                    <a:pt x="167" y="0"/>
                  </a:moveTo>
                  <a:cubicBezTo>
                    <a:pt x="96" y="0"/>
                    <a:pt x="0" y="48"/>
                    <a:pt x="0" y="143"/>
                  </a:cubicBezTo>
                  <a:cubicBezTo>
                    <a:pt x="0" y="262"/>
                    <a:pt x="72" y="357"/>
                    <a:pt x="167" y="357"/>
                  </a:cubicBezTo>
                  <a:lnTo>
                    <a:pt x="881" y="357"/>
                  </a:lnTo>
                  <a:cubicBezTo>
                    <a:pt x="977" y="357"/>
                    <a:pt x="1072" y="286"/>
                    <a:pt x="1072" y="191"/>
                  </a:cubicBezTo>
                  <a:cubicBezTo>
                    <a:pt x="1072" y="72"/>
                    <a:pt x="977" y="0"/>
                    <a:pt x="8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53"/>
            <p:cNvSpPr/>
            <p:nvPr/>
          </p:nvSpPr>
          <p:spPr>
            <a:xfrm>
              <a:off x="2900702" y="2199139"/>
              <a:ext cx="30560" cy="44067"/>
            </a:xfrm>
            <a:custGeom>
              <a:rect b="b" l="l" r="r" t="t"/>
              <a:pathLst>
                <a:path extrusionOk="0" h="1478" w="1025">
                  <a:moveTo>
                    <a:pt x="500" y="334"/>
                  </a:moveTo>
                  <a:cubicBezTo>
                    <a:pt x="524" y="334"/>
                    <a:pt x="596" y="358"/>
                    <a:pt x="596" y="382"/>
                  </a:cubicBezTo>
                  <a:cubicBezTo>
                    <a:pt x="596" y="453"/>
                    <a:pt x="572" y="501"/>
                    <a:pt x="500" y="501"/>
                  </a:cubicBezTo>
                  <a:lnTo>
                    <a:pt x="358" y="501"/>
                  </a:lnTo>
                  <a:lnTo>
                    <a:pt x="358" y="334"/>
                  </a:lnTo>
                  <a:close/>
                  <a:moveTo>
                    <a:pt x="548" y="858"/>
                  </a:moveTo>
                  <a:cubicBezTo>
                    <a:pt x="620" y="858"/>
                    <a:pt x="691" y="906"/>
                    <a:pt x="715" y="977"/>
                  </a:cubicBezTo>
                  <a:cubicBezTo>
                    <a:pt x="715" y="1072"/>
                    <a:pt x="643" y="1144"/>
                    <a:pt x="572" y="1144"/>
                  </a:cubicBezTo>
                  <a:lnTo>
                    <a:pt x="358" y="1144"/>
                  </a:lnTo>
                  <a:lnTo>
                    <a:pt x="358" y="858"/>
                  </a:lnTo>
                  <a:close/>
                  <a:moveTo>
                    <a:pt x="167" y="1"/>
                  </a:moveTo>
                  <a:cubicBezTo>
                    <a:pt x="96" y="1"/>
                    <a:pt x="0" y="96"/>
                    <a:pt x="0" y="167"/>
                  </a:cubicBezTo>
                  <a:lnTo>
                    <a:pt x="0" y="1334"/>
                  </a:lnTo>
                  <a:lnTo>
                    <a:pt x="0" y="1406"/>
                  </a:lnTo>
                  <a:cubicBezTo>
                    <a:pt x="24" y="1453"/>
                    <a:pt x="96" y="1477"/>
                    <a:pt x="167" y="1477"/>
                  </a:cubicBezTo>
                  <a:lnTo>
                    <a:pt x="548" y="1477"/>
                  </a:lnTo>
                  <a:cubicBezTo>
                    <a:pt x="834" y="1477"/>
                    <a:pt x="1024" y="1287"/>
                    <a:pt x="1024" y="1001"/>
                  </a:cubicBezTo>
                  <a:cubicBezTo>
                    <a:pt x="1024" y="858"/>
                    <a:pt x="977" y="739"/>
                    <a:pt x="881" y="644"/>
                  </a:cubicBezTo>
                  <a:cubicBezTo>
                    <a:pt x="953" y="572"/>
                    <a:pt x="953" y="477"/>
                    <a:pt x="953" y="358"/>
                  </a:cubicBezTo>
                  <a:cubicBezTo>
                    <a:pt x="905" y="143"/>
                    <a:pt x="715" y="1"/>
                    <a:pt x="50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53"/>
            <p:cNvSpPr/>
            <p:nvPr/>
          </p:nvSpPr>
          <p:spPr>
            <a:xfrm>
              <a:off x="2862360" y="1922930"/>
              <a:ext cx="108646" cy="352920"/>
            </a:xfrm>
            <a:custGeom>
              <a:rect b="b" l="l" r="r" t="t"/>
              <a:pathLst>
                <a:path extrusionOk="0" h="11837" w="3644">
                  <a:moveTo>
                    <a:pt x="1786" y="8050"/>
                  </a:moveTo>
                  <a:lnTo>
                    <a:pt x="2144" y="8550"/>
                  </a:lnTo>
                  <a:cubicBezTo>
                    <a:pt x="2167" y="8574"/>
                    <a:pt x="2215" y="8622"/>
                    <a:pt x="2239" y="8622"/>
                  </a:cubicBezTo>
                  <a:cubicBezTo>
                    <a:pt x="2858" y="8812"/>
                    <a:pt x="3287" y="9407"/>
                    <a:pt x="3239" y="10074"/>
                  </a:cubicBezTo>
                  <a:cubicBezTo>
                    <a:pt x="3215" y="10836"/>
                    <a:pt x="2596" y="11479"/>
                    <a:pt x="1810" y="11503"/>
                  </a:cubicBezTo>
                  <a:cubicBezTo>
                    <a:pt x="1429" y="11503"/>
                    <a:pt x="1048" y="11336"/>
                    <a:pt x="739" y="11074"/>
                  </a:cubicBezTo>
                  <a:cubicBezTo>
                    <a:pt x="453" y="10813"/>
                    <a:pt x="310" y="10431"/>
                    <a:pt x="310" y="10050"/>
                  </a:cubicBezTo>
                  <a:cubicBezTo>
                    <a:pt x="334" y="9360"/>
                    <a:pt x="739" y="8788"/>
                    <a:pt x="1334" y="8622"/>
                  </a:cubicBezTo>
                  <a:cubicBezTo>
                    <a:pt x="1382" y="8622"/>
                    <a:pt x="1405" y="8574"/>
                    <a:pt x="1429" y="8550"/>
                  </a:cubicBezTo>
                  <a:lnTo>
                    <a:pt x="1786" y="8050"/>
                  </a:lnTo>
                  <a:close/>
                  <a:moveTo>
                    <a:pt x="381" y="1"/>
                  </a:moveTo>
                  <a:cubicBezTo>
                    <a:pt x="191" y="1"/>
                    <a:pt x="0" y="191"/>
                    <a:pt x="0" y="406"/>
                  </a:cubicBezTo>
                  <a:lnTo>
                    <a:pt x="0" y="9979"/>
                  </a:lnTo>
                  <a:cubicBezTo>
                    <a:pt x="0" y="10455"/>
                    <a:pt x="191" y="10908"/>
                    <a:pt x="500" y="11265"/>
                  </a:cubicBezTo>
                  <a:cubicBezTo>
                    <a:pt x="858" y="11622"/>
                    <a:pt x="1310" y="11837"/>
                    <a:pt x="1810" y="11837"/>
                  </a:cubicBezTo>
                  <a:lnTo>
                    <a:pt x="1858" y="11837"/>
                  </a:lnTo>
                  <a:cubicBezTo>
                    <a:pt x="2810" y="11789"/>
                    <a:pt x="3596" y="11027"/>
                    <a:pt x="3644" y="10074"/>
                  </a:cubicBezTo>
                  <a:lnTo>
                    <a:pt x="3644" y="10003"/>
                  </a:lnTo>
                  <a:lnTo>
                    <a:pt x="3644" y="1977"/>
                  </a:lnTo>
                  <a:cubicBezTo>
                    <a:pt x="3644" y="1882"/>
                    <a:pt x="3573" y="1787"/>
                    <a:pt x="3477" y="1787"/>
                  </a:cubicBezTo>
                  <a:cubicBezTo>
                    <a:pt x="3358" y="1787"/>
                    <a:pt x="3287" y="1858"/>
                    <a:pt x="3287" y="1977"/>
                  </a:cubicBezTo>
                  <a:lnTo>
                    <a:pt x="3287" y="8931"/>
                  </a:lnTo>
                  <a:cubicBezTo>
                    <a:pt x="3072" y="8645"/>
                    <a:pt x="2763" y="8431"/>
                    <a:pt x="2406" y="8288"/>
                  </a:cubicBezTo>
                  <a:lnTo>
                    <a:pt x="2001" y="7717"/>
                  </a:lnTo>
                  <a:lnTo>
                    <a:pt x="1906" y="7621"/>
                  </a:lnTo>
                  <a:cubicBezTo>
                    <a:pt x="1868" y="7606"/>
                    <a:pt x="1830" y="7598"/>
                    <a:pt x="1794" y="7598"/>
                  </a:cubicBezTo>
                  <a:cubicBezTo>
                    <a:pt x="1716" y="7598"/>
                    <a:pt x="1645" y="7635"/>
                    <a:pt x="1596" y="7717"/>
                  </a:cubicBezTo>
                  <a:lnTo>
                    <a:pt x="1191" y="8288"/>
                  </a:lnTo>
                  <a:cubicBezTo>
                    <a:pt x="834" y="8407"/>
                    <a:pt x="524" y="8645"/>
                    <a:pt x="334" y="8931"/>
                  </a:cubicBezTo>
                  <a:lnTo>
                    <a:pt x="334" y="406"/>
                  </a:lnTo>
                  <a:cubicBezTo>
                    <a:pt x="334" y="358"/>
                    <a:pt x="358" y="334"/>
                    <a:pt x="381" y="334"/>
                  </a:cubicBezTo>
                  <a:lnTo>
                    <a:pt x="3239" y="334"/>
                  </a:lnTo>
                  <a:cubicBezTo>
                    <a:pt x="3263" y="334"/>
                    <a:pt x="3311" y="358"/>
                    <a:pt x="3311" y="406"/>
                  </a:cubicBezTo>
                  <a:lnTo>
                    <a:pt x="3311" y="1168"/>
                  </a:lnTo>
                  <a:cubicBezTo>
                    <a:pt x="3287" y="1263"/>
                    <a:pt x="3358" y="1358"/>
                    <a:pt x="3453" y="1358"/>
                  </a:cubicBezTo>
                  <a:cubicBezTo>
                    <a:pt x="3549" y="1358"/>
                    <a:pt x="3620" y="1263"/>
                    <a:pt x="3620" y="1168"/>
                  </a:cubicBezTo>
                  <a:lnTo>
                    <a:pt x="3620" y="406"/>
                  </a:lnTo>
                  <a:cubicBezTo>
                    <a:pt x="3620" y="191"/>
                    <a:pt x="3453" y="1"/>
                    <a:pt x="32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53"/>
            <p:cNvSpPr/>
            <p:nvPr/>
          </p:nvSpPr>
          <p:spPr>
            <a:xfrm>
              <a:off x="2884363" y="1976180"/>
              <a:ext cx="63238" cy="10704"/>
            </a:xfrm>
            <a:custGeom>
              <a:rect b="b" l="l" r="r" t="t"/>
              <a:pathLst>
                <a:path extrusionOk="0" h="359" w="2121">
                  <a:moveTo>
                    <a:pt x="191" y="1"/>
                  </a:moveTo>
                  <a:cubicBezTo>
                    <a:pt x="96" y="1"/>
                    <a:pt x="1" y="72"/>
                    <a:pt x="1" y="168"/>
                  </a:cubicBezTo>
                  <a:cubicBezTo>
                    <a:pt x="1" y="287"/>
                    <a:pt x="72" y="358"/>
                    <a:pt x="191" y="358"/>
                  </a:cubicBezTo>
                  <a:lnTo>
                    <a:pt x="1953" y="358"/>
                  </a:lnTo>
                  <a:cubicBezTo>
                    <a:pt x="2025" y="358"/>
                    <a:pt x="2120" y="310"/>
                    <a:pt x="2120" y="215"/>
                  </a:cubicBezTo>
                  <a:cubicBezTo>
                    <a:pt x="2120" y="96"/>
                    <a:pt x="2025"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53"/>
            <p:cNvSpPr/>
            <p:nvPr/>
          </p:nvSpPr>
          <p:spPr>
            <a:xfrm>
              <a:off x="2884363" y="1999615"/>
              <a:ext cx="63238" cy="10674"/>
            </a:xfrm>
            <a:custGeom>
              <a:rect b="b" l="l" r="r" t="t"/>
              <a:pathLst>
                <a:path extrusionOk="0" h="358" w="2121">
                  <a:moveTo>
                    <a:pt x="191" y="1"/>
                  </a:moveTo>
                  <a:cubicBezTo>
                    <a:pt x="96" y="1"/>
                    <a:pt x="1" y="48"/>
                    <a:pt x="1" y="144"/>
                  </a:cubicBezTo>
                  <a:cubicBezTo>
                    <a:pt x="1" y="263"/>
                    <a:pt x="72" y="358"/>
                    <a:pt x="191" y="358"/>
                  </a:cubicBezTo>
                  <a:lnTo>
                    <a:pt x="1953" y="358"/>
                  </a:lnTo>
                  <a:cubicBezTo>
                    <a:pt x="2025" y="358"/>
                    <a:pt x="2120" y="287"/>
                    <a:pt x="2120" y="215"/>
                  </a:cubicBezTo>
                  <a:cubicBezTo>
                    <a:pt x="2120" y="96"/>
                    <a:pt x="2025"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53"/>
            <p:cNvSpPr/>
            <p:nvPr/>
          </p:nvSpPr>
          <p:spPr>
            <a:xfrm>
              <a:off x="2884363" y="2024481"/>
              <a:ext cx="63238" cy="10674"/>
            </a:xfrm>
            <a:custGeom>
              <a:rect b="b" l="l" r="r" t="t"/>
              <a:pathLst>
                <a:path extrusionOk="0" h="358" w="2121">
                  <a:moveTo>
                    <a:pt x="191" y="0"/>
                  </a:moveTo>
                  <a:cubicBezTo>
                    <a:pt x="96" y="0"/>
                    <a:pt x="1" y="48"/>
                    <a:pt x="1" y="143"/>
                  </a:cubicBezTo>
                  <a:cubicBezTo>
                    <a:pt x="1" y="262"/>
                    <a:pt x="72" y="357"/>
                    <a:pt x="191" y="357"/>
                  </a:cubicBezTo>
                  <a:lnTo>
                    <a:pt x="1953" y="357"/>
                  </a:lnTo>
                  <a:cubicBezTo>
                    <a:pt x="2025" y="357"/>
                    <a:pt x="2120" y="286"/>
                    <a:pt x="2120" y="215"/>
                  </a:cubicBezTo>
                  <a:cubicBezTo>
                    <a:pt x="2120" y="96"/>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53"/>
            <p:cNvSpPr/>
            <p:nvPr/>
          </p:nvSpPr>
          <p:spPr>
            <a:xfrm>
              <a:off x="2884363" y="2047200"/>
              <a:ext cx="63238" cy="10674"/>
            </a:xfrm>
            <a:custGeom>
              <a:rect b="b" l="l" r="r" t="t"/>
              <a:pathLst>
                <a:path extrusionOk="0" h="358" w="2121">
                  <a:moveTo>
                    <a:pt x="191" y="0"/>
                  </a:moveTo>
                  <a:cubicBezTo>
                    <a:pt x="96" y="0"/>
                    <a:pt x="1" y="72"/>
                    <a:pt x="1" y="167"/>
                  </a:cubicBezTo>
                  <a:cubicBezTo>
                    <a:pt x="1" y="286"/>
                    <a:pt x="72" y="358"/>
                    <a:pt x="191" y="358"/>
                  </a:cubicBezTo>
                  <a:lnTo>
                    <a:pt x="1953" y="358"/>
                  </a:lnTo>
                  <a:cubicBezTo>
                    <a:pt x="2025" y="358"/>
                    <a:pt x="2120" y="310"/>
                    <a:pt x="2120" y="215"/>
                  </a:cubicBezTo>
                  <a:cubicBezTo>
                    <a:pt x="2120" y="96"/>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53"/>
            <p:cNvSpPr/>
            <p:nvPr/>
          </p:nvSpPr>
          <p:spPr>
            <a:xfrm>
              <a:off x="2884363" y="2071351"/>
              <a:ext cx="63238" cy="10674"/>
            </a:xfrm>
            <a:custGeom>
              <a:rect b="b" l="l" r="r" t="t"/>
              <a:pathLst>
                <a:path extrusionOk="0" h="358" w="2121">
                  <a:moveTo>
                    <a:pt x="191" y="0"/>
                  </a:moveTo>
                  <a:cubicBezTo>
                    <a:pt x="96" y="0"/>
                    <a:pt x="1" y="71"/>
                    <a:pt x="1" y="143"/>
                  </a:cubicBezTo>
                  <a:cubicBezTo>
                    <a:pt x="1" y="262"/>
                    <a:pt x="72" y="357"/>
                    <a:pt x="191" y="357"/>
                  </a:cubicBezTo>
                  <a:lnTo>
                    <a:pt x="1953" y="357"/>
                  </a:lnTo>
                  <a:cubicBezTo>
                    <a:pt x="2025" y="357"/>
                    <a:pt x="2120" y="262"/>
                    <a:pt x="2120" y="143"/>
                  </a:cubicBezTo>
                  <a:cubicBezTo>
                    <a:pt x="2096" y="71"/>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53"/>
            <p:cNvSpPr/>
            <p:nvPr/>
          </p:nvSpPr>
          <p:spPr>
            <a:xfrm>
              <a:off x="2884363" y="2095471"/>
              <a:ext cx="31991" cy="10674"/>
            </a:xfrm>
            <a:custGeom>
              <a:rect b="b" l="l" r="r" t="t"/>
              <a:pathLst>
                <a:path extrusionOk="0" h="358" w="1073">
                  <a:moveTo>
                    <a:pt x="191" y="1"/>
                  </a:moveTo>
                  <a:cubicBezTo>
                    <a:pt x="96" y="1"/>
                    <a:pt x="1" y="96"/>
                    <a:pt x="1" y="215"/>
                  </a:cubicBezTo>
                  <a:cubicBezTo>
                    <a:pt x="1" y="286"/>
                    <a:pt x="96" y="358"/>
                    <a:pt x="191" y="358"/>
                  </a:cubicBezTo>
                  <a:lnTo>
                    <a:pt x="906" y="358"/>
                  </a:lnTo>
                  <a:cubicBezTo>
                    <a:pt x="1001" y="358"/>
                    <a:pt x="1072" y="286"/>
                    <a:pt x="1072" y="215"/>
                  </a:cubicBezTo>
                  <a:cubicBezTo>
                    <a:pt x="1072" y="96"/>
                    <a:pt x="1025" y="1"/>
                    <a:pt x="9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5" name="Google Shape;3655;p53"/>
          <p:cNvGrpSpPr/>
          <p:nvPr/>
        </p:nvGrpSpPr>
        <p:grpSpPr>
          <a:xfrm>
            <a:off x="3279403" y="1922214"/>
            <a:ext cx="339414" cy="354354"/>
            <a:chOff x="3698491" y="1922214"/>
            <a:chExt cx="339414" cy="354354"/>
          </a:xfrm>
        </p:grpSpPr>
        <p:sp>
          <p:nvSpPr>
            <p:cNvPr id="3656" name="Google Shape;3656;p53"/>
            <p:cNvSpPr/>
            <p:nvPr/>
          </p:nvSpPr>
          <p:spPr>
            <a:xfrm>
              <a:off x="3702039" y="2160797"/>
              <a:ext cx="331602" cy="110077"/>
            </a:xfrm>
            <a:custGeom>
              <a:rect b="b" l="l" r="r" t="t"/>
              <a:pathLst>
                <a:path extrusionOk="0" h="3692" w="11122">
                  <a:moveTo>
                    <a:pt x="1882" y="1"/>
                  </a:moveTo>
                  <a:cubicBezTo>
                    <a:pt x="1858" y="1"/>
                    <a:pt x="1834" y="1"/>
                    <a:pt x="1834" y="48"/>
                  </a:cubicBezTo>
                  <a:lnTo>
                    <a:pt x="48" y="3620"/>
                  </a:lnTo>
                  <a:cubicBezTo>
                    <a:pt x="1" y="3644"/>
                    <a:pt x="48" y="3692"/>
                    <a:pt x="96" y="3692"/>
                  </a:cubicBezTo>
                  <a:lnTo>
                    <a:pt x="11027" y="3692"/>
                  </a:lnTo>
                  <a:cubicBezTo>
                    <a:pt x="11074" y="3692"/>
                    <a:pt x="11122" y="3644"/>
                    <a:pt x="11074" y="3620"/>
                  </a:cubicBezTo>
                  <a:lnTo>
                    <a:pt x="9288" y="48"/>
                  </a:lnTo>
                  <a:cubicBezTo>
                    <a:pt x="9288" y="48"/>
                    <a:pt x="9264" y="1"/>
                    <a:pt x="92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53"/>
            <p:cNvSpPr/>
            <p:nvPr/>
          </p:nvSpPr>
          <p:spPr>
            <a:xfrm>
              <a:off x="3768080" y="2035841"/>
              <a:ext cx="199552" cy="99433"/>
            </a:xfrm>
            <a:custGeom>
              <a:rect b="b" l="l" r="r" t="t"/>
              <a:pathLst>
                <a:path extrusionOk="0" h="3335" w="6693">
                  <a:moveTo>
                    <a:pt x="1691" y="0"/>
                  </a:moveTo>
                  <a:cubicBezTo>
                    <a:pt x="1667" y="0"/>
                    <a:pt x="1643" y="0"/>
                    <a:pt x="1643" y="24"/>
                  </a:cubicBezTo>
                  <a:lnTo>
                    <a:pt x="24" y="3239"/>
                  </a:lnTo>
                  <a:cubicBezTo>
                    <a:pt x="0" y="3287"/>
                    <a:pt x="24" y="3334"/>
                    <a:pt x="96" y="3334"/>
                  </a:cubicBezTo>
                  <a:lnTo>
                    <a:pt x="6597" y="3334"/>
                  </a:lnTo>
                  <a:cubicBezTo>
                    <a:pt x="6668" y="3334"/>
                    <a:pt x="6692" y="3287"/>
                    <a:pt x="6644" y="3239"/>
                  </a:cubicBezTo>
                  <a:lnTo>
                    <a:pt x="5025" y="24"/>
                  </a:lnTo>
                  <a:cubicBezTo>
                    <a:pt x="5025" y="24"/>
                    <a:pt x="5001" y="0"/>
                    <a:pt x="4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53"/>
            <p:cNvSpPr/>
            <p:nvPr/>
          </p:nvSpPr>
          <p:spPr>
            <a:xfrm>
              <a:off x="3825594" y="1927015"/>
              <a:ext cx="84526" cy="83273"/>
            </a:xfrm>
            <a:custGeom>
              <a:rect b="b" l="l" r="r" t="t"/>
              <a:pathLst>
                <a:path extrusionOk="0" h="2793" w="2835">
                  <a:moveTo>
                    <a:pt x="1432" y="1"/>
                  </a:moveTo>
                  <a:cubicBezTo>
                    <a:pt x="1411" y="1"/>
                    <a:pt x="1393" y="19"/>
                    <a:pt x="1381" y="54"/>
                  </a:cubicBezTo>
                  <a:lnTo>
                    <a:pt x="24" y="2698"/>
                  </a:lnTo>
                  <a:cubicBezTo>
                    <a:pt x="0" y="2722"/>
                    <a:pt x="24" y="2793"/>
                    <a:pt x="95" y="2793"/>
                  </a:cubicBezTo>
                  <a:lnTo>
                    <a:pt x="2739" y="2793"/>
                  </a:lnTo>
                  <a:cubicBezTo>
                    <a:pt x="2810" y="2793"/>
                    <a:pt x="2834" y="2722"/>
                    <a:pt x="2834" y="2698"/>
                  </a:cubicBezTo>
                  <a:lnTo>
                    <a:pt x="1501" y="54"/>
                  </a:lnTo>
                  <a:cubicBezTo>
                    <a:pt x="1477" y="19"/>
                    <a:pt x="1453"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53"/>
            <p:cNvSpPr/>
            <p:nvPr/>
          </p:nvSpPr>
          <p:spPr>
            <a:xfrm>
              <a:off x="3960478" y="2160797"/>
              <a:ext cx="71765" cy="110077"/>
            </a:xfrm>
            <a:custGeom>
              <a:rect b="b" l="l" r="r" t="t"/>
              <a:pathLst>
                <a:path extrusionOk="0" h="3692" w="2407">
                  <a:moveTo>
                    <a:pt x="1" y="1"/>
                  </a:moveTo>
                  <a:cubicBezTo>
                    <a:pt x="25" y="1"/>
                    <a:pt x="72" y="1"/>
                    <a:pt x="72" y="48"/>
                  </a:cubicBezTo>
                  <a:lnTo>
                    <a:pt x="1859" y="3620"/>
                  </a:lnTo>
                  <a:cubicBezTo>
                    <a:pt x="1882" y="3644"/>
                    <a:pt x="1859" y="3692"/>
                    <a:pt x="1787" y="3692"/>
                  </a:cubicBezTo>
                  <a:lnTo>
                    <a:pt x="2359" y="3692"/>
                  </a:lnTo>
                  <a:cubicBezTo>
                    <a:pt x="2382" y="3692"/>
                    <a:pt x="2406" y="3644"/>
                    <a:pt x="2406" y="3620"/>
                  </a:cubicBezTo>
                  <a:lnTo>
                    <a:pt x="620" y="48"/>
                  </a:lnTo>
                  <a:cubicBezTo>
                    <a:pt x="620" y="48"/>
                    <a:pt x="596" y="1"/>
                    <a:pt x="5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53"/>
            <p:cNvSpPr/>
            <p:nvPr/>
          </p:nvSpPr>
          <p:spPr>
            <a:xfrm>
              <a:off x="3900132" y="2035841"/>
              <a:ext cx="67501" cy="99433"/>
            </a:xfrm>
            <a:custGeom>
              <a:rect b="b" l="l" r="r" t="t"/>
              <a:pathLst>
                <a:path extrusionOk="0" h="3335" w="2264">
                  <a:moveTo>
                    <a:pt x="1" y="0"/>
                  </a:moveTo>
                  <a:cubicBezTo>
                    <a:pt x="25" y="0"/>
                    <a:pt x="72" y="0"/>
                    <a:pt x="72" y="24"/>
                  </a:cubicBezTo>
                  <a:lnTo>
                    <a:pt x="1668" y="3239"/>
                  </a:lnTo>
                  <a:cubicBezTo>
                    <a:pt x="1692" y="3287"/>
                    <a:pt x="1668" y="3334"/>
                    <a:pt x="1620" y="3334"/>
                  </a:cubicBezTo>
                  <a:lnTo>
                    <a:pt x="2168" y="3334"/>
                  </a:lnTo>
                  <a:cubicBezTo>
                    <a:pt x="2239" y="3334"/>
                    <a:pt x="2263" y="3287"/>
                    <a:pt x="2239" y="3239"/>
                  </a:cubicBezTo>
                  <a:lnTo>
                    <a:pt x="620" y="24"/>
                  </a:lnTo>
                  <a:cubicBezTo>
                    <a:pt x="620" y="24"/>
                    <a:pt x="596" y="0"/>
                    <a:pt x="5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53"/>
            <p:cNvSpPr/>
            <p:nvPr/>
          </p:nvSpPr>
          <p:spPr>
            <a:xfrm>
              <a:off x="3859673" y="1927015"/>
              <a:ext cx="50447" cy="83273"/>
            </a:xfrm>
            <a:custGeom>
              <a:rect b="b" l="l" r="r" t="t"/>
              <a:pathLst>
                <a:path extrusionOk="0" h="2793" w="1692">
                  <a:moveTo>
                    <a:pt x="289" y="1"/>
                  </a:moveTo>
                  <a:cubicBezTo>
                    <a:pt x="268" y="1"/>
                    <a:pt x="250" y="19"/>
                    <a:pt x="238" y="54"/>
                  </a:cubicBezTo>
                  <a:lnTo>
                    <a:pt x="0" y="507"/>
                  </a:lnTo>
                  <a:lnTo>
                    <a:pt x="1096" y="2698"/>
                  </a:lnTo>
                  <a:cubicBezTo>
                    <a:pt x="1120" y="2722"/>
                    <a:pt x="1096" y="2793"/>
                    <a:pt x="1024" y="2793"/>
                  </a:cubicBezTo>
                  <a:lnTo>
                    <a:pt x="1596" y="2793"/>
                  </a:lnTo>
                  <a:cubicBezTo>
                    <a:pt x="1667" y="2793"/>
                    <a:pt x="1691" y="2722"/>
                    <a:pt x="1691" y="2698"/>
                  </a:cubicBezTo>
                  <a:lnTo>
                    <a:pt x="358" y="54"/>
                  </a:lnTo>
                  <a:cubicBezTo>
                    <a:pt x="334" y="19"/>
                    <a:pt x="310" y="1"/>
                    <a:pt x="2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53"/>
            <p:cNvSpPr/>
            <p:nvPr/>
          </p:nvSpPr>
          <p:spPr>
            <a:xfrm>
              <a:off x="3819899" y="1922214"/>
              <a:ext cx="95169" cy="94484"/>
            </a:xfrm>
            <a:custGeom>
              <a:rect b="b" l="l" r="r" t="t"/>
              <a:pathLst>
                <a:path extrusionOk="0" h="3169" w="3192">
                  <a:moveTo>
                    <a:pt x="1596" y="477"/>
                  </a:moveTo>
                  <a:lnTo>
                    <a:pt x="2763" y="2811"/>
                  </a:lnTo>
                  <a:lnTo>
                    <a:pt x="429" y="2811"/>
                  </a:lnTo>
                  <a:lnTo>
                    <a:pt x="1596" y="477"/>
                  </a:lnTo>
                  <a:close/>
                  <a:moveTo>
                    <a:pt x="1620" y="1"/>
                  </a:moveTo>
                  <a:cubicBezTo>
                    <a:pt x="1525" y="1"/>
                    <a:pt x="1453" y="72"/>
                    <a:pt x="1406" y="144"/>
                  </a:cubicBezTo>
                  <a:lnTo>
                    <a:pt x="72" y="2811"/>
                  </a:lnTo>
                  <a:cubicBezTo>
                    <a:pt x="1" y="2883"/>
                    <a:pt x="48" y="3002"/>
                    <a:pt x="144" y="3097"/>
                  </a:cubicBezTo>
                  <a:cubicBezTo>
                    <a:pt x="167" y="3121"/>
                    <a:pt x="215" y="3168"/>
                    <a:pt x="286" y="3168"/>
                  </a:cubicBezTo>
                  <a:lnTo>
                    <a:pt x="2930" y="3168"/>
                  </a:lnTo>
                  <a:cubicBezTo>
                    <a:pt x="3025" y="3168"/>
                    <a:pt x="3073" y="3121"/>
                    <a:pt x="3144" y="3073"/>
                  </a:cubicBezTo>
                  <a:cubicBezTo>
                    <a:pt x="3192" y="2978"/>
                    <a:pt x="3192" y="2883"/>
                    <a:pt x="3168" y="2811"/>
                  </a:cubicBezTo>
                  <a:lnTo>
                    <a:pt x="1834" y="144"/>
                  </a:lnTo>
                  <a:cubicBezTo>
                    <a:pt x="1811" y="72"/>
                    <a:pt x="171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53"/>
            <p:cNvSpPr/>
            <p:nvPr/>
          </p:nvSpPr>
          <p:spPr>
            <a:xfrm>
              <a:off x="3765933" y="2030862"/>
              <a:ext cx="207363" cy="110077"/>
            </a:xfrm>
            <a:custGeom>
              <a:rect b="b" l="l" r="r" t="t"/>
              <a:pathLst>
                <a:path extrusionOk="0" h="3692" w="6955">
                  <a:moveTo>
                    <a:pt x="1858" y="1"/>
                  </a:moveTo>
                  <a:cubicBezTo>
                    <a:pt x="1763" y="1"/>
                    <a:pt x="1668" y="48"/>
                    <a:pt x="1644" y="120"/>
                  </a:cubicBezTo>
                  <a:lnTo>
                    <a:pt x="25" y="3335"/>
                  </a:lnTo>
                  <a:cubicBezTo>
                    <a:pt x="1" y="3406"/>
                    <a:pt x="1" y="3501"/>
                    <a:pt x="25" y="3573"/>
                  </a:cubicBezTo>
                  <a:cubicBezTo>
                    <a:pt x="1" y="3644"/>
                    <a:pt x="72" y="3692"/>
                    <a:pt x="168" y="3692"/>
                  </a:cubicBezTo>
                  <a:lnTo>
                    <a:pt x="6669" y="3692"/>
                  </a:lnTo>
                  <a:cubicBezTo>
                    <a:pt x="6764" y="3692"/>
                    <a:pt x="6836" y="3644"/>
                    <a:pt x="6883" y="3597"/>
                  </a:cubicBezTo>
                  <a:cubicBezTo>
                    <a:pt x="6955" y="3501"/>
                    <a:pt x="6955" y="3406"/>
                    <a:pt x="6907" y="3335"/>
                  </a:cubicBezTo>
                  <a:lnTo>
                    <a:pt x="5311" y="120"/>
                  </a:lnTo>
                  <a:cubicBezTo>
                    <a:pt x="5288" y="24"/>
                    <a:pt x="5192" y="1"/>
                    <a:pt x="5097" y="1"/>
                  </a:cubicBezTo>
                  <a:lnTo>
                    <a:pt x="3240" y="1"/>
                  </a:lnTo>
                  <a:cubicBezTo>
                    <a:pt x="3168" y="1"/>
                    <a:pt x="3097" y="48"/>
                    <a:pt x="3073" y="143"/>
                  </a:cubicBezTo>
                  <a:cubicBezTo>
                    <a:pt x="3049" y="263"/>
                    <a:pt x="3144" y="358"/>
                    <a:pt x="3240" y="358"/>
                  </a:cubicBezTo>
                  <a:lnTo>
                    <a:pt x="5026" y="358"/>
                  </a:lnTo>
                  <a:lnTo>
                    <a:pt x="6550" y="3358"/>
                  </a:lnTo>
                  <a:lnTo>
                    <a:pt x="382" y="3358"/>
                  </a:lnTo>
                  <a:lnTo>
                    <a:pt x="1906" y="358"/>
                  </a:lnTo>
                  <a:lnTo>
                    <a:pt x="2478" y="358"/>
                  </a:lnTo>
                  <a:cubicBezTo>
                    <a:pt x="2573" y="358"/>
                    <a:pt x="2620" y="286"/>
                    <a:pt x="2644" y="191"/>
                  </a:cubicBezTo>
                  <a:cubicBezTo>
                    <a:pt x="2692" y="72"/>
                    <a:pt x="2597" y="1"/>
                    <a:pt x="247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53"/>
            <p:cNvSpPr/>
            <p:nvPr/>
          </p:nvSpPr>
          <p:spPr>
            <a:xfrm>
              <a:off x="3698491" y="2154416"/>
              <a:ext cx="339414" cy="122152"/>
            </a:xfrm>
            <a:custGeom>
              <a:rect b="b" l="l" r="r" t="t"/>
              <a:pathLst>
                <a:path extrusionOk="0" h="4097" w="11384">
                  <a:moveTo>
                    <a:pt x="2072" y="0"/>
                  </a:moveTo>
                  <a:cubicBezTo>
                    <a:pt x="1977" y="0"/>
                    <a:pt x="1882" y="72"/>
                    <a:pt x="1858" y="167"/>
                  </a:cubicBezTo>
                  <a:lnTo>
                    <a:pt x="72" y="3739"/>
                  </a:lnTo>
                  <a:cubicBezTo>
                    <a:pt x="0" y="3811"/>
                    <a:pt x="48" y="3953"/>
                    <a:pt x="96" y="4001"/>
                  </a:cubicBezTo>
                  <a:cubicBezTo>
                    <a:pt x="143" y="4073"/>
                    <a:pt x="215" y="4096"/>
                    <a:pt x="262" y="4096"/>
                  </a:cubicBezTo>
                  <a:lnTo>
                    <a:pt x="11169" y="4096"/>
                  </a:lnTo>
                  <a:cubicBezTo>
                    <a:pt x="11217" y="4096"/>
                    <a:pt x="11312" y="4049"/>
                    <a:pt x="11336" y="4001"/>
                  </a:cubicBezTo>
                  <a:cubicBezTo>
                    <a:pt x="11384" y="3953"/>
                    <a:pt x="11384" y="3834"/>
                    <a:pt x="11360" y="3739"/>
                  </a:cubicBezTo>
                  <a:lnTo>
                    <a:pt x="10336" y="1715"/>
                  </a:lnTo>
                  <a:cubicBezTo>
                    <a:pt x="10318" y="1642"/>
                    <a:pt x="10244" y="1611"/>
                    <a:pt x="10168" y="1611"/>
                  </a:cubicBezTo>
                  <a:cubicBezTo>
                    <a:pt x="10144" y="1611"/>
                    <a:pt x="10120" y="1614"/>
                    <a:pt x="10098" y="1620"/>
                  </a:cubicBezTo>
                  <a:cubicBezTo>
                    <a:pt x="10003" y="1643"/>
                    <a:pt x="9979" y="1763"/>
                    <a:pt x="10003" y="1858"/>
                  </a:cubicBezTo>
                  <a:lnTo>
                    <a:pt x="10955" y="3739"/>
                  </a:lnTo>
                  <a:lnTo>
                    <a:pt x="405" y="3739"/>
                  </a:lnTo>
                  <a:lnTo>
                    <a:pt x="2096" y="381"/>
                  </a:lnTo>
                  <a:lnTo>
                    <a:pt x="9288" y="381"/>
                  </a:lnTo>
                  <a:lnTo>
                    <a:pt x="9693" y="1120"/>
                  </a:lnTo>
                  <a:cubicBezTo>
                    <a:pt x="9710" y="1171"/>
                    <a:pt x="9777" y="1210"/>
                    <a:pt x="9848" y="1210"/>
                  </a:cubicBezTo>
                  <a:cubicBezTo>
                    <a:pt x="9876" y="1210"/>
                    <a:pt x="9904" y="1204"/>
                    <a:pt x="9931" y="1191"/>
                  </a:cubicBezTo>
                  <a:cubicBezTo>
                    <a:pt x="10003" y="1167"/>
                    <a:pt x="10050" y="1048"/>
                    <a:pt x="10003" y="977"/>
                  </a:cubicBezTo>
                  <a:lnTo>
                    <a:pt x="9598" y="167"/>
                  </a:lnTo>
                  <a:cubicBezTo>
                    <a:pt x="9574" y="72"/>
                    <a:pt x="9479" y="0"/>
                    <a:pt x="938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5" name="Google Shape;3665;p53"/>
          <p:cNvGrpSpPr/>
          <p:nvPr/>
        </p:nvGrpSpPr>
        <p:grpSpPr>
          <a:xfrm>
            <a:off x="4818946" y="1922214"/>
            <a:ext cx="289030" cy="354442"/>
            <a:chOff x="5009434" y="1922214"/>
            <a:chExt cx="289030" cy="354442"/>
          </a:xfrm>
        </p:grpSpPr>
        <p:sp>
          <p:nvSpPr>
            <p:cNvPr id="3666" name="Google Shape;3666;p53"/>
            <p:cNvSpPr/>
            <p:nvPr/>
          </p:nvSpPr>
          <p:spPr>
            <a:xfrm>
              <a:off x="5177026" y="2047200"/>
              <a:ext cx="115026" cy="223672"/>
            </a:xfrm>
            <a:custGeom>
              <a:rect b="b" l="l" r="r" t="t"/>
              <a:pathLst>
                <a:path extrusionOk="0" h="7502" w="3858">
                  <a:moveTo>
                    <a:pt x="71" y="0"/>
                  </a:moveTo>
                  <a:cubicBezTo>
                    <a:pt x="48" y="0"/>
                    <a:pt x="0" y="24"/>
                    <a:pt x="0" y="72"/>
                  </a:cubicBezTo>
                  <a:lnTo>
                    <a:pt x="0" y="7454"/>
                  </a:lnTo>
                  <a:cubicBezTo>
                    <a:pt x="0" y="7478"/>
                    <a:pt x="48" y="7502"/>
                    <a:pt x="71" y="7502"/>
                  </a:cubicBezTo>
                  <a:lnTo>
                    <a:pt x="3787" y="7502"/>
                  </a:lnTo>
                  <a:cubicBezTo>
                    <a:pt x="3810" y="7502"/>
                    <a:pt x="3858" y="7478"/>
                    <a:pt x="3858" y="7454"/>
                  </a:cubicBezTo>
                  <a:lnTo>
                    <a:pt x="3858" y="72"/>
                  </a:lnTo>
                  <a:cubicBezTo>
                    <a:pt x="3858" y="24"/>
                    <a:pt x="3810" y="0"/>
                    <a:pt x="37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53"/>
            <p:cNvSpPr/>
            <p:nvPr/>
          </p:nvSpPr>
          <p:spPr>
            <a:xfrm>
              <a:off x="5277831" y="2046932"/>
              <a:ext cx="14937" cy="223940"/>
            </a:xfrm>
            <a:custGeom>
              <a:rect b="b" l="l" r="r" t="t"/>
              <a:pathLst>
                <a:path extrusionOk="0" h="7511" w="501">
                  <a:moveTo>
                    <a:pt x="461" y="0"/>
                  </a:moveTo>
                  <a:cubicBezTo>
                    <a:pt x="452" y="0"/>
                    <a:pt x="441" y="3"/>
                    <a:pt x="429" y="9"/>
                  </a:cubicBezTo>
                  <a:lnTo>
                    <a:pt x="1" y="9"/>
                  </a:lnTo>
                  <a:cubicBezTo>
                    <a:pt x="25" y="9"/>
                    <a:pt x="48" y="33"/>
                    <a:pt x="48" y="81"/>
                  </a:cubicBezTo>
                  <a:lnTo>
                    <a:pt x="48" y="7463"/>
                  </a:lnTo>
                  <a:cubicBezTo>
                    <a:pt x="48" y="7487"/>
                    <a:pt x="25" y="7511"/>
                    <a:pt x="1" y="7511"/>
                  </a:cubicBezTo>
                  <a:lnTo>
                    <a:pt x="429" y="7511"/>
                  </a:lnTo>
                  <a:cubicBezTo>
                    <a:pt x="477" y="7511"/>
                    <a:pt x="501" y="7487"/>
                    <a:pt x="501" y="7463"/>
                  </a:cubicBezTo>
                  <a:lnTo>
                    <a:pt x="501" y="81"/>
                  </a:lnTo>
                  <a:cubicBezTo>
                    <a:pt x="501" y="27"/>
                    <a:pt x="487" y="0"/>
                    <a:pt x="46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53"/>
            <p:cNvSpPr/>
            <p:nvPr/>
          </p:nvSpPr>
          <p:spPr>
            <a:xfrm>
              <a:off x="5042111" y="1927909"/>
              <a:ext cx="58944" cy="58259"/>
            </a:xfrm>
            <a:custGeom>
              <a:rect b="b" l="l" r="r" t="t"/>
              <a:pathLst>
                <a:path extrusionOk="0" h="1954" w="1977">
                  <a:moveTo>
                    <a:pt x="977" y="1"/>
                  </a:moveTo>
                  <a:cubicBezTo>
                    <a:pt x="453" y="1"/>
                    <a:pt x="0" y="429"/>
                    <a:pt x="0" y="977"/>
                  </a:cubicBezTo>
                  <a:cubicBezTo>
                    <a:pt x="0" y="1525"/>
                    <a:pt x="453" y="1953"/>
                    <a:pt x="977" y="1953"/>
                  </a:cubicBezTo>
                  <a:cubicBezTo>
                    <a:pt x="1524" y="1953"/>
                    <a:pt x="1977" y="1525"/>
                    <a:pt x="1977" y="977"/>
                  </a:cubicBezTo>
                  <a:cubicBezTo>
                    <a:pt x="1977" y="429"/>
                    <a:pt x="1524" y="1"/>
                    <a:pt x="977"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53"/>
            <p:cNvSpPr/>
            <p:nvPr/>
          </p:nvSpPr>
          <p:spPr>
            <a:xfrm>
              <a:off x="5051324" y="1928625"/>
              <a:ext cx="49731" cy="57543"/>
            </a:xfrm>
            <a:custGeom>
              <a:rect b="b" l="l" r="r" t="t"/>
              <a:pathLst>
                <a:path extrusionOk="0" h="1930" w="1668">
                  <a:moveTo>
                    <a:pt x="930" y="0"/>
                  </a:moveTo>
                  <a:lnTo>
                    <a:pt x="930" y="0"/>
                  </a:lnTo>
                  <a:cubicBezTo>
                    <a:pt x="1120" y="167"/>
                    <a:pt x="1239" y="405"/>
                    <a:pt x="1239" y="715"/>
                  </a:cubicBezTo>
                  <a:cubicBezTo>
                    <a:pt x="1239" y="1239"/>
                    <a:pt x="811" y="1691"/>
                    <a:pt x="263" y="1691"/>
                  </a:cubicBezTo>
                  <a:cubicBezTo>
                    <a:pt x="168" y="1691"/>
                    <a:pt x="96" y="1691"/>
                    <a:pt x="1" y="1667"/>
                  </a:cubicBezTo>
                  <a:lnTo>
                    <a:pt x="1" y="1667"/>
                  </a:lnTo>
                  <a:cubicBezTo>
                    <a:pt x="168" y="1834"/>
                    <a:pt x="406" y="1929"/>
                    <a:pt x="691" y="1929"/>
                  </a:cubicBezTo>
                  <a:cubicBezTo>
                    <a:pt x="1215" y="1929"/>
                    <a:pt x="1668" y="1477"/>
                    <a:pt x="1668" y="953"/>
                  </a:cubicBezTo>
                  <a:cubicBezTo>
                    <a:pt x="1668" y="500"/>
                    <a:pt x="1358" y="119"/>
                    <a:pt x="930"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53"/>
            <p:cNvSpPr/>
            <p:nvPr/>
          </p:nvSpPr>
          <p:spPr>
            <a:xfrm>
              <a:off x="5012296" y="2006711"/>
              <a:ext cx="117889" cy="263684"/>
            </a:xfrm>
            <a:custGeom>
              <a:rect b="b" l="l" r="r" t="t"/>
              <a:pathLst>
                <a:path extrusionOk="0" h="8844" w="3954">
                  <a:moveTo>
                    <a:pt x="1953" y="1"/>
                  </a:moveTo>
                  <a:cubicBezTo>
                    <a:pt x="881" y="1"/>
                    <a:pt x="0" y="858"/>
                    <a:pt x="0" y="1954"/>
                  </a:cubicBezTo>
                  <a:lnTo>
                    <a:pt x="0" y="3573"/>
                  </a:lnTo>
                  <a:lnTo>
                    <a:pt x="0" y="3597"/>
                  </a:lnTo>
                  <a:cubicBezTo>
                    <a:pt x="0" y="3621"/>
                    <a:pt x="0" y="3692"/>
                    <a:pt x="24" y="3716"/>
                  </a:cubicBezTo>
                  <a:cubicBezTo>
                    <a:pt x="48" y="3787"/>
                    <a:pt x="95" y="3835"/>
                    <a:pt x="143" y="3906"/>
                  </a:cubicBezTo>
                  <a:cubicBezTo>
                    <a:pt x="214" y="3930"/>
                    <a:pt x="262" y="3954"/>
                    <a:pt x="357" y="3954"/>
                  </a:cubicBezTo>
                  <a:lnTo>
                    <a:pt x="143" y="5407"/>
                  </a:lnTo>
                  <a:cubicBezTo>
                    <a:pt x="119" y="5526"/>
                    <a:pt x="214" y="5621"/>
                    <a:pt x="333" y="5621"/>
                  </a:cubicBezTo>
                  <a:lnTo>
                    <a:pt x="738" y="5621"/>
                  </a:lnTo>
                  <a:lnTo>
                    <a:pt x="738" y="8360"/>
                  </a:lnTo>
                  <a:cubicBezTo>
                    <a:pt x="738" y="8479"/>
                    <a:pt x="810" y="8622"/>
                    <a:pt x="881" y="8693"/>
                  </a:cubicBezTo>
                  <a:cubicBezTo>
                    <a:pt x="1021" y="8798"/>
                    <a:pt x="1166" y="8843"/>
                    <a:pt x="1302" y="8843"/>
                  </a:cubicBezTo>
                  <a:cubicBezTo>
                    <a:pt x="1631" y="8843"/>
                    <a:pt x="1905" y="8578"/>
                    <a:pt x="1905" y="8241"/>
                  </a:cubicBezTo>
                  <a:cubicBezTo>
                    <a:pt x="1905" y="8578"/>
                    <a:pt x="2167" y="8843"/>
                    <a:pt x="2489" y="8843"/>
                  </a:cubicBezTo>
                  <a:cubicBezTo>
                    <a:pt x="2623" y="8843"/>
                    <a:pt x="2766" y="8798"/>
                    <a:pt x="2905" y="8693"/>
                  </a:cubicBezTo>
                  <a:cubicBezTo>
                    <a:pt x="3001" y="8622"/>
                    <a:pt x="3072" y="8479"/>
                    <a:pt x="3072" y="8360"/>
                  </a:cubicBezTo>
                  <a:lnTo>
                    <a:pt x="3072" y="5621"/>
                  </a:lnTo>
                  <a:lnTo>
                    <a:pt x="3453" y="5621"/>
                  </a:lnTo>
                  <a:cubicBezTo>
                    <a:pt x="3572" y="5621"/>
                    <a:pt x="3668" y="5526"/>
                    <a:pt x="3620" y="5407"/>
                  </a:cubicBezTo>
                  <a:lnTo>
                    <a:pt x="3429" y="3954"/>
                  </a:lnTo>
                  <a:cubicBezTo>
                    <a:pt x="3501" y="3954"/>
                    <a:pt x="3572" y="3930"/>
                    <a:pt x="3620" y="3883"/>
                  </a:cubicBezTo>
                  <a:cubicBezTo>
                    <a:pt x="3858" y="3835"/>
                    <a:pt x="3953" y="3716"/>
                    <a:pt x="3953" y="3573"/>
                  </a:cubicBezTo>
                  <a:lnTo>
                    <a:pt x="3953" y="1954"/>
                  </a:lnTo>
                  <a:cubicBezTo>
                    <a:pt x="3953" y="882"/>
                    <a:pt x="3096" y="1"/>
                    <a:pt x="2000"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53"/>
            <p:cNvSpPr/>
            <p:nvPr/>
          </p:nvSpPr>
          <p:spPr>
            <a:xfrm>
              <a:off x="5064830" y="2008142"/>
              <a:ext cx="65354" cy="262730"/>
            </a:xfrm>
            <a:custGeom>
              <a:rect b="b" l="l" r="r" t="t"/>
              <a:pathLst>
                <a:path extrusionOk="0" h="8812" w="2192">
                  <a:moveTo>
                    <a:pt x="282" y="0"/>
                  </a:moveTo>
                  <a:cubicBezTo>
                    <a:pt x="268" y="0"/>
                    <a:pt x="253" y="0"/>
                    <a:pt x="238" y="1"/>
                  </a:cubicBezTo>
                  <a:lnTo>
                    <a:pt x="0" y="1"/>
                  </a:lnTo>
                  <a:cubicBezTo>
                    <a:pt x="977" y="96"/>
                    <a:pt x="1715" y="929"/>
                    <a:pt x="1715" y="1929"/>
                  </a:cubicBezTo>
                  <a:lnTo>
                    <a:pt x="1715" y="3549"/>
                  </a:lnTo>
                  <a:cubicBezTo>
                    <a:pt x="1715" y="3692"/>
                    <a:pt x="1596" y="3835"/>
                    <a:pt x="1453" y="3906"/>
                  </a:cubicBezTo>
                  <a:cubicBezTo>
                    <a:pt x="1382" y="3930"/>
                    <a:pt x="1358" y="4001"/>
                    <a:pt x="1358" y="4049"/>
                  </a:cubicBezTo>
                  <a:lnTo>
                    <a:pt x="1548" y="5383"/>
                  </a:lnTo>
                  <a:cubicBezTo>
                    <a:pt x="1565" y="5466"/>
                    <a:pt x="1523" y="5538"/>
                    <a:pt x="1456" y="5573"/>
                  </a:cubicBezTo>
                  <a:lnTo>
                    <a:pt x="1834" y="5573"/>
                  </a:lnTo>
                  <a:cubicBezTo>
                    <a:pt x="1953" y="5573"/>
                    <a:pt x="2048" y="5478"/>
                    <a:pt x="2025" y="5359"/>
                  </a:cubicBezTo>
                  <a:lnTo>
                    <a:pt x="1810" y="3906"/>
                  </a:lnTo>
                  <a:cubicBezTo>
                    <a:pt x="2025" y="3906"/>
                    <a:pt x="2191" y="3716"/>
                    <a:pt x="2191" y="3525"/>
                  </a:cubicBezTo>
                  <a:lnTo>
                    <a:pt x="2191" y="1929"/>
                  </a:lnTo>
                  <a:cubicBezTo>
                    <a:pt x="2191" y="849"/>
                    <a:pt x="1334" y="0"/>
                    <a:pt x="282" y="0"/>
                  </a:cubicBezTo>
                  <a:close/>
                  <a:moveTo>
                    <a:pt x="1429" y="5573"/>
                  </a:moveTo>
                  <a:lnTo>
                    <a:pt x="1429" y="5585"/>
                  </a:lnTo>
                  <a:lnTo>
                    <a:pt x="1429" y="5585"/>
                  </a:lnTo>
                  <a:cubicBezTo>
                    <a:pt x="1439" y="5582"/>
                    <a:pt x="1447" y="5578"/>
                    <a:pt x="1456" y="5573"/>
                  </a:cubicBezTo>
                  <a:close/>
                  <a:moveTo>
                    <a:pt x="1429" y="5585"/>
                  </a:moveTo>
                  <a:lnTo>
                    <a:pt x="1429" y="5585"/>
                  </a:lnTo>
                  <a:cubicBezTo>
                    <a:pt x="1407" y="5593"/>
                    <a:pt x="1383" y="5597"/>
                    <a:pt x="1358" y="5597"/>
                  </a:cubicBezTo>
                  <a:lnTo>
                    <a:pt x="953" y="5597"/>
                  </a:lnTo>
                  <a:lnTo>
                    <a:pt x="953" y="8216"/>
                  </a:lnTo>
                  <a:cubicBezTo>
                    <a:pt x="953" y="8359"/>
                    <a:pt x="881" y="8526"/>
                    <a:pt x="762" y="8645"/>
                  </a:cubicBezTo>
                  <a:cubicBezTo>
                    <a:pt x="715" y="8693"/>
                    <a:pt x="643" y="8717"/>
                    <a:pt x="596" y="8764"/>
                  </a:cubicBezTo>
                  <a:cubicBezTo>
                    <a:pt x="667" y="8788"/>
                    <a:pt x="739" y="8812"/>
                    <a:pt x="834" y="8812"/>
                  </a:cubicBezTo>
                  <a:cubicBezTo>
                    <a:pt x="977" y="8812"/>
                    <a:pt x="1120" y="8764"/>
                    <a:pt x="1239" y="8645"/>
                  </a:cubicBezTo>
                  <a:cubicBezTo>
                    <a:pt x="1358" y="8526"/>
                    <a:pt x="1429" y="8359"/>
                    <a:pt x="1429" y="8216"/>
                  </a:cubicBezTo>
                  <a:lnTo>
                    <a:pt x="1429" y="5585"/>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53"/>
            <p:cNvSpPr/>
            <p:nvPr/>
          </p:nvSpPr>
          <p:spPr>
            <a:xfrm>
              <a:off x="5172046" y="2042221"/>
              <a:ext cx="124984" cy="234346"/>
            </a:xfrm>
            <a:custGeom>
              <a:rect b="b" l="l" r="r" t="t"/>
              <a:pathLst>
                <a:path extrusionOk="0" h="7860" w="4192">
                  <a:moveTo>
                    <a:pt x="238" y="1"/>
                  </a:moveTo>
                  <a:cubicBezTo>
                    <a:pt x="96" y="1"/>
                    <a:pt x="0" y="120"/>
                    <a:pt x="0" y="239"/>
                  </a:cubicBezTo>
                  <a:lnTo>
                    <a:pt x="0" y="7621"/>
                  </a:lnTo>
                  <a:cubicBezTo>
                    <a:pt x="0" y="7764"/>
                    <a:pt x="119" y="7859"/>
                    <a:pt x="238" y="7859"/>
                  </a:cubicBezTo>
                  <a:lnTo>
                    <a:pt x="4025" y="7859"/>
                  </a:lnTo>
                  <a:cubicBezTo>
                    <a:pt x="4096" y="7859"/>
                    <a:pt x="4192" y="7764"/>
                    <a:pt x="4192" y="7669"/>
                  </a:cubicBezTo>
                  <a:lnTo>
                    <a:pt x="4192" y="6002"/>
                  </a:lnTo>
                  <a:cubicBezTo>
                    <a:pt x="4192" y="5978"/>
                    <a:pt x="4168" y="5907"/>
                    <a:pt x="4144" y="5883"/>
                  </a:cubicBezTo>
                  <a:cubicBezTo>
                    <a:pt x="4096" y="5856"/>
                    <a:pt x="4051" y="5844"/>
                    <a:pt x="4010" y="5844"/>
                  </a:cubicBezTo>
                  <a:cubicBezTo>
                    <a:pt x="3907" y="5844"/>
                    <a:pt x="3834" y="5917"/>
                    <a:pt x="3834" y="6002"/>
                  </a:cubicBezTo>
                  <a:lnTo>
                    <a:pt x="3834" y="7455"/>
                  </a:lnTo>
                  <a:lnTo>
                    <a:pt x="334" y="7455"/>
                  </a:lnTo>
                  <a:lnTo>
                    <a:pt x="334" y="286"/>
                  </a:lnTo>
                  <a:lnTo>
                    <a:pt x="3834" y="286"/>
                  </a:lnTo>
                  <a:lnTo>
                    <a:pt x="3834" y="5168"/>
                  </a:lnTo>
                  <a:cubicBezTo>
                    <a:pt x="3834" y="5264"/>
                    <a:pt x="3906" y="5311"/>
                    <a:pt x="3977" y="5359"/>
                  </a:cubicBezTo>
                  <a:cubicBezTo>
                    <a:pt x="3990" y="5361"/>
                    <a:pt x="4002" y="5363"/>
                    <a:pt x="4014" y="5363"/>
                  </a:cubicBezTo>
                  <a:cubicBezTo>
                    <a:pt x="4115" y="5363"/>
                    <a:pt x="4192" y="5275"/>
                    <a:pt x="4192" y="5168"/>
                  </a:cubicBezTo>
                  <a:lnTo>
                    <a:pt x="4192" y="167"/>
                  </a:lnTo>
                  <a:cubicBezTo>
                    <a:pt x="4192" y="120"/>
                    <a:pt x="4096" y="1"/>
                    <a:pt x="39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53"/>
            <p:cNvSpPr/>
            <p:nvPr/>
          </p:nvSpPr>
          <p:spPr>
            <a:xfrm>
              <a:off x="5164235" y="1968160"/>
              <a:ext cx="36941" cy="53488"/>
            </a:xfrm>
            <a:custGeom>
              <a:rect b="b" l="l" r="r" t="t"/>
              <a:pathLst>
                <a:path extrusionOk="0" h="1794" w="1239">
                  <a:moveTo>
                    <a:pt x="643" y="961"/>
                  </a:moveTo>
                  <a:cubicBezTo>
                    <a:pt x="786" y="961"/>
                    <a:pt x="882" y="1080"/>
                    <a:pt x="882" y="1199"/>
                  </a:cubicBezTo>
                  <a:cubicBezTo>
                    <a:pt x="882" y="1342"/>
                    <a:pt x="762" y="1437"/>
                    <a:pt x="643" y="1437"/>
                  </a:cubicBezTo>
                  <a:cubicBezTo>
                    <a:pt x="524" y="1437"/>
                    <a:pt x="405" y="1342"/>
                    <a:pt x="405" y="1199"/>
                  </a:cubicBezTo>
                  <a:cubicBezTo>
                    <a:pt x="405" y="1056"/>
                    <a:pt x="524" y="961"/>
                    <a:pt x="643" y="961"/>
                  </a:cubicBezTo>
                  <a:close/>
                  <a:moveTo>
                    <a:pt x="707" y="0"/>
                  </a:moveTo>
                  <a:cubicBezTo>
                    <a:pt x="671" y="0"/>
                    <a:pt x="639" y="12"/>
                    <a:pt x="620" y="32"/>
                  </a:cubicBezTo>
                  <a:cubicBezTo>
                    <a:pt x="596" y="79"/>
                    <a:pt x="119" y="413"/>
                    <a:pt x="24" y="1103"/>
                  </a:cubicBezTo>
                  <a:cubicBezTo>
                    <a:pt x="0" y="1461"/>
                    <a:pt x="239" y="1794"/>
                    <a:pt x="620" y="1794"/>
                  </a:cubicBezTo>
                  <a:cubicBezTo>
                    <a:pt x="977" y="1794"/>
                    <a:pt x="1239" y="1532"/>
                    <a:pt x="1239" y="1199"/>
                  </a:cubicBezTo>
                  <a:cubicBezTo>
                    <a:pt x="1239" y="865"/>
                    <a:pt x="977" y="603"/>
                    <a:pt x="643" y="603"/>
                  </a:cubicBezTo>
                  <a:lnTo>
                    <a:pt x="596" y="603"/>
                  </a:lnTo>
                  <a:cubicBezTo>
                    <a:pt x="715" y="413"/>
                    <a:pt x="834" y="294"/>
                    <a:pt x="834" y="294"/>
                  </a:cubicBezTo>
                  <a:cubicBezTo>
                    <a:pt x="905" y="246"/>
                    <a:pt x="905" y="127"/>
                    <a:pt x="858" y="79"/>
                  </a:cubicBezTo>
                  <a:cubicBezTo>
                    <a:pt x="816" y="24"/>
                    <a:pt x="758" y="0"/>
                    <a:pt x="70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53"/>
            <p:cNvSpPr/>
            <p:nvPr/>
          </p:nvSpPr>
          <p:spPr>
            <a:xfrm>
              <a:off x="5208958" y="1969054"/>
              <a:ext cx="34824" cy="55456"/>
            </a:xfrm>
            <a:custGeom>
              <a:rect b="b" l="l" r="r" t="t"/>
              <a:pathLst>
                <a:path extrusionOk="0" h="1860" w="1168">
                  <a:moveTo>
                    <a:pt x="560" y="332"/>
                  </a:moveTo>
                  <a:cubicBezTo>
                    <a:pt x="572" y="332"/>
                    <a:pt x="584" y="333"/>
                    <a:pt x="596" y="335"/>
                  </a:cubicBezTo>
                  <a:cubicBezTo>
                    <a:pt x="715" y="335"/>
                    <a:pt x="810" y="454"/>
                    <a:pt x="810" y="573"/>
                  </a:cubicBezTo>
                  <a:lnTo>
                    <a:pt x="810" y="1240"/>
                  </a:lnTo>
                  <a:cubicBezTo>
                    <a:pt x="810" y="1359"/>
                    <a:pt x="715" y="1454"/>
                    <a:pt x="596" y="1454"/>
                  </a:cubicBezTo>
                  <a:cubicBezTo>
                    <a:pt x="453" y="1454"/>
                    <a:pt x="334" y="1383"/>
                    <a:pt x="334" y="1240"/>
                  </a:cubicBezTo>
                  <a:lnTo>
                    <a:pt x="334" y="573"/>
                  </a:lnTo>
                  <a:cubicBezTo>
                    <a:pt x="334" y="443"/>
                    <a:pt x="433" y="332"/>
                    <a:pt x="560" y="332"/>
                  </a:cubicBezTo>
                  <a:close/>
                  <a:moveTo>
                    <a:pt x="590" y="0"/>
                  </a:moveTo>
                  <a:cubicBezTo>
                    <a:pt x="577" y="0"/>
                    <a:pt x="563" y="1"/>
                    <a:pt x="548" y="2"/>
                  </a:cubicBezTo>
                  <a:cubicBezTo>
                    <a:pt x="239" y="49"/>
                    <a:pt x="1" y="264"/>
                    <a:pt x="1" y="597"/>
                  </a:cubicBezTo>
                  <a:lnTo>
                    <a:pt x="1" y="1264"/>
                  </a:lnTo>
                  <a:cubicBezTo>
                    <a:pt x="1" y="1550"/>
                    <a:pt x="239" y="1835"/>
                    <a:pt x="548" y="1859"/>
                  </a:cubicBezTo>
                  <a:cubicBezTo>
                    <a:pt x="882" y="1859"/>
                    <a:pt x="1168" y="1597"/>
                    <a:pt x="1168" y="1240"/>
                  </a:cubicBezTo>
                  <a:lnTo>
                    <a:pt x="1168" y="597"/>
                  </a:lnTo>
                  <a:cubicBezTo>
                    <a:pt x="1168" y="255"/>
                    <a:pt x="905" y="0"/>
                    <a:pt x="59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53"/>
            <p:cNvSpPr/>
            <p:nvPr/>
          </p:nvSpPr>
          <p:spPr>
            <a:xfrm>
              <a:off x="5262208" y="1968130"/>
              <a:ext cx="29845" cy="55665"/>
            </a:xfrm>
            <a:custGeom>
              <a:rect b="b" l="l" r="r" t="t"/>
              <a:pathLst>
                <a:path extrusionOk="0" h="1867" w="1001">
                  <a:moveTo>
                    <a:pt x="815" y="0"/>
                  </a:moveTo>
                  <a:cubicBezTo>
                    <a:pt x="744" y="0"/>
                    <a:pt x="680" y="31"/>
                    <a:pt x="644" y="104"/>
                  </a:cubicBezTo>
                  <a:lnTo>
                    <a:pt x="1" y="1581"/>
                  </a:lnTo>
                  <a:cubicBezTo>
                    <a:pt x="1" y="1700"/>
                    <a:pt x="48" y="1795"/>
                    <a:pt x="120" y="1866"/>
                  </a:cubicBezTo>
                  <a:lnTo>
                    <a:pt x="191" y="1866"/>
                  </a:lnTo>
                  <a:cubicBezTo>
                    <a:pt x="239" y="1866"/>
                    <a:pt x="310" y="1819"/>
                    <a:pt x="334" y="1747"/>
                  </a:cubicBezTo>
                  <a:lnTo>
                    <a:pt x="953" y="247"/>
                  </a:lnTo>
                  <a:cubicBezTo>
                    <a:pt x="1001" y="152"/>
                    <a:pt x="953" y="80"/>
                    <a:pt x="882" y="9"/>
                  </a:cubicBezTo>
                  <a:cubicBezTo>
                    <a:pt x="859" y="3"/>
                    <a:pt x="837" y="0"/>
                    <a:pt x="8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53"/>
            <p:cNvSpPr/>
            <p:nvPr/>
          </p:nvSpPr>
          <p:spPr>
            <a:xfrm>
              <a:off x="5255828" y="1972632"/>
              <a:ext cx="12820" cy="12820"/>
            </a:xfrm>
            <a:custGeom>
              <a:rect b="b" l="l" r="r" t="t"/>
              <a:pathLst>
                <a:path extrusionOk="0" h="430" w="43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53"/>
            <p:cNvSpPr/>
            <p:nvPr/>
          </p:nvSpPr>
          <p:spPr>
            <a:xfrm>
              <a:off x="5286359" y="2007427"/>
              <a:ext cx="12105" cy="12820"/>
            </a:xfrm>
            <a:custGeom>
              <a:rect b="b" l="l" r="r" t="t"/>
              <a:pathLst>
                <a:path extrusionOk="0" h="430" w="406">
                  <a:moveTo>
                    <a:pt x="215" y="1"/>
                  </a:moveTo>
                  <a:cubicBezTo>
                    <a:pt x="96" y="1"/>
                    <a:pt x="0" y="96"/>
                    <a:pt x="0" y="215"/>
                  </a:cubicBezTo>
                  <a:cubicBezTo>
                    <a:pt x="0" y="334"/>
                    <a:pt x="96" y="429"/>
                    <a:pt x="215" y="429"/>
                  </a:cubicBezTo>
                  <a:cubicBezTo>
                    <a:pt x="334" y="429"/>
                    <a:pt x="405" y="334"/>
                    <a:pt x="405" y="215"/>
                  </a:cubicBezTo>
                  <a:cubicBezTo>
                    <a:pt x="405" y="96"/>
                    <a:pt x="334" y="1"/>
                    <a:pt x="2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53"/>
            <p:cNvSpPr/>
            <p:nvPr/>
          </p:nvSpPr>
          <p:spPr>
            <a:xfrm>
              <a:off x="5037132" y="1922214"/>
              <a:ext cx="68902" cy="69618"/>
            </a:xfrm>
            <a:custGeom>
              <a:rect b="b" l="l" r="r" t="t"/>
              <a:pathLst>
                <a:path extrusionOk="0" h="2335" w="2311">
                  <a:moveTo>
                    <a:pt x="1167" y="358"/>
                  </a:moveTo>
                  <a:cubicBezTo>
                    <a:pt x="1596" y="358"/>
                    <a:pt x="1953" y="715"/>
                    <a:pt x="1953" y="1168"/>
                  </a:cubicBezTo>
                  <a:cubicBezTo>
                    <a:pt x="1953" y="1620"/>
                    <a:pt x="1596" y="1978"/>
                    <a:pt x="1167" y="1978"/>
                  </a:cubicBezTo>
                  <a:cubicBezTo>
                    <a:pt x="715" y="1978"/>
                    <a:pt x="358" y="1620"/>
                    <a:pt x="358" y="1168"/>
                  </a:cubicBezTo>
                  <a:cubicBezTo>
                    <a:pt x="358" y="715"/>
                    <a:pt x="715" y="358"/>
                    <a:pt x="1167" y="358"/>
                  </a:cubicBezTo>
                  <a:close/>
                  <a:moveTo>
                    <a:pt x="1167" y="1"/>
                  </a:moveTo>
                  <a:cubicBezTo>
                    <a:pt x="525" y="1"/>
                    <a:pt x="1" y="501"/>
                    <a:pt x="1" y="1168"/>
                  </a:cubicBezTo>
                  <a:cubicBezTo>
                    <a:pt x="1" y="1787"/>
                    <a:pt x="525" y="2335"/>
                    <a:pt x="1167" y="2335"/>
                  </a:cubicBezTo>
                  <a:cubicBezTo>
                    <a:pt x="1787" y="2335"/>
                    <a:pt x="2311" y="1811"/>
                    <a:pt x="2311" y="1168"/>
                  </a:cubicBezTo>
                  <a:cubicBezTo>
                    <a:pt x="2311" y="549"/>
                    <a:pt x="1810" y="1"/>
                    <a:pt x="11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53"/>
            <p:cNvSpPr/>
            <p:nvPr/>
          </p:nvSpPr>
          <p:spPr>
            <a:xfrm>
              <a:off x="5009434" y="2003163"/>
              <a:ext cx="126416" cy="273493"/>
            </a:xfrm>
            <a:custGeom>
              <a:rect b="b" l="l" r="r" t="t"/>
              <a:pathLst>
                <a:path extrusionOk="0" h="9173" w="4240">
                  <a:moveTo>
                    <a:pt x="1906" y="5954"/>
                  </a:moveTo>
                  <a:lnTo>
                    <a:pt x="1906" y="8383"/>
                  </a:lnTo>
                  <a:cubicBezTo>
                    <a:pt x="1906" y="8609"/>
                    <a:pt x="1713" y="8814"/>
                    <a:pt x="1470" y="8814"/>
                  </a:cubicBezTo>
                  <a:cubicBezTo>
                    <a:pt x="1456" y="8814"/>
                    <a:pt x="1443" y="8813"/>
                    <a:pt x="1430" y="8812"/>
                  </a:cubicBezTo>
                  <a:cubicBezTo>
                    <a:pt x="1215" y="8765"/>
                    <a:pt x="1072" y="8598"/>
                    <a:pt x="1072" y="8383"/>
                  </a:cubicBezTo>
                  <a:lnTo>
                    <a:pt x="1072" y="5954"/>
                  </a:lnTo>
                  <a:close/>
                  <a:moveTo>
                    <a:pt x="3097" y="5931"/>
                  </a:moveTo>
                  <a:lnTo>
                    <a:pt x="3097" y="8383"/>
                  </a:lnTo>
                  <a:cubicBezTo>
                    <a:pt x="3097" y="8598"/>
                    <a:pt x="2954" y="8765"/>
                    <a:pt x="2763" y="8812"/>
                  </a:cubicBezTo>
                  <a:cubicBezTo>
                    <a:pt x="2739" y="8817"/>
                    <a:pt x="2714" y="8819"/>
                    <a:pt x="2690" y="8819"/>
                  </a:cubicBezTo>
                  <a:cubicBezTo>
                    <a:pt x="2458" y="8819"/>
                    <a:pt x="2263" y="8621"/>
                    <a:pt x="2263" y="8383"/>
                  </a:cubicBezTo>
                  <a:lnTo>
                    <a:pt x="2263" y="5931"/>
                  </a:lnTo>
                  <a:close/>
                  <a:moveTo>
                    <a:pt x="2049" y="1"/>
                  </a:moveTo>
                  <a:cubicBezTo>
                    <a:pt x="1668" y="1"/>
                    <a:pt x="1287" y="120"/>
                    <a:pt x="930" y="287"/>
                  </a:cubicBezTo>
                  <a:cubicBezTo>
                    <a:pt x="834" y="358"/>
                    <a:pt x="811" y="453"/>
                    <a:pt x="858" y="525"/>
                  </a:cubicBezTo>
                  <a:cubicBezTo>
                    <a:pt x="913" y="598"/>
                    <a:pt x="981" y="629"/>
                    <a:pt x="1042" y="629"/>
                  </a:cubicBezTo>
                  <a:cubicBezTo>
                    <a:pt x="1061" y="629"/>
                    <a:pt x="1079" y="626"/>
                    <a:pt x="1096" y="620"/>
                  </a:cubicBezTo>
                  <a:cubicBezTo>
                    <a:pt x="1406" y="429"/>
                    <a:pt x="1692" y="358"/>
                    <a:pt x="2049" y="358"/>
                  </a:cubicBezTo>
                  <a:lnTo>
                    <a:pt x="2096" y="358"/>
                  </a:lnTo>
                  <a:cubicBezTo>
                    <a:pt x="3073" y="358"/>
                    <a:pt x="3883" y="1168"/>
                    <a:pt x="3883" y="2144"/>
                  </a:cubicBezTo>
                  <a:lnTo>
                    <a:pt x="3883" y="3740"/>
                  </a:lnTo>
                  <a:lnTo>
                    <a:pt x="3883" y="3787"/>
                  </a:lnTo>
                  <a:cubicBezTo>
                    <a:pt x="3883" y="3883"/>
                    <a:pt x="3740" y="3954"/>
                    <a:pt x="3668" y="3954"/>
                  </a:cubicBezTo>
                  <a:cubicBezTo>
                    <a:pt x="3525" y="3954"/>
                    <a:pt x="3454" y="3835"/>
                    <a:pt x="3454" y="3716"/>
                  </a:cubicBezTo>
                  <a:lnTo>
                    <a:pt x="3454" y="2049"/>
                  </a:lnTo>
                  <a:cubicBezTo>
                    <a:pt x="3454" y="1954"/>
                    <a:pt x="3382" y="1906"/>
                    <a:pt x="3311" y="1882"/>
                  </a:cubicBezTo>
                  <a:cubicBezTo>
                    <a:pt x="3290" y="1874"/>
                    <a:pt x="3269" y="1870"/>
                    <a:pt x="3249" y="1870"/>
                  </a:cubicBezTo>
                  <a:cubicBezTo>
                    <a:pt x="3161" y="1870"/>
                    <a:pt x="3097" y="1951"/>
                    <a:pt x="3097" y="2049"/>
                  </a:cubicBezTo>
                  <a:lnTo>
                    <a:pt x="3097" y="3740"/>
                  </a:lnTo>
                  <a:cubicBezTo>
                    <a:pt x="3097" y="3978"/>
                    <a:pt x="3263" y="4216"/>
                    <a:pt x="3525" y="4287"/>
                  </a:cubicBezTo>
                  <a:lnTo>
                    <a:pt x="3692" y="5597"/>
                  </a:lnTo>
                  <a:lnTo>
                    <a:pt x="3692" y="5621"/>
                  </a:lnTo>
                  <a:lnTo>
                    <a:pt x="501" y="5621"/>
                  </a:lnTo>
                  <a:lnTo>
                    <a:pt x="501" y="5597"/>
                  </a:lnTo>
                  <a:lnTo>
                    <a:pt x="691" y="4287"/>
                  </a:lnTo>
                  <a:cubicBezTo>
                    <a:pt x="930" y="4216"/>
                    <a:pt x="1096" y="4025"/>
                    <a:pt x="1096" y="3740"/>
                  </a:cubicBezTo>
                  <a:lnTo>
                    <a:pt x="1096" y="2049"/>
                  </a:lnTo>
                  <a:cubicBezTo>
                    <a:pt x="1096" y="1954"/>
                    <a:pt x="1049" y="1906"/>
                    <a:pt x="953" y="1882"/>
                  </a:cubicBezTo>
                  <a:cubicBezTo>
                    <a:pt x="932" y="1874"/>
                    <a:pt x="911" y="1870"/>
                    <a:pt x="892" y="1870"/>
                  </a:cubicBezTo>
                  <a:cubicBezTo>
                    <a:pt x="803" y="1870"/>
                    <a:pt x="739" y="1951"/>
                    <a:pt x="739" y="2049"/>
                  </a:cubicBezTo>
                  <a:lnTo>
                    <a:pt x="739" y="3740"/>
                  </a:lnTo>
                  <a:cubicBezTo>
                    <a:pt x="739" y="3859"/>
                    <a:pt x="644" y="3954"/>
                    <a:pt x="525" y="3954"/>
                  </a:cubicBezTo>
                  <a:cubicBezTo>
                    <a:pt x="406" y="3954"/>
                    <a:pt x="334" y="3859"/>
                    <a:pt x="334" y="3740"/>
                  </a:cubicBezTo>
                  <a:lnTo>
                    <a:pt x="334" y="2168"/>
                  </a:lnTo>
                  <a:cubicBezTo>
                    <a:pt x="334" y="1811"/>
                    <a:pt x="453" y="1454"/>
                    <a:pt x="644" y="1120"/>
                  </a:cubicBezTo>
                  <a:cubicBezTo>
                    <a:pt x="715" y="1049"/>
                    <a:pt x="691" y="953"/>
                    <a:pt x="620" y="882"/>
                  </a:cubicBezTo>
                  <a:cubicBezTo>
                    <a:pt x="586" y="865"/>
                    <a:pt x="555" y="857"/>
                    <a:pt x="527" y="857"/>
                  </a:cubicBezTo>
                  <a:cubicBezTo>
                    <a:pt x="474" y="857"/>
                    <a:pt x="428" y="883"/>
                    <a:pt x="382" y="930"/>
                  </a:cubicBezTo>
                  <a:cubicBezTo>
                    <a:pt x="120" y="1287"/>
                    <a:pt x="1" y="1692"/>
                    <a:pt x="1" y="2144"/>
                  </a:cubicBezTo>
                  <a:lnTo>
                    <a:pt x="1" y="3740"/>
                  </a:lnTo>
                  <a:cubicBezTo>
                    <a:pt x="1" y="3954"/>
                    <a:pt x="120" y="4145"/>
                    <a:pt x="287" y="4216"/>
                  </a:cubicBezTo>
                  <a:cubicBezTo>
                    <a:pt x="334" y="4216"/>
                    <a:pt x="334" y="4264"/>
                    <a:pt x="358" y="4264"/>
                  </a:cubicBezTo>
                  <a:lnTo>
                    <a:pt x="168" y="5526"/>
                  </a:lnTo>
                  <a:cubicBezTo>
                    <a:pt x="168" y="5645"/>
                    <a:pt x="215" y="5740"/>
                    <a:pt x="263" y="5835"/>
                  </a:cubicBezTo>
                  <a:cubicBezTo>
                    <a:pt x="334" y="5931"/>
                    <a:pt x="453" y="5954"/>
                    <a:pt x="549" y="5954"/>
                  </a:cubicBezTo>
                  <a:lnTo>
                    <a:pt x="763" y="5954"/>
                  </a:lnTo>
                  <a:lnTo>
                    <a:pt x="763" y="8383"/>
                  </a:lnTo>
                  <a:cubicBezTo>
                    <a:pt x="763" y="8788"/>
                    <a:pt x="1049" y="9098"/>
                    <a:pt x="1430" y="9169"/>
                  </a:cubicBezTo>
                  <a:cubicBezTo>
                    <a:pt x="1452" y="9171"/>
                    <a:pt x="1475" y="9172"/>
                    <a:pt x="1497" y="9172"/>
                  </a:cubicBezTo>
                  <a:cubicBezTo>
                    <a:pt x="1736" y="9172"/>
                    <a:pt x="1968" y="9060"/>
                    <a:pt x="2120" y="8907"/>
                  </a:cubicBezTo>
                  <a:cubicBezTo>
                    <a:pt x="2249" y="9079"/>
                    <a:pt x="2473" y="9173"/>
                    <a:pt x="2708" y="9173"/>
                  </a:cubicBezTo>
                  <a:cubicBezTo>
                    <a:pt x="2734" y="9173"/>
                    <a:pt x="2761" y="9172"/>
                    <a:pt x="2787" y="9169"/>
                  </a:cubicBezTo>
                  <a:cubicBezTo>
                    <a:pt x="3192" y="9098"/>
                    <a:pt x="3454" y="8788"/>
                    <a:pt x="3454" y="8383"/>
                  </a:cubicBezTo>
                  <a:lnTo>
                    <a:pt x="3454" y="5954"/>
                  </a:lnTo>
                  <a:lnTo>
                    <a:pt x="3692" y="5954"/>
                  </a:lnTo>
                  <a:cubicBezTo>
                    <a:pt x="3787" y="5954"/>
                    <a:pt x="3835" y="5931"/>
                    <a:pt x="3906" y="5883"/>
                  </a:cubicBezTo>
                  <a:cubicBezTo>
                    <a:pt x="4025" y="5812"/>
                    <a:pt x="4073" y="5692"/>
                    <a:pt x="4049" y="5526"/>
                  </a:cubicBezTo>
                  <a:lnTo>
                    <a:pt x="3883" y="4264"/>
                  </a:lnTo>
                  <a:lnTo>
                    <a:pt x="3906" y="4264"/>
                  </a:lnTo>
                  <a:cubicBezTo>
                    <a:pt x="3978" y="4216"/>
                    <a:pt x="4049" y="4168"/>
                    <a:pt x="4121" y="4073"/>
                  </a:cubicBezTo>
                  <a:cubicBezTo>
                    <a:pt x="4168" y="3978"/>
                    <a:pt x="4240" y="3859"/>
                    <a:pt x="4240" y="3740"/>
                  </a:cubicBezTo>
                  <a:lnTo>
                    <a:pt x="4240" y="2144"/>
                  </a:lnTo>
                  <a:cubicBezTo>
                    <a:pt x="4192" y="953"/>
                    <a:pt x="3287" y="1"/>
                    <a:pt x="21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0" name="Google Shape;3680;p53"/>
          <p:cNvGrpSpPr/>
          <p:nvPr/>
        </p:nvGrpSpPr>
        <p:grpSpPr>
          <a:xfrm>
            <a:off x="5511689" y="1922214"/>
            <a:ext cx="352920" cy="353636"/>
            <a:chOff x="5549777" y="1922214"/>
            <a:chExt cx="352920" cy="353636"/>
          </a:xfrm>
        </p:grpSpPr>
        <p:sp>
          <p:nvSpPr>
            <p:cNvPr id="3681" name="Google Shape;3681;p53"/>
            <p:cNvSpPr/>
            <p:nvPr/>
          </p:nvSpPr>
          <p:spPr>
            <a:xfrm>
              <a:off x="5623630" y="2008858"/>
              <a:ext cx="100149" cy="191025"/>
            </a:xfrm>
            <a:custGeom>
              <a:rect b="b" l="l" r="r" t="t"/>
              <a:pathLst>
                <a:path extrusionOk="0" h="6407" w="3359">
                  <a:moveTo>
                    <a:pt x="1929" y="0"/>
                  </a:moveTo>
                  <a:cubicBezTo>
                    <a:pt x="786" y="548"/>
                    <a:pt x="0" y="1715"/>
                    <a:pt x="0" y="3049"/>
                  </a:cubicBezTo>
                  <a:cubicBezTo>
                    <a:pt x="0" y="4882"/>
                    <a:pt x="1501" y="6406"/>
                    <a:pt x="3358" y="6406"/>
                  </a:cubicBezTo>
                  <a:lnTo>
                    <a:pt x="3358" y="5287"/>
                  </a:lnTo>
                  <a:cubicBezTo>
                    <a:pt x="3358" y="5240"/>
                    <a:pt x="3334" y="5216"/>
                    <a:pt x="3311" y="5216"/>
                  </a:cubicBezTo>
                  <a:cubicBezTo>
                    <a:pt x="2144" y="5168"/>
                    <a:pt x="1215" y="4215"/>
                    <a:pt x="1215" y="3049"/>
                  </a:cubicBezTo>
                  <a:cubicBezTo>
                    <a:pt x="1215" y="2215"/>
                    <a:pt x="1691" y="1501"/>
                    <a:pt x="2382" y="1143"/>
                  </a:cubicBezTo>
                  <a:cubicBezTo>
                    <a:pt x="2406" y="1120"/>
                    <a:pt x="2406" y="1096"/>
                    <a:pt x="2406" y="1048"/>
                  </a:cubicBezTo>
                  <a:lnTo>
                    <a:pt x="192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53"/>
            <p:cNvSpPr/>
            <p:nvPr/>
          </p:nvSpPr>
          <p:spPr>
            <a:xfrm>
              <a:off x="5587404" y="1962704"/>
              <a:ext cx="241442" cy="272748"/>
            </a:xfrm>
            <a:custGeom>
              <a:rect b="b" l="l" r="r" t="t"/>
              <a:pathLst>
                <a:path extrusionOk="0" h="9148" w="8098">
                  <a:moveTo>
                    <a:pt x="4621" y="0"/>
                  </a:moveTo>
                  <a:cubicBezTo>
                    <a:pt x="2120" y="0"/>
                    <a:pt x="48" y="2001"/>
                    <a:pt x="25" y="4501"/>
                  </a:cubicBezTo>
                  <a:cubicBezTo>
                    <a:pt x="1" y="7026"/>
                    <a:pt x="2025" y="9121"/>
                    <a:pt x="4549" y="9145"/>
                  </a:cubicBezTo>
                  <a:cubicBezTo>
                    <a:pt x="4599" y="9147"/>
                    <a:pt x="4649" y="9148"/>
                    <a:pt x="4698" y="9148"/>
                  </a:cubicBezTo>
                  <a:cubicBezTo>
                    <a:pt x="6066" y="9148"/>
                    <a:pt x="7270" y="8516"/>
                    <a:pt x="8098" y="7573"/>
                  </a:cubicBezTo>
                  <a:lnTo>
                    <a:pt x="7145" y="6883"/>
                  </a:lnTo>
                  <a:cubicBezTo>
                    <a:pt x="7133" y="6871"/>
                    <a:pt x="7115" y="6865"/>
                    <a:pt x="7098" y="6865"/>
                  </a:cubicBezTo>
                  <a:cubicBezTo>
                    <a:pt x="7080" y="6865"/>
                    <a:pt x="7062" y="6871"/>
                    <a:pt x="7050" y="6883"/>
                  </a:cubicBezTo>
                  <a:cubicBezTo>
                    <a:pt x="6455" y="7526"/>
                    <a:pt x="5573" y="7931"/>
                    <a:pt x="4621" y="7931"/>
                  </a:cubicBezTo>
                  <a:cubicBezTo>
                    <a:pt x="2763" y="7931"/>
                    <a:pt x="1239" y="6430"/>
                    <a:pt x="1239" y="4597"/>
                  </a:cubicBezTo>
                  <a:cubicBezTo>
                    <a:pt x="1239" y="2763"/>
                    <a:pt x="2716" y="1239"/>
                    <a:pt x="4549" y="1191"/>
                  </a:cubicBezTo>
                  <a:cubicBezTo>
                    <a:pt x="4573" y="1191"/>
                    <a:pt x="4621" y="1167"/>
                    <a:pt x="4621" y="1144"/>
                  </a:cubicBezTo>
                  <a:lnTo>
                    <a:pt x="462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53"/>
            <p:cNvSpPr/>
            <p:nvPr/>
          </p:nvSpPr>
          <p:spPr>
            <a:xfrm>
              <a:off x="5613671" y="2177851"/>
              <a:ext cx="215175" cy="57603"/>
            </a:xfrm>
            <a:custGeom>
              <a:rect b="b" l="l" r="r" t="t"/>
              <a:pathLst>
                <a:path extrusionOk="0" h="1932" w="7217">
                  <a:moveTo>
                    <a:pt x="1" y="0"/>
                  </a:moveTo>
                  <a:cubicBezTo>
                    <a:pt x="811" y="1167"/>
                    <a:pt x="2144" y="1905"/>
                    <a:pt x="3668" y="1929"/>
                  </a:cubicBezTo>
                  <a:cubicBezTo>
                    <a:pt x="3718" y="1931"/>
                    <a:pt x="3768" y="1932"/>
                    <a:pt x="3817" y="1932"/>
                  </a:cubicBezTo>
                  <a:cubicBezTo>
                    <a:pt x="5185" y="1932"/>
                    <a:pt x="6389" y="1300"/>
                    <a:pt x="7217" y="357"/>
                  </a:cubicBezTo>
                  <a:lnTo>
                    <a:pt x="6836" y="72"/>
                  </a:lnTo>
                  <a:cubicBezTo>
                    <a:pt x="5972" y="959"/>
                    <a:pt x="4787" y="1549"/>
                    <a:pt x="3461" y="1549"/>
                  </a:cubicBezTo>
                  <a:cubicBezTo>
                    <a:pt x="3435" y="1549"/>
                    <a:pt x="3409" y="1549"/>
                    <a:pt x="3383" y="1548"/>
                  </a:cubicBezTo>
                  <a:cubicBezTo>
                    <a:pt x="2025" y="1548"/>
                    <a:pt x="834" y="953"/>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53"/>
            <p:cNvSpPr/>
            <p:nvPr/>
          </p:nvSpPr>
          <p:spPr>
            <a:xfrm>
              <a:off x="5552609" y="1928625"/>
              <a:ext cx="342992" cy="342246"/>
            </a:xfrm>
            <a:custGeom>
              <a:rect b="b" l="l" r="r" t="t"/>
              <a:pathLst>
                <a:path extrusionOk="0" h="11479" w="11504">
                  <a:moveTo>
                    <a:pt x="5693" y="0"/>
                  </a:moveTo>
                  <a:cubicBezTo>
                    <a:pt x="2525" y="24"/>
                    <a:pt x="1" y="2596"/>
                    <a:pt x="1" y="5740"/>
                  </a:cubicBezTo>
                  <a:cubicBezTo>
                    <a:pt x="1" y="8883"/>
                    <a:pt x="2573" y="11479"/>
                    <a:pt x="5740" y="11479"/>
                  </a:cubicBezTo>
                  <a:cubicBezTo>
                    <a:pt x="8908" y="11479"/>
                    <a:pt x="11456" y="8955"/>
                    <a:pt x="11503" y="5787"/>
                  </a:cubicBezTo>
                  <a:cubicBezTo>
                    <a:pt x="11503" y="5763"/>
                    <a:pt x="11456" y="5740"/>
                    <a:pt x="11432" y="5740"/>
                  </a:cubicBezTo>
                  <a:lnTo>
                    <a:pt x="10384" y="5740"/>
                  </a:lnTo>
                  <a:cubicBezTo>
                    <a:pt x="10360" y="5740"/>
                    <a:pt x="10336" y="5763"/>
                    <a:pt x="10336" y="5787"/>
                  </a:cubicBezTo>
                  <a:cubicBezTo>
                    <a:pt x="10315" y="8277"/>
                    <a:pt x="8291" y="10289"/>
                    <a:pt x="5781" y="10289"/>
                  </a:cubicBezTo>
                  <a:cubicBezTo>
                    <a:pt x="5434" y="10289"/>
                    <a:pt x="5078" y="10250"/>
                    <a:pt x="4716" y="10169"/>
                  </a:cubicBezTo>
                  <a:cubicBezTo>
                    <a:pt x="3002" y="9812"/>
                    <a:pt x="1692" y="8478"/>
                    <a:pt x="1311" y="6787"/>
                  </a:cubicBezTo>
                  <a:cubicBezTo>
                    <a:pt x="668" y="3811"/>
                    <a:pt x="2930" y="1167"/>
                    <a:pt x="5788" y="1167"/>
                  </a:cubicBezTo>
                  <a:lnTo>
                    <a:pt x="5740" y="48"/>
                  </a:lnTo>
                  <a:cubicBezTo>
                    <a:pt x="5740" y="24"/>
                    <a:pt x="5716" y="0"/>
                    <a:pt x="569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53"/>
            <p:cNvSpPr/>
            <p:nvPr/>
          </p:nvSpPr>
          <p:spPr>
            <a:xfrm>
              <a:off x="5638537" y="2099019"/>
              <a:ext cx="258466" cy="171854"/>
            </a:xfrm>
            <a:custGeom>
              <a:rect b="b" l="l" r="r" t="t"/>
              <a:pathLst>
                <a:path extrusionOk="0" h="5764" w="8669">
                  <a:moveTo>
                    <a:pt x="8264" y="1"/>
                  </a:moveTo>
                  <a:cubicBezTo>
                    <a:pt x="8145" y="3049"/>
                    <a:pt x="5597" y="5526"/>
                    <a:pt x="2501" y="5526"/>
                  </a:cubicBezTo>
                  <a:cubicBezTo>
                    <a:pt x="1620" y="5526"/>
                    <a:pt x="763" y="5335"/>
                    <a:pt x="0" y="4954"/>
                  </a:cubicBezTo>
                  <a:lnTo>
                    <a:pt x="0" y="4954"/>
                  </a:lnTo>
                  <a:cubicBezTo>
                    <a:pt x="882" y="5478"/>
                    <a:pt x="1858" y="5764"/>
                    <a:pt x="2930" y="5764"/>
                  </a:cubicBezTo>
                  <a:cubicBezTo>
                    <a:pt x="6073" y="5764"/>
                    <a:pt x="8645" y="3240"/>
                    <a:pt x="8669" y="72"/>
                  </a:cubicBezTo>
                  <a:cubicBezTo>
                    <a:pt x="8669" y="48"/>
                    <a:pt x="8645" y="25"/>
                    <a:pt x="8621"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53"/>
            <p:cNvSpPr/>
            <p:nvPr/>
          </p:nvSpPr>
          <p:spPr>
            <a:xfrm>
              <a:off x="5549777" y="1922214"/>
              <a:ext cx="352920" cy="353636"/>
            </a:xfrm>
            <a:custGeom>
              <a:rect b="b" l="l" r="r" t="t"/>
              <a:pathLst>
                <a:path extrusionOk="0" h="11861" w="11837">
                  <a:moveTo>
                    <a:pt x="5668" y="1549"/>
                  </a:moveTo>
                  <a:lnTo>
                    <a:pt x="5668" y="2406"/>
                  </a:lnTo>
                  <a:cubicBezTo>
                    <a:pt x="4764" y="2454"/>
                    <a:pt x="3930" y="2835"/>
                    <a:pt x="3311" y="3478"/>
                  </a:cubicBezTo>
                  <a:cubicBezTo>
                    <a:pt x="2668" y="4169"/>
                    <a:pt x="2287" y="5026"/>
                    <a:pt x="2287" y="5978"/>
                  </a:cubicBezTo>
                  <a:cubicBezTo>
                    <a:pt x="2287" y="7812"/>
                    <a:pt x="3716" y="9312"/>
                    <a:pt x="5502" y="9503"/>
                  </a:cubicBezTo>
                  <a:cubicBezTo>
                    <a:pt x="5597" y="9509"/>
                    <a:pt x="5692" y="9512"/>
                    <a:pt x="5785" y="9512"/>
                  </a:cubicBezTo>
                  <a:cubicBezTo>
                    <a:pt x="6087" y="9512"/>
                    <a:pt x="6378" y="9480"/>
                    <a:pt x="6669" y="9408"/>
                  </a:cubicBezTo>
                  <a:cubicBezTo>
                    <a:pt x="7002" y="9312"/>
                    <a:pt x="7288" y="9193"/>
                    <a:pt x="7597" y="9050"/>
                  </a:cubicBezTo>
                  <a:cubicBezTo>
                    <a:pt x="7812" y="8931"/>
                    <a:pt x="8026" y="8788"/>
                    <a:pt x="8193" y="8646"/>
                  </a:cubicBezTo>
                  <a:cubicBezTo>
                    <a:pt x="8217" y="8646"/>
                    <a:pt x="8360" y="8455"/>
                    <a:pt x="8360" y="8455"/>
                  </a:cubicBezTo>
                  <a:cubicBezTo>
                    <a:pt x="8407" y="8455"/>
                    <a:pt x="9122" y="8955"/>
                    <a:pt x="9098" y="8979"/>
                  </a:cubicBezTo>
                  <a:cubicBezTo>
                    <a:pt x="8883" y="9217"/>
                    <a:pt x="8645" y="9408"/>
                    <a:pt x="8383" y="9574"/>
                  </a:cubicBezTo>
                  <a:cubicBezTo>
                    <a:pt x="8098" y="9765"/>
                    <a:pt x="7859" y="9884"/>
                    <a:pt x="7574" y="10003"/>
                  </a:cubicBezTo>
                  <a:cubicBezTo>
                    <a:pt x="7003" y="10227"/>
                    <a:pt x="6398" y="10347"/>
                    <a:pt x="5787" y="10347"/>
                  </a:cubicBezTo>
                  <a:cubicBezTo>
                    <a:pt x="5684" y="10347"/>
                    <a:pt x="5581" y="10343"/>
                    <a:pt x="5478" y="10336"/>
                  </a:cubicBezTo>
                  <a:cubicBezTo>
                    <a:pt x="4454" y="10241"/>
                    <a:pt x="3454" y="9765"/>
                    <a:pt x="2715" y="9027"/>
                  </a:cubicBezTo>
                  <a:cubicBezTo>
                    <a:pt x="2477" y="8765"/>
                    <a:pt x="2239" y="8479"/>
                    <a:pt x="2073" y="8193"/>
                  </a:cubicBezTo>
                  <a:cubicBezTo>
                    <a:pt x="1620" y="7455"/>
                    <a:pt x="1406" y="6550"/>
                    <a:pt x="1477" y="5669"/>
                  </a:cubicBezTo>
                  <a:cubicBezTo>
                    <a:pt x="1525" y="5002"/>
                    <a:pt x="1691" y="4383"/>
                    <a:pt x="2025" y="3787"/>
                  </a:cubicBezTo>
                  <a:cubicBezTo>
                    <a:pt x="2430" y="3097"/>
                    <a:pt x="3025" y="2525"/>
                    <a:pt x="3668" y="2144"/>
                  </a:cubicBezTo>
                  <a:cubicBezTo>
                    <a:pt x="4025" y="1930"/>
                    <a:pt x="4454" y="1787"/>
                    <a:pt x="4859" y="1668"/>
                  </a:cubicBezTo>
                  <a:cubicBezTo>
                    <a:pt x="4930" y="1668"/>
                    <a:pt x="5668" y="1549"/>
                    <a:pt x="5668" y="1549"/>
                  </a:cubicBezTo>
                  <a:close/>
                  <a:moveTo>
                    <a:pt x="5883" y="1"/>
                  </a:moveTo>
                  <a:cubicBezTo>
                    <a:pt x="4287" y="25"/>
                    <a:pt x="2835" y="668"/>
                    <a:pt x="1739" y="1763"/>
                  </a:cubicBezTo>
                  <a:cubicBezTo>
                    <a:pt x="644" y="2883"/>
                    <a:pt x="1" y="4359"/>
                    <a:pt x="1" y="5931"/>
                  </a:cubicBezTo>
                  <a:cubicBezTo>
                    <a:pt x="1" y="7503"/>
                    <a:pt x="644" y="9003"/>
                    <a:pt x="1739" y="10122"/>
                  </a:cubicBezTo>
                  <a:cubicBezTo>
                    <a:pt x="2835" y="11265"/>
                    <a:pt x="4359" y="11861"/>
                    <a:pt x="5930" y="11861"/>
                  </a:cubicBezTo>
                  <a:cubicBezTo>
                    <a:pt x="7145" y="11861"/>
                    <a:pt x="8336" y="11503"/>
                    <a:pt x="9336" y="10789"/>
                  </a:cubicBezTo>
                  <a:cubicBezTo>
                    <a:pt x="10312" y="10098"/>
                    <a:pt x="11051" y="9122"/>
                    <a:pt x="11479" y="8003"/>
                  </a:cubicBezTo>
                  <a:lnTo>
                    <a:pt x="11479" y="7884"/>
                  </a:lnTo>
                  <a:cubicBezTo>
                    <a:pt x="11437" y="7820"/>
                    <a:pt x="11376" y="7790"/>
                    <a:pt x="11317" y="7790"/>
                  </a:cubicBezTo>
                  <a:cubicBezTo>
                    <a:pt x="11243" y="7790"/>
                    <a:pt x="11172" y="7838"/>
                    <a:pt x="11146" y="7931"/>
                  </a:cubicBezTo>
                  <a:cubicBezTo>
                    <a:pt x="10765" y="8955"/>
                    <a:pt x="10050" y="9860"/>
                    <a:pt x="9122" y="10503"/>
                  </a:cubicBezTo>
                  <a:cubicBezTo>
                    <a:pt x="8169" y="11170"/>
                    <a:pt x="7074" y="11527"/>
                    <a:pt x="5907" y="11527"/>
                  </a:cubicBezTo>
                  <a:cubicBezTo>
                    <a:pt x="4406" y="11527"/>
                    <a:pt x="3025" y="10932"/>
                    <a:pt x="1953" y="9884"/>
                  </a:cubicBezTo>
                  <a:cubicBezTo>
                    <a:pt x="906" y="8812"/>
                    <a:pt x="310" y="7407"/>
                    <a:pt x="310" y="5931"/>
                  </a:cubicBezTo>
                  <a:cubicBezTo>
                    <a:pt x="310" y="3335"/>
                    <a:pt x="2192" y="1025"/>
                    <a:pt x="4716" y="477"/>
                  </a:cubicBezTo>
                  <a:cubicBezTo>
                    <a:pt x="5049" y="430"/>
                    <a:pt x="5359" y="358"/>
                    <a:pt x="5716" y="358"/>
                  </a:cubicBezTo>
                  <a:lnTo>
                    <a:pt x="5716" y="1192"/>
                  </a:lnTo>
                  <a:cubicBezTo>
                    <a:pt x="5287" y="1216"/>
                    <a:pt x="4811" y="1287"/>
                    <a:pt x="4383" y="1430"/>
                  </a:cubicBezTo>
                  <a:cubicBezTo>
                    <a:pt x="4049" y="1549"/>
                    <a:pt x="3740" y="1692"/>
                    <a:pt x="3430" y="1882"/>
                  </a:cubicBezTo>
                  <a:cubicBezTo>
                    <a:pt x="3097" y="2097"/>
                    <a:pt x="2835" y="2287"/>
                    <a:pt x="2549" y="2573"/>
                  </a:cubicBezTo>
                  <a:cubicBezTo>
                    <a:pt x="1763" y="3311"/>
                    <a:pt x="1287" y="4288"/>
                    <a:pt x="1168" y="5359"/>
                  </a:cubicBezTo>
                  <a:cubicBezTo>
                    <a:pt x="1144" y="5621"/>
                    <a:pt x="1144" y="5907"/>
                    <a:pt x="1144" y="6145"/>
                  </a:cubicBezTo>
                  <a:cubicBezTo>
                    <a:pt x="1168" y="6645"/>
                    <a:pt x="1263" y="7145"/>
                    <a:pt x="1430" y="7622"/>
                  </a:cubicBezTo>
                  <a:cubicBezTo>
                    <a:pt x="1620" y="8098"/>
                    <a:pt x="1882" y="8550"/>
                    <a:pt x="2192" y="8931"/>
                  </a:cubicBezTo>
                  <a:cubicBezTo>
                    <a:pt x="3080" y="10051"/>
                    <a:pt x="4472" y="10680"/>
                    <a:pt x="5883" y="10680"/>
                  </a:cubicBezTo>
                  <a:cubicBezTo>
                    <a:pt x="6363" y="10680"/>
                    <a:pt x="6846" y="10607"/>
                    <a:pt x="7312" y="10455"/>
                  </a:cubicBezTo>
                  <a:cubicBezTo>
                    <a:pt x="7788" y="10313"/>
                    <a:pt x="8264" y="10074"/>
                    <a:pt x="8669" y="9765"/>
                  </a:cubicBezTo>
                  <a:cubicBezTo>
                    <a:pt x="9288" y="9312"/>
                    <a:pt x="9812" y="8693"/>
                    <a:pt x="10169" y="7979"/>
                  </a:cubicBezTo>
                  <a:cubicBezTo>
                    <a:pt x="10289" y="7741"/>
                    <a:pt x="10360" y="7479"/>
                    <a:pt x="10455" y="7217"/>
                  </a:cubicBezTo>
                  <a:cubicBezTo>
                    <a:pt x="10479" y="7098"/>
                    <a:pt x="10527" y="6931"/>
                    <a:pt x="10550" y="6812"/>
                  </a:cubicBezTo>
                  <a:cubicBezTo>
                    <a:pt x="10574" y="6693"/>
                    <a:pt x="10646" y="6097"/>
                    <a:pt x="10646" y="6097"/>
                  </a:cubicBezTo>
                  <a:lnTo>
                    <a:pt x="11479" y="6097"/>
                  </a:lnTo>
                  <a:cubicBezTo>
                    <a:pt x="11479" y="6455"/>
                    <a:pt x="11408" y="6812"/>
                    <a:pt x="11313" y="7169"/>
                  </a:cubicBezTo>
                  <a:cubicBezTo>
                    <a:pt x="11313" y="7217"/>
                    <a:pt x="11313" y="7264"/>
                    <a:pt x="11360" y="7288"/>
                  </a:cubicBezTo>
                  <a:cubicBezTo>
                    <a:pt x="11408" y="7336"/>
                    <a:pt x="11464" y="7357"/>
                    <a:pt x="11515" y="7357"/>
                  </a:cubicBezTo>
                  <a:cubicBezTo>
                    <a:pt x="11591" y="7357"/>
                    <a:pt x="11656" y="7312"/>
                    <a:pt x="11670" y="7241"/>
                  </a:cubicBezTo>
                  <a:cubicBezTo>
                    <a:pt x="11765" y="6860"/>
                    <a:pt x="11836" y="6431"/>
                    <a:pt x="11836" y="6026"/>
                  </a:cubicBezTo>
                  <a:cubicBezTo>
                    <a:pt x="11836" y="5955"/>
                    <a:pt x="11789" y="5907"/>
                    <a:pt x="11765" y="5836"/>
                  </a:cubicBezTo>
                  <a:cubicBezTo>
                    <a:pt x="11717" y="5788"/>
                    <a:pt x="11646" y="5788"/>
                    <a:pt x="11598" y="5788"/>
                  </a:cubicBezTo>
                  <a:lnTo>
                    <a:pt x="10550" y="5788"/>
                  </a:lnTo>
                  <a:cubicBezTo>
                    <a:pt x="10431" y="5788"/>
                    <a:pt x="10312" y="5907"/>
                    <a:pt x="10312" y="6002"/>
                  </a:cubicBezTo>
                  <a:cubicBezTo>
                    <a:pt x="10312" y="7002"/>
                    <a:pt x="9955" y="7955"/>
                    <a:pt x="9360" y="8693"/>
                  </a:cubicBezTo>
                  <a:lnTo>
                    <a:pt x="8550" y="8122"/>
                  </a:lnTo>
                  <a:cubicBezTo>
                    <a:pt x="8511" y="8102"/>
                    <a:pt x="8463" y="8090"/>
                    <a:pt x="8414" y="8090"/>
                  </a:cubicBezTo>
                  <a:cubicBezTo>
                    <a:pt x="8345" y="8090"/>
                    <a:pt x="8272" y="8114"/>
                    <a:pt x="8217" y="8169"/>
                  </a:cubicBezTo>
                  <a:cubicBezTo>
                    <a:pt x="7669" y="8765"/>
                    <a:pt x="6883" y="9122"/>
                    <a:pt x="6073" y="9146"/>
                  </a:cubicBezTo>
                  <a:lnTo>
                    <a:pt x="6073" y="8169"/>
                  </a:lnTo>
                  <a:cubicBezTo>
                    <a:pt x="6073" y="8050"/>
                    <a:pt x="6002" y="7931"/>
                    <a:pt x="5835" y="7931"/>
                  </a:cubicBezTo>
                  <a:cubicBezTo>
                    <a:pt x="4930" y="7884"/>
                    <a:pt x="4144" y="7241"/>
                    <a:pt x="3978" y="6336"/>
                  </a:cubicBezTo>
                  <a:cubicBezTo>
                    <a:pt x="3936" y="6274"/>
                    <a:pt x="3877" y="6212"/>
                    <a:pt x="3800" y="6212"/>
                  </a:cubicBezTo>
                  <a:cubicBezTo>
                    <a:pt x="3788" y="6212"/>
                    <a:pt x="3776" y="6213"/>
                    <a:pt x="3763" y="6217"/>
                  </a:cubicBezTo>
                  <a:cubicBezTo>
                    <a:pt x="3668" y="6264"/>
                    <a:pt x="3620" y="6336"/>
                    <a:pt x="3644" y="6431"/>
                  </a:cubicBezTo>
                  <a:cubicBezTo>
                    <a:pt x="3859" y="7455"/>
                    <a:pt x="4716" y="8193"/>
                    <a:pt x="5764" y="8288"/>
                  </a:cubicBezTo>
                  <a:lnTo>
                    <a:pt x="5764" y="9146"/>
                  </a:lnTo>
                  <a:lnTo>
                    <a:pt x="5716" y="9146"/>
                  </a:lnTo>
                  <a:cubicBezTo>
                    <a:pt x="5407" y="9122"/>
                    <a:pt x="5049" y="9050"/>
                    <a:pt x="4740" y="8931"/>
                  </a:cubicBezTo>
                  <a:cubicBezTo>
                    <a:pt x="4049" y="8669"/>
                    <a:pt x="3501" y="8169"/>
                    <a:pt x="3144" y="7526"/>
                  </a:cubicBezTo>
                  <a:cubicBezTo>
                    <a:pt x="2858" y="7050"/>
                    <a:pt x="2715" y="6407"/>
                    <a:pt x="2715" y="5836"/>
                  </a:cubicBezTo>
                  <a:cubicBezTo>
                    <a:pt x="2739" y="5073"/>
                    <a:pt x="3073" y="4288"/>
                    <a:pt x="3620" y="3716"/>
                  </a:cubicBezTo>
                  <a:cubicBezTo>
                    <a:pt x="3763" y="3573"/>
                    <a:pt x="3882" y="3454"/>
                    <a:pt x="4049" y="3335"/>
                  </a:cubicBezTo>
                  <a:cubicBezTo>
                    <a:pt x="4144" y="3287"/>
                    <a:pt x="4263" y="3192"/>
                    <a:pt x="4383" y="3121"/>
                  </a:cubicBezTo>
                  <a:lnTo>
                    <a:pt x="4740" y="3930"/>
                  </a:lnTo>
                  <a:cubicBezTo>
                    <a:pt x="4144" y="4288"/>
                    <a:pt x="3692" y="4907"/>
                    <a:pt x="3620" y="5597"/>
                  </a:cubicBezTo>
                  <a:cubicBezTo>
                    <a:pt x="3620" y="5621"/>
                    <a:pt x="3620" y="5693"/>
                    <a:pt x="3644" y="5716"/>
                  </a:cubicBezTo>
                  <a:cubicBezTo>
                    <a:pt x="3689" y="5761"/>
                    <a:pt x="3741" y="5783"/>
                    <a:pt x="3788" y="5783"/>
                  </a:cubicBezTo>
                  <a:cubicBezTo>
                    <a:pt x="3865" y="5783"/>
                    <a:pt x="3930" y="5725"/>
                    <a:pt x="3930" y="5621"/>
                  </a:cubicBezTo>
                  <a:cubicBezTo>
                    <a:pt x="4025" y="5026"/>
                    <a:pt x="4406" y="4502"/>
                    <a:pt x="4978" y="4192"/>
                  </a:cubicBezTo>
                  <a:cubicBezTo>
                    <a:pt x="5097" y="4145"/>
                    <a:pt x="5121" y="4002"/>
                    <a:pt x="5097" y="3883"/>
                  </a:cubicBezTo>
                  <a:lnTo>
                    <a:pt x="4716" y="2978"/>
                  </a:lnTo>
                  <a:cubicBezTo>
                    <a:pt x="5073" y="2835"/>
                    <a:pt x="5454" y="2740"/>
                    <a:pt x="5883" y="2740"/>
                  </a:cubicBezTo>
                  <a:cubicBezTo>
                    <a:pt x="6002" y="2740"/>
                    <a:pt x="6121" y="2621"/>
                    <a:pt x="6121" y="2502"/>
                  </a:cubicBezTo>
                  <a:lnTo>
                    <a:pt x="6121" y="239"/>
                  </a:lnTo>
                  <a:lnTo>
                    <a:pt x="6121" y="192"/>
                  </a:lnTo>
                  <a:cubicBezTo>
                    <a:pt x="6073" y="72"/>
                    <a:pt x="6002" y="1"/>
                    <a:pt x="588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53"/>
            <p:cNvSpPr/>
            <p:nvPr/>
          </p:nvSpPr>
          <p:spPr>
            <a:xfrm>
              <a:off x="5745038" y="1999615"/>
              <a:ext cx="41204" cy="63238"/>
            </a:xfrm>
            <a:custGeom>
              <a:rect b="b" l="l" r="r" t="t"/>
              <a:pathLst>
                <a:path extrusionOk="0" h="2121" w="1382">
                  <a:moveTo>
                    <a:pt x="215" y="1"/>
                  </a:moveTo>
                  <a:cubicBezTo>
                    <a:pt x="96" y="1"/>
                    <a:pt x="1" y="120"/>
                    <a:pt x="48" y="239"/>
                  </a:cubicBezTo>
                  <a:cubicBezTo>
                    <a:pt x="72" y="287"/>
                    <a:pt x="120" y="358"/>
                    <a:pt x="215" y="358"/>
                  </a:cubicBezTo>
                  <a:lnTo>
                    <a:pt x="906" y="358"/>
                  </a:lnTo>
                  <a:lnTo>
                    <a:pt x="239" y="1858"/>
                  </a:lnTo>
                  <a:cubicBezTo>
                    <a:pt x="215" y="1954"/>
                    <a:pt x="239" y="2025"/>
                    <a:pt x="310" y="2073"/>
                  </a:cubicBezTo>
                  <a:cubicBezTo>
                    <a:pt x="334" y="2120"/>
                    <a:pt x="405" y="2120"/>
                    <a:pt x="429" y="2120"/>
                  </a:cubicBezTo>
                  <a:cubicBezTo>
                    <a:pt x="477" y="2120"/>
                    <a:pt x="548" y="2049"/>
                    <a:pt x="572" y="2025"/>
                  </a:cubicBezTo>
                  <a:lnTo>
                    <a:pt x="1358" y="263"/>
                  </a:lnTo>
                  <a:cubicBezTo>
                    <a:pt x="1382" y="167"/>
                    <a:pt x="1358" y="96"/>
                    <a:pt x="1263" y="25"/>
                  </a:cubicBezTo>
                  <a:cubicBezTo>
                    <a:pt x="1239" y="1"/>
                    <a:pt x="1191" y="1"/>
                    <a:pt x="1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53"/>
            <p:cNvSpPr/>
            <p:nvPr/>
          </p:nvSpPr>
          <p:spPr>
            <a:xfrm>
              <a:off x="5786928" y="1997498"/>
              <a:ext cx="42635" cy="66070"/>
            </a:xfrm>
            <a:custGeom>
              <a:rect b="b" l="l" r="r" t="t"/>
              <a:pathLst>
                <a:path extrusionOk="0" h="2216" w="1430">
                  <a:moveTo>
                    <a:pt x="382" y="0"/>
                  </a:moveTo>
                  <a:cubicBezTo>
                    <a:pt x="358" y="0"/>
                    <a:pt x="334" y="24"/>
                    <a:pt x="334" y="72"/>
                  </a:cubicBezTo>
                  <a:lnTo>
                    <a:pt x="167" y="1001"/>
                  </a:lnTo>
                  <a:lnTo>
                    <a:pt x="167" y="1024"/>
                  </a:lnTo>
                  <a:cubicBezTo>
                    <a:pt x="202" y="1129"/>
                    <a:pt x="288" y="1195"/>
                    <a:pt x="369" y="1195"/>
                  </a:cubicBezTo>
                  <a:cubicBezTo>
                    <a:pt x="399" y="1195"/>
                    <a:pt x="428" y="1186"/>
                    <a:pt x="453" y="1167"/>
                  </a:cubicBezTo>
                  <a:cubicBezTo>
                    <a:pt x="525" y="1143"/>
                    <a:pt x="596" y="1096"/>
                    <a:pt x="763" y="1096"/>
                  </a:cubicBezTo>
                  <a:lnTo>
                    <a:pt x="810" y="1096"/>
                  </a:lnTo>
                  <a:cubicBezTo>
                    <a:pt x="977" y="1167"/>
                    <a:pt x="1072" y="1334"/>
                    <a:pt x="1072" y="1501"/>
                  </a:cubicBezTo>
                  <a:cubicBezTo>
                    <a:pt x="1072" y="1691"/>
                    <a:pt x="882" y="1858"/>
                    <a:pt x="715" y="1858"/>
                  </a:cubicBezTo>
                  <a:cubicBezTo>
                    <a:pt x="525" y="1858"/>
                    <a:pt x="382" y="1739"/>
                    <a:pt x="358" y="1548"/>
                  </a:cubicBezTo>
                  <a:lnTo>
                    <a:pt x="358" y="1501"/>
                  </a:lnTo>
                  <a:cubicBezTo>
                    <a:pt x="358" y="1391"/>
                    <a:pt x="275" y="1301"/>
                    <a:pt x="177" y="1301"/>
                  </a:cubicBezTo>
                  <a:cubicBezTo>
                    <a:pt x="127" y="1301"/>
                    <a:pt x="73" y="1325"/>
                    <a:pt x="24" y="1382"/>
                  </a:cubicBezTo>
                  <a:cubicBezTo>
                    <a:pt x="1" y="1382"/>
                    <a:pt x="1" y="1405"/>
                    <a:pt x="1" y="1405"/>
                  </a:cubicBezTo>
                  <a:lnTo>
                    <a:pt x="1" y="1596"/>
                  </a:lnTo>
                  <a:cubicBezTo>
                    <a:pt x="72" y="1953"/>
                    <a:pt x="358" y="2215"/>
                    <a:pt x="715" y="2215"/>
                  </a:cubicBezTo>
                  <a:cubicBezTo>
                    <a:pt x="1096" y="2215"/>
                    <a:pt x="1406" y="1905"/>
                    <a:pt x="1406" y="1477"/>
                  </a:cubicBezTo>
                  <a:cubicBezTo>
                    <a:pt x="1430" y="1143"/>
                    <a:pt x="1263" y="834"/>
                    <a:pt x="882" y="715"/>
                  </a:cubicBezTo>
                  <a:lnTo>
                    <a:pt x="572" y="715"/>
                  </a:lnTo>
                  <a:lnTo>
                    <a:pt x="620" y="358"/>
                  </a:lnTo>
                  <a:lnTo>
                    <a:pt x="1120" y="358"/>
                  </a:lnTo>
                  <a:cubicBezTo>
                    <a:pt x="1239" y="358"/>
                    <a:pt x="1358" y="191"/>
                    <a:pt x="1215" y="24"/>
                  </a:cubicBezTo>
                  <a:cubicBezTo>
                    <a:pt x="1215" y="0"/>
                    <a:pt x="1215" y="0"/>
                    <a:pt x="1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53"/>
            <p:cNvSpPr/>
            <p:nvPr/>
          </p:nvSpPr>
          <p:spPr>
            <a:xfrm>
              <a:off x="5848705" y="1995829"/>
              <a:ext cx="37656" cy="71973"/>
            </a:xfrm>
            <a:custGeom>
              <a:rect b="b" l="l" r="r" t="t"/>
              <a:pathLst>
                <a:path extrusionOk="0" h="2414" w="1263">
                  <a:moveTo>
                    <a:pt x="1074" y="0"/>
                  </a:moveTo>
                  <a:cubicBezTo>
                    <a:pt x="997" y="0"/>
                    <a:pt x="924" y="31"/>
                    <a:pt x="905" y="104"/>
                  </a:cubicBezTo>
                  <a:lnTo>
                    <a:pt x="48" y="2176"/>
                  </a:lnTo>
                  <a:cubicBezTo>
                    <a:pt x="1" y="2271"/>
                    <a:pt x="48" y="2390"/>
                    <a:pt x="143" y="2414"/>
                  </a:cubicBezTo>
                  <a:lnTo>
                    <a:pt x="191" y="2414"/>
                  </a:lnTo>
                  <a:cubicBezTo>
                    <a:pt x="263" y="2414"/>
                    <a:pt x="334" y="2390"/>
                    <a:pt x="382" y="2319"/>
                  </a:cubicBezTo>
                  <a:lnTo>
                    <a:pt x="1239" y="247"/>
                  </a:lnTo>
                  <a:cubicBezTo>
                    <a:pt x="1263" y="152"/>
                    <a:pt x="1239" y="33"/>
                    <a:pt x="1144" y="9"/>
                  </a:cubicBezTo>
                  <a:cubicBezTo>
                    <a:pt x="1121" y="3"/>
                    <a:pt x="1097" y="0"/>
                    <a:pt x="107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53"/>
            <p:cNvSpPr/>
            <p:nvPr/>
          </p:nvSpPr>
          <p:spPr>
            <a:xfrm>
              <a:off x="5838777" y="1999615"/>
              <a:ext cx="15653" cy="15653"/>
            </a:xfrm>
            <a:custGeom>
              <a:rect b="b" l="l" r="r" t="t"/>
              <a:pathLst>
                <a:path extrusionOk="0" h="525" w="525">
                  <a:moveTo>
                    <a:pt x="262" y="1"/>
                  </a:moveTo>
                  <a:cubicBezTo>
                    <a:pt x="119" y="1"/>
                    <a:pt x="0" y="120"/>
                    <a:pt x="0" y="263"/>
                  </a:cubicBezTo>
                  <a:cubicBezTo>
                    <a:pt x="0" y="406"/>
                    <a:pt x="119" y="525"/>
                    <a:pt x="262" y="525"/>
                  </a:cubicBezTo>
                  <a:cubicBezTo>
                    <a:pt x="405" y="525"/>
                    <a:pt x="524" y="406"/>
                    <a:pt x="524" y="263"/>
                  </a:cubicBezTo>
                  <a:cubicBezTo>
                    <a:pt x="524" y="120"/>
                    <a:pt x="405" y="1"/>
                    <a:pt x="26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53"/>
            <p:cNvSpPr/>
            <p:nvPr/>
          </p:nvSpPr>
          <p:spPr>
            <a:xfrm>
              <a:off x="5879952" y="2048602"/>
              <a:ext cx="16368" cy="15653"/>
            </a:xfrm>
            <a:custGeom>
              <a:rect b="b" l="l" r="r" t="t"/>
              <a:pathLst>
                <a:path extrusionOk="0" h="525" w="549">
                  <a:moveTo>
                    <a:pt x="262" y="1"/>
                  </a:moveTo>
                  <a:cubicBezTo>
                    <a:pt x="119" y="1"/>
                    <a:pt x="0" y="120"/>
                    <a:pt x="0" y="263"/>
                  </a:cubicBezTo>
                  <a:cubicBezTo>
                    <a:pt x="0" y="406"/>
                    <a:pt x="119" y="525"/>
                    <a:pt x="262" y="525"/>
                  </a:cubicBezTo>
                  <a:cubicBezTo>
                    <a:pt x="429" y="525"/>
                    <a:pt x="548" y="406"/>
                    <a:pt x="548" y="263"/>
                  </a:cubicBezTo>
                  <a:cubicBezTo>
                    <a:pt x="548" y="120"/>
                    <a:pt x="429" y="1"/>
                    <a:pt x="26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2" name="Google Shape;3692;p53"/>
          <p:cNvGrpSpPr/>
          <p:nvPr/>
        </p:nvGrpSpPr>
        <p:grpSpPr>
          <a:xfrm>
            <a:off x="6271189" y="1922214"/>
            <a:ext cx="355037" cy="353636"/>
            <a:chOff x="6156877" y="1922214"/>
            <a:chExt cx="355037" cy="353636"/>
          </a:xfrm>
        </p:grpSpPr>
        <p:sp>
          <p:nvSpPr>
            <p:cNvPr id="3693" name="Google Shape;3693;p53"/>
            <p:cNvSpPr/>
            <p:nvPr/>
          </p:nvSpPr>
          <p:spPr>
            <a:xfrm>
              <a:off x="6222888" y="1986138"/>
              <a:ext cx="225103" cy="225103"/>
            </a:xfrm>
            <a:custGeom>
              <a:rect b="b" l="l" r="r" t="t"/>
              <a:pathLst>
                <a:path extrusionOk="0" h="7550" w="7550">
                  <a:moveTo>
                    <a:pt x="3787" y="0"/>
                  </a:moveTo>
                  <a:cubicBezTo>
                    <a:pt x="1692" y="0"/>
                    <a:pt x="1" y="1691"/>
                    <a:pt x="1" y="3787"/>
                  </a:cubicBezTo>
                  <a:cubicBezTo>
                    <a:pt x="1" y="5859"/>
                    <a:pt x="1692" y="7549"/>
                    <a:pt x="3787" y="7549"/>
                  </a:cubicBezTo>
                  <a:cubicBezTo>
                    <a:pt x="5859" y="7549"/>
                    <a:pt x="7550" y="5859"/>
                    <a:pt x="7550" y="3787"/>
                  </a:cubicBezTo>
                  <a:cubicBezTo>
                    <a:pt x="7550" y="1691"/>
                    <a:pt x="5859" y="0"/>
                    <a:pt x="3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53"/>
            <p:cNvSpPr/>
            <p:nvPr/>
          </p:nvSpPr>
          <p:spPr>
            <a:xfrm>
              <a:off x="6259829" y="2006711"/>
              <a:ext cx="198121" cy="205008"/>
            </a:xfrm>
            <a:custGeom>
              <a:rect b="b" l="l" r="r" t="t"/>
              <a:pathLst>
                <a:path extrusionOk="0" h="6876" w="6645">
                  <a:moveTo>
                    <a:pt x="4644" y="1"/>
                  </a:moveTo>
                  <a:cubicBezTo>
                    <a:pt x="4668" y="49"/>
                    <a:pt x="4739" y="96"/>
                    <a:pt x="4811" y="144"/>
                  </a:cubicBezTo>
                  <a:cubicBezTo>
                    <a:pt x="6263" y="1596"/>
                    <a:pt x="6263" y="4026"/>
                    <a:pt x="4811" y="5478"/>
                  </a:cubicBezTo>
                  <a:cubicBezTo>
                    <a:pt x="4071" y="6218"/>
                    <a:pt x="3104" y="6585"/>
                    <a:pt x="2137" y="6585"/>
                  </a:cubicBezTo>
                  <a:cubicBezTo>
                    <a:pt x="1390" y="6585"/>
                    <a:pt x="643" y="6366"/>
                    <a:pt x="0" y="5931"/>
                  </a:cubicBezTo>
                  <a:lnTo>
                    <a:pt x="0" y="5931"/>
                  </a:lnTo>
                  <a:cubicBezTo>
                    <a:pt x="721" y="6560"/>
                    <a:pt x="1618" y="6876"/>
                    <a:pt x="2513" y="6876"/>
                  </a:cubicBezTo>
                  <a:cubicBezTo>
                    <a:pt x="3482" y="6876"/>
                    <a:pt x="4449" y="6506"/>
                    <a:pt x="5192" y="5764"/>
                  </a:cubicBezTo>
                  <a:cubicBezTo>
                    <a:pt x="6644" y="4287"/>
                    <a:pt x="6644" y="1906"/>
                    <a:pt x="5192" y="453"/>
                  </a:cubicBezTo>
                  <a:cubicBezTo>
                    <a:pt x="5001" y="263"/>
                    <a:pt x="4834" y="120"/>
                    <a:pt x="4644" y="1"/>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53"/>
            <p:cNvSpPr/>
            <p:nvPr/>
          </p:nvSpPr>
          <p:spPr>
            <a:xfrm>
              <a:off x="6163257" y="1943175"/>
              <a:ext cx="343678" cy="312431"/>
            </a:xfrm>
            <a:custGeom>
              <a:rect b="b" l="l" r="r" t="t"/>
              <a:pathLst>
                <a:path extrusionOk="0" h="10479" w="11527">
                  <a:moveTo>
                    <a:pt x="5763" y="1477"/>
                  </a:moveTo>
                  <a:cubicBezTo>
                    <a:pt x="6734" y="1477"/>
                    <a:pt x="7704" y="1846"/>
                    <a:pt x="8431" y="2584"/>
                  </a:cubicBezTo>
                  <a:cubicBezTo>
                    <a:pt x="9883" y="4037"/>
                    <a:pt x="9883" y="6418"/>
                    <a:pt x="8431" y="7895"/>
                  </a:cubicBezTo>
                  <a:cubicBezTo>
                    <a:pt x="7704" y="8633"/>
                    <a:pt x="6734" y="9002"/>
                    <a:pt x="5763" y="9002"/>
                  </a:cubicBezTo>
                  <a:cubicBezTo>
                    <a:pt x="4793" y="9002"/>
                    <a:pt x="3823" y="8633"/>
                    <a:pt x="3096" y="7895"/>
                  </a:cubicBezTo>
                  <a:cubicBezTo>
                    <a:pt x="1644" y="6442"/>
                    <a:pt x="1644" y="4037"/>
                    <a:pt x="3096" y="2584"/>
                  </a:cubicBezTo>
                  <a:cubicBezTo>
                    <a:pt x="3823" y="1846"/>
                    <a:pt x="4793" y="1477"/>
                    <a:pt x="5763" y="1477"/>
                  </a:cubicBezTo>
                  <a:close/>
                  <a:moveTo>
                    <a:pt x="5746" y="1"/>
                  </a:moveTo>
                  <a:cubicBezTo>
                    <a:pt x="4400" y="1"/>
                    <a:pt x="3061" y="513"/>
                    <a:pt x="2048" y="1537"/>
                  </a:cubicBezTo>
                  <a:cubicBezTo>
                    <a:pt x="0" y="3585"/>
                    <a:pt x="0" y="6919"/>
                    <a:pt x="2048" y="8943"/>
                  </a:cubicBezTo>
                  <a:cubicBezTo>
                    <a:pt x="3084" y="9967"/>
                    <a:pt x="4436" y="10479"/>
                    <a:pt x="5781" y="10479"/>
                  </a:cubicBezTo>
                  <a:cubicBezTo>
                    <a:pt x="7127" y="10479"/>
                    <a:pt x="8466" y="9967"/>
                    <a:pt x="9479" y="8943"/>
                  </a:cubicBezTo>
                  <a:cubicBezTo>
                    <a:pt x="11527" y="6895"/>
                    <a:pt x="11527" y="3561"/>
                    <a:pt x="9479" y="1537"/>
                  </a:cubicBezTo>
                  <a:cubicBezTo>
                    <a:pt x="8443" y="513"/>
                    <a:pt x="7091" y="1"/>
                    <a:pt x="5746"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53"/>
            <p:cNvSpPr/>
            <p:nvPr/>
          </p:nvSpPr>
          <p:spPr>
            <a:xfrm>
              <a:off x="6298858" y="1944248"/>
              <a:ext cx="208079" cy="311626"/>
            </a:xfrm>
            <a:custGeom>
              <a:rect b="b" l="l" r="r" t="t"/>
              <a:pathLst>
                <a:path extrusionOk="0" h="10452" w="6979">
                  <a:moveTo>
                    <a:pt x="1954" y="0"/>
                  </a:moveTo>
                  <a:lnTo>
                    <a:pt x="1954" y="0"/>
                  </a:lnTo>
                  <a:cubicBezTo>
                    <a:pt x="2859" y="215"/>
                    <a:pt x="3740" y="691"/>
                    <a:pt x="4454" y="1405"/>
                  </a:cubicBezTo>
                  <a:cubicBezTo>
                    <a:pt x="6502" y="3453"/>
                    <a:pt x="6502" y="6787"/>
                    <a:pt x="4454" y="8812"/>
                  </a:cubicBezTo>
                  <a:cubicBezTo>
                    <a:pt x="3407" y="9859"/>
                    <a:pt x="2086" y="10361"/>
                    <a:pt x="738" y="10361"/>
                  </a:cubicBezTo>
                  <a:cubicBezTo>
                    <a:pt x="493" y="10361"/>
                    <a:pt x="247" y="10345"/>
                    <a:pt x="1" y="10312"/>
                  </a:cubicBezTo>
                  <a:lnTo>
                    <a:pt x="1" y="10312"/>
                  </a:lnTo>
                  <a:cubicBezTo>
                    <a:pt x="402" y="10405"/>
                    <a:pt x="810" y="10452"/>
                    <a:pt x="1217" y="10452"/>
                  </a:cubicBezTo>
                  <a:cubicBezTo>
                    <a:pt x="2577" y="10452"/>
                    <a:pt x="3928" y="9933"/>
                    <a:pt x="4954" y="8907"/>
                  </a:cubicBezTo>
                  <a:cubicBezTo>
                    <a:pt x="6979" y="6859"/>
                    <a:pt x="6979" y="3525"/>
                    <a:pt x="4931" y="1501"/>
                  </a:cubicBezTo>
                  <a:cubicBezTo>
                    <a:pt x="4097" y="667"/>
                    <a:pt x="3049" y="167"/>
                    <a:pt x="1954"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53"/>
            <p:cNvSpPr/>
            <p:nvPr/>
          </p:nvSpPr>
          <p:spPr>
            <a:xfrm>
              <a:off x="6224320" y="1988971"/>
              <a:ext cx="282616" cy="266636"/>
            </a:xfrm>
            <a:custGeom>
              <a:rect b="b" l="l" r="r" t="t"/>
              <a:pathLst>
                <a:path extrusionOk="0" h="8943" w="9479">
                  <a:moveTo>
                    <a:pt x="7431" y="1"/>
                  </a:moveTo>
                  <a:lnTo>
                    <a:pt x="6383" y="1048"/>
                  </a:lnTo>
                  <a:cubicBezTo>
                    <a:pt x="7835" y="2501"/>
                    <a:pt x="7835" y="4906"/>
                    <a:pt x="6383" y="6359"/>
                  </a:cubicBezTo>
                  <a:cubicBezTo>
                    <a:pt x="5656" y="7097"/>
                    <a:pt x="4686" y="7466"/>
                    <a:pt x="3715" y="7466"/>
                  </a:cubicBezTo>
                  <a:cubicBezTo>
                    <a:pt x="2745" y="7466"/>
                    <a:pt x="1775" y="7097"/>
                    <a:pt x="1048" y="6359"/>
                  </a:cubicBezTo>
                  <a:lnTo>
                    <a:pt x="0" y="7407"/>
                  </a:lnTo>
                  <a:cubicBezTo>
                    <a:pt x="1013" y="8431"/>
                    <a:pt x="2352" y="8943"/>
                    <a:pt x="3698" y="8943"/>
                  </a:cubicBezTo>
                  <a:cubicBezTo>
                    <a:pt x="5043" y="8943"/>
                    <a:pt x="6395" y="8431"/>
                    <a:pt x="7431" y="7407"/>
                  </a:cubicBezTo>
                  <a:cubicBezTo>
                    <a:pt x="9479" y="5383"/>
                    <a:pt x="9479" y="2049"/>
                    <a:pt x="74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53"/>
            <p:cNvSpPr/>
            <p:nvPr/>
          </p:nvSpPr>
          <p:spPr>
            <a:xfrm>
              <a:off x="6298858" y="1988971"/>
              <a:ext cx="208079" cy="267023"/>
            </a:xfrm>
            <a:custGeom>
              <a:rect b="b" l="l" r="r" t="t"/>
              <a:pathLst>
                <a:path extrusionOk="0" h="8956" w="6979">
                  <a:moveTo>
                    <a:pt x="1" y="8812"/>
                  </a:moveTo>
                  <a:cubicBezTo>
                    <a:pt x="3" y="8812"/>
                    <a:pt x="5" y="8812"/>
                    <a:pt x="7" y="8813"/>
                  </a:cubicBezTo>
                  <a:lnTo>
                    <a:pt x="7" y="8813"/>
                  </a:lnTo>
                  <a:cubicBezTo>
                    <a:pt x="4" y="8812"/>
                    <a:pt x="2" y="8812"/>
                    <a:pt x="1" y="8812"/>
                  </a:cubicBezTo>
                  <a:close/>
                  <a:moveTo>
                    <a:pt x="4931" y="1"/>
                  </a:moveTo>
                  <a:lnTo>
                    <a:pt x="4716" y="215"/>
                  </a:lnTo>
                  <a:cubicBezTo>
                    <a:pt x="6502" y="2263"/>
                    <a:pt x="6383" y="5383"/>
                    <a:pt x="4454" y="7312"/>
                  </a:cubicBezTo>
                  <a:cubicBezTo>
                    <a:pt x="3407" y="8359"/>
                    <a:pt x="2086" y="8861"/>
                    <a:pt x="738" y="8861"/>
                  </a:cubicBezTo>
                  <a:cubicBezTo>
                    <a:pt x="495" y="8861"/>
                    <a:pt x="251" y="8845"/>
                    <a:pt x="7" y="8813"/>
                  </a:cubicBezTo>
                  <a:lnTo>
                    <a:pt x="7" y="8813"/>
                  </a:lnTo>
                  <a:cubicBezTo>
                    <a:pt x="75" y="8825"/>
                    <a:pt x="600" y="8955"/>
                    <a:pt x="1168" y="8955"/>
                  </a:cubicBezTo>
                  <a:cubicBezTo>
                    <a:pt x="1198" y="8955"/>
                    <a:pt x="1228" y="8956"/>
                    <a:pt x="1258" y="8956"/>
                  </a:cubicBezTo>
                  <a:cubicBezTo>
                    <a:pt x="2608" y="8956"/>
                    <a:pt x="3929" y="8432"/>
                    <a:pt x="4954" y="7407"/>
                  </a:cubicBezTo>
                  <a:cubicBezTo>
                    <a:pt x="6979" y="5359"/>
                    <a:pt x="6979" y="2025"/>
                    <a:pt x="493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53"/>
            <p:cNvSpPr/>
            <p:nvPr/>
          </p:nvSpPr>
          <p:spPr>
            <a:xfrm>
              <a:off x="6163257" y="1927909"/>
              <a:ext cx="172569" cy="171854"/>
            </a:xfrm>
            <a:custGeom>
              <a:rect b="b" l="l" r="r" t="t"/>
              <a:pathLst>
                <a:path extrusionOk="0" h="5764" w="5788">
                  <a:moveTo>
                    <a:pt x="5787" y="1"/>
                  </a:moveTo>
                  <a:cubicBezTo>
                    <a:pt x="2596" y="1"/>
                    <a:pt x="0" y="2549"/>
                    <a:pt x="0" y="5764"/>
                  </a:cubicBezTo>
                  <a:lnTo>
                    <a:pt x="2691" y="5764"/>
                  </a:lnTo>
                  <a:lnTo>
                    <a:pt x="2691" y="5740"/>
                  </a:lnTo>
                  <a:cubicBezTo>
                    <a:pt x="2691" y="4025"/>
                    <a:pt x="4049" y="2668"/>
                    <a:pt x="5787" y="2668"/>
                  </a:cubicBezTo>
                  <a:lnTo>
                    <a:pt x="57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53"/>
            <p:cNvSpPr/>
            <p:nvPr/>
          </p:nvSpPr>
          <p:spPr>
            <a:xfrm>
              <a:off x="6163973" y="2099019"/>
              <a:ext cx="171854" cy="171168"/>
            </a:xfrm>
            <a:custGeom>
              <a:rect b="b" l="l" r="r" t="t"/>
              <a:pathLst>
                <a:path extrusionOk="0" h="5741" w="5764">
                  <a:moveTo>
                    <a:pt x="0" y="1"/>
                  </a:moveTo>
                  <a:cubicBezTo>
                    <a:pt x="0" y="3144"/>
                    <a:pt x="2548" y="5716"/>
                    <a:pt x="5692" y="5740"/>
                  </a:cubicBezTo>
                  <a:cubicBezTo>
                    <a:pt x="5716" y="5740"/>
                    <a:pt x="5763" y="5716"/>
                    <a:pt x="5763" y="5692"/>
                  </a:cubicBezTo>
                  <a:lnTo>
                    <a:pt x="5763" y="3144"/>
                  </a:lnTo>
                  <a:cubicBezTo>
                    <a:pt x="5763" y="3120"/>
                    <a:pt x="5716" y="3097"/>
                    <a:pt x="5692" y="3073"/>
                  </a:cubicBezTo>
                  <a:cubicBezTo>
                    <a:pt x="4025" y="3025"/>
                    <a:pt x="2691" y="1668"/>
                    <a:pt x="2691"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53"/>
            <p:cNvSpPr/>
            <p:nvPr/>
          </p:nvSpPr>
          <p:spPr>
            <a:xfrm>
              <a:off x="6168922" y="2138793"/>
              <a:ext cx="166904" cy="131395"/>
            </a:xfrm>
            <a:custGeom>
              <a:rect b="b" l="l" r="r" t="t"/>
              <a:pathLst>
                <a:path extrusionOk="0" h="4407" w="5598">
                  <a:moveTo>
                    <a:pt x="1" y="0"/>
                  </a:moveTo>
                  <a:lnTo>
                    <a:pt x="1" y="0"/>
                  </a:lnTo>
                  <a:cubicBezTo>
                    <a:pt x="596" y="2501"/>
                    <a:pt x="2859" y="4382"/>
                    <a:pt x="5526" y="4406"/>
                  </a:cubicBezTo>
                  <a:cubicBezTo>
                    <a:pt x="5550" y="4406"/>
                    <a:pt x="5597" y="4382"/>
                    <a:pt x="5597" y="4358"/>
                  </a:cubicBezTo>
                  <a:lnTo>
                    <a:pt x="5597" y="4001"/>
                  </a:lnTo>
                  <a:cubicBezTo>
                    <a:pt x="3025" y="3930"/>
                    <a:pt x="858" y="2287"/>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53"/>
            <p:cNvSpPr/>
            <p:nvPr/>
          </p:nvSpPr>
          <p:spPr>
            <a:xfrm>
              <a:off x="6336514" y="1927194"/>
              <a:ext cx="171138" cy="171854"/>
            </a:xfrm>
            <a:custGeom>
              <a:rect b="b" l="l" r="r" t="t"/>
              <a:pathLst>
                <a:path extrusionOk="0" h="5764" w="5740">
                  <a:moveTo>
                    <a:pt x="0" y="1"/>
                  </a:moveTo>
                  <a:lnTo>
                    <a:pt x="0" y="2692"/>
                  </a:lnTo>
                  <a:cubicBezTo>
                    <a:pt x="1667" y="2692"/>
                    <a:pt x="3025" y="4025"/>
                    <a:pt x="3072" y="5692"/>
                  </a:cubicBezTo>
                  <a:cubicBezTo>
                    <a:pt x="3072" y="5740"/>
                    <a:pt x="3096" y="5764"/>
                    <a:pt x="3120" y="5764"/>
                  </a:cubicBezTo>
                  <a:lnTo>
                    <a:pt x="5644" y="5764"/>
                  </a:lnTo>
                  <a:cubicBezTo>
                    <a:pt x="5692" y="5764"/>
                    <a:pt x="5716" y="5740"/>
                    <a:pt x="5739" y="5692"/>
                  </a:cubicBezTo>
                  <a:cubicBezTo>
                    <a:pt x="5716" y="2573"/>
                    <a:pt x="3144" y="1"/>
                    <a:pt x="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53"/>
            <p:cNvSpPr/>
            <p:nvPr/>
          </p:nvSpPr>
          <p:spPr>
            <a:xfrm>
              <a:off x="6357087" y="1928625"/>
              <a:ext cx="149850" cy="170423"/>
            </a:xfrm>
            <a:custGeom>
              <a:rect b="b" l="l" r="r" t="t"/>
              <a:pathLst>
                <a:path extrusionOk="0" h="5716" w="5026">
                  <a:moveTo>
                    <a:pt x="1" y="0"/>
                  </a:moveTo>
                  <a:cubicBezTo>
                    <a:pt x="2549" y="691"/>
                    <a:pt x="4454" y="2977"/>
                    <a:pt x="4525" y="5716"/>
                  </a:cubicBezTo>
                  <a:lnTo>
                    <a:pt x="4954" y="5716"/>
                  </a:lnTo>
                  <a:cubicBezTo>
                    <a:pt x="5002" y="5716"/>
                    <a:pt x="5026" y="5692"/>
                    <a:pt x="5026" y="5644"/>
                  </a:cubicBezTo>
                  <a:cubicBezTo>
                    <a:pt x="5002" y="2763"/>
                    <a:pt x="2811" y="381"/>
                    <a:pt x="1"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53"/>
            <p:cNvSpPr/>
            <p:nvPr/>
          </p:nvSpPr>
          <p:spPr>
            <a:xfrm>
              <a:off x="6276854" y="2074183"/>
              <a:ext cx="103697" cy="10674"/>
            </a:xfrm>
            <a:custGeom>
              <a:rect b="b" l="l" r="r" t="t"/>
              <a:pathLst>
                <a:path extrusionOk="0" h="358" w="3478">
                  <a:moveTo>
                    <a:pt x="215" y="0"/>
                  </a:moveTo>
                  <a:cubicBezTo>
                    <a:pt x="120" y="0"/>
                    <a:pt x="72" y="48"/>
                    <a:pt x="24" y="143"/>
                  </a:cubicBezTo>
                  <a:cubicBezTo>
                    <a:pt x="1" y="262"/>
                    <a:pt x="96" y="357"/>
                    <a:pt x="215" y="357"/>
                  </a:cubicBezTo>
                  <a:lnTo>
                    <a:pt x="3287" y="357"/>
                  </a:lnTo>
                  <a:cubicBezTo>
                    <a:pt x="3359" y="357"/>
                    <a:pt x="3430" y="286"/>
                    <a:pt x="3454" y="215"/>
                  </a:cubicBezTo>
                  <a:cubicBezTo>
                    <a:pt x="3478" y="96"/>
                    <a:pt x="3382" y="0"/>
                    <a:pt x="3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53"/>
            <p:cNvSpPr/>
            <p:nvPr/>
          </p:nvSpPr>
          <p:spPr>
            <a:xfrm>
              <a:off x="6276854" y="2100451"/>
              <a:ext cx="103697" cy="10674"/>
            </a:xfrm>
            <a:custGeom>
              <a:rect b="b" l="l" r="r" t="t"/>
              <a:pathLst>
                <a:path extrusionOk="0" h="358" w="3478">
                  <a:moveTo>
                    <a:pt x="215" y="0"/>
                  </a:moveTo>
                  <a:cubicBezTo>
                    <a:pt x="120" y="0"/>
                    <a:pt x="72" y="72"/>
                    <a:pt x="24" y="167"/>
                  </a:cubicBezTo>
                  <a:cubicBezTo>
                    <a:pt x="1" y="286"/>
                    <a:pt x="96" y="358"/>
                    <a:pt x="215" y="358"/>
                  </a:cubicBezTo>
                  <a:lnTo>
                    <a:pt x="3287" y="358"/>
                  </a:lnTo>
                  <a:cubicBezTo>
                    <a:pt x="3406" y="358"/>
                    <a:pt x="3478" y="286"/>
                    <a:pt x="3454" y="167"/>
                  </a:cubicBezTo>
                  <a:cubicBezTo>
                    <a:pt x="3430" y="72"/>
                    <a:pt x="3335" y="0"/>
                    <a:pt x="3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53"/>
            <p:cNvSpPr/>
            <p:nvPr/>
          </p:nvSpPr>
          <p:spPr>
            <a:xfrm>
              <a:off x="6300289" y="2126718"/>
              <a:ext cx="58259" cy="10674"/>
            </a:xfrm>
            <a:custGeom>
              <a:rect b="b" l="l" r="r" t="t"/>
              <a:pathLst>
                <a:path extrusionOk="0" h="358" w="1954">
                  <a:moveTo>
                    <a:pt x="191" y="1"/>
                  </a:moveTo>
                  <a:cubicBezTo>
                    <a:pt x="120" y="1"/>
                    <a:pt x="48" y="48"/>
                    <a:pt x="24" y="143"/>
                  </a:cubicBezTo>
                  <a:cubicBezTo>
                    <a:pt x="1" y="262"/>
                    <a:pt x="72" y="358"/>
                    <a:pt x="191" y="358"/>
                  </a:cubicBezTo>
                  <a:lnTo>
                    <a:pt x="1739" y="358"/>
                  </a:lnTo>
                  <a:cubicBezTo>
                    <a:pt x="1858" y="358"/>
                    <a:pt x="1953" y="262"/>
                    <a:pt x="1930" y="143"/>
                  </a:cubicBezTo>
                  <a:cubicBezTo>
                    <a:pt x="1858" y="48"/>
                    <a:pt x="1810" y="1"/>
                    <a:pt x="17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53"/>
            <p:cNvSpPr/>
            <p:nvPr/>
          </p:nvSpPr>
          <p:spPr>
            <a:xfrm>
              <a:off x="6156877" y="1922214"/>
              <a:ext cx="355037" cy="353636"/>
            </a:xfrm>
            <a:custGeom>
              <a:rect b="b" l="l" r="r" t="t"/>
              <a:pathLst>
                <a:path extrusionOk="0" h="11861" w="11908">
                  <a:moveTo>
                    <a:pt x="5811" y="334"/>
                  </a:moveTo>
                  <a:lnTo>
                    <a:pt x="5811" y="2692"/>
                  </a:lnTo>
                  <a:cubicBezTo>
                    <a:pt x="4144" y="2763"/>
                    <a:pt x="2834" y="4121"/>
                    <a:pt x="2739" y="5740"/>
                  </a:cubicBezTo>
                  <a:lnTo>
                    <a:pt x="405" y="5740"/>
                  </a:lnTo>
                  <a:cubicBezTo>
                    <a:pt x="429" y="4311"/>
                    <a:pt x="1024" y="2978"/>
                    <a:pt x="2024" y="1978"/>
                  </a:cubicBezTo>
                  <a:cubicBezTo>
                    <a:pt x="3048" y="954"/>
                    <a:pt x="4382" y="382"/>
                    <a:pt x="5811" y="334"/>
                  </a:cubicBezTo>
                  <a:close/>
                  <a:moveTo>
                    <a:pt x="11074" y="6097"/>
                  </a:moveTo>
                  <a:cubicBezTo>
                    <a:pt x="11002" y="7407"/>
                    <a:pt x="10478" y="8598"/>
                    <a:pt x="9573" y="9527"/>
                  </a:cubicBezTo>
                  <a:cubicBezTo>
                    <a:pt x="8645" y="10455"/>
                    <a:pt x="7454" y="10956"/>
                    <a:pt x="6168" y="11027"/>
                  </a:cubicBezTo>
                  <a:lnTo>
                    <a:pt x="6168" y="9884"/>
                  </a:lnTo>
                  <a:cubicBezTo>
                    <a:pt x="7144" y="9860"/>
                    <a:pt x="8073" y="9431"/>
                    <a:pt x="8788" y="8717"/>
                  </a:cubicBezTo>
                  <a:cubicBezTo>
                    <a:pt x="9502" y="8003"/>
                    <a:pt x="9883" y="7121"/>
                    <a:pt x="9954" y="6097"/>
                  </a:cubicBezTo>
                  <a:close/>
                  <a:moveTo>
                    <a:pt x="6025" y="3025"/>
                  </a:moveTo>
                  <a:cubicBezTo>
                    <a:pt x="6787" y="3025"/>
                    <a:pt x="7502" y="3335"/>
                    <a:pt x="8049" y="3859"/>
                  </a:cubicBezTo>
                  <a:cubicBezTo>
                    <a:pt x="8573" y="4407"/>
                    <a:pt x="8907" y="5121"/>
                    <a:pt x="8907" y="5859"/>
                  </a:cubicBezTo>
                  <a:cubicBezTo>
                    <a:pt x="8907" y="5978"/>
                    <a:pt x="9026" y="6097"/>
                    <a:pt x="9145" y="6097"/>
                  </a:cubicBezTo>
                  <a:lnTo>
                    <a:pt x="9597" y="6097"/>
                  </a:lnTo>
                  <a:cubicBezTo>
                    <a:pt x="9573" y="7002"/>
                    <a:pt x="9169" y="7836"/>
                    <a:pt x="8549" y="8455"/>
                  </a:cubicBezTo>
                  <a:cubicBezTo>
                    <a:pt x="7930" y="9074"/>
                    <a:pt x="7097" y="9455"/>
                    <a:pt x="6192" y="9503"/>
                  </a:cubicBezTo>
                  <a:lnTo>
                    <a:pt x="6192" y="9050"/>
                  </a:lnTo>
                  <a:cubicBezTo>
                    <a:pt x="6144" y="8955"/>
                    <a:pt x="6049" y="8836"/>
                    <a:pt x="5906" y="8836"/>
                  </a:cubicBezTo>
                  <a:cubicBezTo>
                    <a:pt x="5073" y="8812"/>
                    <a:pt x="4263" y="8431"/>
                    <a:pt x="3739" y="7764"/>
                  </a:cubicBezTo>
                  <a:cubicBezTo>
                    <a:pt x="3695" y="7735"/>
                    <a:pt x="3632" y="7715"/>
                    <a:pt x="3580" y="7715"/>
                  </a:cubicBezTo>
                  <a:cubicBezTo>
                    <a:pt x="3548" y="7715"/>
                    <a:pt x="3519" y="7722"/>
                    <a:pt x="3501" y="7741"/>
                  </a:cubicBezTo>
                  <a:cubicBezTo>
                    <a:pt x="3429" y="7788"/>
                    <a:pt x="3405" y="7907"/>
                    <a:pt x="3453" y="7979"/>
                  </a:cubicBezTo>
                  <a:cubicBezTo>
                    <a:pt x="4048" y="8693"/>
                    <a:pt x="4882" y="9098"/>
                    <a:pt x="5811" y="9170"/>
                  </a:cubicBezTo>
                  <a:lnTo>
                    <a:pt x="5811" y="11527"/>
                  </a:lnTo>
                  <a:cubicBezTo>
                    <a:pt x="4382" y="11480"/>
                    <a:pt x="3024" y="10884"/>
                    <a:pt x="2000" y="9860"/>
                  </a:cubicBezTo>
                  <a:cubicBezTo>
                    <a:pt x="1000" y="8836"/>
                    <a:pt x="429" y="7526"/>
                    <a:pt x="405" y="6097"/>
                  </a:cubicBezTo>
                  <a:lnTo>
                    <a:pt x="2739" y="6097"/>
                  </a:lnTo>
                  <a:cubicBezTo>
                    <a:pt x="2786" y="6526"/>
                    <a:pt x="2858" y="6907"/>
                    <a:pt x="3048" y="7264"/>
                  </a:cubicBezTo>
                  <a:cubicBezTo>
                    <a:pt x="3066" y="7337"/>
                    <a:pt x="3126" y="7368"/>
                    <a:pt x="3196" y="7368"/>
                  </a:cubicBezTo>
                  <a:cubicBezTo>
                    <a:pt x="3218" y="7368"/>
                    <a:pt x="3240" y="7365"/>
                    <a:pt x="3263" y="7360"/>
                  </a:cubicBezTo>
                  <a:cubicBezTo>
                    <a:pt x="3382" y="7312"/>
                    <a:pt x="3429" y="7193"/>
                    <a:pt x="3382" y="7121"/>
                  </a:cubicBezTo>
                  <a:cubicBezTo>
                    <a:pt x="3191" y="6717"/>
                    <a:pt x="3096" y="6336"/>
                    <a:pt x="3096" y="5931"/>
                  </a:cubicBezTo>
                  <a:cubicBezTo>
                    <a:pt x="3096" y="4311"/>
                    <a:pt x="4406" y="3025"/>
                    <a:pt x="6025" y="3025"/>
                  </a:cubicBezTo>
                  <a:close/>
                  <a:moveTo>
                    <a:pt x="5954" y="1"/>
                  </a:moveTo>
                  <a:cubicBezTo>
                    <a:pt x="4382" y="1"/>
                    <a:pt x="2905" y="620"/>
                    <a:pt x="1762" y="1739"/>
                  </a:cubicBezTo>
                  <a:cubicBezTo>
                    <a:pt x="643" y="2859"/>
                    <a:pt x="48" y="4311"/>
                    <a:pt x="0" y="5931"/>
                  </a:cubicBezTo>
                  <a:cubicBezTo>
                    <a:pt x="0" y="7503"/>
                    <a:pt x="643" y="8955"/>
                    <a:pt x="1738" y="10098"/>
                  </a:cubicBezTo>
                  <a:cubicBezTo>
                    <a:pt x="2834" y="11194"/>
                    <a:pt x="4334" y="11813"/>
                    <a:pt x="5882" y="11861"/>
                  </a:cubicBezTo>
                  <a:cubicBezTo>
                    <a:pt x="5930" y="11861"/>
                    <a:pt x="6025" y="11813"/>
                    <a:pt x="6049" y="11765"/>
                  </a:cubicBezTo>
                  <a:cubicBezTo>
                    <a:pt x="6073" y="11741"/>
                    <a:pt x="6120" y="11670"/>
                    <a:pt x="6120" y="11622"/>
                  </a:cubicBezTo>
                  <a:lnTo>
                    <a:pt x="6120" y="11337"/>
                  </a:lnTo>
                  <a:cubicBezTo>
                    <a:pt x="7478" y="11289"/>
                    <a:pt x="8788" y="10741"/>
                    <a:pt x="9764" y="9765"/>
                  </a:cubicBezTo>
                  <a:cubicBezTo>
                    <a:pt x="10764" y="8788"/>
                    <a:pt x="11312" y="7503"/>
                    <a:pt x="11360" y="6097"/>
                  </a:cubicBezTo>
                  <a:lnTo>
                    <a:pt x="11621" y="6097"/>
                  </a:lnTo>
                  <a:cubicBezTo>
                    <a:pt x="11669" y="6097"/>
                    <a:pt x="11717" y="6097"/>
                    <a:pt x="11764" y="6074"/>
                  </a:cubicBezTo>
                  <a:cubicBezTo>
                    <a:pt x="11836" y="6026"/>
                    <a:pt x="11883" y="5955"/>
                    <a:pt x="11883" y="5859"/>
                  </a:cubicBezTo>
                  <a:cubicBezTo>
                    <a:pt x="11907" y="5383"/>
                    <a:pt x="11836" y="4883"/>
                    <a:pt x="11717" y="4407"/>
                  </a:cubicBezTo>
                  <a:cubicBezTo>
                    <a:pt x="11680" y="4314"/>
                    <a:pt x="11600" y="4279"/>
                    <a:pt x="11533" y="4279"/>
                  </a:cubicBezTo>
                  <a:cubicBezTo>
                    <a:pt x="11513" y="4279"/>
                    <a:pt x="11495" y="4282"/>
                    <a:pt x="11479" y="4288"/>
                  </a:cubicBezTo>
                  <a:cubicBezTo>
                    <a:pt x="11407" y="4311"/>
                    <a:pt x="11360" y="4407"/>
                    <a:pt x="11383" y="4502"/>
                  </a:cubicBezTo>
                  <a:cubicBezTo>
                    <a:pt x="11502" y="4907"/>
                    <a:pt x="11550" y="5335"/>
                    <a:pt x="11550" y="5740"/>
                  </a:cubicBezTo>
                  <a:lnTo>
                    <a:pt x="9216" y="5740"/>
                  </a:lnTo>
                  <a:cubicBezTo>
                    <a:pt x="9169" y="4954"/>
                    <a:pt x="8811" y="4169"/>
                    <a:pt x="8216" y="3597"/>
                  </a:cubicBezTo>
                  <a:cubicBezTo>
                    <a:pt x="7668" y="3049"/>
                    <a:pt x="6906" y="2716"/>
                    <a:pt x="6144" y="2692"/>
                  </a:cubicBezTo>
                  <a:lnTo>
                    <a:pt x="6144" y="334"/>
                  </a:lnTo>
                  <a:cubicBezTo>
                    <a:pt x="8287" y="382"/>
                    <a:pt x="10216" y="1692"/>
                    <a:pt x="11074" y="3692"/>
                  </a:cubicBezTo>
                  <a:lnTo>
                    <a:pt x="11098" y="3716"/>
                  </a:lnTo>
                  <a:cubicBezTo>
                    <a:pt x="11145" y="3811"/>
                    <a:pt x="11240" y="3835"/>
                    <a:pt x="11312" y="3835"/>
                  </a:cubicBezTo>
                  <a:cubicBezTo>
                    <a:pt x="11431" y="3811"/>
                    <a:pt x="11502" y="3692"/>
                    <a:pt x="11431" y="3597"/>
                  </a:cubicBezTo>
                  <a:lnTo>
                    <a:pt x="11407" y="3573"/>
                  </a:lnTo>
                  <a:cubicBezTo>
                    <a:pt x="10455" y="1406"/>
                    <a:pt x="8335" y="1"/>
                    <a:pt x="59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8" name="Google Shape;3708;p53"/>
          <p:cNvGrpSpPr/>
          <p:nvPr/>
        </p:nvGrpSpPr>
        <p:grpSpPr>
          <a:xfrm>
            <a:off x="7024965" y="1922930"/>
            <a:ext cx="302503" cy="355037"/>
            <a:chOff x="6758252" y="1922930"/>
            <a:chExt cx="302503" cy="355037"/>
          </a:xfrm>
        </p:grpSpPr>
        <p:sp>
          <p:nvSpPr>
            <p:cNvPr id="3709" name="Google Shape;3709;p53"/>
            <p:cNvSpPr/>
            <p:nvPr/>
          </p:nvSpPr>
          <p:spPr>
            <a:xfrm>
              <a:off x="6834252" y="1928267"/>
              <a:ext cx="149135" cy="342604"/>
            </a:xfrm>
            <a:custGeom>
              <a:rect b="b" l="l" r="r" t="t"/>
              <a:pathLst>
                <a:path extrusionOk="0" h="11491" w="5002">
                  <a:moveTo>
                    <a:pt x="2492" y="0"/>
                  </a:moveTo>
                  <a:cubicBezTo>
                    <a:pt x="2459" y="0"/>
                    <a:pt x="2429" y="12"/>
                    <a:pt x="2405" y="36"/>
                  </a:cubicBezTo>
                  <a:lnTo>
                    <a:pt x="71" y="2727"/>
                  </a:lnTo>
                  <a:cubicBezTo>
                    <a:pt x="0" y="2799"/>
                    <a:pt x="71" y="2894"/>
                    <a:pt x="143" y="2894"/>
                  </a:cubicBezTo>
                  <a:lnTo>
                    <a:pt x="1048" y="2894"/>
                  </a:lnTo>
                  <a:lnTo>
                    <a:pt x="1048" y="11491"/>
                  </a:lnTo>
                  <a:lnTo>
                    <a:pt x="3953" y="11491"/>
                  </a:lnTo>
                  <a:lnTo>
                    <a:pt x="3953" y="2894"/>
                  </a:lnTo>
                  <a:lnTo>
                    <a:pt x="4858" y="2894"/>
                  </a:lnTo>
                  <a:cubicBezTo>
                    <a:pt x="4930" y="2894"/>
                    <a:pt x="5001" y="2775"/>
                    <a:pt x="4930" y="2727"/>
                  </a:cubicBezTo>
                  <a:lnTo>
                    <a:pt x="2596" y="36"/>
                  </a:lnTo>
                  <a:cubicBezTo>
                    <a:pt x="2560" y="12"/>
                    <a:pt x="2524" y="0"/>
                    <a:pt x="2492"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53"/>
            <p:cNvSpPr/>
            <p:nvPr/>
          </p:nvSpPr>
          <p:spPr>
            <a:xfrm>
              <a:off x="6937204" y="2014523"/>
              <a:ext cx="14222" cy="256349"/>
            </a:xfrm>
            <a:custGeom>
              <a:rect b="b" l="l" r="r" t="t"/>
              <a:pathLst>
                <a:path extrusionOk="0" h="8598" w="477">
                  <a:moveTo>
                    <a:pt x="357" y="1"/>
                  </a:moveTo>
                  <a:cubicBezTo>
                    <a:pt x="191" y="1"/>
                    <a:pt x="24" y="144"/>
                    <a:pt x="0" y="334"/>
                  </a:cubicBezTo>
                  <a:lnTo>
                    <a:pt x="0" y="8598"/>
                  </a:lnTo>
                  <a:lnTo>
                    <a:pt x="476" y="8598"/>
                  </a:lnTo>
                  <a:lnTo>
                    <a:pt x="476" y="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53"/>
            <p:cNvSpPr/>
            <p:nvPr/>
          </p:nvSpPr>
          <p:spPr>
            <a:xfrm>
              <a:off x="6900979" y="1927015"/>
              <a:ext cx="82409" cy="87537"/>
            </a:xfrm>
            <a:custGeom>
              <a:rect b="b" l="l" r="r" t="t"/>
              <a:pathLst>
                <a:path extrusionOk="0" h="2936" w="2764">
                  <a:moveTo>
                    <a:pt x="239" y="1"/>
                  </a:moveTo>
                  <a:cubicBezTo>
                    <a:pt x="209" y="1"/>
                    <a:pt x="179" y="19"/>
                    <a:pt x="143" y="54"/>
                  </a:cubicBezTo>
                  <a:lnTo>
                    <a:pt x="1" y="221"/>
                  </a:lnTo>
                  <a:lnTo>
                    <a:pt x="2239" y="2769"/>
                  </a:lnTo>
                  <a:cubicBezTo>
                    <a:pt x="2287" y="2817"/>
                    <a:pt x="2239" y="2936"/>
                    <a:pt x="2144" y="2936"/>
                  </a:cubicBezTo>
                  <a:lnTo>
                    <a:pt x="2620" y="2936"/>
                  </a:lnTo>
                  <a:cubicBezTo>
                    <a:pt x="2715" y="2936"/>
                    <a:pt x="2763" y="2817"/>
                    <a:pt x="2715" y="2722"/>
                  </a:cubicBezTo>
                  <a:lnTo>
                    <a:pt x="334" y="54"/>
                  </a:lnTo>
                  <a:cubicBezTo>
                    <a:pt x="298" y="19"/>
                    <a:pt x="269" y="1"/>
                    <a:pt x="239"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53"/>
            <p:cNvSpPr/>
            <p:nvPr/>
          </p:nvSpPr>
          <p:spPr>
            <a:xfrm>
              <a:off x="6763232" y="1965894"/>
              <a:ext cx="149135" cy="304292"/>
            </a:xfrm>
            <a:custGeom>
              <a:rect b="b" l="l" r="r" t="t"/>
              <a:pathLst>
                <a:path extrusionOk="0" h="10206" w="5002">
                  <a:moveTo>
                    <a:pt x="2492" y="1"/>
                  </a:moveTo>
                  <a:cubicBezTo>
                    <a:pt x="2459" y="1"/>
                    <a:pt x="2430" y="12"/>
                    <a:pt x="2406" y="36"/>
                  </a:cubicBezTo>
                  <a:lnTo>
                    <a:pt x="72" y="2704"/>
                  </a:lnTo>
                  <a:cubicBezTo>
                    <a:pt x="1" y="2799"/>
                    <a:pt x="72" y="2894"/>
                    <a:pt x="143" y="2894"/>
                  </a:cubicBezTo>
                  <a:lnTo>
                    <a:pt x="1048" y="2894"/>
                  </a:lnTo>
                  <a:lnTo>
                    <a:pt x="1048" y="10205"/>
                  </a:lnTo>
                  <a:lnTo>
                    <a:pt x="3954" y="10205"/>
                  </a:lnTo>
                  <a:lnTo>
                    <a:pt x="3954" y="2894"/>
                  </a:lnTo>
                  <a:lnTo>
                    <a:pt x="4859" y="2894"/>
                  </a:lnTo>
                  <a:cubicBezTo>
                    <a:pt x="4930" y="2894"/>
                    <a:pt x="5002" y="2775"/>
                    <a:pt x="4930" y="2704"/>
                  </a:cubicBezTo>
                  <a:lnTo>
                    <a:pt x="2596" y="36"/>
                  </a:lnTo>
                  <a:cubicBezTo>
                    <a:pt x="2561" y="12"/>
                    <a:pt x="2525" y="1"/>
                    <a:pt x="249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53"/>
            <p:cNvSpPr/>
            <p:nvPr/>
          </p:nvSpPr>
          <p:spPr>
            <a:xfrm>
              <a:off x="6905242" y="2068310"/>
              <a:ext cx="149135" cy="202563"/>
            </a:xfrm>
            <a:custGeom>
              <a:rect b="b" l="l" r="r" t="t"/>
              <a:pathLst>
                <a:path extrusionOk="0" h="6794" w="5002">
                  <a:moveTo>
                    <a:pt x="2501" y="1"/>
                  </a:moveTo>
                  <a:cubicBezTo>
                    <a:pt x="2471" y="1"/>
                    <a:pt x="2441" y="19"/>
                    <a:pt x="2406" y="54"/>
                  </a:cubicBezTo>
                  <a:lnTo>
                    <a:pt x="72" y="2722"/>
                  </a:lnTo>
                  <a:cubicBezTo>
                    <a:pt x="0" y="2817"/>
                    <a:pt x="72" y="2936"/>
                    <a:pt x="143" y="2936"/>
                  </a:cubicBezTo>
                  <a:lnTo>
                    <a:pt x="1048" y="2936"/>
                  </a:lnTo>
                  <a:lnTo>
                    <a:pt x="1048" y="6794"/>
                  </a:lnTo>
                  <a:lnTo>
                    <a:pt x="3954" y="6794"/>
                  </a:lnTo>
                  <a:lnTo>
                    <a:pt x="3954" y="2936"/>
                  </a:lnTo>
                  <a:lnTo>
                    <a:pt x="4859" y="2936"/>
                  </a:lnTo>
                  <a:cubicBezTo>
                    <a:pt x="4930" y="2936"/>
                    <a:pt x="5002" y="2817"/>
                    <a:pt x="4930" y="2722"/>
                  </a:cubicBezTo>
                  <a:lnTo>
                    <a:pt x="2596" y="54"/>
                  </a:lnTo>
                  <a:cubicBezTo>
                    <a:pt x="2561" y="19"/>
                    <a:pt x="2531" y="1"/>
                    <a:pt x="2501"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53"/>
            <p:cNvSpPr/>
            <p:nvPr/>
          </p:nvSpPr>
          <p:spPr>
            <a:xfrm>
              <a:off x="6866184" y="2052865"/>
              <a:ext cx="14222" cy="218007"/>
            </a:xfrm>
            <a:custGeom>
              <a:rect b="b" l="l" r="r" t="t"/>
              <a:pathLst>
                <a:path extrusionOk="0" h="7312" w="477">
                  <a:moveTo>
                    <a:pt x="358" y="1"/>
                  </a:moveTo>
                  <a:cubicBezTo>
                    <a:pt x="191" y="1"/>
                    <a:pt x="25" y="144"/>
                    <a:pt x="1" y="334"/>
                  </a:cubicBezTo>
                  <a:lnTo>
                    <a:pt x="1" y="7312"/>
                  </a:lnTo>
                  <a:lnTo>
                    <a:pt x="477" y="7312"/>
                  </a:lnTo>
                  <a:lnTo>
                    <a:pt x="477" y="1"/>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53"/>
            <p:cNvSpPr/>
            <p:nvPr/>
          </p:nvSpPr>
          <p:spPr>
            <a:xfrm>
              <a:off x="6829988" y="1965178"/>
              <a:ext cx="82379" cy="87716"/>
            </a:xfrm>
            <a:custGeom>
              <a:rect b="b" l="l" r="r" t="t"/>
              <a:pathLst>
                <a:path extrusionOk="0" h="2942" w="2763">
                  <a:moveTo>
                    <a:pt x="238" y="1"/>
                  </a:moveTo>
                  <a:cubicBezTo>
                    <a:pt x="209" y="1"/>
                    <a:pt x="179" y="13"/>
                    <a:pt x="143" y="36"/>
                  </a:cubicBezTo>
                  <a:lnTo>
                    <a:pt x="0" y="227"/>
                  </a:lnTo>
                  <a:lnTo>
                    <a:pt x="2239" y="2751"/>
                  </a:lnTo>
                  <a:cubicBezTo>
                    <a:pt x="2286" y="2823"/>
                    <a:pt x="2239" y="2942"/>
                    <a:pt x="2143" y="2942"/>
                  </a:cubicBezTo>
                  <a:lnTo>
                    <a:pt x="2620" y="2942"/>
                  </a:lnTo>
                  <a:cubicBezTo>
                    <a:pt x="2739" y="2942"/>
                    <a:pt x="2763" y="2823"/>
                    <a:pt x="2715" y="2728"/>
                  </a:cubicBezTo>
                  <a:lnTo>
                    <a:pt x="334" y="36"/>
                  </a:lnTo>
                  <a:cubicBezTo>
                    <a:pt x="298" y="13"/>
                    <a:pt x="268" y="1"/>
                    <a:pt x="238"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53"/>
            <p:cNvSpPr/>
            <p:nvPr/>
          </p:nvSpPr>
          <p:spPr>
            <a:xfrm>
              <a:off x="7008910" y="2155818"/>
              <a:ext cx="14222" cy="115056"/>
            </a:xfrm>
            <a:custGeom>
              <a:rect b="b" l="l" r="r" t="t"/>
              <a:pathLst>
                <a:path extrusionOk="0" h="3859" w="477">
                  <a:moveTo>
                    <a:pt x="358" y="1"/>
                  </a:moveTo>
                  <a:cubicBezTo>
                    <a:pt x="167" y="1"/>
                    <a:pt x="0" y="144"/>
                    <a:pt x="0" y="334"/>
                  </a:cubicBezTo>
                  <a:lnTo>
                    <a:pt x="0" y="3859"/>
                  </a:lnTo>
                  <a:lnTo>
                    <a:pt x="477" y="3859"/>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53"/>
            <p:cNvSpPr/>
            <p:nvPr/>
          </p:nvSpPr>
          <p:spPr>
            <a:xfrm>
              <a:off x="6972684" y="2068131"/>
              <a:ext cx="82409" cy="87716"/>
            </a:xfrm>
            <a:custGeom>
              <a:rect b="b" l="l" r="r" t="t"/>
              <a:pathLst>
                <a:path extrusionOk="0" h="2942" w="2764">
                  <a:moveTo>
                    <a:pt x="239" y="1"/>
                  </a:moveTo>
                  <a:cubicBezTo>
                    <a:pt x="209" y="1"/>
                    <a:pt x="179" y="13"/>
                    <a:pt x="144" y="37"/>
                  </a:cubicBezTo>
                  <a:lnTo>
                    <a:pt x="1" y="227"/>
                  </a:lnTo>
                  <a:lnTo>
                    <a:pt x="2239" y="2751"/>
                  </a:lnTo>
                  <a:cubicBezTo>
                    <a:pt x="2287" y="2823"/>
                    <a:pt x="2239" y="2942"/>
                    <a:pt x="2144" y="2942"/>
                  </a:cubicBezTo>
                  <a:lnTo>
                    <a:pt x="2620" y="2942"/>
                  </a:lnTo>
                  <a:cubicBezTo>
                    <a:pt x="2716" y="2942"/>
                    <a:pt x="2763" y="2823"/>
                    <a:pt x="2716" y="2728"/>
                  </a:cubicBezTo>
                  <a:lnTo>
                    <a:pt x="334" y="37"/>
                  </a:lnTo>
                  <a:cubicBezTo>
                    <a:pt x="299" y="13"/>
                    <a:pt x="269" y="1"/>
                    <a:pt x="239"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53"/>
            <p:cNvSpPr/>
            <p:nvPr/>
          </p:nvSpPr>
          <p:spPr>
            <a:xfrm>
              <a:off x="6758252" y="1922930"/>
              <a:ext cx="302503" cy="355037"/>
            </a:xfrm>
            <a:custGeom>
              <a:rect b="b" l="l" r="r" t="t"/>
              <a:pathLst>
                <a:path extrusionOk="0" h="11908" w="10146">
                  <a:moveTo>
                    <a:pt x="2668" y="1644"/>
                  </a:moveTo>
                  <a:lnTo>
                    <a:pt x="4907" y="4168"/>
                  </a:lnTo>
                  <a:lnTo>
                    <a:pt x="4121" y="4168"/>
                  </a:lnTo>
                  <a:cubicBezTo>
                    <a:pt x="4049" y="4168"/>
                    <a:pt x="3954" y="4240"/>
                    <a:pt x="3954" y="4359"/>
                  </a:cubicBezTo>
                  <a:lnTo>
                    <a:pt x="3954" y="11503"/>
                  </a:lnTo>
                  <a:lnTo>
                    <a:pt x="1382" y="11503"/>
                  </a:lnTo>
                  <a:lnTo>
                    <a:pt x="1382" y="4359"/>
                  </a:lnTo>
                  <a:cubicBezTo>
                    <a:pt x="1382" y="4264"/>
                    <a:pt x="1311" y="4168"/>
                    <a:pt x="1215" y="4168"/>
                  </a:cubicBezTo>
                  <a:lnTo>
                    <a:pt x="430" y="4168"/>
                  </a:lnTo>
                  <a:lnTo>
                    <a:pt x="2668" y="1644"/>
                  </a:lnTo>
                  <a:close/>
                  <a:moveTo>
                    <a:pt x="5026" y="1"/>
                  </a:moveTo>
                  <a:cubicBezTo>
                    <a:pt x="4954" y="1"/>
                    <a:pt x="4930" y="48"/>
                    <a:pt x="4883" y="72"/>
                  </a:cubicBezTo>
                  <a:lnTo>
                    <a:pt x="4288" y="763"/>
                  </a:lnTo>
                  <a:cubicBezTo>
                    <a:pt x="4240" y="787"/>
                    <a:pt x="4240" y="810"/>
                    <a:pt x="4240" y="834"/>
                  </a:cubicBezTo>
                  <a:cubicBezTo>
                    <a:pt x="4270" y="954"/>
                    <a:pt x="4347" y="1008"/>
                    <a:pt x="4423" y="1008"/>
                  </a:cubicBezTo>
                  <a:cubicBezTo>
                    <a:pt x="4469" y="1008"/>
                    <a:pt x="4514" y="989"/>
                    <a:pt x="4549" y="953"/>
                  </a:cubicBezTo>
                  <a:lnTo>
                    <a:pt x="5050" y="406"/>
                  </a:lnTo>
                  <a:lnTo>
                    <a:pt x="7288" y="2930"/>
                  </a:lnTo>
                  <a:lnTo>
                    <a:pt x="6502" y="2930"/>
                  </a:lnTo>
                  <a:cubicBezTo>
                    <a:pt x="6431" y="2930"/>
                    <a:pt x="6336" y="3001"/>
                    <a:pt x="6336" y="3097"/>
                  </a:cubicBezTo>
                  <a:lnTo>
                    <a:pt x="6336" y="5883"/>
                  </a:lnTo>
                  <a:lnTo>
                    <a:pt x="4835" y="7550"/>
                  </a:lnTo>
                  <a:cubicBezTo>
                    <a:pt x="4764" y="7621"/>
                    <a:pt x="4764" y="7740"/>
                    <a:pt x="4811" y="7860"/>
                  </a:cubicBezTo>
                  <a:cubicBezTo>
                    <a:pt x="4883" y="7955"/>
                    <a:pt x="4954" y="8026"/>
                    <a:pt x="5073" y="8026"/>
                  </a:cubicBezTo>
                  <a:lnTo>
                    <a:pt x="5835" y="8026"/>
                  </a:lnTo>
                  <a:lnTo>
                    <a:pt x="5835" y="11527"/>
                  </a:lnTo>
                  <a:lnTo>
                    <a:pt x="4311" y="11527"/>
                  </a:lnTo>
                  <a:lnTo>
                    <a:pt x="4311" y="4573"/>
                  </a:lnTo>
                  <a:lnTo>
                    <a:pt x="5026" y="4573"/>
                  </a:lnTo>
                  <a:cubicBezTo>
                    <a:pt x="5145" y="4573"/>
                    <a:pt x="5240" y="4502"/>
                    <a:pt x="5288" y="4406"/>
                  </a:cubicBezTo>
                  <a:cubicBezTo>
                    <a:pt x="5359" y="4287"/>
                    <a:pt x="5312" y="4168"/>
                    <a:pt x="5264" y="4097"/>
                  </a:cubicBezTo>
                  <a:lnTo>
                    <a:pt x="3525" y="2120"/>
                  </a:lnTo>
                  <a:lnTo>
                    <a:pt x="4002" y="1596"/>
                  </a:lnTo>
                  <a:cubicBezTo>
                    <a:pt x="4073" y="1525"/>
                    <a:pt x="4073" y="1430"/>
                    <a:pt x="4002" y="1382"/>
                  </a:cubicBezTo>
                  <a:cubicBezTo>
                    <a:pt x="3978" y="1334"/>
                    <a:pt x="3930" y="1311"/>
                    <a:pt x="3880" y="1311"/>
                  </a:cubicBezTo>
                  <a:cubicBezTo>
                    <a:pt x="3829" y="1311"/>
                    <a:pt x="3775" y="1334"/>
                    <a:pt x="3740" y="1382"/>
                  </a:cubicBezTo>
                  <a:lnTo>
                    <a:pt x="3287" y="1882"/>
                  </a:lnTo>
                  <a:lnTo>
                    <a:pt x="2882" y="1430"/>
                  </a:lnTo>
                  <a:cubicBezTo>
                    <a:pt x="2859" y="1406"/>
                    <a:pt x="2811" y="1382"/>
                    <a:pt x="2787" y="1382"/>
                  </a:cubicBezTo>
                  <a:cubicBezTo>
                    <a:pt x="2740" y="1354"/>
                    <a:pt x="2690" y="1341"/>
                    <a:pt x="2641" y="1341"/>
                  </a:cubicBezTo>
                  <a:cubicBezTo>
                    <a:pt x="2567" y="1341"/>
                    <a:pt x="2497" y="1372"/>
                    <a:pt x="2454" y="1430"/>
                  </a:cubicBezTo>
                  <a:lnTo>
                    <a:pt x="72" y="4121"/>
                  </a:lnTo>
                  <a:cubicBezTo>
                    <a:pt x="1" y="4192"/>
                    <a:pt x="1" y="4335"/>
                    <a:pt x="49" y="4454"/>
                  </a:cubicBezTo>
                  <a:cubicBezTo>
                    <a:pt x="120" y="4526"/>
                    <a:pt x="191" y="4597"/>
                    <a:pt x="310" y="4597"/>
                  </a:cubicBezTo>
                  <a:lnTo>
                    <a:pt x="1025" y="4597"/>
                  </a:lnTo>
                  <a:lnTo>
                    <a:pt x="1025" y="11741"/>
                  </a:lnTo>
                  <a:cubicBezTo>
                    <a:pt x="1025" y="11837"/>
                    <a:pt x="1120" y="11908"/>
                    <a:pt x="1215" y="11908"/>
                  </a:cubicBezTo>
                  <a:lnTo>
                    <a:pt x="8931" y="11908"/>
                  </a:lnTo>
                  <a:cubicBezTo>
                    <a:pt x="9003" y="11908"/>
                    <a:pt x="9098" y="11837"/>
                    <a:pt x="9098" y="11741"/>
                  </a:cubicBezTo>
                  <a:lnTo>
                    <a:pt x="9098" y="10312"/>
                  </a:lnTo>
                  <a:cubicBezTo>
                    <a:pt x="9098" y="10217"/>
                    <a:pt x="9050" y="10170"/>
                    <a:pt x="8955" y="10122"/>
                  </a:cubicBezTo>
                  <a:cubicBezTo>
                    <a:pt x="8943" y="10119"/>
                    <a:pt x="8931" y="10118"/>
                    <a:pt x="8919" y="10118"/>
                  </a:cubicBezTo>
                  <a:cubicBezTo>
                    <a:pt x="8817" y="10118"/>
                    <a:pt x="8741" y="10206"/>
                    <a:pt x="8741" y="10312"/>
                  </a:cubicBezTo>
                  <a:lnTo>
                    <a:pt x="8741" y="11598"/>
                  </a:lnTo>
                  <a:lnTo>
                    <a:pt x="6193" y="11598"/>
                  </a:lnTo>
                  <a:lnTo>
                    <a:pt x="6193" y="7907"/>
                  </a:lnTo>
                  <a:cubicBezTo>
                    <a:pt x="6193" y="7812"/>
                    <a:pt x="6097" y="7717"/>
                    <a:pt x="6002" y="7717"/>
                  </a:cubicBezTo>
                  <a:lnTo>
                    <a:pt x="5192" y="7717"/>
                  </a:lnTo>
                  <a:lnTo>
                    <a:pt x="7431" y="5192"/>
                  </a:lnTo>
                  <a:lnTo>
                    <a:pt x="9670" y="7717"/>
                  </a:lnTo>
                  <a:lnTo>
                    <a:pt x="8884" y="7717"/>
                  </a:lnTo>
                  <a:cubicBezTo>
                    <a:pt x="8812" y="7717"/>
                    <a:pt x="8717" y="7812"/>
                    <a:pt x="8717" y="7907"/>
                  </a:cubicBezTo>
                  <a:lnTo>
                    <a:pt x="8717" y="9503"/>
                  </a:lnTo>
                  <a:cubicBezTo>
                    <a:pt x="8717" y="9598"/>
                    <a:pt x="8765" y="9646"/>
                    <a:pt x="8860" y="9693"/>
                  </a:cubicBezTo>
                  <a:cubicBezTo>
                    <a:pt x="8872" y="9696"/>
                    <a:pt x="8884" y="9697"/>
                    <a:pt x="8896" y="9697"/>
                  </a:cubicBezTo>
                  <a:cubicBezTo>
                    <a:pt x="8998" y="9697"/>
                    <a:pt x="9074" y="9609"/>
                    <a:pt x="9074" y="9503"/>
                  </a:cubicBezTo>
                  <a:lnTo>
                    <a:pt x="9074" y="8050"/>
                  </a:lnTo>
                  <a:lnTo>
                    <a:pt x="9789" y="8050"/>
                  </a:lnTo>
                  <a:cubicBezTo>
                    <a:pt x="9884" y="8050"/>
                    <a:pt x="10003" y="7979"/>
                    <a:pt x="10051" y="7907"/>
                  </a:cubicBezTo>
                  <a:cubicBezTo>
                    <a:pt x="10146" y="7740"/>
                    <a:pt x="10122" y="7598"/>
                    <a:pt x="10027" y="7502"/>
                  </a:cubicBezTo>
                  <a:lnTo>
                    <a:pt x="7645" y="4835"/>
                  </a:lnTo>
                  <a:cubicBezTo>
                    <a:pt x="7622" y="4787"/>
                    <a:pt x="7574" y="4764"/>
                    <a:pt x="7550" y="4764"/>
                  </a:cubicBezTo>
                  <a:cubicBezTo>
                    <a:pt x="7510" y="4748"/>
                    <a:pt x="7468" y="4740"/>
                    <a:pt x="7427" y="4740"/>
                  </a:cubicBezTo>
                  <a:cubicBezTo>
                    <a:pt x="7344" y="4740"/>
                    <a:pt x="7264" y="4772"/>
                    <a:pt x="7217" y="4835"/>
                  </a:cubicBezTo>
                  <a:lnTo>
                    <a:pt x="6693" y="5454"/>
                  </a:lnTo>
                  <a:lnTo>
                    <a:pt x="6693" y="3263"/>
                  </a:lnTo>
                  <a:lnTo>
                    <a:pt x="7407" y="3263"/>
                  </a:lnTo>
                  <a:cubicBezTo>
                    <a:pt x="7526" y="3263"/>
                    <a:pt x="7622" y="3192"/>
                    <a:pt x="7669" y="3097"/>
                  </a:cubicBezTo>
                  <a:cubicBezTo>
                    <a:pt x="7741" y="2978"/>
                    <a:pt x="7693" y="2859"/>
                    <a:pt x="7645" y="2787"/>
                  </a:cubicBezTo>
                  <a:lnTo>
                    <a:pt x="5264" y="96"/>
                  </a:lnTo>
                  <a:cubicBezTo>
                    <a:pt x="5192" y="25"/>
                    <a:pt x="5121" y="1"/>
                    <a:pt x="505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9" name="Google Shape;3719;p53"/>
          <p:cNvGrpSpPr/>
          <p:nvPr/>
        </p:nvGrpSpPr>
        <p:grpSpPr>
          <a:xfrm>
            <a:off x="7736880" y="1922930"/>
            <a:ext cx="354351" cy="353636"/>
            <a:chOff x="7393967" y="1922930"/>
            <a:chExt cx="354351" cy="353636"/>
          </a:xfrm>
        </p:grpSpPr>
        <p:sp>
          <p:nvSpPr>
            <p:cNvPr id="3720" name="Google Shape;3720;p53"/>
            <p:cNvSpPr/>
            <p:nvPr/>
          </p:nvSpPr>
          <p:spPr>
            <a:xfrm>
              <a:off x="7399662" y="2225407"/>
              <a:ext cx="90190" cy="45468"/>
            </a:xfrm>
            <a:custGeom>
              <a:rect b="b" l="l" r="r" t="t"/>
              <a:pathLst>
                <a:path extrusionOk="0" h="1525" w="3025">
                  <a:moveTo>
                    <a:pt x="167" y="1"/>
                  </a:moveTo>
                  <a:cubicBezTo>
                    <a:pt x="95" y="1"/>
                    <a:pt x="0" y="96"/>
                    <a:pt x="0" y="191"/>
                  </a:cubicBezTo>
                  <a:lnTo>
                    <a:pt x="0" y="1358"/>
                  </a:lnTo>
                  <a:cubicBezTo>
                    <a:pt x="0" y="1453"/>
                    <a:pt x="95" y="1525"/>
                    <a:pt x="167" y="1525"/>
                  </a:cubicBezTo>
                  <a:lnTo>
                    <a:pt x="2858" y="1525"/>
                  </a:lnTo>
                  <a:cubicBezTo>
                    <a:pt x="2953" y="1525"/>
                    <a:pt x="3001" y="1453"/>
                    <a:pt x="3025" y="1358"/>
                  </a:cubicBezTo>
                  <a:lnTo>
                    <a:pt x="3025" y="191"/>
                  </a:lnTo>
                  <a:cubicBezTo>
                    <a:pt x="3025"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53"/>
            <p:cNvSpPr/>
            <p:nvPr/>
          </p:nvSpPr>
          <p:spPr>
            <a:xfrm>
              <a:off x="7525334" y="2225407"/>
              <a:ext cx="90906" cy="45468"/>
            </a:xfrm>
            <a:custGeom>
              <a:rect b="b" l="l" r="r" t="t"/>
              <a:pathLst>
                <a:path extrusionOk="0" h="1525" w="3049">
                  <a:moveTo>
                    <a:pt x="191" y="1"/>
                  </a:moveTo>
                  <a:cubicBezTo>
                    <a:pt x="96" y="1"/>
                    <a:pt x="0" y="96"/>
                    <a:pt x="0" y="191"/>
                  </a:cubicBezTo>
                  <a:lnTo>
                    <a:pt x="0" y="1358"/>
                  </a:lnTo>
                  <a:cubicBezTo>
                    <a:pt x="0" y="1453"/>
                    <a:pt x="96" y="1525"/>
                    <a:pt x="191" y="1525"/>
                  </a:cubicBezTo>
                  <a:lnTo>
                    <a:pt x="2858" y="1525"/>
                  </a:lnTo>
                  <a:cubicBezTo>
                    <a:pt x="2953" y="1525"/>
                    <a:pt x="3049" y="1453"/>
                    <a:pt x="3049" y="1358"/>
                  </a:cubicBezTo>
                  <a:lnTo>
                    <a:pt x="3049" y="191"/>
                  </a:lnTo>
                  <a:cubicBezTo>
                    <a:pt x="3049"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53"/>
            <p:cNvSpPr/>
            <p:nvPr/>
          </p:nvSpPr>
          <p:spPr>
            <a:xfrm>
              <a:off x="7651721" y="2225407"/>
              <a:ext cx="90190" cy="45468"/>
            </a:xfrm>
            <a:custGeom>
              <a:rect b="b" l="l" r="r" t="t"/>
              <a:pathLst>
                <a:path extrusionOk="0" h="1525" w="3025">
                  <a:moveTo>
                    <a:pt x="167" y="1"/>
                  </a:moveTo>
                  <a:cubicBezTo>
                    <a:pt x="96" y="1"/>
                    <a:pt x="0" y="96"/>
                    <a:pt x="0" y="191"/>
                  </a:cubicBezTo>
                  <a:lnTo>
                    <a:pt x="0" y="1358"/>
                  </a:lnTo>
                  <a:cubicBezTo>
                    <a:pt x="0" y="1453"/>
                    <a:pt x="96" y="1525"/>
                    <a:pt x="167" y="1525"/>
                  </a:cubicBezTo>
                  <a:lnTo>
                    <a:pt x="2858" y="1525"/>
                  </a:lnTo>
                  <a:cubicBezTo>
                    <a:pt x="2977" y="1525"/>
                    <a:pt x="3025" y="1453"/>
                    <a:pt x="3025" y="1358"/>
                  </a:cubicBezTo>
                  <a:lnTo>
                    <a:pt x="3025" y="191"/>
                  </a:lnTo>
                  <a:cubicBezTo>
                    <a:pt x="3025"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53"/>
            <p:cNvSpPr/>
            <p:nvPr/>
          </p:nvSpPr>
          <p:spPr>
            <a:xfrm>
              <a:off x="7399662" y="2113241"/>
              <a:ext cx="90190" cy="45468"/>
            </a:xfrm>
            <a:custGeom>
              <a:rect b="b" l="l" r="r" t="t"/>
              <a:pathLst>
                <a:path extrusionOk="0" h="1525" w="3025">
                  <a:moveTo>
                    <a:pt x="167" y="0"/>
                  </a:moveTo>
                  <a:cubicBezTo>
                    <a:pt x="95" y="0"/>
                    <a:pt x="0" y="95"/>
                    <a:pt x="0" y="167"/>
                  </a:cubicBezTo>
                  <a:lnTo>
                    <a:pt x="0" y="1334"/>
                  </a:lnTo>
                  <a:cubicBezTo>
                    <a:pt x="0" y="1429"/>
                    <a:pt x="95" y="1524"/>
                    <a:pt x="167" y="1524"/>
                  </a:cubicBezTo>
                  <a:lnTo>
                    <a:pt x="2858" y="1524"/>
                  </a:lnTo>
                  <a:cubicBezTo>
                    <a:pt x="2953" y="1524"/>
                    <a:pt x="3001" y="1453"/>
                    <a:pt x="3025" y="1334"/>
                  </a:cubicBezTo>
                  <a:lnTo>
                    <a:pt x="3025" y="167"/>
                  </a:lnTo>
                  <a:cubicBezTo>
                    <a:pt x="3025"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53"/>
            <p:cNvSpPr/>
            <p:nvPr/>
          </p:nvSpPr>
          <p:spPr>
            <a:xfrm>
              <a:off x="7525334" y="2113241"/>
              <a:ext cx="90906" cy="45468"/>
            </a:xfrm>
            <a:custGeom>
              <a:rect b="b" l="l" r="r" t="t"/>
              <a:pathLst>
                <a:path extrusionOk="0" h="1525" w="3049">
                  <a:moveTo>
                    <a:pt x="191" y="0"/>
                  </a:moveTo>
                  <a:cubicBezTo>
                    <a:pt x="96" y="0"/>
                    <a:pt x="0" y="95"/>
                    <a:pt x="0" y="167"/>
                  </a:cubicBezTo>
                  <a:lnTo>
                    <a:pt x="0" y="1334"/>
                  </a:lnTo>
                  <a:cubicBezTo>
                    <a:pt x="0" y="1429"/>
                    <a:pt x="96" y="1524"/>
                    <a:pt x="191" y="1524"/>
                  </a:cubicBezTo>
                  <a:lnTo>
                    <a:pt x="2858" y="1524"/>
                  </a:lnTo>
                  <a:cubicBezTo>
                    <a:pt x="2953" y="1524"/>
                    <a:pt x="3049" y="1453"/>
                    <a:pt x="3049" y="1334"/>
                  </a:cubicBezTo>
                  <a:lnTo>
                    <a:pt x="3049" y="167"/>
                  </a:lnTo>
                  <a:cubicBezTo>
                    <a:pt x="3049"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53"/>
            <p:cNvSpPr/>
            <p:nvPr/>
          </p:nvSpPr>
          <p:spPr>
            <a:xfrm>
              <a:off x="7651721" y="2113241"/>
              <a:ext cx="90190" cy="45468"/>
            </a:xfrm>
            <a:custGeom>
              <a:rect b="b" l="l" r="r" t="t"/>
              <a:pathLst>
                <a:path extrusionOk="0" h="1525" w="3025">
                  <a:moveTo>
                    <a:pt x="167" y="0"/>
                  </a:moveTo>
                  <a:cubicBezTo>
                    <a:pt x="96" y="0"/>
                    <a:pt x="0" y="95"/>
                    <a:pt x="0" y="167"/>
                  </a:cubicBezTo>
                  <a:lnTo>
                    <a:pt x="0" y="1334"/>
                  </a:lnTo>
                  <a:cubicBezTo>
                    <a:pt x="0" y="1429"/>
                    <a:pt x="96" y="1524"/>
                    <a:pt x="167" y="1524"/>
                  </a:cubicBezTo>
                  <a:lnTo>
                    <a:pt x="2858" y="1524"/>
                  </a:lnTo>
                  <a:cubicBezTo>
                    <a:pt x="2977" y="1524"/>
                    <a:pt x="3025" y="1453"/>
                    <a:pt x="3025" y="1334"/>
                  </a:cubicBezTo>
                  <a:lnTo>
                    <a:pt x="3025" y="167"/>
                  </a:lnTo>
                  <a:cubicBezTo>
                    <a:pt x="3025"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53"/>
            <p:cNvSpPr/>
            <p:nvPr/>
          </p:nvSpPr>
          <p:spPr>
            <a:xfrm>
              <a:off x="7489108" y="1928625"/>
              <a:ext cx="164042" cy="77430"/>
            </a:xfrm>
            <a:custGeom>
              <a:rect b="b" l="l" r="r" t="t"/>
              <a:pathLst>
                <a:path extrusionOk="0" h="2597" w="5502">
                  <a:moveTo>
                    <a:pt x="191" y="0"/>
                  </a:moveTo>
                  <a:cubicBezTo>
                    <a:pt x="96" y="0"/>
                    <a:pt x="1" y="96"/>
                    <a:pt x="1" y="167"/>
                  </a:cubicBezTo>
                  <a:lnTo>
                    <a:pt x="1" y="2406"/>
                  </a:lnTo>
                  <a:cubicBezTo>
                    <a:pt x="1" y="2501"/>
                    <a:pt x="96" y="2596"/>
                    <a:pt x="191" y="2596"/>
                  </a:cubicBezTo>
                  <a:lnTo>
                    <a:pt x="5311" y="2596"/>
                  </a:lnTo>
                  <a:cubicBezTo>
                    <a:pt x="5431" y="2596"/>
                    <a:pt x="5478" y="2501"/>
                    <a:pt x="5502" y="2406"/>
                  </a:cubicBezTo>
                  <a:lnTo>
                    <a:pt x="5502" y="167"/>
                  </a:lnTo>
                  <a:cubicBezTo>
                    <a:pt x="5502" y="72"/>
                    <a:pt x="5431" y="0"/>
                    <a:pt x="533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53"/>
            <p:cNvSpPr/>
            <p:nvPr/>
          </p:nvSpPr>
          <p:spPr>
            <a:xfrm>
              <a:off x="7469937" y="2225407"/>
              <a:ext cx="19201" cy="45468"/>
            </a:xfrm>
            <a:custGeom>
              <a:rect b="b" l="l" r="r" t="t"/>
              <a:pathLst>
                <a:path extrusionOk="0" h="1525" w="644">
                  <a:moveTo>
                    <a:pt x="1" y="1"/>
                  </a:moveTo>
                  <a:cubicBezTo>
                    <a:pt x="72" y="1"/>
                    <a:pt x="168" y="96"/>
                    <a:pt x="168" y="191"/>
                  </a:cubicBezTo>
                  <a:lnTo>
                    <a:pt x="168" y="1358"/>
                  </a:lnTo>
                  <a:cubicBezTo>
                    <a:pt x="168" y="1453"/>
                    <a:pt x="72" y="1525"/>
                    <a:pt x="1" y="1525"/>
                  </a:cubicBezTo>
                  <a:lnTo>
                    <a:pt x="477" y="1525"/>
                  </a:lnTo>
                  <a:cubicBezTo>
                    <a:pt x="549" y="1525"/>
                    <a:pt x="644" y="1430"/>
                    <a:pt x="644" y="1358"/>
                  </a:cubicBezTo>
                  <a:lnTo>
                    <a:pt x="644" y="191"/>
                  </a:lnTo>
                  <a:cubicBezTo>
                    <a:pt x="644" y="96"/>
                    <a:pt x="549"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53"/>
            <p:cNvSpPr/>
            <p:nvPr/>
          </p:nvSpPr>
          <p:spPr>
            <a:xfrm>
              <a:off x="7595638" y="2225407"/>
              <a:ext cx="19887" cy="45468"/>
            </a:xfrm>
            <a:custGeom>
              <a:rect b="b" l="l" r="r" t="t"/>
              <a:pathLst>
                <a:path extrusionOk="0" h="1525" w="667">
                  <a:moveTo>
                    <a:pt x="0" y="1"/>
                  </a:moveTo>
                  <a:cubicBezTo>
                    <a:pt x="95" y="1"/>
                    <a:pt x="191" y="96"/>
                    <a:pt x="191" y="191"/>
                  </a:cubicBezTo>
                  <a:lnTo>
                    <a:pt x="191" y="1358"/>
                  </a:lnTo>
                  <a:cubicBezTo>
                    <a:pt x="191" y="1453"/>
                    <a:pt x="95" y="1525"/>
                    <a:pt x="0" y="1525"/>
                  </a:cubicBezTo>
                  <a:lnTo>
                    <a:pt x="476" y="1525"/>
                  </a:lnTo>
                  <a:cubicBezTo>
                    <a:pt x="572" y="1525"/>
                    <a:pt x="667" y="1430"/>
                    <a:pt x="667" y="1358"/>
                  </a:cubicBezTo>
                  <a:lnTo>
                    <a:pt x="667" y="191"/>
                  </a:lnTo>
                  <a:cubicBezTo>
                    <a:pt x="667" y="96"/>
                    <a:pt x="595" y="1"/>
                    <a:pt x="47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53"/>
            <p:cNvSpPr/>
            <p:nvPr/>
          </p:nvSpPr>
          <p:spPr>
            <a:xfrm>
              <a:off x="7722711" y="2225407"/>
              <a:ext cx="19201" cy="45468"/>
            </a:xfrm>
            <a:custGeom>
              <a:rect b="b" l="l" r="r" t="t"/>
              <a:pathLst>
                <a:path extrusionOk="0" h="1525" w="644">
                  <a:moveTo>
                    <a:pt x="1" y="1"/>
                  </a:moveTo>
                  <a:cubicBezTo>
                    <a:pt x="96" y="1"/>
                    <a:pt x="168" y="96"/>
                    <a:pt x="168" y="191"/>
                  </a:cubicBezTo>
                  <a:lnTo>
                    <a:pt x="168" y="1358"/>
                  </a:lnTo>
                  <a:cubicBezTo>
                    <a:pt x="168" y="1453"/>
                    <a:pt x="96" y="1525"/>
                    <a:pt x="1" y="1525"/>
                  </a:cubicBezTo>
                  <a:lnTo>
                    <a:pt x="477" y="1525"/>
                  </a:lnTo>
                  <a:cubicBezTo>
                    <a:pt x="572" y="1525"/>
                    <a:pt x="644" y="1430"/>
                    <a:pt x="644" y="1358"/>
                  </a:cubicBezTo>
                  <a:lnTo>
                    <a:pt x="644" y="191"/>
                  </a:lnTo>
                  <a:cubicBezTo>
                    <a:pt x="644" y="96"/>
                    <a:pt x="596"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53"/>
            <p:cNvSpPr/>
            <p:nvPr/>
          </p:nvSpPr>
          <p:spPr>
            <a:xfrm>
              <a:off x="7469937" y="2113927"/>
              <a:ext cx="19201" cy="45468"/>
            </a:xfrm>
            <a:custGeom>
              <a:rect b="b" l="l" r="r" t="t"/>
              <a:pathLst>
                <a:path extrusionOk="0" h="1525" w="644">
                  <a:moveTo>
                    <a:pt x="1" y="1"/>
                  </a:moveTo>
                  <a:cubicBezTo>
                    <a:pt x="72" y="1"/>
                    <a:pt x="168" y="96"/>
                    <a:pt x="168" y="168"/>
                  </a:cubicBezTo>
                  <a:lnTo>
                    <a:pt x="168" y="1334"/>
                  </a:lnTo>
                  <a:cubicBezTo>
                    <a:pt x="168" y="1430"/>
                    <a:pt x="72" y="1525"/>
                    <a:pt x="1" y="1525"/>
                  </a:cubicBezTo>
                  <a:lnTo>
                    <a:pt x="477" y="1525"/>
                  </a:lnTo>
                  <a:cubicBezTo>
                    <a:pt x="549" y="1525"/>
                    <a:pt x="644" y="1430"/>
                    <a:pt x="644" y="1334"/>
                  </a:cubicBezTo>
                  <a:lnTo>
                    <a:pt x="644" y="168"/>
                  </a:lnTo>
                  <a:cubicBezTo>
                    <a:pt x="644" y="72"/>
                    <a:pt x="549" y="1"/>
                    <a:pt x="47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53"/>
            <p:cNvSpPr/>
            <p:nvPr/>
          </p:nvSpPr>
          <p:spPr>
            <a:xfrm>
              <a:off x="7595638" y="2113927"/>
              <a:ext cx="19887" cy="45468"/>
            </a:xfrm>
            <a:custGeom>
              <a:rect b="b" l="l" r="r" t="t"/>
              <a:pathLst>
                <a:path extrusionOk="0" h="1525" w="667">
                  <a:moveTo>
                    <a:pt x="0" y="1"/>
                  </a:moveTo>
                  <a:cubicBezTo>
                    <a:pt x="95" y="1"/>
                    <a:pt x="191" y="96"/>
                    <a:pt x="191" y="168"/>
                  </a:cubicBezTo>
                  <a:lnTo>
                    <a:pt x="191" y="1334"/>
                  </a:lnTo>
                  <a:cubicBezTo>
                    <a:pt x="191" y="1430"/>
                    <a:pt x="95" y="1525"/>
                    <a:pt x="0" y="1525"/>
                  </a:cubicBezTo>
                  <a:lnTo>
                    <a:pt x="476" y="1525"/>
                  </a:lnTo>
                  <a:cubicBezTo>
                    <a:pt x="572" y="1525"/>
                    <a:pt x="667" y="1430"/>
                    <a:pt x="667" y="1334"/>
                  </a:cubicBezTo>
                  <a:lnTo>
                    <a:pt x="667" y="168"/>
                  </a:lnTo>
                  <a:cubicBezTo>
                    <a:pt x="667" y="72"/>
                    <a:pt x="595" y="1"/>
                    <a:pt x="47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53"/>
            <p:cNvSpPr/>
            <p:nvPr/>
          </p:nvSpPr>
          <p:spPr>
            <a:xfrm>
              <a:off x="7722711" y="2113927"/>
              <a:ext cx="19201" cy="45468"/>
            </a:xfrm>
            <a:custGeom>
              <a:rect b="b" l="l" r="r" t="t"/>
              <a:pathLst>
                <a:path extrusionOk="0" h="1525" w="644">
                  <a:moveTo>
                    <a:pt x="1" y="1"/>
                  </a:moveTo>
                  <a:cubicBezTo>
                    <a:pt x="96" y="1"/>
                    <a:pt x="168" y="96"/>
                    <a:pt x="168" y="168"/>
                  </a:cubicBezTo>
                  <a:lnTo>
                    <a:pt x="168" y="1334"/>
                  </a:lnTo>
                  <a:cubicBezTo>
                    <a:pt x="168" y="1430"/>
                    <a:pt x="96" y="1525"/>
                    <a:pt x="1" y="1525"/>
                  </a:cubicBezTo>
                  <a:lnTo>
                    <a:pt x="477" y="1525"/>
                  </a:lnTo>
                  <a:cubicBezTo>
                    <a:pt x="572" y="1525"/>
                    <a:pt x="644" y="1430"/>
                    <a:pt x="644" y="1334"/>
                  </a:cubicBezTo>
                  <a:lnTo>
                    <a:pt x="644" y="168"/>
                  </a:lnTo>
                  <a:cubicBezTo>
                    <a:pt x="644" y="72"/>
                    <a:pt x="596" y="1"/>
                    <a:pt x="47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53"/>
            <p:cNvSpPr/>
            <p:nvPr/>
          </p:nvSpPr>
          <p:spPr>
            <a:xfrm>
              <a:off x="7633265" y="1928625"/>
              <a:ext cx="19201" cy="77430"/>
            </a:xfrm>
            <a:custGeom>
              <a:rect b="b" l="l" r="r" t="t"/>
              <a:pathLst>
                <a:path extrusionOk="0" h="2597" w="644">
                  <a:moveTo>
                    <a:pt x="0" y="0"/>
                  </a:moveTo>
                  <a:cubicBezTo>
                    <a:pt x="72" y="0"/>
                    <a:pt x="167" y="96"/>
                    <a:pt x="167" y="167"/>
                  </a:cubicBezTo>
                  <a:lnTo>
                    <a:pt x="167" y="2406"/>
                  </a:lnTo>
                  <a:cubicBezTo>
                    <a:pt x="167" y="2501"/>
                    <a:pt x="72" y="2596"/>
                    <a:pt x="0" y="2596"/>
                  </a:cubicBezTo>
                  <a:lnTo>
                    <a:pt x="476" y="2596"/>
                  </a:lnTo>
                  <a:cubicBezTo>
                    <a:pt x="548" y="2596"/>
                    <a:pt x="643" y="2501"/>
                    <a:pt x="643" y="2406"/>
                  </a:cubicBezTo>
                  <a:lnTo>
                    <a:pt x="643" y="167"/>
                  </a:lnTo>
                  <a:cubicBezTo>
                    <a:pt x="643" y="96"/>
                    <a:pt x="596" y="0"/>
                    <a:pt x="47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53"/>
            <p:cNvSpPr/>
            <p:nvPr/>
          </p:nvSpPr>
          <p:spPr>
            <a:xfrm>
              <a:off x="7528882" y="1949913"/>
              <a:ext cx="83810" cy="10674"/>
            </a:xfrm>
            <a:custGeom>
              <a:rect b="b" l="l" r="r" t="t"/>
              <a:pathLst>
                <a:path extrusionOk="0" h="358" w="2811">
                  <a:moveTo>
                    <a:pt x="215" y="1"/>
                  </a:moveTo>
                  <a:cubicBezTo>
                    <a:pt x="120" y="1"/>
                    <a:pt x="72" y="48"/>
                    <a:pt x="48" y="144"/>
                  </a:cubicBezTo>
                  <a:cubicBezTo>
                    <a:pt x="0" y="263"/>
                    <a:pt x="96" y="358"/>
                    <a:pt x="215" y="358"/>
                  </a:cubicBezTo>
                  <a:lnTo>
                    <a:pt x="2596" y="358"/>
                  </a:lnTo>
                  <a:cubicBezTo>
                    <a:pt x="2715" y="358"/>
                    <a:pt x="2811" y="263"/>
                    <a:pt x="2763" y="144"/>
                  </a:cubicBezTo>
                  <a:cubicBezTo>
                    <a:pt x="2739" y="48"/>
                    <a:pt x="2668" y="1"/>
                    <a:pt x="25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53"/>
            <p:cNvSpPr/>
            <p:nvPr/>
          </p:nvSpPr>
          <p:spPr>
            <a:xfrm>
              <a:off x="7546622" y="1972632"/>
              <a:ext cx="46899" cy="10704"/>
            </a:xfrm>
            <a:custGeom>
              <a:rect b="b" l="l" r="r" t="t"/>
              <a:pathLst>
                <a:path extrusionOk="0" h="359" w="1573">
                  <a:moveTo>
                    <a:pt x="215" y="1"/>
                  </a:moveTo>
                  <a:cubicBezTo>
                    <a:pt x="96" y="1"/>
                    <a:pt x="1" y="96"/>
                    <a:pt x="48" y="215"/>
                  </a:cubicBezTo>
                  <a:cubicBezTo>
                    <a:pt x="72" y="310"/>
                    <a:pt x="120" y="358"/>
                    <a:pt x="215" y="358"/>
                  </a:cubicBezTo>
                  <a:lnTo>
                    <a:pt x="1382" y="358"/>
                  </a:lnTo>
                  <a:cubicBezTo>
                    <a:pt x="1477" y="358"/>
                    <a:pt x="1525" y="310"/>
                    <a:pt x="1549" y="215"/>
                  </a:cubicBezTo>
                  <a:cubicBezTo>
                    <a:pt x="1573" y="96"/>
                    <a:pt x="1501" y="1"/>
                    <a:pt x="138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53"/>
            <p:cNvSpPr/>
            <p:nvPr/>
          </p:nvSpPr>
          <p:spPr>
            <a:xfrm>
              <a:off x="7393967" y="1922930"/>
              <a:ext cx="354351" cy="353636"/>
            </a:xfrm>
            <a:custGeom>
              <a:rect b="b" l="l" r="r" t="t"/>
              <a:pathLst>
                <a:path extrusionOk="0" h="11861" w="11885">
                  <a:moveTo>
                    <a:pt x="3025" y="6550"/>
                  </a:moveTo>
                  <a:lnTo>
                    <a:pt x="3025" y="7717"/>
                  </a:lnTo>
                  <a:lnTo>
                    <a:pt x="334" y="7717"/>
                  </a:lnTo>
                  <a:lnTo>
                    <a:pt x="334" y="6550"/>
                  </a:lnTo>
                  <a:close/>
                  <a:moveTo>
                    <a:pt x="7264" y="6550"/>
                  </a:moveTo>
                  <a:lnTo>
                    <a:pt x="7264" y="7717"/>
                  </a:lnTo>
                  <a:lnTo>
                    <a:pt x="4597" y="7717"/>
                  </a:lnTo>
                  <a:lnTo>
                    <a:pt x="4597" y="6550"/>
                  </a:lnTo>
                  <a:close/>
                  <a:moveTo>
                    <a:pt x="11527" y="6550"/>
                  </a:moveTo>
                  <a:lnTo>
                    <a:pt x="11527" y="7717"/>
                  </a:lnTo>
                  <a:lnTo>
                    <a:pt x="8860" y="7717"/>
                  </a:lnTo>
                  <a:lnTo>
                    <a:pt x="8860" y="6550"/>
                  </a:lnTo>
                  <a:close/>
                  <a:moveTo>
                    <a:pt x="7240" y="10312"/>
                  </a:moveTo>
                  <a:lnTo>
                    <a:pt x="7240" y="11456"/>
                  </a:lnTo>
                  <a:lnTo>
                    <a:pt x="4573" y="11456"/>
                  </a:lnTo>
                  <a:lnTo>
                    <a:pt x="4573" y="10312"/>
                  </a:lnTo>
                  <a:close/>
                  <a:moveTo>
                    <a:pt x="11527" y="10312"/>
                  </a:moveTo>
                  <a:lnTo>
                    <a:pt x="11527" y="11456"/>
                  </a:lnTo>
                  <a:lnTo>
                    <a:pt x="8860" y="11456"/>
                  </a:lnTo>
                  <a:lnTo>
                    <a:pt x="8860" y="10312"/>
                  </a:lnTo>
                  <a:close/>
                  <a:moveTo>
                    <a:pt x="3382" y="1"/>
                  </a:moveTo>
                  <a:cubicBezTo>
                    <a:pt x="3192" y="1"/>
                    <a:pt x="3049" y="358"/>
                    <a:pt x="3049" y="358"/>
                  </a:cubicBezTo>
                  <a:lnTo>
                    <a:pt x="3049" y="2597"/>
                  </a:lnTo>
                  <a:cubicBezTo>
                    <a:pt x="3049" y="2763"/>
                    <a:pt x="3192" y="2954"/>
                    <a:pt x="3406" y="2954"/>
                  </a:cubicBezTo>
                  <a:lnTo>
                    <a:pt x="5788" y="2954"/>
                  </a:lnTo>
                  <a:lnTo>
                    <a:pt x="5788" y="4502"/>
                  </a:lnTo>
                  <a:lnTo>
                    <a:pt x="2001" y="4502"/>
                  </a:lnTo>
                  <a:cubicBezTo>
                    <a:pt x="1739" y="4502"/>
                    <a:pt x="1525" y="4716"/>
                    <a:pt x="1525" y="4978"/>
                  </a:cubicBezTo>
                  <a:lnTo>
                    <a:pt x="1525" y="6264"/>
                  </a:lnTo>
                  <a:lnTo>
                    <a:pt x="358" y="6264"/>
                  </a:lnTo>
                  <a:cubicBezTo>
                    <a:pt x="191" y="6264"/>
                    <a:pt x="1" y="6407"/>
                    <a:pt x="1" y="6621"/>
                  </a:cubicBezTo>
                  <a:lnTo>
                    <a:pt x="1" y="7740"/>
                  </a:lnTo>
                  <a:cubicBezTo>
                    <a:pt x="1" y="7931"/>
                    <a:pt x="167" y="8098"/>
                    <a:pt x="358" y="8098"/>
                  </a:cubicBezTo>
                  <a:lnTo>
                    <a:pt x="1525" y="8098"/>
                  </a:lnTo>
                  <a:lnTo>
                    <a:pt x="1525" y="10003"/>
                  </a:lnTo>
                  <a:lnTo>
                    <a:pt x="358" y="10003"/>
                  </a:lnTo>
                  <a:cubicBezTo>
                    <a:pt x="191" y="10003"/>
                    <a:pt x="1" y="10146"/>
                    <a:pt x="1" y="10360"/>
                  </a:cubicBezTo>
                  <a:lnTo>
                    <a:pt x="1" y="11670"/>
                  </a:lnTo>
                  <a:cubicBezTo>
                    <a:pt x="1" y="11765"/>
                    <a:pt x="96" y="11860"/>
                    <a:pt x="191" y="11860"/>
                  </a:cubicBezTo>
                  <a:lnTo>
                    <a:pt x="1025" y="11860"/>
                  </a:lnTo>
                  <a:cubicBezTo>
                    <a:pt x="1049" y="11860"/>
                    <a:pt x="1072" y="11860"/>
                    <a:pt x="1072" y="11837"/>
                  </a:cubicBezTo>
                  <a:cubicBezTo>
                    <a:pt x="1191" y="11670"/>
                    <a:pt x="1120" y="11503"/>
                    <a:pt x="953" y="11503"/>
                  </a:cubicBezTo>
                  <a:lnTo>
                    <a:pt x="334" y="11503"/>
                  </a:lnTo>
                  <a:lnTo>
                    <a:pt x="334" y="10336"/>
                  </a:lnTo>
                  <a:lnTo>
                    <a:pt x="3025" y="10336"/>
                  </a:lnTo>
                  <a:lnTo>
                    <a:pt x="3025" y="11503"/>
                  </a:lnTo>
                  <a:lnTo>
                    <a:pt x="1763" y="11503"/>
                  </a:lnTo>
                  <a:cubicBezTo>
                    <a:pt x="1668" y="11503"/>
                    <a:pt x="1620" y="11551"/>
                    <a:pt x="1596" y="11646"/>
                  </a:cubicBezTo>
                  <a:cubicBezTo>
                    <a:pt x="1549" y="11765"/>
                    <a:pt x="1644" y="11860"/>
                    <a:pt x="1763" y="11860"/>
                  </a:cubicBezTo>
                  <a:lnTo>
                    <a:pt x="3049" y="11860"/>
                  </a:lnTo>
                  <a:cubicBezTo>
                    <a:pt x="3216" y="11860"/>
                    <a:pt x="3406" y="11717"/>
                    <a:pt x="3406" y="11503"/>
                  </a:cubicBezTo>
                  <a:lnTo>
                    <a:pt x="3406" y="10336"/>
                  </a:lnTo>
                  <a:cubicBezTo>
                    <a:pt x="3406" y="10146"/>
                    <a:pt x="3263" y="9979"/>
                    <a:pt x="3049" y="9979"/>
                  </a:cubicBezTo>
                  <a:lnTo>
                    <a:pt x="1882" y="9979"/>
                  </a:lnTo>
                  <a:lnTo>
                    <a:pt x="1882" y="8074"/>
                  </a:lnTo>
                  <a:lnTo>
                    <a:pt x="3049" y="8074"/>
                  </a:lnTo>
                  <a:cubicBezTo>
                    <a:pt x="3216" y="8074"/>
                    <a:pt x="3406" y="7931"/>
                    <a:pt x="3406" y="7717"/>
                  </a:cubicBezTo>
                  <a:lnTo>
                    <a:pt x="3406" y="6574"/>
                  </a:lnTo>
                  <a:cubicBezTo>
                    <a:pt x="3406" y="6407"/>
                    <a:pt x="3263" y="6216"/>
                    <a:pt x="3049" y="6216"/>
                  </a:cubicBezTo>
                  <a:lnTo>
                    <a:pt x="1882" y="6216"/>
                  </a:lnTo>
                  <a:lnTo>
                    <a:pt x="1882" y="4954"/>
                  </a:lnTo>
                  <a:cubicBezTo>
                    <a:pt x="1882" y="4859"/>
                    <a:pt x="1954" y="4787"/>
                    <a:pt x="2025" y="4787"/>
                  </a:cubicBezTo>
                  <a:lnTo>
                    <a:pt x="5788" y="4787"/>
                  </a:lnTo>
                  <a:lnTo>
                    <a:pt x="5788" y="6193"/>
                  </a:lnTo>
                  <a:lnTo>
                    <a:pt x="4597" y="6193"/>
                  </a:lnTo>
                  <a:cubicBezTo>
                    <a:pt x="4406" y="6193"/>
                    <a:pt x="4240" y="6359"/>
                    <a:pt x="4240" y="6550"/>
                  </a:cubicBezTo>
                  <a:lnTo>
                    <a:pt x="4240" y="7693"/>
                  </a:lnTo>
                  <a:cubicBezTo>
                    <a:pt x="4240" y="7860"/>
                    <a:pt x="4383" y="8050"/>
                    <a:pt x="4597" y="8050"/>
                  </a:cubicBezTo>
                  <a:lnTo>
                    <a:pt x="5788" y="8050"/>
                  </a:lnTo>
                  <a:lnTo>
                    <a:pt x="5788" y="9955"/>
                  </a:lnTo>
                  <a:lnTo>
                    <a:pt x="4597" y="9955"/>
                  </a:lnTo>
                  <a:cubicBezTo>
                    <a:pt x="4406" y="9955"/>
                    <a:pt x="4240" y="10098"/>
                    <a:pt x="4240" y="10312"/>
                  </a:cubicBezTo>
                  <a:lnTo>
                    <a:pt x="4240" y="11479"/>
                  </a:lnTo>
                  <a:cubicBezTo>
                    <a:pt x="4240" y="11646"/>
                    <a:pt x="4383" y="11837"/>
                    <a:pt x="4597" y="11837"/>
                  </a:cubicBezTo>
                  <a:lnTo>
                    <a:pt x="7264" y="11837"/>
                  </a:lnTo>
                  <a:cubicBezTo>
                    <a:pt x="7455" y="11837"/>
                    <a:pt x="7621" y="11670"/>
                    <a:pt x="7621" y="11479"/>
                  </a:cubicBezTo>
                  <a:lnTo>
                    <a:pt x="7621" y="10312"/>
                  </a:lnTo>
                  <a:cubicBezTo>
                    <a:pt x="7621" y="10122"/>
                    <a:pt x="7478" y="9955"/>
                    <a:pt x="7264" y="9955"/>
                  </a:cubicBezTo>
                  <a:lnTo>
                    <a:pt x="6097" y="9955"/>
                  </a:lnTo>
                  <a:lnTo>
                    <a:pt x="6097" y="8050"/>
                  </a:lnTo>
                  <a:lnTo>
                    <a:pt x="7264" y="8050"/>
                  </a:lnTo>
                  <a:cubicBezTo>
                    <a:pt x="7455" y="8050"/>
                    <a:pt x="7621" y="7907"/>
                    <a:pt x="7621" y="7693"/>
                  </a:cubicBezTo>
                  <a:lnTo>
                    <a:pt x="7621" y="6550"/>
                  </a:lnTo>
                  <a:cubicBezTo>
                    <a:pt x="7621" y="6383"/>
                    <a:pt x="7478" y="6193"/>
                    <a:pt x="7264" y="6193"/>
                  </a:cubicBezTo>
                  <a:lnTo>
                    <a:pt x="6097" y="6193"/>
                  </a:lnTo>
                  <a:lnTo>
                    <a:pt x="6097" y="4787"/>
                  </a:lnTo>
                  <a:lnTo>
                    <a:pt x="9860" y="4787"/>
                  </a:lnTo>
                  <a:cubicBezTo>
                    <a:pt x="9955" y="4787"/>
                    <a:pt x="10003" y="4859"/>
                    <a:pt x="10003" y="4954"/>
                  </a:cubicBezTo>
                  <a:lnTo>
                    <a:pt x="10003" y="6216"/>
                  </a:lnTo>
                  <a:lnTo>
                    <a:pt x="8836" y="6216"/>
                  </a:lnTo>
                  <a:cubicBezTo>
                    <a:pt x="8669" y="6216"/>
                    <a:pt x="8479" y="6383"/>
                    <a:pt x="8479" y="6574"/>
                  </a:cubicBezTo>
                  <a:lnTo>
                    <a:pt x="8479" y="7717"/>
                  </a:lnTo>
                  <a:cubicBezTo>
                    <a:pt x="8479" y="7883"/>
                    <a:pt x="8645" y="8074"/>
                    <a:pt x="8836" y="8074"/>
                  </a:cubicBezTo>
                  <a:lnTo>
                    <a:pt x="10003" y="8074"/>
                  </a:lnTo>
                  <a:lnTo>
                    <a:pt x="10003" y="9979"/>
                  </a:lnTo>
                  <a:lnTo>
                    <a:pt x="8836" y="9979"/>
                  </a:lnTo>
                  <a:cubicBezTo>
                    <a:pt x="8669" y="9979"/>
                    <a:pt x="8479" y="10122"/>
                    <a:pt x="8479" y="10336"/>
                  </a:cubicBezTo>
                  <a:lnTo>
                    <a:pt x="8479" y="11503"/>
                  </a:lnTo>
                  <a:cubicBezTo>
                    <a:pt x="8479" y="11670"/>
                    <a:pt x="8645" y="11860"/>
                    <a:pt x="8836" y="11860"/>
                  </a:cubicBezTo>
                  <a:lnTo>
                    <a:pt x="11527" y="11860"/>
                  </a:lnTo>
                  <a:cubicBezTo>
                    <a:pt x="11694" y="11860"/>
                    <a:pt x="11884" y="11717"/>
                    <a:pt x="11884" y="11503"/>
                  </a:cubicBezTo>
                  <a:lnTo>
                    <a:pt x="11884" y="10336"/>
                  </a:lnTo>
                  <a:cubicBezTo>
                    <a:pt x="11884" y="10146"/>
                    <a:pt x="11741" y="9979"/>
                    <a:pt x="11527" y="9979"/>
                  </a:cubicBezTo>
                  <a:lnTo>
                    <a:pt x="10336" y="9979"/>
                  </a:lnTo>
                  <a:lnTo>
                    <a:pt x="10336" y="8074"/>
                  </a:lnTo>
                  <a:lnTo>
                    <a:pt x="11503" y="8074"/>
                  </a:lnTo>
                  <a:cubicBezTo>
                    <a:pt x="11670" y="8074"/>
                    <a:pt x="11860" y="7931"/>
                    <a:pt x="11860" y="7717"/>
                  </a:cubicBezTo>
                  <a:lnTo>
                    <a:pt x="11860" y="6574"/>
                  </a:lnTo>
                  <a:cubicBezTo>
                    <a:pt x="11860" y="6407"/>
                    <a:pt x="11717" y="6216"/>
                    <a:pt x="11503" y="6216"/>
                  </a:cubicBezTo>
                  <a:lnTo>
                    <a:pt x="10336" y="6216"/>
                  </a:lnTo>
                  <a:lnTo>
                    <a:pt x="10336" y="4954"/>
                  </a:lnTo>
                  <a:cubicBezTo>
                    <a:pt x="10336" y="4692"/>
                    <a:pt x="10122" y="4478"/>
                    <a:pt x="9860" y="4478"/>
                  </a:cubicBezTo>
                  <a:lnTo>
                    <a:pt x="6121" y="4478"/>
                  </a:lnTo>
                  <a:lnTo>
                    <a:pt x="6121" y="2930"/>
                  </a:lnTo>
                  <a:lnTo>
                    <a:pt x="8502" y="2930"/>
                  </a:lnTo>
                  <a:cubicBezTo>
                    <a:pt x="8669" y="2930"/>
                    <a:pt x="8860" y="2763"/>
                    <a:pt x="8860" y="2573"/>
                  </a:cubicBezTo>
                  <a:lnTo>
                    <a:pt x="8860" y="191"/>
                  </a:lnTo>
                  <a:cubicBezTo>
                    <a:pt x="8860" y="96"/>
                    <a:pt x="8764" y="1"/>
                    <a:pt x="8669" y="1"/>
                  </a:cubicBezTo>
                  <a:lnTo>
                    <a:pt x="7359" y="1"/>
                  </a:lnTo>
                  <a:cubicBezTo>
                    <a:pt x="7336" y="1"/>
                    <a:pt x="7312" y="1"/>
                    <a:pt x="7312" y="25"/>
                  </a:cubicBezTo>
                  <a:cubicBezTo>
                    <a:pt x="7193" y="191"/>
                    <a:pt x="7264" y="358"/>
                    <a:pt x="7431" y="358"/>
                  </a:cubicBezTo>
                  <a:lnTo>
                    <a:pt x="8526" y="358"/>
                  </a:lnTo>
                  <a:lnTo>
                    <a:pt x="8526" y="2597"/>
                  </a:lnTo>
                  <a:lnTo>
                    <a:pt x="3382" y="2597"/>
                  </a:lnTo>
                  <a:lnTo>
                    <a:pt x="3382" y="358"/>
                  </a:lnTo>
                  <a:lnTo>
                    <a:pt x="6621" y="358"/>
                  </a:lnTo>
                  <a:cubicBezTo>
                    <a:pt x="6716" y="358"/>
                    <a:pt x="6788" y="263"/>
                    <a:pt x="6788" y="191"/>
                  </a:cubicBezTo>
                  <a:cubicBezTo>
                    <a:pt x="6788" y="96"/>
                    <a:pt x="6716" y="1"/>
                    <a:pt x="662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7" name="Google Shape;3737;p53"/>
          <p:cNvGrpSpPr/>
          <p:nvPr/>
        </p:nvGrpSpPr>
        <p:grpSpPr>
          <a:xfrm>
            <a:off x="7736880" y="2448366"/>
            <a:ext cx="355039" cy="353608"/>
            <a:chOff x="7393967" y="2448366"/>
            <a:chExt cx="355039" cy="353608"/>
          </a:xfrm>
        </p:grpSpPr>
        <p:sp>
          <p:nvSpPr>
            <p:cNvPr id="3738" name="Google Shape;3738;p53"/>
            <p:cNvSpPr/>
            <p:nvPr/>
          </p:nvSpPr>
          <p:spPr>
            <a:xfrm>
              <a:off x="7399662" y="2454031"/>
              <a:ext cx="160494" cy="160494"/>
            </a:xfrm>
            <a:custGeom>
              <a:rect b="b" l="l" r="r" t="t"/>
              <a:pathLst>
                <a:path extrusionOk="0" h="5383" w="5383">
                  <a:moveTo>
                    <a:pt x="5335" y="1"/>
                  </a:moveTo>
                  <a:cubicBezTo>
                    <a:pt x="2406" y="25"/>
                    <a:pt x="24" y="2406"/>
                    <a:pt x="0" y="5335"/>
                  </a:cubicBezTo>
                  <a:cubicBezTo>
                    <a:pt x="0" y="5359"/>
                    <a:pt x="24" y="5383"/>
                    <a:pt x="48" y="5383"/>
                  </a:cubicBezTo>
                  <a:lnTo>
                    <a:pt x="5382" y="5383"/>
                  </a:lnTo>
                  <a:lnTo>
                    <a:pt x="5382" y="49"/>
                  </a:lnTo>
                  <a:cubicBezTo>
                    <a:pt x="5382" y="25"/>
                    <a:pt x="5359" y="1"/>
                    <a:pt x="5335"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53"/>
            <p:cNvSpPr/>
            <p:nvPr/>
          </p:nvSpPr>
          <p:spPr>
            <a:xfrm>
              <a:off x="7399662" y="2635815"/>
              <a:ext cx="274089" cy="160494"/>
            </a:xfrm>
            <a:custGeom>
              <a:rect b="b" l="l" r="r" t="t"/>
              <a:pathLst>
                <a:path extrusionOk="0" h="5383" w="9193">
                  <a:moveTo>
                    <a:pt x="48" y="0"/>
                  </a:moveTo>
                  <a:cubicBezTo>
                    <a:pt x="24" y="0"/>
                    <a:pt x="0" y="24"/>
                    <a:pt x="0" y="72"/>
                  </a:cubicBezTo>
                  <a:cubicBezTo>
                    <a:pt x="24" y="3001"/>
                    <a:pt x="2429" y="5382"/>
                    <a:pt x="5382" y="5382"/>
                  </a:cubicBezTo>
                  <a:cubicBezTo>
                    <a:pt x="6883" y="5382"/>
                    <a:pt x="8192" y="4787"/>
                    <a:pt x="9169" y="3835"/>
                  </a:cubicBezTo>
                  <a:cubicBezTo>
                    <a:pt x="9193" y="3811"/>
                    <a:pt x="9193" y="3787"/>
                    <a:pt x="9169" y="3763"/>
                  </a:cubicBezTo>
                  <a:lnTo>
                    <a:pt x="5716"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53"/>
            <p:cNvSpPr/>
            <p:nvPr/>
          </p:nvSpPr>
          <p:spPr>
            <a:xfrm>
              <a:off x="7423097" y="2721713"/>
              <a:ext cx="250655" cy="76028"/>
            </a:xfrm>
            <a:custGeom>
              <a:rect b="b" l="l" r="r" t="t"/>
              <a:pathLst>
                <a:path extrusionOk="0" h="2550" w="8407">
                  <a:moveTo>
                    <a:pt x="0" y="1"/>
                  </a:moveTo>
                  <a:cubicBezTo>
                    <a:pt x="953" y="1525"/>
                    <a:pt x="2667" y="2549"/>
                    <a:pt x="4596" y="2549"/>
                  </a:cubicBezTo>
                  <a:cubicBezTo>
                    <a:pt x="6097" y="2549"/>
                    <a:pt x="7406" y="1954"/>
                    <a:pt x="8383" y="1001"/>
                  </a:cubicBezTo>
                  <a:cubicBezTo>
                    <a:pt x="8407" y="954"/>
                    <a:pt x="8407" y="906"/>
                    <a:pt x="8383" y="906"/>
                  </a:cubicBezTo>
                  <a:lnTo>
                    <a:pt x="8073" y="573"/>
                  </a:lnTo>
                  <a:cubicBezTo>
                    <a:pt x="7097" y="1525"/>
                    <a:pt x="5763" y="2120"/>
                    <a:pt x="4311" y="2120"/>
                  </a:cubicBezTo>
                  <a:cubicBezTo>
                    <a:pt x="2548" y="2120"/>
                    <a:pt x="1000" y="1287"/>
                    <a:pt x="0"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53"/>
            <p:cNvSpPr/>
            <p:nvPr/>
          </p:nvSpPr>
          <p:spPr>
            <a:xfrm>
              <a:off x="7581416" y="2454031"/>
              <a:ext cx="160494" cy="278204"/>
            </a:xfrm>
            <a:custGeom>
              <a:rect b="b" l="l" r="r" t="t"/>
              <a:pathLst>
                <a:path extrusionOk="0" h="9331" w="5383">
                  <a:moveTo>
                    <a:pt x="72" y="1"/>
                  </a:moveTo>
                  <a:cubicBezTo>
                    <a:pt x="25" y="1"/>
                    <a:pt x="1" y="25"/>
                    <a:pt x="1" y="49"/>
                  </a:cubicBezTo>
                  <a:lnTo>
                    <a:pt x="1" y="5383"/>
                  </a:lnTo>
                  <a:lnTo>
                    <a:pt x="3597" y="9312"/>
                  </a:lnTo>
                  <a:cubicBezTo>
                    <a:pt x="3621" y="9324"/>
                    <a:pt x="3638" y="9330"/>
                    <a:pt x="3653" y="9330"/>
                  </a:cubicBezTo>
                  <a:cubicBezTo>
                    <a:pt x="3668" y="9330"/>
                    <a:pt x="3680" y="9324"/>
                    <a:pt x="3692" y="9312"/>
                  </a:cubicBezTo>
                  <a:cubicBezTo>
                    <a:pt x="4645" y="8336"/>
                    <a:pt x="5383" y="6836"/>
                    <a:pt x="5383" y="5383"/>
                  </a:cubicBezTo>
                  <a:cubicBezTo>
                    <a:pt x="5383" y="2430"/>
                    <a:pt x="3001" y="25"/>
                    <a:pt x="7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53"/>
            <p:cNvSpPr/>
            <p:nvPr/>
          </p:nvSpPr>
          <p:spPr>
            <a:xfrm>
              <a:off x="7655269" y="2471085"/>
              <a:ext cx="88074" cy="261150"/>
            </a:xfrm>
            <a:custGeom>
              <a:rect b="b" l="l" r="r" t="t"/>
              <a:pathLst>
                <a:path extrusionOk="0" h="8759" w="2954">
                  <a:moveTo>
                    <a:pt x="0" y="0"/>
                  </a:moveTo>
                  <a:lnTo>
                    <a:pt x="0" y="0"/>
                  </a:lnTo>
                  <a:cubicBezTo>
                    <a:pt x="1501" y="953"/>
                    <a:pt x="2525" y="2644"/>
                    <a:pt x="2525" y="4573"/>
                  </a:cubicBezTo>
                  <a:cubicBezTo>
                    <a:pt x="2525" y="6002"/>
                    <a:pt x="1810" y="7454"/>
                    <a:pt x="882" y="8455"/>
                  </a:cubicBezTo>
                  <a:lnTo>
                    <a:pt x="1167" y="8740"/>
                  </a:lnTo>
                  <a:cubicBezTo>
                    <a:pt x="1179" y="8752"/>
                    <a:pt x="1191" y="8758"/>
                    <a:pt x="1203" y="8758"/>
                  </a:cubicBezTo>
                  <a:cubicBezTo>
                    <a:pt x="1215" y="8758"/>
                    <a:pt x="1227" y="8752"/>
                    <a:pt x="1239" y="8740"/>
                  </a:cubicBezTo>
                  <a:cubicBezTo>
                    <a:pt x="2191" y="7764"/>
                    <a:pt x="2953" y="6264"/>
                    <a:pt x="2953" y="4811"/>
                  </a:cubicBezTo>
                  <a:cubicBezTo>
                    <a:pt x="2953" y="2692"/>
                    <a:pt x="1715" y="882"/>
                    <a:pt x="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53"/>
            <p:cNvSpPr/>
            <p:nvPr/>
          </p:nvSpPr>
          <p:spPr>
            <a:xfrm>
              <a:off x="7393967" y="2448366"/>
              <a:ext cx="171854" cy="171854"/>
            </a:xfrm>
            <a:custGeom>
              <a:rect b="b" l="l" r="r" t="t"/>
              <a:pathLst>
                <a:path extrusionOk="0" h="5764" w="5764">
                  <a:moveTo>
                    <a:pt x="5526" y="0"/>
                  </a:moveTo>
                  <a:cubicBezTo>
                    <a:pt x="4525" y="0"/>
                    <a:pt x="3573" y="310"/>
                    <a:pt x="2716" y="810"/>
                  </a:cubicBezTo>
                  <a:cubicBezTo>
                    <a:pt x="1906" y="1286"/>
                    <a:pt x="1239" y="2001"/>
                    <a:pt x="763" y="2834"/>
                  </a:cubicBezTo>
                  <a:cubicBezTo>
                    <a:pt x="691" y="2930"/>
                    <a:pt x="715" y="3025"/>
                    <a:pt x="810" y="3072"/>
                  </a:cubicBezTo>
                  <a:cubicBezTo>
                    <a:pt x="844" y="3097"/>
                    <a:pt x="877" y="3108"/>
                    <a:pt x="908" y="3108"/>
                  </a:cubicBezTo>
                  <a:cubicBezTo>
                    <a:pt x="966" y="3108"/>
                    <a:pt x="1018" y="3071"/>
                    <a:pt x="1049" y="3025"/>
                  </a:cubicBezTo>
                  <a:cubicBezTo>
                    <a:pt x="1501" y="2239"/>
                    <a:pt x="2120" y="1596"/>
                    <a:pt x="2906" y="1144"/>
                  </a:cubicBezTo>
                  <a:cubicBezTo>
                    <a:pt x="3644" y="691"/>
                    <a:pt x="4525" y="429"/>
                    <a:pt x="5407" y="405"/>
                  </a:cubicBezTo>
                  <a:lnTo>
                    <a:pt x="5407" y="5430"/>
                  </a:lnTo>
                  <a:lnTo>
                    <a:pt x="358" y="5430"/>
                  </a:lnTo>
                  <a:cubicBezTo>
                    <a:pt x="406" y="4835"/>
                    <a:pt x="525" y="4263"/>
                    <a:pt x="715" y="3739"/>
                  </a:cubicBezTo>
                  <a:cubicBezTo>
                    <a:pt x="763" y="3644"/>
                    <a:pt x="715" y="3549"/>
                    <a:pt x="644" y="3501"/>
                  </a:cubicBezTo>
                  <a:cubicBezTo>
                    <a:pt x="617" y="3488"/>
                    <a:pt x="591" y="3482"/>
                    <a:pt x="565" y="3482"/>
                  </a:cubicBezTo>
                  <a:cubicBezTo>
                    <a:pt x="499" y="3482"/>
                    <a:pt x="440" y="3521"/>
                    <a:pt x="406" y="3573"/>
                  </a:cubicBezTo>
                  <a:cubicBezTo>
                    <a:pt x="167" y="4216"/>
                    <a:pt x="48" y="4859"/>
                    <a:pt x="1" y="5525"/>
                  </a:cubicBezTo>
                  <a:cubicBezTo>
                    <a:pt x="1" y="5573"/>
                    <a:pt x="48" y="5644"/>
                    <a:pt x="72" y="5668"/>
                  </a:cubicBezTo>
                  <a:cubicBezTo>
                    <a:pt x="96" y="5716"/>
                    <a:pt x="191" y="5764"/>
                    <a:pt x="239" y="5764"/>
                  </a:cubicBezTo>
                  <a:lnTo>
                    <a:pt x="5573" y="5764"/>
                  </a:lnTo>
                  <a:cubicBezTo>
                    <a:pt x="5669" y="5764"/>
                    <a:pt x="5764" y="5668"/>
                    <a:pt x="5764" y="5573"/>
                  </a:cubicBezTo>
                  <a:lnTo>
                    <a:pt x="5764" y="239"/>
                  </a:lnTo>
                  <a:cubicBezTo>
                    <a:pt x="5764" y="191"/>
                    <a:pt x="5716" y="120"/>
                    <a:pt x="5692" y="96"/>
                  </a:cubicBezTo>
                  <a:cubicBezTo>
                    <a:pt x="5645" y="48"/>
                    <a:pt x="5573" y="0"/>
                    <a:pt x="552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53"/>
            <p:cNvSpPr/>
            <p:nvPr/>
          </p:nvSpPr>
          <p:spPr>
            <a:xfrm>
              <a:off x="7393967" y="2630120"/>
              <a:ext cx="285479" cy="171854"/>
            </a:xfrm>
            <a:custGeom>
              <a:rect b="b" l="l" r="r" t="t"/>
              <a:pathLst>
                <a:path extrusionOk="0" h="5764" w="9575">
                  <a:moveTo>
                    <a:pt x="5811" y="382"/>
                  </a:moveTo>
                  <a:lnTo>
                    <a:pt x="9145" y="4002"/>
                  </a:lnTo>
                  <a:cubicBezTo>
                    <a:pt x="8193" y="4930"/>
                    <a:pt x="6907" y="5431"/>
                    <a:pt x="5573" y="5431"/>
                  </a:cubicBezTo>
                  <a:cubicBezTo>
                    <a:pt x="4168" y="5431"/>
                    <a:pt x="2906" y="4907"/>
                    <a:pt x="1906" y="3906"/>
                  </a:cubicBezTo>
                  <a:cubicBezTo>
                    <a:pt x="953" y="2954"/>
                    <a:pt x="406" y="1716"/>
                    <a:pt x="358" y="382"/>
                  </a:cubicBezTo>
                  <a:close/>
                  <a:moveTo>
                    <a:pt x="286" y="1"/>
                  </a:moveTo>
                  <a:cubicBezTo>
                    <a:pt x="215" y="1"/>
                    <a:pt x="191" y="1"/>
                    <a:pt x="120" y="49"/>
                  </a:cubicBezTo>
                  <a:cubicBezTo>
                    <a:pt x="72" y="96"/>
                    <a:pt x="1" y="168"/>
                    <a:pt x="1" y="263"/>
                  </a:cubicBezTo>
                  <a:cubicBezTo>
                    <a:pt x="25" y="1739"/>
                    <a:pt x="596" y="3121"/>
                    <a:pt x="1668" y="4145"/>
                  </a:cubicBezTo>
                  <a:cubicBezTo>
                    <a:pt x="2716" y="5192"/>
                    <a:pt x="4121" y="5764"/>
                    <a:pt x="5597" y="5764"/>
                  </a:cubicBezTo>
                  <a:cubicBezTo>
                    <a:pt x="7074" y="5764"/>
                    <a:pt x="8455" y="5192"/>
                    <a:pt x="9503" y="4192"/>
                  </a:cubicBezTo>
                  <a:cubicBezTo>
                    <a:pt x="9574" y="4097"/>
                    <a:pt x="9574" y="3954"/>
                    <a:pt x="9479" y="3859"/>
                  </a:cubicBezTo>
                  <a:lnTo>
                    <a:pt x="6026" y="72"/>
                  </a:lnTo>
                  <a:cubicBezTo>
                    <a:pt x="6002" y="49"/>
                    <a:pt x="5931" y="1"/>
                    <a:pt x="5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53"/>
            <p:cNvSpPr/>
            <p:nvPr/>
          </p:nvSpPr>
          <p:spPr>
            <a:xfrm>
              <a:off x="7576467" y="2448366"/>
              <a:ext cx="172539" cy="289712"/>
            </a:xfrm>
            <a:custGeom>
              <a:rect b="b" l="l" r="r" t="t"/>
              <a:pathLst>
                <a:path extrusionOk="0" h="9717" w="5787">
                  <a:moveTo>
                    <a:pt x="238" y="0"/>
                  </a:moveTo>
                  <a:cubicBezTo>
                    <a:pt x="143" y="0"/>
                    <a:pt x="48" y="72"/>
                    <a:pt x="24" y="167"/>
                  </a:cubicBezTo>
                  <a:cubicBezTo>
                    <a:pt x="0" y="191"/>
                    <a:pt x="0" y="215"/>
                    <a:pt x="0" y="286"/>
                  </a:cubicBezTo>
                  <a:lnTo>
                    <a:pt x="0" y="5573"/>
                  </a:lnTo>
                  <a:cubicBezTo>
                    <a:pt x="0" y="5597"/>
                    <a:pt x="24" y="5668"/>
                    <a:pt x="48" y="5692"/>
                  </a:cubicBezTo>
                  <a:lnTo>
                    <a:pt x="1000" y="6740"/>
                  </a:lnTo>
                  <a:cubicBezTo>
                    <a:pt x="1039" y="6766"/>
                    <a:pt x="1093" y="6785"/>
                    <a:pt x="1141" y="6785"/>
                  </a:cubicBezTo>
                  <a:cubicBezTo>
                    <a:pt x="1181" y="6785"/>
                    <a:pt x="1217" y="6772"/>
                    <a:pt x="1238" y="6740"/>
                  </a:cubicBezTo>
                  <a:cubicBezTo>
                    <a:pt x="1310" y="6668"/>
                    <a:pt x="1334" y="6549"/>
                    <a:pt x="1238" y="6502"/>
                  </a:cubicBezTo>
                  <a:lnTo>
                    <a:pt x="357" y="5525"/>
                  </a:lnTo>
                  <a:lnTo>
                    <a:pt x="357" y="358"/>
                  </a:lnTo>
                  <a:cubicBezTo>
                    <a:pt x="1691" y="405"/>
                    <a:pt x="2929" y="953"/>
                    <a:pt x="3882" y="1906"/>
                  </a:cubicBezTo>
                  <a:cubicBezTo>
                    <a:pt x="4882" y="2906"/>
                    <a:pt x="5406" y="4216"/>
                    <a:pt x="5406" y="5573"/>
                  </a:cubicBezTo>
                  <a:cubicBezTo>
                    <a:pt x="5406" y="6859"/>
                    <a:pt x="4811" y="8264"/>
                    <a:pt x="3834" y="9288"/>
                  </a:cubicBezTo>
                  <a:lnTo>
                    <a:pt x="1810" y="7073"/>
                  </a:lnTo>
                  <a:cubicBezTo>
                    <a:pt x="1772" y="7035"/>
                    <a:pt x="1720" y="7010"/>
                    <a:pt x="1673" y="7010"/>
                  </a:cubicBezTo>
                  <a:cubicBezTo>
                    <a:pt x="1632" y="7010"/>
                    <a:pt x="1594" y="7029"/>
                    <a:pt x="1572" y="7073"/>
                  </a:cubicBezTo>
                  <a:cubicBezTo>
                    <a:pt x="1500" y="7121"/>
                    <a:pt x="1477" y="7240"/>
                    <a:pt x="1572" y="7311"/>
                  </a:cubicBezTo>
                  <a:lnTo>
                    <a:pt x="3691" y="9621"/>
                  </a:lnTo>
                  <a:cubicBezTo>
                    <a:pt x="3739" y="9693"/>
                    <a:pt x="3810" y="9717"/>
                    <a:pt x="3858" y="9717"/>
                  </a:cubicBezTo>
                  <a:cubicBezTo>
                    <a:pt x="3929" y="9717"/>
                    <a:pt x="3977" y="9669"/>
                    <a:pt x="4049" y="9645"/>
                  </a:cubicBezTo>
                  <a:cubicBezTo>
                    <a:pt x="5120" y="8550"/>
                    <a:pt x="5787" y="7002"/>
                    <a:pt x="5787" y="5597"/>
                  </a:cubicBezTo>
                  <a:cubicBezTo>
                    <a:pt x="5739" y="4120"/>
                    <a:pt x="5168" y="2715"/>
                    <a:pt x="4120" y="1667"/>
                  </a:cubicBezTo>
                  <a:cubicBezTo>
                    <a:pt x="3096" y="643"/>
                    <a:pt x="1715" y="48"/>
                    <a:pt x="23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6" name="Google Shape;3746;p53"/>
          <p:cNvGrpSpPr/>
          <p:nvPr/>
        </p:nvGrpSpPr>
        <p:grpSpPr>
          <a:xfrm>
            <a:off x="6997982" y="2448366"/>
            <a:ext cx="354353" cy="352922"/>
            <a:chOff x="6731270" y="2448366"/>
            <a:chExt cx="354353" cy="352922"/>
          </a:xfrm>
        </p:grpSpPr>
        <p:sp>
          <p:nvSpPr>
            <p:cNvPr id="3747" name="Google Shape;3747;p53"/>
            <p:cNvSpPr/>
            <p:nvPr/>
          </p:nvSpPr>
          <p:spPr>
            <a:xfrm>
              <a:off x="6876142" y="2592493"/>
              <a:ext cx="203786" cy="205246"/>
            </a:xfrm>
            <a:custGeom>
              <a:rect b="b" l="l" r="r" t="t"/>
              <a:pathLst>
                <a:path extrusionOk="0" h="6884" w="6835">
                  <a:moveTo>
                    <a:pt x="3096" y="1"/>
                  </a:moveTo>
                  <a:cubicBezTo>
                    <a:pt x="3001" y="1"/>
                    <a:pt x="2905" y="96"/>
                    <a:pt x="2905" y="167"/>
                  </a:cubicBezTo>
                  <a:lnTo>
                    <a:pt x="2905" y="596"/>
                  </a:lnTo>
                  <a:cubicBezTo>
                    <a:pt x="2905" y="691"/>
                    <a:pt x="2858" y="739"/>
                    <a:pt x="2786" y="739"/>
                  </a:cubicBezTo>
                  <a:cubicBezTo>
                    <a:pt x="2501" y="810"/>
                    <a:pt x="2239" y="930"/>
                    <a:pt x="1953" y="1072"/>
                  </a:cubicBezTo>
                  <a:cubicBezTo>
                    <a:pt x="1933" y="1082"/>
                    <a:pt x="1905" y="1088"/>
                    <a:pt x="1876" y="1088"/>
                  </a:cubicBezTo>
                  <a:cubicBezTo>
                    <a:pt x="1835" y="1088"/>
                    <a:pt x="1790" y="1076"/>
                    <a:pt x="1762" y="1049"/>
                  </a:cubicBezTo>
                  <a:lnTo>
                    <a:pt x="1453" y="739"/>
                  </a:lnTo>
                  <a:cubicBezTo>
                    <a:pt x="1429" y="715"/>
                    <a:pt x="1387" y="703"/>
                    <a:pt x="1343" y="703"/>
                  </a:cubicBezTo>
                  <a:cubicBezTo>
                    <a:pt x="1298" y="703"/>
                    <a:pt x="1250" y="715"/>
                    <a:pt x="1215" y="739"/>
                  </a:cubicBezTo>
                  <a:lnTo>
                    <a:pt x="738" y="1215"/>
                  </a:lnTo>
                  <a:cubicBezTo>
                    <a:pt x="691" y="1287"/>
                    <a:pt x="691" y="1406"/>
                    <a:pt x="738" y="1453"/>
                  </a:cubicBezTo>
                  <a:lnTo>
                    <a:pt x="1048" y="1763"/>
                  </a:lnTo>
                  <a:cubicBezTo>
                    <a:pt x="1096" y="1811"/>
                    <a:pt x="1096" y="1906"/>
                    <a:pt x="1072" y="1954"/>
                  </a:cubicBezTo>
                  <a:cubicBezTo>
                    <a:pt x="929" y="2192"/>
                    <a:pt x="810" y="2501"/>
                    <a:pt x="738" y="2787"/>
                  </a:cubicBezTo>
                  <a:cubicBezTo>
                    <a:pt x="715" y="2882"/>
                    <a:pt x="643" y="2906"/>
                    <a:pt x="595" y="2906"/>
                  </a:cubicBezTo>
                  <a:lnTo>
                    <a:pt x="167" y="2906"/>
                  </a:lnTo>
                  <a:cubicBezTo>
                    <a:pt x="95" y="2906"/>
                    <a:pt x="0" y="3001"/>
                    <a:pt x="0" y="3097"/>
                  </a:cubicBezTo>
                  <a:lnTo>
                    <a:pt x="0" y="3787"/>
                  </a:lnTo>
                  <a:cubicBezTo>
                    <a:pt x="0" y="3859"/>
                    <a:pt x="95" y="3954"/>
                    <a:pt x="167" y="3954"/>
                  </a:cubicBezTo>
                  <a:lnTo>
                    <a:pt x="595" y="3954"/>
                  </a:lnTo>
                  <a:cubicBezTo>
                    <a:pt x="691" y="3954"/>
                    <a:pt x="738" y="4025"/>
                    <a:pt x="738" y="4073"/>
                  </a:cubicBezTo>
                  <a:cubicBezTo>
                    <a:pt x="810" y="4383"/>
                    <a:pt x="929" y="4645"/>
                    <a:pt x="1072" y="4907"/>
                  </a:cubicBezTo>
                  <a:cubicBezTo>
                    <a:pt x="1096" y="4978"/>
                    <a:pt x="1096" y="5049"/>
                    <a:pt x="1048" y="5121"/>
                  </a:cubicBezTo>
                  <a:lnTo>
                    <a:pt x="738" y="5407"/>
                  </a:lnTo>
                  <a:cubicBezTo>
                    <a:pt x="691" y="5478"/>
                    <a:pt x="691" y="5597"/>
                    <a:pt x="738" y="5645"/>
                  </a:cubicBezTo>
                  <a:lnTo>
                    <a:pt x="1215" y="6121"/>
                  </a:lnTo>
                  <a:cubicBezTo>
                    <a:pt x="1250" y="6157"/>
                    <a:pt x="1298" y="6175"/>
                    <a:pt x="1343" y="6175"/>
                  </a:cubicBezTo>
                  <a:cubicBezTo>
                    <a:pt x="1387" y="6175"/>
                    <a:pt x="1429" y="6157"/>
                    <a:pt x="1453" y="6121"/>
                  </a:cubicBezTo>
                  <a:lnTo>
                    <a:pt x="1762" y="5835"/>
                  </a:lnTo>
                  <a:cubicBezTo>
                    <a:pt x="1793" y="5790"/>
                    <a:pt x="1842" y="5773"/>
                    <a:pt x="1886" y="5773"/>
                  </a:cubicBezTo>
                  <a:cubicBezTo>
                    <a:pt x="1912" y="5773"/>
                    <a:pt x="1935" y="5779"/>
                    <a:pt x="1953" y="5788"/>
                  </a:cubicBezTo>
                  <a:cubicBezTo>
                    <a:pt x="2191" y="5954"/>
                    <a:pt x="2501" y="6073"/>
                    <a:pt x="2786" y="6121"/>
                  </a:cubicBezTo>
                  <a:cubicBezTo>
                    <a:pt x="2882" y="6169"/>
                    <a:pt x="2905" y="6216"/>
                    <a:pt x="2905" y="6288"/>
                  </a:cubicBezTo>
                  <a:lnTo>
                    <a:pt x="2905" y="6693"/>
                  </a:lnTo>
                  <a:cubicBezTo>
                    <a:pt x="2905" y="6788"/>
                    <a:pt x="3001" y="6883"/>
                    <a:pt x="3096" y="6883"/>
                  </a:cubicBezTo>
                  <a:lnTo>
                    <a:pt x="3739" y="6883"/>
                  </a:lnTo>
                  <a:cubicBezTo>
                    <a:pt x="3834" y="6883"/>
                    <a:pt x="3929" y="6788"/>
                    <a:pt x="3929" y="6693"/>
                  </a:cubicBezTo>
                  <a:lnTo>
                    <a:pt x="3929" y="6288"/>
                  </a:lnTo>
                  <a:cubicBezTo>
                    <a:pt x="3929" y="6192"/>
                    <a:pt x="3977" y="6121"/>
                    <a:pt x="4049" y="6121"/>
                  </a:cubicBezTo>
                  <a:cubicBezTo>
                    <a:pt x="4334" y="6073"/>
                    <a:pt x="4620" y="5954"/>
                    <a:pt x="4882" y="5788"/>
                  </a:cubicBezTo>
                  <a:cubicBezTo>
                    <a:pt x="4900" y="5779"/>
                    <a:pt x="4923" y="5773"/>
                    <a:pt x="4950" y="5773"/>
                  </a:cubicBezTo>
                  <a:cubicBezTo>
                    <a:pt x="4996" y="5773"/>
                    <a:pt x="5051" y="5790"/>
                    <a:pt x="5096" y="5835"/>
                  </a:cubicBezTo>
                  <a:lnTo>
                    <a:pt x="5382" y="6121"/>
                  </a:lnTo>
                  <a:cubicBezTo>
                    <a:pt x="5418" y="6157"/>
                    <a:pt x="5466" y="6175"/>
                    <a:pt x="5510" y="6175"/>
                  </a:cubicBezTo>
                  <a:cubicBezTo>
                    <a:pt x="5555" y="6175"/>
                    <a:pt x="5597" y="6157"/>
                    <a:pt x="5620" y="6121"/>
                  </a:cubicBezTo>
                  <a:lnTo>
                    <a:pt x="6097" y="5645"/>
                  </a:lnTo>
                  <a:cubicBezTo>
                    <a:pt x="6168" y="5597"/>
                    <a:pt x="6168" y="5478"/>
                    <a:pt x="6097" y="5407"/>
                  </a:cubicBezTo>
                  <a:lnTo>
                    <a:pt x="5811" y="5121"/>
                  </a:lnTo>
                  <a:cubicBezTo>
                    <a:pt x="5739" y="5049"/>
                    <a:pt x="5739" y="4978"/>
                    <a:pt x="5763" y="4907"/>
                  </a:cubicBezTo>
                  <a:cubicBezTo>
                    <a:pt x="5930" y="4668"/>
                    <a:pt x="6049" y="4383"/>
                    <a:pt x="6097" y="4073"/>
                  </a:cubicBezTo>
                  <a:cubicBezTo>
                    <a:pt x="6120" y="3978"/>
                    <a:pt x="6192" y="3954"/>
                    <a:pt x="6239" y="3954"/>
                  </a:cubicBezTo>
                  <a:lnTo>
                    <a:pt x="6668" y="3954"/>
                  </a:lnTo>
                  <a:cubicBezTo>
                    <a:pt x="6763" y="3930"/>
                    <a:pt x="6835" y="3859"/>
                    <a:pt x="6835" y="3787"/>
                  </a:cubicBezTo>
                  <a:lnTo>
                    <a:pt x="6835" y="3097"/>
                  </a:lnTo>
                  <a:cubicBezTo>
                    <a:pt x="6835" y="3001"/>
                    <a:pt x="6763" y="2906"/>
                    <a:pt x="6668" y="2906"/>
                  </a:cubicBezTo>
                  <a:lnTo>
                    <a:pt x="6239" y="2906"/>
                  </a:lnTo>
                  <a:cubicBezTo>
                    <a:pt x="6168" y="2906"/>
                    <a:pt x="6097" y="2858"/>
                    <a:pt x="6097" y="2787"/>
                  </a:cubicBezTo>
                  <a:cubicBezTo>
                    <a:pt x="6049" y="2501"/>
                    <a:pt x="5930" y="2239"/>
                    <a:pt x="5763" y="1954"/>
                  </a:cubicBezTo>
                  <a:cubicBezTo>
                    <a:pt x="5739" y="1906"/>
                    <a:pt x="5739" y="1811"/>
                    <a:pt x="5811" y="1763"/>
                  </a:cubicBezTo>
                  <a:lnTo>
                    <a:pt x="6097" y="1453"/>
                  </a:lnTo>
                  <a:cubicBezTo>
                    <a:pt x="6168" y="1406"/>
                    <a:pt x="6168" y="1287"/>
                    <a:pt x="6097" y="1215"/>
                  </a:cubicBezTo>
                  <a:lnTo>
                    <a:pt x="5620" y="739"/>
                  </a:lnTo>
                  <a:cubicBezTo>
                    <a:pt x="5597" y="715"/>
                    <a:pt x="5555" y="703"/>
                    <a:pt x="5510" y="703"/>
                  </a:cubicBezTo>
                  <a:cubicBezTo>
                    <a:pt x="5466" y="703"/>
                    <a:pt x="5418" y="715"/>
                    <a:pt x="5382" y="739"/>
                  </a:cubicBezTo>
                  <a:lnTo>
                    <a:pt x="5096" y="1049"/>
                  </a:lnTo>
                  <a:cubicBezTo>
                    <a:pt x="5055" y="1076"/>
                    <a:pt x="5005" y="1088"/>
                    <a:pt x="4961" y="1088"/>
                  </a:cubicBezTo>
                  <a:cubicBezTo>
                    <a:pt x="4930" y="1088"/>
                    <a:pt x="4902" y="1082"/>
                    <a:pt x="4882" y="1072"/>
                  </a:cubicBezTo>
                  <a:cubicBezTo>
                    <a:pt x="4644" y="930"/>
                    <a:pt x="4334" y="810"/>
                    <a:pt x="4049" y="739"/>
                  </a:cubicBezTo>
                  <a:cubicBezTo>
                    <a:pt x="3953" y="715"/>
                    <a:pt x="3929" y="644"/>
                    <a:pt x="3929" y="596"/>
                  </a:cubicBezTo>
                  <a:lnTo>
                    <a:pt x="3929" y="167"/>
                  </a:lnTo>
                  <a:cubicBezTo>
                    <a:pt x="3929" y="96"/>
                    <a:pt x="3834" y="1"/>
                    <a:pt x="373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53"/>
            <p:cNvSpPr/>
            <p:nvPr/>
          </p:nvSpPr>
          <p:spPr>
            <a:xfrm>
              <a:off x="6973400" y="2764051"/>
              <a:ext cx="42635" cy="33691"/>
            </a:xfrm>
            <a:custGeom>
              <a:rect b="b" l="l" r="r" t="t"/>
              <a:pathLst>
                <a:path extrusionOk="0" h="1130" w="1430">
                  <a:moveTo>
                    <a:pt x="1230" y="0"/>
                  </a:moveTo>
                  <a:cubicBezTo>
                    <a:pt x="1196" y="0"/>
                    <a:pt x="1165" y="12"/>
                    <a:pt x="1144" y="34"/>
                  </a:cubicBezTo>
                  <a:cubicBezTo>
                    <a:pt x="882" y="200"/>
                    <a:pt x="596" y="319"/>
                    <a:pt x="310" y="367"/>
                  </a:cubicBezTo>
                  <a:cubicBezTo>
                    <a:pt x="239" y="367"/>
                    <a:pt x="191" y="438"/>
                    <a:pt x="191" y="534"/>
                  </a:cubicBezTo>
                  <a:lnTo>
                    <a:pt x="191" y="939"/>
                  </a:lnTo>
                  <a:cubicBezTo>
                    <a:pt x="191" y="1034"/>
                    <a:pt x="96" y="1129"/>
                    <a:pt x="1" y="1129"/>
                  </a:cubicBezTo>
                  <a:lnTo>
                    <a:pt x="477" y="1129"/>
                  </a:lnTo>
                  <a:cubicBezTo>
                    <a:pt x="572" y="1129"/>
                    <a:pt x="667" y="1034"/>
                    <a:pt x="667" y="939"/>
                  </a:cubicBezTo>
                  <a:lnTo>
                    <a:pt x="667" y="534"/>
                  </a:lnTo>
                  <a:cubicBezTo>
                    <a:pt x="667" y="462"/>
                    <a:pt x="691" y="415"/>
                    <a:pt x="787" y="367"/>
                  </a:cubicBezTo>
                  <a:cubicBezTo>
                    <a:pt x="1025" y="319"/>
                    <a:pt x="1239" y="248"/>
                    <a:pt x="1430" y="129"/>
                  </a:cubicBezTo>
                  <a:lnTo>
                    <a:pt x="1358" y="57"/>
                  </a:lnTo>
                  <a:cubicBezTo>
                    <a:pt x="1319" y="18"/>
                    <a:pt x="1272" y="0"/>
                    <a:pt x="123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53"/>
            <p:cNvSpPr/>
            <p:nvPr/>
          </p:nvSpPr>
          <p:spPr>
            <a:xfrm>
              <a:off x="6973400" y="2592493"/>
              <a:ext cx="42635" cy="32409"/>
            </a:xfrm>
            <a:custGeom>
              <a:rect b="b" l="l" r="r" t="t"/>
              <a:pathLst>
                <a:path extrusionOk="0" h="1087" w="1430">
                  <a:moveTo>
                    <a:pt x="1" y="1"/>
                  </a:moveTo>
                  <a:cubicBezTo>
                    <a:pt x="96" y="1"/>
                    <a:pt x="191" y="96"/>
                    <a:pt x="191" y="167"/>
                  </a:cubicBezTo>
                  <a:lnTo>
                    <a:pt x="191" y="596"/>
                  </a:lnTo>
                  <a:cubicBezTo>
                    <a:pt x="191" y="644"/>
                    <a:pt x="215" y="715"/>
                    <a:pt x="310" y="739"/>
                  </a:cubicBezTo>
                  <a:cubicBezTo>
                    <a:pt x="596" y="810"/>
                    <a:pt x="906" y="930"/>
                    <a:pt x="1144" y="1072"/>
                  </a:cubicBezTo>
                  <a:cubicBezTo>
                    <a:pt x="1161" y="1081"/>
                    <a:pt x="1185" y="1087"/>
                    <a:pt x="1212" y="1087"/>
                  </a:cubicBezTo>
                  <a:cubicBezTo>
                    <a:pt x="1258" y="1087"/>
                    <a:pt x="1313" y="1070"/>
                    <a:pt x="1358" y="1025"/>
                  </a:cubicBezTo>
                  <a:lnTo>
                    <a:pt x="1430" y="953"/>
                  </a:lnTo>
                  <a:cubicBezTo>
                    <a:pt x="1239" y="834"/>
                    <a:pt x="1025" y="763"/>
                    <a:pt x="787" y="715"/>
                  </a:cubicBezTo>
                  <a:cubicBezTo>
                    <a:pt x="715" y="715"/>
                    <a:pt x="667" y="620"/>
                    <a:pt x="667" y="596"/>
                  </a:cubicBezTo>
                  <a:lnTo>
                    <a:pt x="667" y="167"/>
                  </a:lnTo>
                  <a:cubicBezTo>
                    <a:pt x="667" y="72"/>
                    <a:pt x="572"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53"/>
            <p:cNvSpPr/>
            <p:nvPr/>
          </p:nvSpPr>
          <p:spPr>
            <a:xfrm>
              <a:off x="7033060" y="2613453"/>
              <a:ext cx="46869" cy="163148"/>
            </a:xfrm>
            <a:custGeom>
              <a:rect b="b" l="l" r="r" t="t"/>
              <a:pathLst>
                <a:path extrusionOk="0" h="5472" w="1572">
                  <a:moveTo>
                    <a:pt x="247" y="0"/>
                  </a:moveTo>
                  <a:cubicBezTo>
                    <a:pt x="203" y="0"/>
                    <a:pt x="155" y="12"/>
                    <a:pt x="119" y="36"/>
                  </a:cubicBezTo>
                  <a:lnTo>
                    <a:pt x="0" y="155"/>
                  </a:lnTo>
                  <a:lnTo>
                    <a:pt x="357" y="512"/>
                  </a:lnTo>
                  <a:cubicBezTo>
                    <a:pt x="429" y="584"/>
                    <a:pt x="429" y="703"/>
                    <a:pt x="357" y="750"/>
                  </a:cubicBezTo>
                  <a:lnTo>
                    <a:pt x="72" y="1060"/>
                  </a:lnTo>
                  <a:cubicBezTo>
                    <a:pt x="0" y="1108"/>
                    <a:pt x="0" y="1203"/>
                    <a:pt x="24" y="1251"/>
                  </a:cubicBezTo>
                  <a:cubicBezTo>
                    <a:pt x="191" y="1536"/>
                    <a:pt x="310" y="1798"/>
                    <a:pt x="357" y="2084"/>
                  </a:cubicBezTo>
                  <a:cubicBezTo>
                    <a:pt x="357" y="2155"/>
                    <a:pt x="429" y="2203"/>
                    <a:pt x="500" y="2203"/>
                  </a:cubicBezTo>
                  <a:lnTo>
                    <a:pt x="929" y="2203"/>
                  </a:lnTo>
                  <a:cubicBezTo>
                    <a:pt x="1024" y="2203"/>
                    <a:pt x="1096" y="2298"/>
                    <a:pt x="1096" y="2394"/>
                  </a:cubicBezTo>
                  <a:lnTo>
                    <a:pt x="1096" y="3084"/>
                  </a:lnTo>
                  <a:cubicBezTo>
                    <a:pt x="1096" y="3156"/>
                    <a:pt x="1024" y="3251"/>
                    <a:pt x="929" y="3251"/>
                  </a:cubicBezTo>
                  <a:lnTo>
                    <a:pt x="500" y="3251"/>
                  </a:lnTo>
                  <a:cubicBezTo>
                    <a:pt x="453" y="3251"/>
                    <a:pt x="381" y="3275"/>
                    <a:pt x="357" y="3370"/>
                  </a:cubicBezTo>
                  <a:cubicBezTo>
                    <a:pt x="310" y="3680"/>
                    <a:pt x="191" y="3965"/>
                    <a:pt x="24" y="4204"/>
                  </a:cubicBezTo>
                  <a:cubicBezTo>
                    <a:pt x="0" y="4275"/>
                    <a:pt x="0" y="4346"/>
                    <a:pt x="72" y="4418"/>
                  </a:cubicBezTo>
                  <a:lnTo>
                    <a:pt x="357" y="4704"/>
                  </a:lnTo>
                  <a:cubicBezTo>
                    <a:pt x="429" y="4775"/>
                    <a:pt x="429" y="4894"/>
                    <a:pt x="357" y="4942"/>
                  </a:cubicBezTo>
                  <a:lnTo>
                    <a:pt x="0" y="5299"/>
                  </a:lnTo>
                  <a:lnTo>
                    <a:pt x="119" y="5418"/>
                  </a:lnTo>
                  <a:cubicBezTo>
                    <a:pt x="155" y="5454"/>
                    <a:pt x="203" y="5472"/>
                    <a:pt x="247" y="5472"/>
                  </a:cubicBezTo>
                  <a:cubicBezTo>
                    <a:pt x="292" y="5472"/>
                    <a:pt x="334" y="5454"/>
                    <a:pt x="357" y="5418"/>
                  </a:cubicBezTo>
                  <a:lnTo>
                    <a:pt x="834" y="4942"/>
                  </a:lnTo>
                  <a:cubicBezTo>
                    <a:pt x="905" y="4894"/>
                    <a:pt x="905" y="4775"/>
                    <a:pt x="834" y="4704"/>
                  </a:cubicBezTo>
                  <a:lnTo>
                    <a:pt x="548" y="4418"/>
                  </a:lnTo>
                  <a:cubicBezTo>
                    <a:pt x="476" y="4346"/>
                    <a:pt x="476" y="4275"/>
                    <a:pt x="500" y="4204"/>
                  </a:cubicBezTo>
                  <a:cubicBezTo>
                    <a:pt x="667" y="3942"/>
                    <a:pt x="786" y="3680"/>
                    <a:pt x="834" y="3370"/>
                  </a:cubicBezTo>
                  <a:cubicBezTo>
                    <a:pt x="834" y="3322"/>
                    <a:pt x="905" y="3251"/>
                    <a:pt x="976" y="3251"/>
                  </a:cubicBezTo>
                  <a:lnTo>
                    <a:pt x="1405" y="3251"/>
                  </a:lnTo>
                  <a:cubicBezTo>
                    <a:pt x="1500" y="3251"/>
                    <a:pt x="1572" y="3156"/>
                    <a:pt x="1572" y="3084"/>
                  </a:cubicBezTo>
                  <a:lnTo>
                    <a:pt x="1572" y="2394"/>
                  </a:lnTo>
                  <a:cubicBezTo>
                    <a:pt x="1572" y="2275"/>
                    <a:pt x="1500" y="2203"/>
                    <a:pt x="1405" y="2203"/>
                  </a:cubicBezTo>
                  <a:lnTo>
                    <a:pt x="976" y="2203"/>
                  </a:lnTo>
                  <a:cubicBezTo>
                    <a:pt x="929" y="2203"/>
                    <a:pt x="857" y="2179"/>
                    <a:pt x="834" y="2084"/>
                  </a:cubicBezTo>
                  <a:cubicBezTo>
                    <a:pt x="786" y="1798"/>
                    <a:pt x="667" y="1489"/>
                    <a:pt x="500" y="1251"/>
                  </a:cubicBezTo>
                  <a:cubicBezTo>
                    <a:pt x="476" y="1203"/>
                    <a:pt x="476" y="1108"/>
                    <a:pt x="548" y="1060"/>
                  </a:cubicBezTo>
                  <a:lnTo>
                    <a:pt x="834" y="750"/>
                  </a:lnTo>
                  <a:cubicBezTo>
                    <a:pt x="905" y="703"/>
                    <a:pt x="905" y="584"/>
                    <a:pt x="834" y="512"/>
                  </a:cubicBezTo>
                  <a:lnTo>
                    <a:pt x="357" y="36"/>
                  </a:lnTo>
                  <a:cubicBezTo>
                    <a:pt x="334" y="12"/>
                    <a:pt x="292" y="0"/>
                    <a:pt x="24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53"/>
            <p:cNvSpPr/>
            <p:nvPr/>
          </p:nvSpPr>
          <p:spPr>
            <a:xfrm>
              <a:off x="6734848" y="2454031"/>
              <a:ext cx="179665" cy="178979"/>
            </a:xfrm>
            <a:custGeom>
              <a:rect b="b" l="l" r="r" t="t"/>
              <a:pathLst>
                <a:path extrusionOk="0" h="6003" w="6026">
                  <a:moveTo>
                    <a:pt x="2715" y="1"/>
                  </a:moveTo>
                  <a:cubicBezTo>
                    <a:pt x="2620" y="1"/>
                    <a:pt x="2548" y="49"/>
                    <a:pt x="2548" y="144"/>
                  </a:cubicBezTo>
                  <a:lnTo>
                    <a:pt x="2548" y="501"/>
                  </a:lnTo>
                  <a:cubicBezTo>
                    <a:pt x="2548" y="572"/>
                    <a:pt x="2501" y="620"/>
                    <a:pt x="2429" y="644"/>
                  </a:cubicBezTo>
                  <a:cubicBezTo>
                    <a:pt x="2191" y="715"/>
                    <a:pt x="1953" y="811"/>
                    <a:pt x="1715" y="954"/>
                  </a:cubicBezTo>
                  <a:cubicBezTo>
                    <a:pt x="1695" y="963"/>
                    <a:pt x="1671" y="969"/>
                    <a:pt x="1647" y="969"/>
                  </a:cubicBezTo>
                  <a:cubicBezTo>
                    <a:pt x="1612" y="969"/>
                    <a:pt x="1576" y="958"/>
                    <a:pt x="1548" y="930"/>
                  </a:cubicBezTo>
                  <a:lnTo>
                    <a:pt x="1286" y="644"/>
                  </a:lnTo>
                  <a:cubicBezTo>
                    <a:pt x="1250" y="620"/>
                    <a:pt x="1209" y="608"/>
                    <a:pt x="1170" y="608"/>
                  </a:cubicBezTo>
                  <a:cubicBezTo>
                    <a:pt x="1131" y="608"/>
                    <a:pt x="1095" y="620"/>
                    <a:pt x="1072" y="644"/>
                  </a:cubicBezTo>
                  <a:lnTo>
                    <a:pt x="643" y="1073"/>
                  </a:lnTo>
                  <a:cubicBezTo>
                    <a:pt x="595" y="1120"/>
                    <a:pt x="595" y="1215"/>
                    <a:pt x="643" y="1287"/>
                  </a:cubicBezTo>
                  <a:lnTo>
                    <a:pt x="929" y="1549"/>
                  </a:lnTo>
                  <a:cubicBezTo>
                    <a:pt x="976" y="1597"/>
                    <a:pt x="976" y="1668"/>
                    <a:pt x="953" y="1716"/>
                  </a:cubicBezTo>
                  <a:cubicBezTo>
                    <a:pt x="834" y="1930"/>
                    <a:pt x="714" y="2168"/>
                    <a:pt x="643" y="2430"/>
                  </a:cubicBezTo>
                  <a:cubicBezTo>
                    <a:pt x="619" y="2501"/>
                    <a:pt x="595" y="2549"/>
                    <a:pt x="500" y="2549"/>
                  </a:cubicBezTo>
                  <a:lnTo>
                    <a:pt x="143" y="2549"/>
                  </a:lnTo>
                  <a:cubicBezTo>
                    <a:pt x="48" y="2549"/>
                    <a:pt x="0" y="2621"/>
                    <a:pt x="0" y="2716"/>
                  </a:cubicBezTo>
                  <a:lnTo>
                    <a:pt x="0" y="3311"/>
                  </a:lnTo>
                  <a:cubicBezTo>
                    <a:pt x="0" y="3383"/>
                    <a:pt x="48" y="3454"/>
                    <a:pt x="143" y="3454"/>
                  </a:cubicBezTo>
                  <a:lnTo>
                    <a:pt x="500" y="3454"/>
                  </a:lnTo>
                  <a:cubicBezTo>
                    <a:pt x="572" y="3454"/>
                    <a:pt x="619" y="3502"/>
                    <a:pt x="643" y="3573"/>
                  </a:cubicBezTo>
                  <a:cubicBezTo>
                    <a:pt x="714" y="3811"/>
                    <a:pt x="810" y="4049"/>
                    <a:pt x="953" y="4288"/>
                  </a:cubicBezTo>
                  <a:cubicBezTo>
                    <a:pt x="976" y="4335"/>
                    <a:pt x="976" y="4407"/>
                    <a:pt x="929" y="4454"/>
                  </a:cubicBezTo>
                  <a:lnTo>
                    <a:pt x="643" y="4740"/>
                  </a:lnTo>
                  <a:cubicBezTo>
                    <a:pt x="595" y="4788"/>
                    <a:pt x="595" y="4883"/>
                    <a:pt x="643" y="4931"/>
                  </a:cubicBezTo>
                  <a:lnTo>
                    <a:pt x="1072" y="5359"/>
                  </a:lnTo>
                  <a:cubicBezTo>
                    <a:pt x="1095" y="5383"/>
                    <a:pt x="1131" y="5395"/>
                    <a:pt x="1170" y="5395"/>
                  </a:cubicBezTo>
                  <a:cubicBezTo>
                    <a:pt x="1209" y="5395"/>
                    <a:pt x="1250" y="5383"/>
                    <a:pt x="1286" y="5359"/>
                  </a:cubicBezTo>
                  <a:lnTo>
                    <a:pt x="1548" y="5097"/>
                  </a:lnTo>
                  <a:cubicBezTo>
                    <a:pt x="1578" y="5052"/>
                    <a:pt x="1618" y="5035"/>
                    <a:pt x="1655" y="5035"/>
                  </a:cubicBezTo>
                  <a:cubicBezTo>
                    <a:pt x="1677" y="5035"/>
                    <a:pt x="1697" y="5041"/>
                    <a:pt x="1715" y="5050"/>
                  </a:cubicBezTo>
                  <a:cubicBezTo>
                    <a:pt x="1929" y="5169"/>
                    <a:pt x="2167" y="5288"/>
                    <a:pt x="2429" y="5359"/>
                  </a:cubicBezTo>
                  <a:cubicBezTo>
                    <a:pt x="2501" y="5383"/>
                    <a:pt x="2548" y="5407"/>
                    <a:pt x="2548" y="5502"/>
                  </a:cubicBezTo>
                  <a:lnTo>
                    <a:pt x="2548" y="5859"/>
                  </a:lnTo>
                  <a:cubicBezTo>
                    <a:pt x="2548" y="5955"/>
                    <a:pt x="2620" y="6002"/>
                    <a:pt x="2715" y="6002"/>
                  </a:cubicBezTo>
                  <a:lnTo>
                    <a:pt x="3310" y="6002"/>
                  </a:lnTo>
                  <a:cubicBezTo>
                    <a:pt x="3382" y="6002"/>
                    <a:pt x="3453" y="5955"/>
                    <a:pt x="3453" y="5859"/>
                  </a:cubicBezTo>
                  <a:lnTo>
                    <a:pt x="3453" y="5502"/>
                  </a:lnTo>
                  <a:cubicBezTo>
                    <a:pt x="3453" y="5454"/>
                    <a:pt x="3501" y="5383"/>
                    <a:pt x="3572" y="5359"/>
                  </a:cubicBezTo>
                  <a:cubicBezTo>
                    <a:pt x="3810" y="5288"/>
                    <a:pt x="4048" y="5216"/>
                    <a:pt x="4287" y="5050"/>
                  </a:cubicBezTo>
                  <a:cubicBezTo>
                    <a:pt x="4313" y="5041"/>
                    <a:pt x="4336" y="5035"/>
                    <a:pt x="4357" y="5035"/>
                  </a:cubicBezTo>
                  <a:cubicBezTo>
                    <a:pt x="4393" y="5035"/>
                    <a:pt x="4423" y="5052"/>
                    <a:pt x="4453" y="5097"/>
                  </a:cubicBezTo>
                  <a:lnTo>
                    <a:pt x="4739" y="5359"/>
                  </a:lnTo>
                  <a:cubicBezTo>
                    <a:pt x="4763" y="5383"/>
                    <a:pt x="4799" y="5395"/>
                    <a:pt x="4837" y="5395"/>
                  </a:cubicBezTo>
                  <a:cubicBezTo>
                    <a:pt x="4876" y="5395"/>
                    <a:pt x="4918" y="5383"/>
                    <a:pt x="4953" y="5359"/>
                  </a:cubicBezTo>
                  <a:lnTo>
                    <a:pt x="5358" y="4931"/>
                  </a:lnTo>
                  <a:cubicBezTo>
                    <a:pt x="5430" y="4883"/>
                    <a:pt x="5430" y="4788"/>
                    <a:pt x="5358" y="4740"/>
                  </a:cubicBezTo>
                  <a:lnTo>
                    <a:pt x="5096" y="4454"/>
                  </a:lnTo>
                  <a:cubicBezTo>
                    <a:pt x="5025" y="4407"/>
                    <a:pt x="5025" y="4335"/>
                    <a:pt x="5073" y="4288"/>
                  </a:cubicBezTo>
                  <a:cubicBezTo>
                    <a:pt x="5192" y="4073"/>
                    <a:pt x="5311" y="3835"/>
                    <a:pt x="5358" y="3573"/>
                  </a:cubicBezTo>
                  <a:cubicBezTo>
                    <a:pt x="5382" y="3502"/>
                    <a:pt x="5430" y="3454"/>
                    <a:pt x="5501" y="3454"/>
                  </a:cubicBezTo>
                  <a:lnTo>
                    <a:pt x="5858" y="3454"/>
                  </a:lnTo>
                  <a:cubicBezTo>
                    <a:pt x="5954" y="3430"/>
                    <a:pt x="6025" y="3335"/>
                    <a:pt x="6025" y="3264"/>
                  </a:cubicBezTo>
                  <a:lnTo>
                    <a:pt x="6025" y="2668"/>
                  </a:lnTo>
                  <a:cubicBezTo>
                    <a:pt x="6025" y="2597"/>
                    <a:pt x="5954" y="2525"/>
                    <a:pt x="5858" y="2525"/>
                  </a:cubicBezTo>
                  <a:lnTo>
                    <a:pt x="5501" y="2525"/>
                  </a:lnTo>
                  <a:cubicBezTo>
                    <a:pt x="5454" y="2525"/>
                    <a:pt x="5382" y="2478"/>
                    <a:pt x="5358" y="2406"/>
                  </a:cubicBezTo>
                  <a:cubicBezTo>
                    <a:pt x="5311" y="2168"/>
                    <a:pt x="5215" y="1930"/>
                    <a:pt x="5073" y="1692"/>
                  </a:cubicBezTo>
                  <a:cubicBezTo>
                    <a:pt x="5025" y="1644"/>
                    <a:pt x="5025" y="1573"/>
                    <a:pt x="5096" y="1525"/>
                  </a:cubicBezTo>
                  <a:lnTo>
                    <a:pt x="5358" y="1239"/>
                  </a:lnTo>
                  <a:cubicBezTo>
                    <a:pt x="5430" y="1192"/>
                    <a:pt x="5430" y="1096"/>
                    <a:pt x="5358" y="1049"/>
                  </a:cubicBezTo>
                  <a:lnTo>
                    <a:pt x="4953" y="620"/>
                  </a:lnTo>
                  <a:cubicBezTo>
                    <a:pt x="4918" y="596"/>
                    <a:pt x="4876" y="584"/>
                    <a:pt x="4837" y="584"/>
                  </a:cubicBezTo>
                  <a:cubicBezTo>
                    <a:pt x="4799" y="584"/>
                    <a:pt x="4763" y="596"/>
                    <a:pt x="4739" y="620"/>
                  </a:cubicBezTo>
                  <a:lnTo>
                    <a:pt x="4453" y="882"/>
                  </a:lnTo>
                  <a:cubicBezTo>
                    <a:pt x="4423" y="927"/>
                    <a:pt x="4383" y="944"/>
                    <a:pt x="4346" y="944"/>
                  </a:cubicBezTo>
                  <a:cubicBezTo>
                    <a:pt x="4325" y="944"/>
                    <a:pt x="4304" y="938"/>
                    <a:pt x="4287" y="930"/>
                  </a:cubicBezTo>
                  <a:cubicBezTo>
                    <a:pt x="4072" y="811"/>
                    <a:pt x="3834" y="692"/>
                    <a:pt x="3572" y="620"/>
                  </a:cubicBezTo>
                  <a:cubicBezTo>
                    <a:pt x="3501" y="596"/>
                    <a:pt x="3453" y="572"/>
                    <a:pt x="3453" y="477"/>
                  </a:cubicBezTo>
                  <a:lnTo>
                    <a:pt x="3453" y="144"/>
                  </a:lnTo>
                  <a:cubicBezTo>
                    <a:pt x="3453" y="49"/>
                    <a:pt x="3382" y="1"/>
                    <a:pt x="3310"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53"/>
            <p:cNvSpPr/>
            <p:nvPr/>
          </p:nvSpPr>
          <p:spPr>
            <a:xfrm>
              <a:off x="6820030" y="2602452"/>
              <a:ext cx="37656" cy="28414"/>
            </a:xfrm>
            <a:custGeom>
              <a:rect b="b" l="l" r="r" t="t"/>
              <a:pathLst>
                <a:path extrusionOk="0" h="953" w="1263">
                  <a:moveTo>
                    <a:pt x="977" y="0"/>
                  </a:moveTo>
                  <a:cubicBezTo>
                    <a:pt x="787" y="143"/>
                    <a:pt x="548" y="214"/>
                    <a:pt x="263" y="286"/>
                  </a:cubicBezTo>
                  <a:cubicBezTo>
                    <a:pt x="215" y="310"/>
                    <a:pt x="144" y="381"/>
                    <a:pt x="144" y="429"/>
                  </a:cubicBezTo>
                  <a:lnTo>
                    <a:pt x="144" y="786"/>
                  </a:lnTo>
                  <a:cubicBezTo>
                    <a:pt x="144" y="881"/>
                    <a:pt x="96" y="953"/>
                    <a:pt x="1" y="953"/>
                  </a:cubicBezTo>
                  <a:lnTo>
                    <a:pt x="477" y="953"/>
                  </a:lnTo>
                  <a:cubicBezTo>
                    <a:pt x="572" y="953"/>
                    <a:pt x="620" y="881"/>
                    <a:pt x="620" y="786"/>
                  </a:cubicBezTo>
                  <a:lnTo>
                    <a:pt x="620" y="429"/>
                  </a:lnTo>
                  <a:cubicBezTo>
                    <a:pt x="620" y="357"/>
                    <a:pt x="691" y="310"/>
                    <a:pt x="739" y="286"/>
                  </a:cubicBezTo>
                  <a:cubicBezTo>
                    <a:pt x="930" y="262"/>
                    <a:pt x="1096" y="191"/>
                    <a:pt x="1263" y="95"/>
                  </a:cubicBezTo>
                  <a:lnTo>
                    <a:pt x="1168" y="24"/>
                  </a:lnTo>
                  <a:cubicBezTo>
                    <a:pt x="1144" y="0"/>
                    <a:pt x="1049" y="0"/>
                    <a:pt x="9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53"/>
            <p:cNvSpPr/>
            <p:nvPr/>
          </p:nvSpPr>
          <p:spPr>
            <a:xfrm>
              <a:off x="6820030" y="2453345"/>
              <a:ext cx="37656" cy="28831"/>
            </a:xfrm>
            <a:custGeom>
              <a:rect b="b" l="l" r="r" t="t"/>
              <a:pathLst>
                <a:path extrusionOk="0" h="967" w="1263">
                  <a:moveTo>
                    <a:pt x="1" y="0"/>
                  </a:moveTo>
                  <a:cubicBezTo>
                    <a:pt x="96" y="0"/>
                    <a:pt x="144" y="48"/>
                    <a:pt x="144" y="143"/>
                  </a:cubicBezTo>
                  <a:lnTo>
                    <a:pt x="144" y="500"/>
                  </a:lnTo>
                  <a:cubicBezTo>
                    <a:pt x="144" y="595"/>
                    <a:pt x="215" y="619"/>
                    <a:pt x="263" y="643"/>
                  </a:cubicBezTo>
                  <a:cubicBezTo>
                    <a:pt x="548" y="715"/>
                    <a:pt x="787" y="834"/>
                    <a:pt x="977" y="953"/>
                  </a:cubicBezTo>
                  <a:cubicBezTo>
                    <a:pt x="1003" y="961"/>
                    <a:pt x="1026" y="967"/>
                    <a:pt x="1048" y="967"/>
                  </a:cubicBezTo>
                  <a:cubicBezTo>
                    <a:pt x="1087" y="967"/>
                    <a:pt x="1122" y="950"/>
                    <a:pt x="1168" y="905"/>
                  </a:cubicBezTo>
                  <a:lnTo>
                    <a:pt x="1263" y="834"/>
                  </a:lnTo>
                  <a:cubicBezTo>
                    <a:pt x="1096" y="762"/>
                    <a:pt x="930" y="667"/>
                    <a:pt x="739" y="643"/>
                  </a:cubicBezTo>
                  <a:cubicBezTo>
                    <a:pt x="691" y="643"/>
                    <a:pt x="620" y="595"/>
                    <a:pt x="620" y="500"/>
                  </a:cubicBezTo>
                  <a:lnTo>
                    <a:pt x="620" y="143"/>
                  </a:lnTo>
                  <a:cubicBezTo>
                    <a:pt x="620" y="48"/>
                    <a:pt x="572"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53"/>
            <p:cNvSpPr/>
            <p:nvPr/>
          </p:nvSpPr>
          <p:spPr>
            <a:xfrm>
              <a:off x="6871163" y="2471443"/>
              <a:ext cx="43351" cy="142754"/>
            </a:xfrm>
            <a:custGeom>
              <a:rect b="b" l="l" r="r" t="t"/>
              <a:pathLst>
                <a:path extrusionOk="0" h="4788" w="1454">
                  <a:moveTo>
                    <a:pt x="265" y="0"/>
                  </a:moveTo>
                  <a:cubicBezTo>
                    <a:pt x="227" y="0"/>
                    <a:pt x="191" y="12"/>
                    <a:pt x="167" y="36"/>
                  </a:cubicBezTo>
                  <a:lnTo>
                    <a:pt x="48" y="155"/>
                  </a:lnTo>
                  <a:lnTo>
                    <a:pt x="334" y="465"/>
                  </a:lnTo>
                  <a:cubicBezTo>
                    <a:pt x="405" y="512"/>
                    <a:pt x="405" y="608"/>
                    <a:pt x="334" y="655"/>
                  </a:cubicBezTo>
                  <a:lnTo>
                    <a:pt x="72" y="941"/>
                  </a:lnTo>
                  <a:cubicBezTo>
                    <a:pt x="24" y="989"/>
                    <a:pt x="24" y="1060"/>
                    <a:pt x="48" y="1108"/>
                  </a:cubicBezTo>
                  <a:cubicBezTo>
                    <a:pt x="191" y="1322"/>
                    <a:pt x="286" y="1560"/>
                    <a:pt x="334" y="1822"/>
                  </a:cubicBezTo>
                  <a:cubicBezTo>
                    <a:pt x="358" y="1894"/>
                    <a:pt x="429" y="1941"/>
                    <a:pt x="477" y="1941"/>
                  </a:cubicBezTo>
                  <a:lnTo>
                    <a:pt x="834" y="1941"/>
                  </a:lnTo>
                  <a:cubicBezTo>
                    <a:pt x="929" y="1941"/>
                    <a:pt x="1001" y="2013"/>
                    <a:pt x="1001" y="2084"/>
                  </a:cubicBezTo>
                  <a:lnTo>
                    <a:pt x="1001" y="2680"/>
                  </a:lnTo>
                  <a:cubicBezTo>
                    <a:pt x="1001" y="2775"/>
                    <a:pt x="929" y="2846"/>
                    <a:pt x="834" y="2846"/>
                  </a:cubicBezTo>
                  <a:lnTo>
                    <a:pt x="477" y="2846"/>
                  </a:lnTo>
                  <a:cubicBezTo>
                    <a:pt x="405" y="2846"/>
                    <a:pt x="358" y="2894"/>
                    <a:pt x="334" y="2965"/>
                  </a:cubicBezTo>
                  <a:cubicBezTo>
                    <a:pt x="286" y="3227"/>
                    <a:pt x="191" y="3465"/>
                    <a:pt x="48" y="3680"/>
                  </a:cubicBezTo>
                  <a:cubicBezTo>
                    <a:pt x="0" y="3727"/>
                    <a:pt x="0" y="3799"/>
                    <a:pt x="72" y="3846"/>
                  </a:cubicBezTo>
                  <a:lnTo>
                    <a:pt x="334" y="4108"/>
                  </a:lnTo>
                  <a:cubicBezTo>
                    <a:pt x="405" y="4180"/>
                    <a:pt x="405" y="4275"/>
                    <a:pt x="334" y="4323"/>
                  </a:cubicBezTo>
                  <a:lnTo>
                    <a:pt x="48" y="4632"/>
                  </a:lnTo>
                  <a:lnTo>
                    <a:pt x="167" y="4751"/>
                  </a:lnTo>
                  <a:cubicBezTo>
                    <a:pt x="191" y="4775"/>
                    <a:pt x="227" y="4787"/>
                    <a:pt x="265" y="4787"/>
                  </a:cubicBezTo>
                  <a:cubicBezTo>
                    <a:pt x="304" y="4787"/>
                    <a:pt x="346" y="4775"/>
                    <a:pt x="381" y="4751"/>
                  </a:cubicBezTo>
                  <a:lnTo>
                    <a:pt x="786" y="4323"/>
                  </a:lnTo>
                  <a:cubicBezTo>
                    <a:pt x="858" y="4275"/>
                    <a:pt x="858" y="4180"/>
                    <a:pt x="786" y="4108"/>
                  </a:cubicBezTo>
                  <a:lnTo>
                    <a:pt x="524" y="3846"/>
                  </a:lnTo>
                  <a:cubicBezTo>
                    <a:pt x="453" y="3799"/>
                    <a:pt x="453" y="3727"/>
                    <a:pt x="501" y="3680"/>
                  </a:cubicBezTo>
                  <a:cubicBezTo>
                    <a:pt x="643" y="3465"/>
                    <a:pt x="739" y="3227"/>
                    <a:pt x="786" y="2965"/>
                  </a:cubicBezTo>
                  <a:cubicBezTo>
                    <a:pt x="810" y="2894"/>
                    <a:pt x="882" y="2846"/>
                    <a:pt x="929" y="2846"/>
                  </a:cubicBezTo>
                  <a:lnTo>
                    <a:pt x="1286" y="2846"/>
                  </a:lnTo>
                  <a:cubicBezTo>
                    <a:pt x="1382" y="2846"/>
                    <a:pt x="1453" y="2775"/>
                    <a:pt x="1453" y="2680"/>
                  </a:cubicBezTo>
                  <a:lnTo>
                    <a:pt x="1453" y="2084"/>
                  </a:lnTo>
                  <a:cubicBezTo>
                    <a:pt x="1453" y="2013"/>
                    <a:pt x="1382" y="1941"/>
                    <a:pt x="1286" y="1941"/>
                  </a:cubicBezTo>
                  <a:lnTo>
                    <a:pt x="929" y="1941"/>
                  </a:lnTo>
                  <a:cubicBezTo>
                    <a:pt x="858" y="1941"/>
                    <a:pt x="810" y="1894"/>
                    <a:pt x="786" y="1822"/>
                  </a:cubicBezTo>
                  <a:cubicBezTo>
                    <a:pt x="739" y="1560"/>
                    <a:pt x="643" y="1322"/>
                    <a:pt x="501" y="1108"/>
                  </a:cubicBezTo>
                  <a:cubicBezTo>
                    <a:pt x="453" y="1060"/>
                    <a:pt x="453" y="989"/>
                    <a:pt x="524" y="941"/>
                  </a:cubicBezTo>
                  <a:lnTo>
                    <a:pt x="786" y="655"/>
                  </a:lnTo>
                  <a:cubicBezTo>
                    <a:pt x="858" y="608"/>
                    <a:pt x="858" y="512"/>
                    <a:pt x="786" y="465"/>
                  </a:cubicBezTo>
                  <a:lnTo>
                    <a:pt x="381" y="36"/>
                  </a:lnTo>
                  <a:cubicBezTo>
                    <a:pt x="346" y="12"/>
                    <a:pt x="304" y="0"/>
                    <a:pt x="265"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53"/>
            <p:cNvSpPr/>
            <p:nvPr/>
          </p:nvSpPr>
          <p:spPr>
            <a:xfrm>
              <a:off x="6778139" y="2494520"/>
              <a:ext cx="94454" cy="94454"/>
            </a:xfrm>
            <a:custGeom>
              <a:rect b="b" l="l" r="r" t="t"/>
              <a:pathLst>
                <a:path extrusionOk="0" h="3168" w="3168">
                  <a:moveTo>
                    <a:pt x="1572" y="0"/>
                  </a:moveTo>
                  <a:cubicBezTo>
                    <a:pt x="715" y="0"/>
                    <a:pt x="1" y="715"/>
                    <a:pt x="1" y="1596"/>
                  </a:cubicBezTo>
                  <a:cubicBezTo>
                    <a:pt x="1" y="2453"/>
                    <a:pt x="715" y="3168"/>
                    <a:pt x="1572" y="3168"/>
                  </a:cubicBezTo>
                  <a:cubicBezTo>
                    <a:pt x="2454" y="3168"/>
                    <a:pt x="3168" y="2453"/>
                    <a:pt x="3168" y="1596"/>
                  </a:cubicBezTo>
                  <a:cubicBezTo>
                    <a:pt x="3168" y="715"/>
                    <a:pt x="2454" y="0"/>
                    <a:pt x="1572"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53"/>
            <p:cNvSpPr/>
            <p:nvPr/>
          </p:nvSpPr>
          <p:spPr>
            <a:xfrm>
              <a:off x="6794478" y="2499499"/>
              <a:ext cx="78115" cy="89475"/>
            </a:xfrm>
            <a:custGeom>
              <a:rect b="b" l="l" r="r" t="t"/>
              <a:pathLst>
                <a:path extrusionOk="0" h="3001" w="2620">
                  <a:moveTo>
                    <a:pt x="1691" y="0"/>
                  </a:moveTo>
                  <a:lnTo>
                    <a:pt x="1691" y="0"/>
                  </a:lnTo>
                  <a:cubicBezTo>
                    <a:pt x="2025" y="262"/>
                    <a:pt x="2239" y="667"/>
                    <a:pt x="2239" y="1143"/>
                  </a:cubicBezTo>
                  <a:cubicBezTo>
                    <a:pt x="2239" y="2024"/>
                    <a:pt x="1525" y="2739"/>
                    <a:pt x="643" y="2739"/>
                  </a:cubicBezTo>
                  <a:cubicBezTo>
                    <a:pt x="405" y="2739"/>
                    <a:pt x="215" y="2667"/>
                    <a:pt x="0" y="2572"/>
                  </a:cubicBezTo>
                  <a:lnTo>
                    <a:pt x="0" y="2572"/>
                  </a:lnTo>
                  <a:cubicBezTo>
                    <a:pt x="262" y="2858"/>
                    <a:pt x="620" y="3001"/>
                    <a:pt x="1048" y="3001"/>
                  </a:cubicBezTo>
                  <a:cubicBezTo>
                    <a:pt x="1906" y="3001"/>
                    <a:pt x="2620" y="2286"/>
                    <a:pt x="2620" y="1429"/>
                  </a:cubicBezTo>
                  <a:cubicBezTo>
                    <a:pt x="2620" y="786"/>
                    <a:pt x="2239" y="238"/>
                    <a:pt x="1691"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53"/>
            <p:cNvSpPr/>
            <p:nvPr/>
          </p:nvSpPr>
          <p:spPr>
            <a:xfrm>
              <a:off x="6922982" y="2640079"/>
              <a:ext cx="108676" cy="108646"/>
            </a:xfrm>
            <a:custGeom>
              <a:rect b="b" l="l" r="r" t="t"/>
              <a:pathLst>
                <a:path extrusionOk="0" h="3644" w="3645">
                  <a:moveTo>
                    <a:pt x="1811" y="0"/>
                  </a:moveTo>
                  <a:cubicBezTo>
                    <a:pt x="811" y="0"/>
                    <a:pt x="1" y="810"/>
                    <a:pt x="1" y="1810"/>
                  </a:cubicBezTo>
                  <a:cubicBezTo>
                    <a:pt x="1" y="2834"/>
                    <a:pt x="811" y="3644"/>
                    <a:pt x="1811" y="3644"/>
                  </a:cubicBezTo>
                  <a:cubicBezTo>
                    <a:pt x="2811" y="3644"/>
                    <a:pt x="3644" y="2834"/>
                    <a:pt x="3644" y="1810"/>
                  </a:cubicBezTo>
                  <a:cubicBezTo>
                    <a:pt x="3644" y="810"/>
                    <a:pt x="2811" y="0"/>
                    <a:pt x="1811"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53"/>
            <p:cNvSpPr/>
            <p:nvPr/>
          </p:nvSpPr>
          <p:spPr>
            <a:xfrm>
              <a:off x="6947848" y="2642911"/>
              <a:ext cx="84526" cy="105813"/>
            </a:xfrm>
            <a:custGeom>
              <a:rect b="b" l="l" r="r" t="t"/>
              <a:pathLst>
                <a:path extrusionOk="0" h="3549" w="2835">
                  <a:moveTo>
                    <a:pt x="1548" y="1"/>
                  </a:moveTo>
                  <a:cubicBezTo>
                    <a:pt x="2048" y="334"/>
                    <a:pt x="2382" y="906"/>
                    <a:pt x="2382" y="1525"/>
                  </a:cubicBezTo>
                  <a:cubicBezTo>
                    <a:pt x="2382" y="2525"/>
                    <a:pt x="1572" y="3335"/>
                    <a:pt x="572" y="3335"/>
                  </a:cubicBezTo>
                  <a:cubicBezTo>
                    <a:pt x="381" y="3335"/>
                    <a:pt x="191" y="3311"/>
                    <a:pt x="0" y="3239"/>
                  </a:cubicBezTo>
                  <a:lnTo>
                    <a:pt x="0" y="3239"/>
                  </a:lnTo>
                  <a:cubicBezTo>
                    <a:pt x="310" y="3430"/>
                    <a:pt x="667" y="3549"/>
                    <a:pt x="1024" y="3549"/>
                  </a:cubicBezTo>
                  <a:cubicBezTo>
                    <a:pt x="2025" y="3549"/>
                    <a:pt x="2834" y="2739"/>
                    <a:pt x="2834" y="1739"/>
                  </a:cubicBezTo>
                  <a:cubicBezTo>
                    <a:pt x="2834" y="929"/>
                    <a:pt x="2287" y="239"/>
                    <a:pt x="1548" y="1"/>
                  </a:cubicBezTo>
                  <a:close/>
                </a:path>
              </a:pathLst>
            </a:custGeom>
            <a:solidFill>
              <a:srgbClr val="C1C8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53"/>
            <p:cNvSpPr/>
            <p:nvPr/>
          </p:nvSpPr>
          <p:spPr>
            <a:xfrm>
              <a:off x="6773190" y="2490256"/>
              <a:ext cx="104382" cy="105098"/>
            </a:xfrm>
            <a:custGeom>
              <a:rect b="b" l="l" r="r" t="t"/>
              <a:pathLst>
                <a:path extrusionOk="0" h="3525" w="3501">
                  <a:moveTo>
                    <a:pt x="1762" y="0"/>
                  </a:moveTo>
                  <a:cubicBezTo>
                    <a:pt x="1548" y="0"/>
                    <a:pt x="1334" y="24"/>
                    <a:pt x="1167" y="120"/>
                  </a:cubicBezTo>
                  <a:cubicBezTo>
                    <a:pt x="1072" y="143"/>
                    <a:pt x="1000" y="239"/>
                    <a:pt x="1072" y="334"/>
                  </a:cubicBezTo>
                  <a:cubicBezTo>
                    <a:pt x="1089" y="404"/>
                    <a:pt x="1145" y="448"/>
                    <a:pt x="1211" y="448"/>
                  </a:cubicBezTo>
                  <a:cubicBezTo>
                    <a:pt x="1235" y="448"/>
                    <a:pt x="1260" y="442"/>
                    <a:pt x="1286" y="429"/>
                  </a:cubicBezTo>
                  <a:cubicBezTo>
                    <a:pt x="1429" y="358"/>
                    <a:pt x="1596" y="334"/>
                    <a:pt x="1762" y="334"/>
                  </a:cubicBezTo>
                  <a:cubicBezTo>
                    <a:pt x="2524" y="334"/>
                    <a:pt x="3144" y="953"/>
                    <a:pt x="3144" y="1739"/>
                  </a:cubicBezTo>
                  <a:cubicBezTo>
                    <a:pt x="3144" y="2501"/>
                    <a:pt x="2524" y="3120"/>
                    <a:pt x="1762" y="3120"/>
                  </a:cubicBezTo>
                  <a:cubicBezTo>
                    <a:pt x="976" y="3120"/>
                    <a:pt x="357" y="2501"/>
                    <a:pt x="357" y="1739"/>
                  </a:cubicBezTo>
                  <a:cubicBezTo>
                    <a:pt x="357" y="1406"/>
                    <a:pt x="476" y="1072"/>
                    <a:pt x="691" y="834"/>
                  </a:cubicBezTo>
                  <a:cubicBezTo>
                    <a:pt x="738" y="786"/>
                    <a:pt x="738" y="667"/>
                    <a:pt x="643" y="596"/>
                  </a:cubicBezTo>
                  <a:cubicBezTo>
                    <a:pt x="622" y="574"/>
                    <a:pt x="586" y="563"/>
                    <a:pt x="546" y="563"/>
                  </a:cubicBezTo>
                  <a:cubicBezTo>
                    <a:pt x="498" y="563"/>
                    <a:pt x="444" y="580"/>
                    <a:pt x="405" y="620"/>
                  </a:cubicBezTo>
                  <a:cubicBezTo>
                    <a:pt x="143" y="953"/>
                    <a:pt x="0" y="1334"/>
                    <a:pt x="0" y="1763"/>
                  </a:cubicBezTo>
                  <a:cubicBezTo>
                    <a:pt x="0" y="2715"/>
                    <a:pt x="762" y="3525"/>
                    <a:pt x="1762" y="3525"/>
                  </a:cubicBezTo>
                  <a:cubicBezTo>
                    <a:pt x="2715" y="3525"/>
                    <a:pt x="3501" y="2739"/>
                    <a:pt x="3501" y="1763"/>
                  </a:cubicBezTo>
                  <a:cubicBezTo>
                    <a:pt x="3501" y="786"/>
                    <a:pt x="2715" y="0"/>
                    <a:pt x="176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53"/>
            <p:cNvSpPr/>
            <p:nvPr/>
          </p:nvSpPr>
          <p:spPr>
            <a:xfrm>
              <a:off x="6731270" y="2448366"/>
              <a:ext cx="188192" cy="188192"/>
            </a:xfrm>
            <a:custGeom>
              <a:rect b="b" l="l" r="r" t="t"/>
              <a:pathLst>
                <a:path extrusionOk="0" h="6312" w="6312">
                  <a:moveTo>
                    <a:pt x="3454" y="429"/>
                  </a:moveTo>
                  <a:lnTo>
                    <a:pt x="3454" y="715"/>
                  </a:lnTo>
                  <a:cubicBezTo>
                    <a:pt x="3454" y="882"/>
                    <a:pt x="3549" y="1001"/>
                    <a:pt x="3692" y="1048"/>
                  </a:cubicBezTo>
                  <a:cubicBezTo>
                    <a:pt x="3930" y="1120"/>
                    <a:pt x="4145" y="1191"/>
                    <a:pt x="4335" y="1310"/>
                  </a:cubicBezTo>
                  <a:cubicBezTo>
                    <a:pt x="4395" y="1350"/>
                    <a:pt x="4459" y="1369"/>
                    <a:pt x="4520" y="1369"/>
                  </a:cubicBezTo>
                  <a:cubicBezTo>
                    <a:pt x="4605" y="1369"/>
                    <a:pt x="4685" y="1332"/>
                    <a:pt x="4740" y="1263"/>
                  </a:cubicBezTo>
                  <a:lnTo>
                    <a:pt x="4978" y="1024"/>
                  </a:lnTo>
                  <a:lnTo>
                    <a:pt x="5335" y="1405"/>
                  </a:lnTo>
                  <a:lnTo>
                    <a:pt x="5097" y="1644"/>
                  </a:lnTo>
                  <a:cubicBezTo>
                    <a:pt x="4978" y="1763"/>
                    <a:pt x="4978" y="1906"/>
                    <a:pt x="5026" y="2025"/>
                  </a:cubicBezTo>
                  <a:cubicBezTo>
                    <a:pt x="5145" y="2239"/>
                    <a:pt x="5240" y="2453"/>
                    <a:pt x="5312" y="2691"/>
                  </a:cubicBezTo>
                  <a:cubicBezTo>
                    <a:pt x="5335" y="2834"/>
                    <a:pt x="5454" y="2930"/>
                    <a:pt x="5597" y="2930"/>
                  </a:cubicBezTo>
                  <a:lnTo>
                    <a:pt x="5931" y="2930"/>
                  </a:lnTo>
                  <a:lnTo>
                    <a:pt x="5931" y="3454"/>
                  </a:lnTo>
                  <a:lnTo>
                    <a:pt x="5597" y="3454"/>
                  </a:lnTo>
                  <a:cubicBezTo>
                    <a:pt x="5454" y="3454"/>
                    <a:pt x="5335" y="3549"/>
                    <a:pt x="5312" y="3692"/>
                  </a:cubicBezTo>
                  <a:cubicBezTo>
                    <a:pt x="5240" y="3930"/>
                    <a:pt x="5145" y="4144"/>
                    <a:pt x="5026" y="4358"/>
                  </a:cubicBezTo>
                  <a:cubicBezTo>
                    <a:pt x="4931" y="4478"/>
                    <a:pt x="4978" y="4644"/>
                    <a:pt x="5097" y="4739"/>
                  </a:cubicBezTo>
                  <a:lnTo>
                    <a:pt x="5335" y="4978"/>
                  </a:lnTo>
                  <a:lnTo>
                    <a:pt x="4978" y="5359"/>
                  </a:lnTo>
                  <a:lnTo>
                    <a:pt x="4740" y="5121"/>
                  </a:lnTo>
                  <a:cubicBezTo>
                    <a:pt x="4670" y="5037"/>
                    <a:pt x="4576" y="5002"/>
                    <a:pt x="4486" y="5002"/>
                  </a:cubicBezTo>
                  <a:cubicBezTo>
                    <a:pt x="4422" y="5002"/>
                    <a:pt x="4361" y="5019"/>
                    <a:pt x="4311" y="5049"/>
                  </a:cubicBezTo>
                  <a:cubicBezTo>
                    <a:pt x="4121" y="5168"/>
                    <a:pt x="3907" y="5240"/>
                    <a:pt x="3668" y="5311"/>
                  </a:cubicBezTo>
                  <a:cubicBezTo>
                    <a:pt x="3525" y="5335"/>
                    <a:pt x="3430" y="5454"/>
                    <a:pt x="3430" y="5644"/>
                  </a:cubicBezTo>
                  <a:lnTo>
                    <a:pt x="3430" y="5930"/>
                  </a:lnTo>
                  <a:lnTo>
                    <a:pt x="2882" y="5930"/>
                  </a:lnTo>
                  <a:lnTo>
                    <a:pt x="2882" y="5644"/>
                  </a:lnTo>
                  <a:cubicBezTo>
                    <a:pt x="2882" y="5478"/>
                    <a:pt x="2811" y="5359"/>
                    <a:pt x="2644" y="5311"/>
                  </a:cubicBezTo>
                  <a:cubicBezTo>
                    <a:pt x="2406" y="5240"/>
                    <a:pt x="2216" y="5168"/>
                    <a:pt x="2001" y="5049"/>
                  </a:cubicBezTo>
                  <a:cubicBezTo>
                    <a:pt x="1952" y="5009"/>
                    <a:pt x="1890" y="4990"/>
                    <a:pt x="1829" y="4990"/>
                  </a:cubicBezTo>
                  <a:cubicBezTo>
                    <a:pt x="1744" y="4990"/>
                    <a:pt x="1662" y="5027"/>
                    <a:pt x="1620" y="5097"/>
                  </a:cubicBezTo>
                  <a:lnTo>
                    <a:pt x="1382" y="5335"/>
                  </a:lnTo>
                  <a:lnTo>
                    <a:pt x="1025" y="4954"/>
                  </a:lnTo>
                  <a:lnTo>
                    <a:pt x="1263" y="4716"/>
                  </a:lnTo>
                  <a:cubicBezTo>
                    <a:pt x="1382" y="4597"/>
                    <a:pt x="1382" y="4454"/>
                    <a:pt x="1311" y="4335"/>
                  </a:cubicBezTo>
                  <a:cubicBezTo>
                    <a:pt x="1192" y="4120"/>
                    <a:pt x="1096" y="3906"/>
                    <a:pt x="1049" y="3668"/>
                  </a:cubicBezTo>
                  <a:cubicBezTo>
                    <a:pt x="1025" y="3525"/>
                    <a:pt x="906" y="3430"/>
                    <a:pt x="739" y="3430"/>
                  </a:cubicBezTo>
                  <a:lnTo>
                    <a:pt x="430" y="3430"/>
                  </a:lnTo>
                  <a:lnTo>
                    <a:pt x="430" y="2906"/>
                  </a:lnTo>
                  <a:lnTo>
                    <a:pt x="715" y="2906"/>
                  </a:lnTo>
                  <a:cubicBezTo>
                    <a:pt x="858" y="2906"/>
                    <a:pt x="977" y="2811"/>
                    <a:pt x="1049" y="2668"/>
                  </a:cubicBezTo>
                  <a:cubicBezTo>
                    <a:pt x="1096" y="2429"/>
                    <a:pt x="1192" y="2215"/>
                    <a:pt x="1311" y="2001"/>
                  </a:cubicBezTo>
                  <a:cubicBezTo>
                    <a:pt x="1406" y="1882"/>
                    <a:pt x="1382" y="1715"/>
                    <a:pt x="1263" y="1620"/>
                  </a:cubicBezTo>
                  <a:lnTo>
                    <a:pt x="1025" y="1382"/>
                  </a:lnTo>
                  <a:lnTo>
                    <a:pt x="1406" y="1024"/>
                  </a:lnTo>
                  <a:lnTo>
                    <a:pt x="1644" y="1263"/>
                  </a:lnTo>
                  <a:cubicBezTo>
                    <a:pt x="1711" y="1330"/>
                    <a:pt x="1786" y="1359"/>
                    <a:pt x="1860" y="1359"/>
                  </a:cubicBezTo>
                  <a:cubicBezTo>
                    <a:pt x="1917" y="1359"/>
                    <a:pt x="1973" y="1341"/>
                    <a:pt x="2025" y="1310"/>
                  </a:cubicBezTo>
                  <a:cubicBezTo>
                    <a:pt x="2240" y="1191"/>
                    <a:pt x="2454" y="1120"/>
                    <a:pt x="2692" y="1048"/>
                  </a:cubicBezTo>
                  <a:cubicBezTo>
                    <a:pt x="2835" y="1024"/>
                    <a:pt x="2930" y="905"/>
                    <a:pt x="2930" y="762"/>
                  </a:cubicBezTo>
                  <a:lnTo>
                    <a:pt x="2930" y="429"/>
                  </a:lnTo>
                  <a:close/>
                  <a:moveTo>
                    <a:pt x="2859" y="0"/>
                  </a:moveTo>
                  <a:cubicBezTo>
                    <a:pt x="2692" y="0"/>
                    <a:pt x="2525" y="167"/>
                    <a:pt x="2525" y="334"/>
                  </a:cubicBezTo>
                  <a:lnTo>
                    <a:pt x="2525" y="667"/>
                  </a:lnTo>
                  <a:cubicBezTo>
                    <a:pt x="2287" y="715"/>
                    <a:pt x="2025" y="810"/>
                    <a:pt x="1811" y="953"/>
                  </a:cubicBezTo>
                  <a:lnTo>
                    <a:pt x="1573" y="715"/>
                  </a:lnTo>
                  <a:cubicBezTo>
                    <a:pt x="1513" y="655"/>
                    <a:pt x="1436" y="626"/>
                    <a:pt x="1358" y="626"/>
                  </a:cubicBezTo>
                  <a:cubicBezTo>
                    <a:pt x="1281" y="626"/>
                    <a:pt x="1204" y="655"/>
                    <a:pt x="1144" y="715"/>
                  </a:cubicBezTo>
                  <a:lnTo>
                    <a:pt x="715" y="1144"/>
                  </a:lnTo>
                  <a:cubicBezTo>
                    <a:pt x="596" y="1263"/>
                    <a:pt x="596" y="1477"/>
                    <a:pt x="715" y="1596"/>
                  </a:cubicBezTo>
                  <a:lnTo>
                    <a:pt x="954" y="1834"/>
                  </a:lnTo>
                  <a:cubicBezTo>
                    <a:pt x="811" y="2072"/>
                    <a:pt x="715" y="2310"/>
                    <a:pt x="668" y="2549"/>
                  </a:cubicBezTo>
                  <a:lnTo>
                    <a:pt x="334" y="2549"/>
                  </a:lnTo>
                  <a:cubicBezTo>
                    <a:pt x="144" y="2549"/>
                    <a:pt x="1" y="2691"/>
                    <a:pt x="1" y="2858"/>
                  </a:cubicBezTo>
                  <a:lnTo>
                    <a:pt x="1" y="3454"/>
                  </a:lnTo>
                  <a:cubicBezTo>
                    <a:pt x="1" y="3644"/>
                    <a:pt x="144" y="3787"/>
                    <a:pt x="334" y="3787"/>
                  </a:cubicBezTo>
                  <a:lnTo>
                    <a:pt x="668" y="3787"/>
                  </a:lnTo>
                  <a:cubicBezTo>
                    <a:pt x="715" y="4025"/>
                    <a:pt x="811" y="4287"/>
                    <a:pt x="954" y="4501"/>
                  </a:cubicBezTo>
                  <a:lnTo>
                    <a:pt x="715" y="4739"/>
                  </a:lnTo>
                  <a:cubicBezTo>
                    <a:pt x="596" y="4859"/>
                    <a:pt x="596" y="5073"/>
                    <a:pt x="715" y="5192"/>
                  </a:cubicBezTo>
                  <a:lnTo>
                    <a:pt x="1144" y="5597"/>
                  </a:lnTo>
                  <a:cubicBezTo>
                    <a:pt x="1204" y="5656"/>
                    <a:pt x="1281" y="5686"/>
                    <a:pt x="1358" y="5686"/>
                  </a:cubicBezTo>
                  <a:cubicBezTo>
                    <a:pt x="1436" y="5686"/>
                    <a:pt x="1513" y="5656"/>
                    <a:pt x="1573" y="5597"/>
                  </a:cubicBezTo>
                  <a:lnTo>
                    <a:pt x="1811" y="5359"/>
                  </a:lnTo>
                  <a:cubicBezTo>
                    <a:pt x="2049" y="5525"/>
                    <a:pt x="2287" y="5597"/>
                    <a:pt x="2525" y="5668"/>
                  </a:cubicBezTo>
                  <a:lnTo>
                    <a:pt x="2525" y="6002"/>
                  </a:lnTo>
                  <a:cubicBezTo>
                    <a:pt x="2525" y="6168"/>
                    <a:pt x="2692" y="6311"/>
                    <a:pt x="2859" y="6311"/>
                  </a:cubicBezTo>
                  <a:lnTo>
                    <a:pt x="3454" y="6311"/>
                  </a:lnTo>
                  <a:cubicBezTo>
                    <a:pt x="3645" y="6311"/>
                    <a:pt x="3787" y="6168"/>
                    <a:pt x="3787" y="6002"/>
                  </a:cubicBezTo>
                  <a:lnTo>
                    <a:pt x="3787" y="5668"/>
                  </a:lnTo>
                  <a:cubicBezTo>
                    <a:pt x="4049" y="5597"/>
                    <a:pt x="4288" y="5525"/>
                    <a:pt x="4502" y="5359"/>
                  </a:cubicBezTo>
                  <a:lnTo>
                    <a:pt x="4740" y="5597"/>
                  </a:lnTo>
                  <a:cubicBezTo>
                    <a:pt x="4796" y="5642"/>
                    <a:pt x="4874" y="5666"/>
                    <a:pt x="4952" y="5666"/>
                  </a:cubicBezTo>
                  <a:cubicBezTo>
                    <a:pt x="5040" y="5666"/>
                    <a:pt x="5130" y="5636"/>
                    <a:pt x="5193" y="5573"/>
                  </a:cubicBezTo>
                  <a:lnTo>
                    <a:pt x="5597" y="5168"/>
                  </a:lnTo>
                  <a:cubicBezTo>
                    <a:pt x="5716" y="5049"/>
                    <a:pt x="5716" y="4835"/>
                    <a:pt x="5597" y="4716"/>
                  </a:cubicBezTo>
                  <a:lnTo>
                    <a:pt x="5359" y="4478"/>
                  </a:lnTo>
                  <a:cubicBezTo>
                    <a:pt x="5502" y="4263"/>
                    <a:pt x="5597" y="4001"/>
                    <a:pt x="5669" y="3763"/>
                  </a:cubicBezTo>
                  <a:lnTo>
                    <a:pt x="5978" y="3763"/>
                  </a:lnTo>
                  <a:cubicBezTo>
                    <a:pt x="6169" y="3763"/>
                    <a:pt x="6312" y="3620"/>
                    <a:pt x="6312" y="3430"/>
                  </a:cubicBezTo>
                  <a:lnTo>
                    <a:pt x="6312" y="2834"/>
                  </a:lnTo>
                  <a:cubicBezTo>
                    <a:pt x="6312" y="2668"/>
                    <a:pt x="6169" y="2501"/>
                    <a:pt x="5978" y="2501"/>
                  </a:cubicBezTo>
                  <a:lnTo>
                    <a:pt x="5669" y="2501"/>
                  </a:lnTo>
                  <a:cubicBezTo>
                    <a:pt x="5597" y="2263"/>
                    <a:pt x="5502" y="2001"/>
                    <a:pt x="5359" y="1787"/>
                  </a:cubicBezTo>
                  <a:lnTo>
                    <a:pt x="5597" y="1548"/>
                  </a:lnTo>
                  <a:cubicBezTo>
                    <a:pt x="5716" y="1429"/>
                    <a:pt x="5716" y="1239"/>
                    <a:pt x="5597" y="1120"/>
                  </a:cubicBezTo>
                  <a:lnTo>
                    <a:pt x="5193" y="691"/>
                  </a:lnTo>
                  <a:cubicBezTo>
                    <a:pt x="5133" y="632"/>
                    <a:pt x="5050" y="602"/>
                    <a:pt x="4966" y="602"/>
                  </a:cubicBezTo>
                  <a:cubicBezTo>
                    <a:pt x="4883" y="602"/>
                    <a:pt x="4800" y="632"/>
                    <a:pt x="4740" y="691"/>
                  </a:cubicBezTo>
                  <a:lnTo>
                    <a:pt x="4502" y="929"/>
                  </a:lnTo>
                  <a:cubicBezTo>
                    <a:pt x="4264" y="786"/>
                    <a:pt x="4026" y="691"/>
                    <a:pt x="3787" y="643"/>
                  </a:cubicBezTo>
                  <a:lnTo>
                    <a:pt x="3787" y="334"/>
                  </a:lnTo>
                  <a:cubicBezTo>
                    <a:pt x="3787" y="167"/>
                    <a:pt x="3645" y="0"/>
                    <a:pt x="3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53"/>
            <p:cNvSpPr/>
            <p:nvPr/>
          </p:nvSpPr>
          <p:spPr>
            <a:xfrm>
              <a:off x="6815766" y="2517955"/>
              <a:ext cx="19201" cy="49731"/>
            </a:xfrm>
            <a:custGeom>
              <a:rect b="b" l="l" r="r" t="t"/>
              <a:pathLst>
                <a:path extrusionOk="0" h="1668" w="644">
                  <a:moveTo>
                    <a:pt x="215" y="0"/>
                  </a:moveTo>
                  <a:cubicBezTo>
                    <a:pt x="120" y="0"/>
                    <a:pt x="48" y="48"/>
                    <a:pt x="25" y="143"/>
                  </a:cubicBezTo>
                  <a:cubicBezTo>
                    <a:pt x="1" y="262"/>
                    <a:pt x="96" y="357"/>
                    <a:pt x="215" y="357"/>
                  </a:cubicBezTo>
                  <a:lnTo>
                    <a:pt x="334" y="357"/>
                  </a:lnTo>
                  <a:lnTo>
                    <a:pt x="334" y="1477"/>
                  </a:lnTo>
                  <a:cubicBezTo>
                    <a:pt x="287" y="1572"/>
                    <a:pt x="382" y="1667"/>
                    <a:pt x="477" y="1667"/>
                  </a:cubicBezTo>
                  <a:cubicBezTo>
                    <a:pt x="572" y="1667"/>
                    <a:pt x="644" y="1572"/>
                    <a:pt x="644" y="1477"/>
                  </a:cubicBezTo>
                  <a:lnTo>
                    <a:pt x="644" y="167"/>
                  </a:lnTo>
                  <a:cubicBezTo>
                    <a:pt x="644" y="95"/>
                    <a:pt x="572" y="0"/>
                    <a:pt x="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53"/>
            <p:cNvSpPr/>
            <p:nvPr/>
          </p:nvSpPr>
          <p:spPr>
            <a:xfrm>
              <a:off x="6918033" y="2635099"/>
              <a:ext cx="119290" cy="118604"/>
            </a:xfrm>
            <a:custGeom>
              <a:rect b="b" l="l" r="r" t="t"/>
              <a:pathLst>
                <a:path extrusionOk="0" h="3978" w="4001">
                  <a:moveTo>
                    <a:pt x="1977" y="1"/>
                  </a:moveTo>
                  <a:cubicBezTo>
                    <a:pt x="881" y="1"/>
                    <a:pt x="0" y="882"/>
                    <a:pt x="0" y="2001"/>
                  </a:cubicBezTo>
                  <a:cubicBezTo>
                    <a:pt x="0" y="3096"/>
                    <a:pt x="881" y="3978"/>
                    <a:pt x="1977" y="3978"/>
                  </a:cubicBezTo>
                  <a:cubicBezTo>
                    <a:pt x="2334" y="3978"/>
                    <a:pt x="2691" y="3906"/>
                    <a:pt x="3001" y="3716"/>
                  </a:cubicBezTo>
                  <a:cubicBezTo>
                    <a:pt x="3096" y="3668"/>
                    <a:pt x="3120" y="3573"/>
                    <a:pt x="3048" y="3478"/>
                  </a:cubicBezTo>
                  <a:cubicBezTo>
                    <a:pt x="3020" y="3420"/>
                    <a:pt x="2973" y="3388"/>
                    <a:pt x="2920" y="3388"/>
                  </a:cubicBezTo>
                  <a:cubicBezTo>
                    <a:pt x="2885" y="3388"/>
                    <a:pt x="2848" y="3402"/>
                    <a:pt x="2810" y="3430"/>
                  </a:cubicBezTo>
                  <a:cubicBezTo>
                    <a:pt x="2572" y="3573"/>
                    <a:pt x="2286" y="3668"/>
                    <a:pt x="1977" y="3668"/>
                  </a:cubicBezTo>
                  <a:cubicBezTo>
                    <a:pt x="1072" y="3668"/>
                    <a:pt x="310" y="2906"/>
                    <a:pt x="310" y="2001"/>
                  </a:cubicBezTo>
                  <a:cubicBezTo>
                    <a:pt x="310" y="1072"/>
                    <a:pt x="1072" y="334"/>
                    <a:pt x="1977" y="334"/>
                  </a:cubicBezTo>
                  <a:cubicBezTo>
                    <a:pt x="2906" y="334"/>
                    <a:pt x="3644" y="1072"/>
                    <a:pt x="3644" y="2001"/>
                  </a:cubicBezTo>
                  <a:cubicBezTo>
                    <a:pt x="3644" y="2311"/>
                    <a:pt x="3572" y="2644"/>
                    <a:pt x="3358" y="2906"/>
                  </a:cubicBezTo>
                  <a:cubicBezTo>
                    <a:pt x="3287" y="3001"/>
                    <a:pt x="3334" y="3096"/>
                    <a:pt x="3406" y="3144"/>
                  </a:cubicBezTo>
                  <a:cubicBezTo>
                    <a:pt x="3443" y="3172"/>
                    <a:pt x="3481" y="3186"/>
                    <a:pt x="3515" y="3186"/>
                  </a:cubicBezTo>
                  <a:cubicBezTo>
                    <a:pt x="3569" y="3186"/>
                    <a:pt x="3615" y="3154"/>
                    <a:pt x="3644" y="3096"/>
                  </a:cubicBezTo>
                  <a:cubicBezTo>
                    <a:pt x="3882" y="2763"/>
                    <a:pt x="4001" y="2382"/>
                    <a:pt x="4001" y="1953"/>
                  </a:cubicBezTo>
                  <a:cubicBezTo>
                    <a:pt x="4001" y="882"/>
                    <a:pt x="3096" y="1"/>
                    <a:pt x="1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53"/>
            <p:cNvSpPr/>
            <p:nvPr/>
          </p:nvSpPr>
          <p:spPr>
            <a:xfrm>
              <a:off x="6870448" y="2586828"/>
              <a:ext cx="215175" cy="214459"/>
            </a:xfrm>
            <a:custGeom>
              <a:rect b="b" l="l" r="r" t="t"/>
              <a:pathLst>
                <a:path extrusionOk="0" h="7193" w="7217">
                  <a:moveTo>
                    <a:pt x="3906" y="334"/>
                  </a:moveTo>
                  <a:lnTo>
                    <a:pt x="3906" y="715"/>
                  </a:lnTo>
                  <a:cubicBezTo>
                    <a:pt x="3906" y="881"/>
                    <a:pt x="4025" y="1024"/>
                    <a:pt x="4168" y="1048"/>
                  </a:cubicBezTo>
                  <a:cubicBezTo>
                    <a:pt x="4454" y="1120"/>
                    <a:pt x="4716" y="1239"/>
                    <a:pt x="4954" y="1381"/>
                  </a:cubicBezTo>
                  <a:cubicBezTo>
                    <a:pt x="5006" y="1416"/>
                    <a:pt x="5059" y="1432"/>
                    <a:pt x="5110" y="1432"/>
                  </a:cubicBezTo>
                  <a:cubicBezTo>
                    <a:pt x="5199" y="1432"/>
                    <a:pt x="5283" y="1385"/>
                    <a:pt x="5359" y="1310"/>
                  </a:cubicBezTo>
                  <a:lnTo>
                    <a:pt x="5668" y="1024"/>
                  </a:lnTo>
                  <a:lnTo>
                    <a:pt x="6145" y="1501"/>
                  </a:lnTo>
                  <a:lnTo>
                    <a:pt x="5835" y="1786"/>
                  </a:lnTo>
                  <a:cubicBezTo>
                    <a:pt x="5716" y="1905"/>
                    <a:pt x="5716" y="2096"/>
                    <a:pt x="5788" y="2215"/>
                  </a:cubicBezTo>
                  <a:cubicBezTo>
                    <a:pt x="5930" y="2453"/>
                    <a:pt x="6049" y="2715"/>
                    <a:pt x="6121" y="2977"/>
                  </a:cubicBezTo>
                  <a:cubicBezTo>
                    <a:pt x="6145" y="3144"/>
                    <a:pt x="6288" y="3263"/>
                    <a:pt x="6430" y="3263"/>
                  </a:cubicBezTo>
                  <a:lnTo>
                    <a:pt x="6859" y="3263"/>
                  </a:lnTo>
                  <a:lnTo>
                    <a:pt x="6859" y="3930"/>
                  </a:lnTo>
                  <a:lnTo>
                    <a:pt x="6478" y="3930"/>
                  </a:lnTo>
                  <a:cubicBezTo>
                    <a:pt x="6311" y="3930"/>
                    <a:pt x="6169" y="4049"/>
                    <a:pt x="6145" y="4215"/>
                  </a:cubicBezTo>
                  <a:cubicBezTo>
                    <a:pt x="6073" y="4477"/>
                    <a:pt x="5954" y="4739"/>
                    <a:pt x="5811" y="4977"/>
                  </a:cubicBezTo>
                  <a:cubicBezTo>
                    <a:pt x="5716" y="5120"/>
                    <a:pt x="5764" y="5287"/>
                    <a:pt x="5883" y="5406"/>
                  </a:cubicBezTo>
                  <a:lnTo>
                    <a:pt x="6169" y="5692"/>
                  </a:lnTo>
                  <a:lnTo>
                    <a:pt x="5692" y="6168"/>
                  </a:lnTo>
                  <a:lnTo>
                    <a:pt x="5406" y="5882"/>
                  </a:lnTo>
                  <a:cubicBezTo>
                    <a:pt x="5334" y="5809"/>
                    <a:pt x="5234" y="5781"/>
                    <a:pt x="5140" y="5781"/>
                  </a:cubicBezTo>
                  <a:cubicBezTo>
                    <a:pt x="5081" y="5781"/>
                    <a:pt x="5024" y="5792"/>
                    <a:pt x="4978" y="5811"/>
                  </a:cubicBezTo>
                  <a:cubicBezTo>
                    <a:pt x="4740" y="5954"/>
                    <a:pt x="4478" y="6073"/>
                    <a:pt x="4216" y="6144"/>
                  </a:cubicBezTo>
                  <a:cubicBezTo>
                    <a:pt x="4049" y="6168"/>
                    <a:pt x="3930" y="6311"/>
                    <a:pt x="3930" y="6478"/>
                  </a:cubicBezTo>
                  <a:lnTo>
                    <a:pt x="3930" y="6883"/>
                  </a:lnTo>
                  <a:lnTo>
                    <a:pt x="3263" y="6883"/>
                  </a:lnTo>
                  <a:lnTo>
                    <a:pt x="3263" y="6502"/>
                  </a:lnTo>
                  <a:cubicBezTo>
                    <a:pt x="3263" y="6359"/>
                    <a:pt x="3144" y="6192"/>
                    <a:pt x="2977" y="6168"/>
                  </a:cubicBezTo>
                  <a:cubicBezTo>
                    <a:pt x="2715" y="6121"/>
                    <a:pt x="2453" y="6001"/>
                    <a:pt x="2215" y="5835"/>
                  </a:cubicBezTo>
                  <a:cubicBezTo>
                    <a:pt x="2162" y="5808"/>
                    <a:pt x="2105" y="5795"/>
                    <a:pt x="2048" y="5795"/>
                  </a:cubicBezTo>
                  <a:cubicBezTo>
                    <a:pt x="1954" y="5795"/>
                    <a:pt x="1861" y="5832"/>
                    <a:pt x="1787" y="5906"/>
                  </a:cubicBezTo>
                  <a:lnTo>
                    <a:pt x="1501" y="6192"/>
                  </a:lnTo>
                  <a:lnTo>
                    <a:pt x="1025" y="5716"/>
                  </a:lnTo>
                  <a:lnTo>
                    <a:pt x="1310" y="5430"/>
                  </a:lnTo>
                  <a:cubicBezTo>
                    <a:pt x="1429" y="5311"/>
                    <a:pt x="1429" y="5120"/>
                    <a:pt x="1382" y="5001"/>
                  </a:cubicBezTo>
                  <a:cubicBezTo>
                    <a:pt x="1239" y="4763"/>
                    <a:pt x="1120" y="4501"/>
                    <a:pt x="1048" y="4239"/>
                  </a:cubicBezTo>
                  <a:cubicBezTo>
                    <a:pt x="1025" y="4096"/>
                    <a:pt x="882" y="3977"/>
                    <a:pt x="715" y="3977"/>
                  </a:cubicBezTo>
                  <a:lnTo>
                    <a:pt x="310" y="3977"/>
                  </a:lnTo>
                  <a:lnTo>
                    <a:pt x="310" y="3287"/>
                  </a:lnTo>
                  <a:lnTo>
                    <a:pt x="691" y="3287"/>
                  </a:lnTo>
                  <a:cubicBezTo>
                    <a:pt x="834" y="3287"/>
                    <a:pt x="1001" y="3168"/>
                    <a:pt x="1025" y="3025"/>
                  </a:cubicBezTo>
                  <a:cubicBezTo>
                    <a:pt x="1072" y="2739"/>
                    <a:pt x="1191" y="2477"/>
                    <a:pt x="1358" y="2239"/>
                  </a:cubicBezTo>
                  <a:cubicBezTo>
                    <a:pt x="1429" y="2096"/>
                    <a:pt x="1406" y="1953"/>
                    <a:pt x="1287" y="1834"/>
                  </a:cubicBezTo>
                  <a:lnTo>
                    <a:pt x="1001" y="1524"/>
                  </a:lnTo>
                  <a:lnTo>
                    <a:pt x="1477" y="1048"/>
                  </a:lnTo>
                  <a:lnTo>
                    <a:pt x="1763" y="1358"/>
                  </a:lnTo>
                  <a:cubicBezTo>
                    <a:pt x="1830" y="1425"/>
                    <a:pt x="1920" y="1454"/>
                    <a:pt x="2007" y="1454"/>
                  </a:cubicBezTo>
                  <a:cubicBezTo>
                    <a:pt x="2074" y="1454"/>
                    <a:pt x="2140" y="1436"/>
                    <a:pt x="2192" y="1405"/>
                  </a:cubicBezTo>
                  <a:cubicBezTo>
                    <a:pt x="2430" y="1262"/>
                    <a:pt x="2692" y="1143"/>
                    <a:pt x="2954" y="1072"/>
                  </a:cubicBezTo>
                  <a:cubicBezTo>
                    <a:pt x="3096" y="1048"/>
                    <a:pt x="3216" y="905"/>
                    <a:pt x="3216" y="762"/>
                  </a:cubicBezTo>
                  <a:lnTo>
                    <a:pt x="3216" y="334"/>
                  </a:lnTo>
                  <a:close/>
                  <a:moveTo>
                    <a:pt x="3263" y="0"/>
                  </a:moveTo>
                  <a:cubicBezTo>
                    <a:pt x="3073" y="0"/>
                    <a:pt x="2930" y="143"/>
                    <a:pt x="2930" y="334"/>
                  </a:cubicBezTo>
                  <a:lnTo>
                    <a:pt x="2930" y="738"/>
                  </a:lnTo>
                  <a:cubicBezTo>
                    <a:pt x="2620" y="810"/>
                    <a:pt x="2334" y="929"/>
                    <a:pt x="2072" y="1120"/>
                  </a:cubicBezTo>
                  <a:lnTo>
                    <a:pt x="1763" y="810"/>
                  </a:lnTo>
                  <a:cubicBezTo>
                    <a:pt x="1703" y="750"/>
                    <a:pt x="1614" y="721"/>
                    <a:pt x="1525" y="721"/>
                  </a:cubicBezTo>
                  <a:cubicBezTo>
                    <a:pt x="1435" y="721"/>
                    <a:pt x="1346" y="750"/>
                    <a:pt x="1287" y="810"/>
                  </a:cubicBezTo>
                  <a:lnTo>
                    <a:pt x="810" y="1286"/>
                  </a:lnTo>
                  <a:cubicBezTo>
                    <a:pt x="691" y="1405"/>
                    <a:pt x="691" y="1643"/>
                    <a:pt x="810" y="1762"/>
                  </a:cubicBezTo>
                  <a:lnTo>
                    <a:pt x="1120" y="2072"/>
                  </a:lnTo>
                  <a:cubicBezTo>
                    <a:pt x="929" y="2334"/>
                    <a:pt x="810" y="2620"/>
                    <a:pt x="763" y="2929"/>
                  </a:cubicBezTo>
                  <a:lnTo>
                    <a:pt x="334" y="2929"/>
                  </a:lnTo>
                  <a:cubicBezTo>
                    <a:pt x="167" y="2929"/>
                    <a:pt x="1" y="3072"/>
                    <a:pt x="1" y="3263"/>
                  </a:cubicBezTo>
                  <a:lnTo>
                    <a:pt x="1" y="3930"/>
                  </a:lnTo>
                  <a:cubicBezTo>
                    <a:pt x="1" y="4120"/>
                    <a:pt x="167" y="4263"/>
                    <a:pt x="334" y="4263"/>
                  </a:cubicBezTo>
                  <a:lnTo>
                    <a:pt x="763" y="4263"/>
                  </a:lnTo>
                  <a:cubicBezTo>
                    <a:pt x="810" y="4573"/>
                    <a:pt x="929" y="4858"/>
                    <a:pt x="1120" y="5120"/>
                  </a:cubicBezTo>
                  <a:lnTo>
                    <a:pt x="810" y="5430"/>
                  </a:lnTo>
                  <a:cubicBezTo>
                    <a:pt x="691" y="5549"/>
                    <a:pt x="691" y="5787"/>
                    <a:pt x="810" y="5906"/>
                  </a:cubicBezTo>
                  <a:lnTo>
                    <a:pt x="1287" y="6382"/>
                  </a:lnTo>
                  <a:cubicBezTo>
                    <a:pt x="1346" y="6442"/>
                    <a:pt x="1435" y="6472"/>
                    <a:pt x="1525" y="6472"/>
                  </a:cubicBezTo>
                  <a:cubicBezTo>
                    <a:pt x="1614" y="6472"/>
                    <a:pt x="1703" y="6442"/>
                    <a:pt x="1763" y="6382"/>
                  </a:cubicBezTo>
                  <a:lnTo>
                    <a:pt x="2072" y="6073"/>
                  </a:lnTo>
                  <a:cubicBezTo>
                    <a:pt x="2334" y="6263"/>
                    <a:pt x="2620" y="6382"/>
                    <a:pt x="2930" y="6430"/>
                  </a:cubicBezTo>
                  <a:lnTo>
                    <a:pt x="2930" y="6859"/>
                  </a:lnTo>
                  <a:cubicBezTo>
                    <a:pt x="2930" y="7025"/>
                    <a:pt x="3073" y="7192"/>
                    <a:pt x="3263" y="7192"/>
                  </a:cubicBezTo>
                  <a:lnTo>
                    <a:pt x="3930" y="7192"/>
                  </a:lnTo>
                  <a:cubicBezTo>
                    <a:pt x="4120" y="7192"/>
                    <a:pt x="4263" y="7025"/>
                    <a:pt x="4263" y="6859"/>
                  </a:cubicBezTo>
                  <a:lnTo>
                    <a:pt x="4263" y="6430"/>
                  </a:lnTo>
                  <a:cubicBezTo>
                    <a:pt x="4573" y="6382"/>
                    <a:pt x="4859" y="6263"/>
                    <a:pt x="5121" y="6073"/>
                  </a:cubicBezTo>
                  <a:lnTo>
                    <a:pt x="5430" y="6382"/>
                  </a:lnTo>
                  <a:cubicBezTo>
                    <a:pt x="5490" y="6442"/>
                    <a:pt x="5579" y="6472"/>
                    <a:pt x="5668" y="6472"/>
                  </a:cubicBezTo>
                  <a:cubicBezTo>
                    <a:pt x="5758" y="6472"/>
                    <a:pt x="5847" y="6442"/>
                    <a:pt x="5907" y="6382"/>
                  </a:cubicBezTo>
                  <a:lnTo>
                    <a:pt x="6383" y="5906"/>
                  </a:lnTo>
                  <a:cubicBezTo>
                    <a:pt x="6502" y="5787"/>
                    <a:pt x="6502" y="5549"/>
                    <a:pt x="6383" y="5430"/>
                  </a:cubicBezTo>
                  <a:lnTo>
                    <a:pt x="6073" y="5120"/>
                  </a:lnTo>
                  <a:cubicBezTo>
                    <a:pt x="6264" y="4858"/>
                    <a:pt x="6383" y="4573"/>
                    <a:pt x="6430" y="4263"/>
                  </a:cubicBezTo>
                  <a:lnTo>
                    <a:pt x="6859" y="4263"/>
                  </a:lnTo>
                  <a:cubicBezTo>
                    <a:pt x="7026" y="4263"/>
                    <a:pt x="7193" y="4120"/>
                    <a:pt x="7193" y="3930"/>
                  </a:cubicBezTo>
                  <a:lnTo>
                    <a:pt x="7193" y="3263"/>
                  </a:lnTo>
                  <a:cubicBezTo>
                    <a:pt x="7216" y="3072"/>
                    <a:pt x="7073" y="2929"/>
                    <a:pt x="6883" y="2929"/>
                  </a:cubicBezTo>
                  <a:lnTo>
                    <a:pt x="6478" y="2929"/>
                  </a:lnTo>
                  <a:cubicBezTo>
                    <a:pt x="6407" y="2620"/>
                    <a:pt x="6288" y="2334"/>
                    <a:pt x="6121" y="2072"/>
                  </a:cubicBezTo>
                  <a:lnTo>
                    <a:pt x="6407" y="1762"/>
                  </a:lnTo>
                  <a:cubicBezTo>
                    <a:pt x="6478" y="1715"/>
                    <a:pt x="6502" y="1643"/>
                    <a:pt x="6502" y="1596"/>
                  </a:cubicBezTo>
                  <a:cubicBezTo>
                    <a:pt x="6526" y="1477"/>
                    <a:pt x="6478" y="1381"/>
                    <a:pt x="6407" y="1286"/>
                  </a:cubicBezTo>
                  <a:lnTo>
                    <a:pt x="5930" y="810"/>
                  </a:lnTo>
                  <a:cubicBezTo>
                    <a:pt x="5883" y="738"/>
                    <a:pt x="5835" y="715"/>
                    <a:pt x="5764" y="715"/>
                  </a:cubicBezTo>
                  <a:cubicBezTo>
                    <a:pt x="5736" y="709"/>
                    <a:pt x="5707" y="706"/>
                    <a:pt x="5680" y="706"/>
                  </a:cubicBezTo>
                  <a:cubicBezTo>
                    <a:pt x="5590" y="706"/>
                    <a:pt x="5503" y="737"/>
                    <a:pt x="5430" y="810"/>
                  </a:cubicBezTo>
                  <a:lnTo>
                    <a:pt x="5121" y="1120"/>
                  </a:lnTo>
                  <a:cubicBezTo>
                    <a:pt x="4859" y="929"/>
                    <a:pt x="4573" y="810"/>
                    <a:pt x="4263" y="738"/>
                  </a:cubicBezTo>
                  <a:lnTo>
                    <a:pt x="4263" y="334"/>
                  </a:lnTo>
                  <a:cubicBezTo>
                    <a:pt x="4263" y="143"/>
                    <a:pt x="4120" y="0"/>
                    <a:pt x="3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53"/>
            <p:cNvSpPr/>
            <p:nvPr/>
          </p:nvSpPr>
          <p:spPr>
            <a:xfrm>
              <a:off x="6961325" y="2667777"/>
              <a:ext cx="32707" cy="51133"/>
            </a:xfrm>
            <a:custGeom>
              <a:rect b="b" l="l" r="r" t="t"/>
              <a:pathLst>
                <a:path extrusionOk="0" h="1715" w="1097">
                  <a:moveTo>
                    <a:pt x="525" y="0"/>
                  </a:moveTo>
                  <a:cubicBezTo>
                    <a:pt x="287" y="0"/>
                    <a:pt x="96" y="167"/>
                    <a:pt x="25" y="381"/>
                  </a:cubicBezTo>
                  <a:cubicBezTo>
                    <a:pt x="1" y="476"/>
                    <a:pt x="48" y="572"/>
                    <a:pt x="120" y="595"/>
                  </a:cubicBezTo>
                  <a:cubicBezTo>
                    <a:pt x="136" y="600"/>
                    <a:pt x="153" y="601"/>
                    <a:pt x="170" y="601"/>
                  </a:cubicBezTo>
                  <a:cubicBezTo>
                    <a:pt x="253" y="601"/>
                    <a:pt x="338" y="555"/>
                    <a:pt x="358" y="476"/>
                  </a:cubicBezTo>
                  <a:cubicBezTo>
                    <a:pt x="382" y="381"/>
                    <a:pt x="453" y="357"/>
                    <a:pt x="501" y="357"/>
                  </a:cubicBezTo>
                  <a:cubicBezTo>
                    <a:pt x="596" y="357"/>
                    <a:pt x="644" y="405"/>
                    <a:pt x="644" y="500"/>
                  </a:cubicBezTo>
                  <a:lnTo>
                    <a:pt x="644" y="524"/>
                  </a:lnTo>
                  <a:cubicBezTo>
                    <a:pt x="644" y="619"/>
                    <a:pt x="620" y="715"/>
                    <a:pt x="572" y="810"/>
                  </a:cubicBezTo>
                  <a:cubicBezTo>
                    <a:pt x="358" y="1096"/>
                    <a:pt x="239" y="1262"/>
                    <a:pt x="168" y="1334"/>
                  </a:cubicBezTo>
                  <a:cubicBezTo>
                    <a:pt x="96" y="1453"/>
                    <a:pt x="48" y="1524"/>
                    <a:pt x="96" y="1596"/>
                  </a:cubicBezTo>
                  <a:cubicBezTo>
                    <a:pt x="120" y="1667"/>
                    <a:pt x="144" y="1691"/>
                    <a:pt x="215" y="1715"/>
                  </a:cubicBezTo>
                  <a:lnTo>
                    <a:pt x="930" y="1715"/>
                  </a:lnTo>
                  <a:cubicBezTo>
                    <a:pt x="1001" y="1715"/>
                    <a:pt x="1096" y="1667"/>
                    <a:pt x="1096" y="1572"/>
                  </a:cubicBezTo>
                  <a:cubicBezTo>
                    <a:pt x="1096" y="1453"/>
                    <a:pt x="1049" y="1357"/>
                    <a:pt x="930" y="1357"/>
                  </a:cubicBezTo>
                  <a:lnTo>
                    <a:pt x="596" y="1357"/>
                  </a:lnTo>
                  <a:cubicBezTo>
                    <a:pt x="644" y="1286"/>
                    <a:pt x="739" y="1167"/>
                    <a:pt x="858" y="976"/>
                  </a:cubicBezTo>
                  <a:cubicBezTo>
                    <a:pt x="953" y="857"/>
                    <a:pt x="1001" y="738"/>
                    <a:pt x="1049" y="619"/>
                  </a:cubicBezTo>
                  <a:lnTo>
                    <a:pt x="1049" y="595"/>
                  </a:lnTo>
                  <a:lnTo>
                    <a:pt x="1049" y="524"/>
                  </a:lnTo>
                  <a:lnTo>
                    <a:pt x="1049" y="500"/>
                  </a:lnTo>
                  <a:cubicBezTo>
                    <a:pt x="1049" y="238"/>
                    <a:pt x="811" y="0"/>
                    <a:pt x="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5" name="Google Shape;3765;p53"/>
          <p:cNvGrpSpPr/>
          <p:nvPr/>
        </p:nvGrpSpPr>
        <p:grpSpPr>
          <a:xfrm>
            <a:off x="6273306" y="2448366"/>
            <a:ext cx="352920" cy="353606"/>
            <a:chOff x="6158994" y="2448366"/>
            <a:chExt cx="352920" cy="353606"/>
          </a:xfrm>
        </p:grpSpPr>
        <p:sp>
          <p:nvSpPr>
            <p:cNvPr id="3766" name="Google Shape;3766;p53"/>
            <p:cNvSpPr/>
            <p:nvPr/>
          </p:nvSpPr>
          <p:spPr>
            <a:xfrm>
              <a:off x="6255566" y="2546339"/>
              <a:ext cx="158347" cy="157662"/>
            </a:xfrm>
            <a:custGeom>
              <a:rect b="b" l="l" r="r" t="t"/>
              <a:pathLst>
                <a:path extrusionOk="0" h="5288" w="5311">
                  <a:moveTo>
                    <a:pt x="2644" y="1"/>
                  </a:moveTo>
                  <a:cubicBezTo>
                    <a:pt x="1191" y="1"/>
                    <a:pt x="0" y="1192"/>
                    <a:pt x="0" y="2644"/>
                  </a:cubicBezTo>
                  <a:cubicBezTo>
                    <a:pt x="0" y="4097"/>
                    <a:pt x="1191" y="5288"/>
                    <a:pt x="2644" y="5288"/>
                  </a:cubicBezTo>
                  <a:cubicBezTo>
                    <a:pt x="4120" y="5288"/>
                    <a:pt x="5311" y="4097"/>
                    <a:pt x="5311" y="2644"/>
                  </a:cubicBezTo>
                  <a:cubicBezTo>
                    <a:pt x="5311" y="1192"/>
                    <a:pt x="4120" y="1"/>
                    <a:pt x="2644"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53"/>
            <p:cNvSpPr/>
            <p:nvPr/>
          </p:nvSpPr>
          <p:spPr>
            <a:xfrm>
              <a:off x="6302406" y="2549201"/>
              <a:ext cx="111508" cy="154799"/>
            </a:xfrm>
            <a:custGeom>
              <a:rect b="b" l="l" r="r" t="t"/>
              <a:pathLst>
                <a:path extrusionOk="0" h="5192" w="3740">
                  <a:moveTo>
                    <a:pt x="1716" y="0"/>
                  </a:moveTo>
                  <a:lnTo>
                    <a:pt x="1716" y="0"/>
                  </a:lnTo>
                  <a:cubicBezTo>
                    <a:pt x="2621" y="405"/>
                    <a:pt x="3287" y="1334"/>
                    <a:pt x="3287" y="2405"/>
                  </a:cubicBezTo>
                  <a:cubicBezTo>
                    <a:pt x="3287" y="3858"/>
                    <a:pt x="2097" y="5049"/>
                    <a:pt x="644" y="5049"/>
                  </a:cubicBezTo>
                  <a:cubicBezTo>
                    <a:pt x="430" y="5049"/>
                    <a:pt x="215" y="5025"/>
                    <a:pt x="1" y="4953"/>
                  </a:cubicBezTo>
                  <a:lnTo>
                    <a:pt x="1" y="4953"/>
                  </a:lnTo>
                  <a:cubicBezTo>
                    <a:pt x="334" y="5120"/>
                    <a:pt x="692" y="5192"/>
                    <a:pt x="1073" y="5192"/>
                  </a:cubicBezTo>
                  <a:cubicBezTo>
                    <a:pt x="2549" y="5192"/>
                    <a:pt x="3740" y="4001"/>
                    <a:pt x="3740" y="2548"/>
                  </a:cubicBezTo>
                  <a:cubicBezTo>
                    <a:pt x="3740" y="1310"/>
                    <a:pt x="2859" y="262"/>
                    <a:pt x="171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53"/>
            <p:cNvSpPr/>
            <p:nvPr/>
          </p:nvSpPr>
          <p:spPr>
            <a:xfrm>
              <a:off x="6163257" y="2454031"/>
              <a:ext cx="343678" cy="342276"/>
            </a:xfrm>
            <a:custGeom>
              <a:rect b="b" l="l" r="r" t="t"/>
              <a:pathLst>
                <a:path extrusionOk="0" h="11480" w="11527">
                  <a:moveTo>
                    <a:pt x="5740" y="1477"/>
                  </a:moveTo>
                  <a:cubicBezTo>
                    <a:pt x="8097" y="1477"/>
                    <a:pt x="10002" y="3383"/>
                    <a:pt x="10002" y="5740"/>
                  </a:cubicBezTo>
                  <a:cubicBezTo>
                    <a:pt x="10002" y="8098"/>
                    <a:pt x="8097" y="10003"/>
                    <a:pt x="5740" y="10003"/>
                  </a:cubicBezTo>
                  <a:cubicBezTo>
                    <a:pt x="3406" y="10003"/>
                    <a:pt x="1501" y="8098"/>
                    <a:pt x="1501" y="5740"/>
                  </a:cubicBezTo>
                  <a:cubicBezTo>
                    <a:pt x="1501" y="5145"/>
                    <a:pt x="1620" y="4573"/>
                    <a:pt x="1810" y="4073"/>
                  </a:cubicBezTo>
                  <a:lnTo>
                    <a:pt x="2549" y="4002"/>
                  </a:lnTo>
                  <a:cubicBezTo>
                    <a:pt x="2644" y="4002"/>
                    <a:pt x="2691" y="3930"/>
                    <a:pt x="2644" y="3859"/>
                  </a:cubicBezTo>
                  <a:lnTo>
                    <a:pt x="2358" y="3192"/>
                  </a:lnTo>
                  <a:cubicBezTo>
                    <a:pt x="3120" y="2168"/>
                    <a:pt x="4335" y="1477"/>
                    <a:pt x="5740" y="1477"/>
                  </a:cubicBezTo>
                  <a:close/>
                  <a:moveTo>
                    <a:pt x="5740" y="1"/>
                  </a:moveTo>
                  <a:cubicBezTo>
                    <a:pt x="2572" y="1"/>
                    <a:pt x="0" y="2597"/>
                    <a:pt x="0" y="5740"/>
                  </a:cubicBezTo>
                  <a:cubicBezTo>
                    <a:pt x="0" y="8931"/>
                    <a:pt x="2596" y="11479"/>
                    <a:pt x="5740" y="11479"/>
                  </a:cubicBezTo>
                  <a:cubicBezTo>
                    <a:pt x="8931" y="11479"/>
                    <a:pt x="11503" y="8884"/>
                    <a:pt x="11503" y="5740"/>
                  </a:cubicBezTo>
                  <a:cubicBezTo>
                    <a:pt x="11527" y="2549"/>
                    <a:pt x="8931" y="1"/>
                    <a:pt x="574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53"/>
            <p:cNvSpPr/>
            <p:nvPr/>
          </p:nvSpPr>
          <p:spPr>
            <a:xfrm>
              <a:off x="6162542" y="2625886"/>
              <a:ext cx="107960" cy="149135"/>
            </a:xfrm>
            <a:custGeom>
              <a:rect b="b" l="l" r="r" t="t"/>
              <a:pathLst>
                <a:path extrusionOk="0" h="5002" w="3621">
                  <a:moveTo>
                    <a:pt x="1" y="0"/>
                  </a:moveTo>
                  <a:cubicBezTo>
                    <a:pt x="1" y="2143"/>
                    <a:pt x="1167" y="4001"/>
                    <a:pt x="2882" y="5001"/>
                  </a:cubicBezTo>
                  <a:lnTo>
                    <a:pt x="3620" y="3691"/>
                  </a:lnTo>
                  <a:cubicBezTo>
                    <a:pt x="3144" y="3405"/>
                    <a:pt x="2739" y="3024"/>
                    <a:pt x="2382" y="2572"/>
                  </a:cubicBezTo>
                  <a:lnTo>
                    <a:pt x="2668" y="1881"/>
                  </a:lnTo>
                  <a:cubicBezTo>
                    <a:pt x="2715" y="1834"/>
                    <a:pt x="2644" y="1738"/>
                    <a:pt x="2596" y="1738"/>
                  </a:cubicBezTo>
                  <a:lnTo>
                    <a:pt x="1834" y="1667"/>
                  </a:lnTo>
                  <a:cubicBezTo>
                    <a:pt x="1644" y="1167"/>
                    <a:pt x="1525" y="595"/>
                    <a:pt x="15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53"/>
            <p:cNvSpPr/>
            <p:nvPr/>
          </p:nvSpPr>
          <p:spPr>
            <a:xfrm>
              <a:off x="6398262" y="2476780"/>
              <a:ext cx="108676" cy="149135"/>
            </a:xfrm>
            <a:custGeom>
              <a:rect b="b" l="l" r="r" t="t"/>
              <a:pathLst>
                <a:path extrusionOk="0" h="5002" w="3645">
                  <a:moveTo>
                    <a:pt x="763" y="0"/>
                  </a:moveTo>
                  <a:lnTo>
                    <a:pt x="1" y="1310"/>
                  </a:lnTo>
                  <a:cubicBezTo>
                    <a:pt x="525" y="1619"/>
                    <a:pt x="930" y="1977"/>
                    <a:pt x="1287" y="2453"/>
                  </a:cubicBezTo>
                  <a:lnTo>
                    <a:pt x="1001" y="3120"/>
                  </a:lnTo>
                  <a:cubicBezTo>
                    <a:pt x="954" y="3191"/>
                    <a:pt x="1025" y="3286"/>
                    <a:pt x="1073" y="3286"/>
                  </a:cubicBezTo>
                  <a:lnTo>
                    <a:pt x="1811" y="3334"/>
                  </a:lnTo>
                  <a:cubicBezTo>
                    <a:pt x="2025" y="3858"/>
                    <a:pt x="2144" y="4406"/>
                    <a:pt x="2144" y="5001"/>
                  </a:cubicBezTo>
                  <a:lnTo>
                    <a:pt x="3645" y="5001"/>
                  </a:lnTo>
                  <a:cubicBezTo>
                    <a:pt x="3645" y="2858"/>
                    <a:pt x="2478" y="1024"/>
                    <a:pt x="76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53"/>
            <p:cNvSpPr/>
            <p:nvPr/>
          </p:nvSpPr>
          <p:spPr>
            <a:xfrm>
              <a:off x="6397576" y="2625886"/>
              <a:ext cx="108646" cy="149135"/>
            </a:xfrm>
            <a:custGeom>
              <a:rect b="b" l="l" r="r" t="t"/>
              <a:pathLst>
                <a:path extrusionOk="0" h="5002" w="3644">
                  <a:moveTo>
                    <a:pt x="2143" y="0"/>
                  </a:moveTo>
                  <a:cubicBezTo>
                    <a:pt x="2143" y="595"/>
                    <a:pt x="2024" y="1167"/>
                    <a:pt x="1810" y="1667"/>
                  </a:cubicBezTo>
                  <a:lnTo>
                    <a:pt x="1072" y="1738"/>
                  </a:lnTo>
                  <a:cubicBezTo>
                    <a:pt x="977" y="1738"/>
                    <a:pt x="953" y="1834"/>
                    <a:pt x="977" y="1881"/>
                  </a:cubicBezTo>
                  <a:lnTo>
                    <a:pt x="1286" y="2572"/>
                  </a:lnTo>
                  <a:cubicBezTo>
                    <a:pt x="929" y="3024"/>
                    <a:pt x="500" y="3405"/>
                    <a:pt x="0" y="3691"/>
                  </a:cubicBezTo>
                  <a:lnTo>
                    <a:pt x="738" y="5001"/>
                  </a:lnTo>
                  <a:cubicBezTo>
                    <a:pt x="2477" y="4025"/>
                    <a:pt x="3644" y="2143"/>
                    <a:pt x="364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53"/>
            <p:cNvSpPr/>
            <p:nvPr/>
          </p:nvSpPr>
          <p:spPr>
            <a:xfrm>
              <a:off x="6288214" y="2456893"/>
              <a:ext cx="218723" cy="339414"/>
            </a:xfrm>
            <a:custGeom>
              <a:rect b="b" l="l" r="r" t="t"/>
              <a:pathLst>
                <a:path extrusionOk="0" h="11384" w="7336">
                  <a:moveTo>
                    <a:pt x="2620" y="0"/>
                  </a:moveTo>
                  <a:cubicBezTo>
                    <a:pt x="5049" y="667"/>
                    <a:pt x="6835" y="2906"/>
                    <a:pt x="6835" y="5525"/>
                  </a:cubicBezTo>
                  <a:cubicBezTo>
                    <a:pt x="6835" y="8716"/>
                    <a:pt x="4240" y="11264"/>
                    <a:pt x="1072" y="11264"/>
                  </a:cubicBezTo>
                  <a:cubicBezTo>
                    <a:pt x="715" y="11264"/>
                    <a:pt x="358" y="11241"/>
                    <a:pt x="1" y="11193"/>
                  </a:cubicBezTo>
                  <a:lnTo>
                    <a:pt x="1" y="11193"/>
                  </a:lnTo>
                  <a:cubicBezTo>
                    <a:pt x="525" y="11336"/>
                    <a:pt x="1025" y="11383"/>
                    <a:pt x="1549" y="11383"/>
                  </a:cubicBezTo>
                  <a:cubicBezTo>
                    <a:pt x="4740" y="11383"/>
                    <a:pt x="7312" y="8812"/>
                    <a:pt x="7312" y="5644"/>
                  </a:cubicBezTo>
                  <a:cubicBezTo>
                    <a:pt x="7336" y="2858"/>
                    <a:pt x="5311" y="500"/>
                    <a:pt x="262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53"/>
            <p:cNvSpPr/>
            <p:nvPr/>
          </p:nvSpPr>
          <p:spPr>
            <a:xfrm>
              <a:off x="6248470" y="2454031"/>
              <a:ext cx="170423" cy="64997"/>
            </a:xfrm>
            <a:custGeom>
              <a:rect b="b" l="l" r="r" t="t"/>
              <a:pathLst>
                <a:path extrusionOk="0" h="2180" w="5716">
                  <a:moveTo>
                    <a:pt x="2882" y="1"/>
                  </a:moveTo>
                  <a:cubicBezTo>
                    <a:pt x="1858" y="1"/>
                    <a:pt x="857" y="263"/>
                    <a:pt x="0" y="763"/>
                  </a:cubicBezTo>
                  <a:lnTo>
                    <a:pt x="738" y="2073"/>
                  </a:lnTo>
                  <a:cubicBezTo>
                    <a:pt x="1215" y="1811"/>
                    <a:pt x="1762" y="1597"/>
                    <a:pt x="2358" y="1549"/>
                  </a:cubicBezTo>
                  <a:lnTo>
                    <a:pt x="2763" y="2144"/>
                  </a:lnTo>
                  <a:cubicBezTo>
                    <a:pt x="2798" y="2168"/>
                    <a:pt x="2840" y="2180"/>
                    <a:pt x="2876" y="2180"/>
                  </a:cubicBezTo>
                  <a:cubicBezTo>
                    <a:pt x="2911" y="2180"/>
                    <a:pt x="2941" y="2168"/>
                    <a:pt x="2953" y="2144"/>
                  </a:cubicBezTo>
                  <a:lnTo>
                    <a:pt x="3358" y="1549"/>
                  </a:lnTo>
                  <a:cubicBezTo>
                    <a:pt x="3929" y="1597"/>
                    <a:pt x="4501" y="1811"/>
                    <a:pt x="4977" y="2073"/>
                  </a:cubicBezTo>
                  <a:lnTo>
                    <a:pt x="5716" y="763"/>
                  </a:lnTo>
                  <a:cubicBezTo>
                    <a:pt x="4954" y="263"/>
                    <a:pt x="3953" y="1"/>
                    <a:pt x="2882"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53"/>
            <p:cNvSpPr/>
            <p:nvPr/>
          </p:nvSpPr>
          <p:spPr>
            <a:xfrm>
              <a:off x="6365614" y="2457609"/>
              <a:ext cx="53995" cy="24866"/>
            </a:xfrm>
            <a:custGeom>
              <a:rect b="b" l="l" r="r" t="t"/>
              <a:pathLst>
                <a:path extrusionOk="0" h="834" w="1811">
                  <a:moveTo>
                    <a:pt x="0" y="0"/>
                  </a:moveTo>
                  <a:cubicBezTo>
                    <a:pt x="620" y="167"/>
                    <a:pt x="1215" y="452"/>
                    <a:pt x="1739" y="834"/>
                  </a:cubicBezTo>
                  <a:lnTo>
                    <a:pt x="1810" y="691"/>
                  </a:lnTo>
                  <a:cubicBezTo>
                    <a:pt x="1810" y="619"/>
                    <a:pt x="1763" y="595"/>
                    <a:pt x="1739" y="572"/>
                  </a:cubicBezTo>
                  <a:lnTo>
                    <a:pt x="1548" y="476"/>
                  </a:lnTo>
                  <a:cubicBezTo>
                    <a:pt x="1501" y="452"/>
                    <a:pt x="1453" y="405"/>
                    <a:pt x="1406" y="405"/>
                  </a:cubicBezTo>
                  <a:cubicBezTo>
                    <a:pt x="1215" y="333"/>
                    <a:pt x="1025" y="238"/>
                    <a:pt x="810" y="167"/>
                  </a:cubicBezTo>
                  <a:cubicBezTo>
                    <a:pt x="596" y="119"/>
                    <a:pt x="358" y="24"/>
                    <a:pt x="12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53"/>
            <p:cNvSpPr/>
            <p:nvPr/>
          </p:nvSpPr>
          <p:spPr>
            <a:xfrm>
              <a:off x="6249871" y="2732208"/>
              <a:ext cx="172569" cy="65533"/>
            </a:xfrm>
            <a:custGeom>
              <a:rect b="b" l="l" r="r" t="t"/>
              <a:pathLst>
                <a:path extrusionOk="0" h="2198" w="5788">
                  <a:moveTo>
                    <a:pt x="2861" y="0"/>
                  </a:moveTo>
                  <a:cubicBezTo>
                    <a:pt x="2829" y="0"/>
                    <a:pt x="2799" y="18"/>
                    <a:pt x="2787" y="54"/>
                  </a:cubicBezTo>
                  <a:lnTo>
                    <a:pt x="2358" y="649"/>
                  </a:lnTo>
                  <a:cubicBezTo>
                    <a:pt x="1787" y="578"/>
                    <a:pt x="1239" y="363"/>
                    <a:pt x="763" y="101"/>
                  </a:cubicBezTo>
                  <a:lnTo>
                    <a:pt x="1" y="1411"/>
                  </a:lnTo>
                  <a:cubicBezTo>
                    <a:pt x="834" y="1888"/>
                    <a:pt x="1858" y="2197"/>
                    <a:pt x="2906" y="2197"/>
                  </a:cubicBezTo>
                  <a:cubicBezTo>
                    <a:pt x="3930" y="2197"/>
                    <a:pt x="4930" y="1911"/>
                    <a:pt x="5788" y="1411"/>
                  </a:cubicBezTo>
                  <a:lnTo>
                    <a:pt x="4978" y="101"/>
                  </a:lnTo>
                  <a:cubicBezTo>
                    <a:pt x="4502" y="363"/>
                    <a:pt x="3978" y="578"/>
                    <a:pt x="3382" y="649"/>
                  </a:cubicBezTo>
                  <a:lnTo>
                    <a:pt x="2954" y="54"/>
                  </a:lnTo>
                  <a:cubicBezTo>
                    <a:pt x="2930" y="18"/>
                    <a:pt x="2894" y="0"/>
                    <a:pt x="286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53"/>
            <p:cNvSpPr/>
            <p:nvPr/>
          </p:nvSpPr>
          <p:spPr>
            <a:xfrm>
              <a:off x="6421011" y="2478181"/>
              <a:ext cx="85927" cy="149135"/>
            </a:xfrm>
            <a:custGeom>
              <a:rect b="b" l="l" r="r" t="t"/>
              <a:pathLst>
                <a:path extrusionOk="0" h="5002" w="2882">
                  <a:moveTo>
                    <a:pt x="71" y="1"/>
                  </a:moveTo>
                  <a:lnTo>
                    <a:pt x="0" y="144"/>
                  </a:lnTo>
                  <a:cubicBezTo>
                    <a:pt x="1477" y="1191"/>
                    <a:pt x="2453" y="2906"/>
                    <a:pt x="2453" y="4883"/>
                  </a:cubicBezTo>
                  <a:lnTo>
                    <a:pt x="2453" y="5002"/>
                  </a:lnTo>
                  <a:lnTo>
                    <a:pt x="2882" y="5002"/>
                  </a:lnTo>
                  <a:lnTo>
                    <a:pt x="2882" y="4954"/>
                  </a:lnTo>
                  <a:lnTo>
                    <a:pt x="2882" y="4883"/>
                  </a:lnTo>
                  <a:lnTo>
                    <a:pt x="2882" y="4573"/>
                  </a:lnTo>
                  <a:cubicBezTo>
                    <a:pt x="2882" y="4478"/>
                    <a:pt x="2858" y="4359"/>
                    <a:pt x="2858" y="4287"/>
                  </a:cubicBezTo>
                  <a:cubicBezTo>
                    <a:pt x="2786" y="3882"/>
                    <a:pt x="2739" y="3525"/>
                    <a:pt x="2620" y="3144"/>
                  </a:cubicBezTo>
                  <a:cubicBezTo>
                    <a:pt x="2524" y="2906"/>
                    <a:pt x="2429" y="2668"/>
                    <a:pt x="2310" y="2430"/>
                  </a:cubicBezTo>
                  <a:cubicBezTo>
                    <a:pt x="2262" y="2311"/>
                    <a:pt x="2191" y="2168"/>
                    <a:pt x="2096" y="2049"/>
                  </a:cubicBezTo>
                  <a:cubicBezTo>
                    <a:pt x="1953" y="1787"/>
                    <a:pt x="1738" y="1501"/>
                    <a:pt x="1572" y="1263"/>
                  </a:cubicBezTo>
                  <a:cubicBezTo>
                    <a:pt x="1310" y="977"/>
                    <a:pt x="1000" y="667"/>
                    <a:pt x="714" y="429"/>
                  </a:cubicBezTo>
                  <a:cubicBezTo>
                    <a:pt x="619" y="382"/>
                    <a:pt x="524" y="286"/>
                    <a:pt x="429" y="239"/>
                  </a:cubicBezTo>
                  <a:cubicBezTo>
                    <a:pt x="357" y="167"/>
                    <a:pt x="238" y="120"/>
                    <a:pt x="143" y="24"/>
                  </a:cubicBezTo>
                  <a:cubicBezTo>
                    <a:pt x="119" y="24"/>
                    <a:pt x="71" y="1"/>
                    <a:pt x="71"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53"/>
            <p:cNvSpPr/>
            <p:nvPr/>
          </p:nvSpPr>
          <p:spPr>
            <a:xfrm>
              <a:off x="6289645" y="2763633"/>
              <a:ext cx="131365" cy="34108"/>
            </a:xfrm>
            <a:custGeom>
              <a:rect b="b" l="l" r="r" t="t"/>
              <a:pathLst>
                <a:path extrusionOk="0" h="1144" w="4406">
                  <a:moveTo>
                    <a:pt x="0" y="881"/>
                  </a:moveTo>
                  <a:lnTo>
                    <a:pt x="0" y="881"/>
                  </a:lnTo>
                  <a:cubicBezTo>
                    <a:pt x="3" y="882"/>
                    <a:pt x="5" y="882"/>
                    <a:pt x="8" y="883"/>
                  </a:cubicBezTo>
                  <a:lnTo>
                    <a:pt x="8" y="883"/>
                  </a:lnTo>
                  <a:cubicBezTo>
                    <a:pt x="5" y="882"/>
                    <a:pt x="3" y="881"/>
                    <a:pt x="0" y="881"/>
                  </a:cubicBezTo>
                  <a:close/>
                  <a:moveTo>
                    <a:pt x="4239" y="0"/>
                  </a:moveTo>
                  <a:cubicBezTo>
                    <a:pt x="3358" y="619"/>
                    <a:pt x="2263" y="976"/>
                    <a:pt x="1072" y="976"/>
                  </a:cubicBezTo>
                  <a:cubicBezTo>
                    <a:pt x="670" y="976"/>
                    <a:pt x="362" y="953"/>
                    <a:pt x="8" y="883"/>
                  </a:cubicBezTo>
                  <a:lnTo>
                    <a:pt x="8" y="883"/>
                  </a:lnTo>
                  <a:cubicBezTo>
                    <a:pt x="29" y="891"/>
                    <a:pt x="51" y="929"/>
                    <a:pt x="72" y="929"/>
                  </a:cubicBezTo>
                  <a:cubicBezTo>
                    <a:pt x="96" y="929"/>
                    <a:pt x="143" y="953"/>
                    <a:pt x="167" y="953"/>
                  </a:cubicBezTo>
                  <a:cubicBezTo>
                    <a:pt x="191" y="976"/>
                    <a:pt x="238" y="976"/>
                    <a:pt x="262" y="976"/>
                  </a:cubicBezTo>
                  <a:cubicBezTo>
                    <a:pt x="286" y="1024"/>
                    <a:pt x="310" y="1024"/>
                    <a:pt x="334" y="1024"/>
                  </a:cubicBezTo>
                  <a:cubicBezTo>
                    <a:pt x="429" y="1048"/>
                    <a:pt x="548" y="1072"/>
                    <a:pt x="643" y="1072"/>
                  </a:cubicBezTo>
                  <a:cubicBezTo>
                    <a:pt x="739" y="1072"/>
                    <a:pt x="786" y="1095"/>
                    <a:pt x="881" y="1095"/>
                  </a:cubicBezTo>
                  <a:cubicBezTo>
                    <a:pt x="1096" y="1143"/>
                    <a:pt x="1334" y="1143"/>
                    <a:pt x="1524" y="1143"/>
                  </a:cubicBezTo>
                  <a:cubicBezTo>
                    <a:pt x="1715" y="1143"/>
                    <a:pt x="1858" y="1095"/>
                    <a:pt x="2048" y="1095"/>
                  </a:cubicBezTo>
                  <a:cubicBezTo>
                    <a:pt x="2310" y="1072"/>
                    <a:pt x="2596" y="1024"/>
                    <a:pt x="2882" y="953"/>
                  </a:cubicBezTo>
                  <a:cubicBezTo>
                    <a:pt x="3358" y="857"/>
                    <a:pt x="3763" y="691"/>
                    <a:pt x="4192" y="476"/>
                  </a:cubicBezTo>
                  <a:cubicBezTo>
                    <a:pt x="4216" y="452"/>
                    <a:pt x="4263" y="429"/>
                    <a:pt x="4335" y="381"/>
                  </a:cubicBezTo>
                  <a:cubicBezTo>
                    <a:pt x="4335" y="381"/>
                    <a:pt x="4358" y="357"/>
                    <a:pt x="4406" y="357"/>
                  </a:cubicBezTo>
                  <a:lnTo>
                    <a:pt x="4239"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53"/>
            <p:cNvSpPr/>
            <p:nvPr/>
          </p:nvSpPr>
          <p:spPr>
            <a:xfrm>
              <a:off x="6289645" y="2595355"/>
              <a:ext cx="90190" cy="10674"/>
            </a:xfrm>
            <a:custGeom>
              <a:rect b="b" l="l" r="r" t="t"/>
              <a:pathLst>
                <a:path extrusionOk="0" h="358" w="3025">
                  <a:moveTo>
                    <a:pt x="191" y="0"/>
                  </a:moveTo>
                  <a:cubicBezTo>
                    <a:pt x="119" y="0"/>
                    <a:pt x="48" y="48"/>
                    <a:pt x="24" y="143"/>
                  </a:cubicBezTo>
                  <a:cubicBezTo>
                    <a:pt x="0" y="262"/>
                    <a:pt x="72" y="357"/>
                    <a:pt x="191" y="357"/>
                  </a:cubicBezTo>
                  <a:lnTo>
                    <a:pt x="2810" y="357"/>
                  </a:lnTo>
                  <a:cubicBezTo>
                    <a:pt x="2906" y="357"/>
                    <a:pt x="2977" y="286"/>
                    <a:pt x="3001" y="191"/>
                  </a:cubicBezTo>
                  <a:cubicBezTo>
                    <a:pt x="3025" y="119"/>
                    <a:pt x="2930" y="0"/>
                    <a:pt x="2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53"/>
            <p:cNvSpPr/>
            <p:nvPr/>
          </p:nvSpPr>
          <p:spPr>
            <a:xfrm>
              <a:off x="6289645" y="2620192"/>
              <a:ext cx="89475" cy="10674"/>
            </a:xfrm>
            <a:custGeom>
              <a:rect b="b" l="l" r="r" t="t"/>
              <a:pathLst>
                <a:path extrusionOk="0" h="358" w="3001">
                  <a:moveTo>
                    <a:pt x="191" y="1"/>
                  </a:moveTo>
                  <a:cubicBezTo>
                    <a:pt x="119" y="1"/>
                    <a:pt x="48" y="48"/>
                    <a:pt x="24" y="143"/>
                  </a:cubicBezTo>
                  <a:cubicBezTo>
                    <a:pt x="0" y="262"/>
                    <a:pt x="72" y="358"/>
                    <a:pt x="191" y="358"/>
                  </a:cubicBezTo>
                  <a:lnTo>
                    <a:pt x="2810" y="358"/>
                  </a:lnTo>
                  <a:cubicBezTo>
                    <a:pt x="2930" y="358"/>
                    <a:pt x="3001" y="262"/>
                    <a:pt x="3001" y="167"/>
                  </a:cubicBezTo>
                  <a:cubicBezTo>
                    <a:pt x="3001" y="72"/>
                    <a:pt x="2906" y="1"/>
                    <a:pt x="28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53"/>
            <p:cNvSpPr/>
            <p:nvPr/>
          </p:nvSpPr>
          <p:spPr>
            <a:xfrm>
              <a:off x="6308816" y="2645058"/>
              <a:ext cx="51848" cy="10674"/>
            </a:xfrm>
            <a:custGeom>
              <a:rect b="b" l="l" r="r" t="t"/>
              <a:pathLst>
                <a:path extrusionOk="0" h="358" w="1739">
                  <a:moveTo>
                    <a:pt x="215" y="0"/>
                  </a:moveTo>
                  <a:cubicBezTo>
                    <a:pt x="96" y="0"/>
                    <a:pt x="0" y="71"/>
                    <a:pt x="24" y="191"/>
                  </a:cubicBezTo>
                  <a:cubicBezTo>
                    <a:pt x="72" y="286"/>
                    <a:pt x="119" y="357"/>
                    <a:pt x="215" y="357"/>
                  </a:cubicBezTo>
                  <a:lnTo>
                    <a:pt x="1524" y="357"/>
                  </a:lnTo>
                  <a:cubicBezTo>
                    <a:pt x="1620" y="357"/>
                    <a:pt x="1667" y="286"/>
                    <a:pt x="1691" y="191"/>
                  </a:cubicBezTo>
                  <a:cubicBezTo>
                    <a:pt x="1739" y="71"/>
                    <a:pt x="1644" y="0"/>
                    <a:pt x="1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53"/>
            <p:cNvSpPr/>
            <p:nvPr/>
          </p:nvSpPr>
          <p:spPr>
            <a:xfrm>
              <a:off x="6249155" y="2542075"/>
              <a:ext cx="169021" cy="167620"/>
            </a:xfrm>
            <a:custGeom>
              <a:rect b="b" l="l" r="r" t="t"/>
              <a:pathLst>
                <a:path extrusionOk="0" h="5622" w="5669">
                  <a:moveTo>
                    <a:pt x="2835" y="1"/>
                  </a:moveTo>
                  <a:cubicBezTo>
                    <a:pt x="1263" y="1"/>
                    <a:pt x="1" y="1239"/>
                    <a:pt x="1" y="2811"/>
                  </a:cubicBezTo>
                  <a:cubicBezTo>
                    <a:pt x="1" y="4407"/>
                    <a:pt x="1311" y="5621"/>
                    <a:pt x="2859" y="5621"/>
                  </a:cubicBezTo>
                  <a:cubicBezTo>
                    <a:pt x="3335" y="5621"/>
                    <a:pt x="3811" y="5502"/>
                    <a:pt x="4240" y="5264"/>
                  </a:cubicBezTo>
                  <a:cubicBezTo>
                    <a:pt x="4335" y="5192"/>
                    <a:pt x="4359" y="5097"/>
                    <a:pt x="4288" y="5026"/>
                  </a:cubicBezTo>
                  <a:cubicBezTo>
                    <a:pt x="4256" y="4962"/>
                    <a:pt x="4203" y="4931"/>
                    <a:pt x="4143" y="4931"/>
                  </a:cubicBezTo>
                  <a:cubicBezTo>
                    <a:pt x="4113" y="4931"/>
                    <a:pt x="4081" y="4938"/>
                    <a:pt x="4049" y="4954"/>
                  </a:cubicBezTo>
                  <a:cubicBezTo>
                    <a:pt x="3692" y="5169"/>
                    <a:pt x="3287" y="5288"/>
                    <a:pt x="2859" y="5288"/>
                  </a:cubicBezTo>
                  <a:cubicBezTo>
                    <a:pt x="1501" y="5288"/>
                    <a:pt x="406" y="4192"/>
                    <a:pt x="406" y="2811"/>
                  </a:cubicBezTo>
                  <a:cubicBezTo>
                    <a:pt x="406" y="1454"/>
                    <a:pt x="1501" y="358"/>
                    <a:pt x="2859" y="358"/>
                  </a:cubicBezTo>
                  <a:cubicBezTo>
                    <a:pt x="4240" y="358"/>
                    <a:pt x="5335" y="1454"/>
                    <a:pt x="5335" y="2811"/>
                  </a:cubicBezTo>
                  <a:cubicBezTo>
                    <a:pt x="5335" y="3454"/>
                    <a:pt x="5097" y="4073"/>
                    <a:pt x="4645" y="4526"/>
                  </a:cubicBezTo>
                  <a:cubicBezTo>
                    <a:pt x="4597" y="4573"/>
                    <a:pt x="4597" y="4692"/>
                    <a:pt x="4645" y="4764"/>
                  </a:cubicBezTo>
                  <a:cubicBezTo>
                    <a:pt x="4680" y="4788"/>
                    <a:pt x="4728" y="4800"/>
                    <a:pt x="4773" y="4800"/>
                  </a:cubicBezTo>
                  <a:cubicBezTo>
                    <a:pt x="4817" y="4800"/>
                    <a:pt x="4859" y="4788"/>
                    <a:pt x="4883" y="4764"/>
                  </a:cubicBezTo>
                  <a:cubicBezTo>
                    <a:pt x="5407" y="4216"/>
                    <a:pt x="5669" y="3525"/>
                    <a:pt x="5669" y="2811"/>
                  </a:cubicBezTo>
                  <a:cubicBezTo>
                    <a:pt x="5669" y="1263"/>
                    <a:pt x="4407"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53"/>
            <p:cNvSpPr/>
            <p:nvPr/>
          </p:nvSpPr>
          <p:spPr>
            <a:xfrm>
              <a:off x="6158994" y="2448366"/>
              <a:ext cx="352920" cy="353606"/>
            </a:xfrm>
            <a:custGeom>
              <a:rect b="b" l="l" r="r" t="t"/>
              <a:pathLst>
                <a:path extrusionOk="0" h="11860" w="11837">
                  <a:moveTo>
                    <a:pt x="8836" y="1191"/>
                  </a:moveTo>
                  <a:cubicBezTo>
                    <a:pt x="9622" y="1667"/>
                    <a:pt x="10241" y="2334"/>
                    <a:pt x="10717" y="3096"/>
                  </a:cubicBezTo>
                  <a:cubicBezTo>
                    <a:pt x="11193" y="3906"/>
                    <a:pt x="11455" y="4835"/>
                    <a:pt x="11479" y="5764"/>
                  </a:cubicBezTo>
                  <a:lnTo>
                    <a:pt x="10312" y="5764"/>
                  </a:lnTo>
                  <a:cubicBezTo>
                    <a:pt x="10288" y="5216"/>
                    <a:pt x="10169" y="4668"/>
                    <a:pt x="9955" y="4192"/>
                  </a:cubicBezTo>
                  <a:cubicBezTo>
                    <a:pt x="9931" y="4144"/>
                    <a:pt x="9883" y="4120"/>
                    <a:pt x="9812" y="4073"/>
                  </a:cubicBezTo>
                  <a:lnTo>
                    <a:pt x="9169" y="4025"/>
                  </a:lnTo>
                  <a:lnTo>
                    <a:pt x="9431" y="3430"/>
                  </a:lnTo>
                  <a:cubicBezTo>
                    <a:pt x="9455" y="3358"/>
                    <a:pt x="9455" y="3311"/>
                    <a:pt x="9407" y="3239"/>
                  </a:cubicBezTo>
                  <a:cubicBezTo>
                    <a:pt x="9074" y="2834"/>
                    <a:pt x="8693" y="2453"/>
                    <a:pt x="8240" y="2168"/>
                  </a:cubicBezTo>
                  <a:lnTo>
                    <a:pt x="8836" y="1191"/>
                  </a:lnTo>
                  <a:close/>
                  <a:moveTo>
                    <a:pt x="2953" y="1191"/>
                  </a:moveTo>
                  <a:lnTo>
                    <a:pt x="3549" y="2215"/>
                  </a:lnTo>
                  <a:cubicBezTo>
                    <a:pt x="3096" y="2501"/>
                    <a:pt x="2668" y="2858"/>
                    <a:pt x="2382" y="3287"/>
                  </a:cubicBezTo>
                  <a:cubicBezTo>
                    <a:pt x="2358" y="3334"/>
                    <a:pt x="2310" y="3406"/>
                    <a:pt x="2358" y="3454"/>
                  </a:cubicBezTo>
                  <a:lnTo>
                    <a:pt x="2620" y="4049"/>
                  </a:lnTo>
                  <a:lnTo>
                    <a:pt x="1953" y="4120"/>
                  </a:lnTo>
                  <a:cubicBezTo>
                    <a:pt x="1906" y="4120"/>
                    <a:pt x="1834" y="4168"/>
                    <a:pt x="1810" y="4239"/>
                  </a:cubicBezTo>
                  <a:cubicBezTo>
                    <a:pt x="1596" y="4739"/>
                    <a:pt x="1477" y="5240"/>
                    <a:pt x="1453" y="5787"/>
                  </a:cubicBezTo>
                  <a:lnTo>
                    <a:pt x="286" y="5787"/>
                  </a:lnTo>
                  <a:cubicBezTo>
                    <a:pt x="358" y="4692"/>
                    <a:pt x="691" y="3644"/>
                    <a:pt x="1310" y="2739"/>
                  </a:cubicBezTo>
                  <a:cubicBezTo>
                    <a:pt x="1763" y="2120"/>
                    <a:pt x="2310" y="1596"/>
                    <a:pt x="2953" y="1191"/>
                  </a:cubicBezTo>
                  <a:close/>
                  <a:moveTo>
                    <a:pt x="6478" y="1906"/>
                  </a:moveTo>
                  <a:cubicBezTo>
                    <a:pt x="7002" y="2001"/>
                    <a:pt x="7454" y="2144"/>
                    <a:pt x="7907" y="2429"/>
                  </a:cubicBezTo>
                  <a:cubicBezTo>
                    <a:pt x="8359" y="2691"/>
                    <a:pt x="8740" y="3025"/>
                    <a:pt x="9074" y="3406"/>
                  </a:cubicBezTo>
                  <a:lnTo>
                    <a:pt x="8812" y="3977"/>
                  </a:lnTo>
                  <a:cubicBezTo>
                    <a:pt x="8788" y="4049"/>
                    <a:pt x="8788" y="4144"/>
                    <a:pt x="8812" y="4239"/>
                  </a:cubicBezTo>
                  <a:cubicBezTo>
                    <a:pt x="8836" y="4311"/>
                    <a:pt x="8931" y="4382"/>
                    <a:pt x="9050" y="4382"/>
                  </a:cubicBezTo>
                  <a:lnTo>
                    <a:pt x="9669" y="4454"/>
                  </a:lnTo>
                  <a:cubicBezTo>
                    <a:pt x="9836" y="4930"/>
                    <a:pt x="9931" y="5430"/>
                    <a:pt x="9931" y="5930"/>
                  </a:cubicBezTo>
                  <a:cubicBezTo>
                    <a:pt x="9931" y="6430"/>
                    <a:pt x="9836" y="6954"/>
                    <a:pt x="9669" y="7431"/>
                  </a:cubicBezTo>
                  <a:lnTo>
                    <a:pt x="9050" y="7478"/>
                  </a:lnTo>
                  <a:cubicBezTo>
                    <a:pt x="8955" y="7478"/>
                    <a:pt x="8859" y="7550"/>
                    <a:pt x="8812" y="7621"/>
                  </a:cubicBezTo>
                  <a:cubicBezTo>
                    <a:pt x="8740" y="7716"/>
                    <a:pt x="8740" y="7812"/>
                    <a:pt x="8812" y="7907"/>
                  </a:cubicBezTo>
                  <a:lnTo>
                    <a:pt x="9074" y="8455"/>
                  </a:lnTo>
                  <a:cubicBezTo>
                    <a:pt x="8740" y="8883"/>
                    <a:pt x="8359" y="9217"/>
                    <a:pt x="7907" y="9431"/>
                  </a:cubicBezTo>
                  <a:cubicBezTo>
                    <a:pt x="7454" y="9717"/>
                    <a:pt x="7002" y="9860"/>
                    <a:pt x="6478" y="9955"/>
                  </a:cubicBezTo>
                  <a:lnTo>
                    <a:pt x="6121" y="9431"/>
                  </a:lnTo>
                  <a:cubicBezTo>
                    <a:pt x="6073" y="9359"/>
                    <a:pt x="5978" y="9336"/>
                    <a:pt x="5883" y="9336"/>
                  </a:cubicBezTo>
                  <a:cubicBezTo>
                    <a:pt x="5811" y="9336"/>
                    <a:pt x="5716" y="9383"/>
                    <a:pt x="5645" y="9431"/>
                  </a:cubicBezTo>
                  <a:lnTo>
                    <a:pt x="5287" y="9955"/>
                  </a:lnTo>
                  <a:cubicBezTo>
                    <a:pt x="4787" y="9860"/>
                    <a:pt x="4311" y="9717"/>
                    <a:pt x="3858" y="9431"/>
                  </a:cubicBezTo>
                  <a:cubicBezTo>
                    <a:pt x="3430" y="9169"/>
                    <a:pt x="3025" y="8836"/>
                    <a:pt x="2692" y="8455"/>
                  </a:cubicBezTo>
                  <a:lnTo>
                    <a:pt x="2977" y="7907"/>
                  </a:lnTo>
                  <a:cubicBezTo>
                    <a:pt x="3001" y="7812"/>
                    <a:pt x="3001" y="7716"/>
                    <a:pt x="2977" y="7621"/>
                  </a:cubicBezTo>
                  <a:cubicBezTo>
                    <a:pt x="2906" y="7550"/>
                    <a:pt x="2858" y="7478"/>
                    <a:pt x="2739" y="7478"/>
                  </a:cubicBezTo>
                  <a:lnTo>
                    <a:pt x="2120" y="7431"/>
                  </a:lnTo>
                  <a:cubicBezTo>
                    <a:pt x="1929" y="6978"/>
                    <a:pt x="1834" y="6526"/>
                    <a:pt x="1834" y="6073"/>
                  </a:cubicBezTo>
                  <a:lnTo>
                    <a:pt x="1834" y="5930"/>
                  </a:lnTo>
                  <a:cubicBezTo>
                    <a:pt x="1834" y="5430"/>
                    <a:pt x="1929" y="4930"/>
                    <a:pt x="2120" y="4454"/>
                  </a:cubicBezTo>
                  <a:lnTo>
                    <a:pt x="2739" y="4382"/>
                  </a:lnTo>
                  <a:cubicBezTo>
                    <a:pt x="2834" y="4382"/>
                    <a:pt x="2906" y="4311"/>
                    <a:pt x="2977" y="4239"/>
                  </a:cubicBezTo>
                  <a:cubicBezTo>
                    <a:pt x="3025" y="4144"/>
                    <a:pt x="3025" y="4049"/>
                    <a:pt x="2977" y="3977"/>
                  </a:cubicBezTo>
                  <a:lnTo>
                    <a:pt x="2692" y="3406"/>
                  </a:lnTo>
                  <a:cubicBezTo>
                    <a:pt x="3025" y="2977"/>
                    <a:pt x="3454" y="2620"/>
                    <a:pt x="3930" y="2358"/>
                  </a:cubicBezTo>
                  <a:cubicBezTo>
                    <a:pt x="4335" y="2120"/>
                    <a:pt x="4811" y="1977"/>
                    <a:pt x="5287" y="1906"/>
                  </a:cubicBezTo>
                  <a:lnTo>
                    <a:pt x="5645" y="2429"/>
                  </a:lnTo>
                  <a:cubicBezTo>
                    <a:pt x="5716" y="2501"/>
                    <a:pt x="5811" y="2549"/>
                    <a:pt x="5883" y="2549"/>
                  </a:cubicBezTo>
                  <a:cubicBezTo>
                    <a:pt x="5978" y="2549"/>
                    <a:pt x="6073" y="2477"/>
                    <a:pt x="6121" y="2429"/>
                  </a:cubicBezTo>
                  <a:lnTo>
                    <a:pt x="6478" y="1906"/>
                  </a:lnTo>
                  <a:close/>
                  <a:moveTo>
                    <a:pt x="11527" y="6073"/>
                  </a:moveTo>
                  <a:cubicBezTo>
                    <a:pt x="11455" y="7026"/>
                    <a:pt x="11193" y="7954"/>
                    <a:pt x="10717" y="8764"/>
                  </a:cubicBezTo>
                  <a:cubicBezTo>
                    <a:pt x="10265" y="9526"/>
                    <a:pt x="9622" y="10193"/>
                    <a:pt x="8836" y="10669"/>
                  </a:cubicBezTo>
                  <a:lnTo>
                    <a:pt x="8264" y="9645"/>
                  </a:lnTo>
                  <a:cubicBezTo>
                    <a:pt x="8717" y="9359"/>
                    <a:pt x="9098" y="9002"/>
                    <a:pt x="9431" y="8574"/>
                  </a:cubicBezTo>
                  <a:cubicBezTo>
                    <a:pt x="9455" y="8526"/>
                    <a:pt x="9502" y="8455"/>
                    <a:pt x="9455" y="8407"/>
                  </a:cubicBezTo>
                  <a:lnTo>
                    <a:pt x="9193" y="7812"/>
                  </a:lnTo>
                  <a:lnTo>
                    <a:pt x="9836" y="7740"/>
                  </a:lnTo>
                  <a:cubicBezTo>
                    <a:pt x="9907" y="7740"/>
                    <a:pt x="9979" y="7692"/>
                    <a:pt x="10003" y="7621"/>
                  </a:cubicBezTo>
                  <a:cubicBezTo>
                    <a:pt x="10217" y="7121"/>
                    <a:pt x="10312" y="6621"/>
                    <a:pt x="10360" y="6073"/>
                  </a:cubicBezTo>
                  <a:close/>
                  <a:moveTo>
                    <a:pt x="1477" y="6121"/>
                  </a:moveTo>
                  <a:lnTo>
                    <a:pt x="1477" y="6168"/>
                  </a:lnTo>
                  <a:cubicBezTo>
                    <a:pt x="1477" y="6406"/>
                    <a:pt x="1548" y="6668"/>
                    <a:pt x="1572" y="6907"/>
                  </a:cubicBezTo>
                  <a:cubicBezTo>
                    <a:pt x="1644" y="7145"/>
                    <a:pt x="1691" y="7383"/>
                    <a:pt x="1810" y="7621"/>
                  </a:cubicBezTo>
                  <a:cubicBezTo>
                    <a:pt x="1810" y="7669"/>
                    <a:pt x="1810" y="7669"/>
                    <a:pt x="1834" y="7692"/>
                  </a:cubicBezTo>
                  <a:cubicBezTo>
                    <a:pt x="1882" y="7740"/>
                    <a:pt x="1929" y="7788"/>
                    <a:pt x="2001" y="7812"/>
                  </a:cubicBezTo>
                  <a:lnTo>
                    <a:pt x="2644" y="7859"/>
                  </a:lnTo>
                  <a:lnTo>
                    <a:pt x="2382" y="8455"/>
                  </a:lnTo>
                  <a:cubicBezTo>
                    <a:pt x="2358" y="8526"/>
                    <a:pt x="2358" y="8574"/>
                    <a:pt x="2406" y="8645"/>
                  </a:cubicBezTo>
                  <a:cubicBezTo>
                    <a:pt x="2739" y="9050"/>
                    <a:pt x="3120" y="9455"/>
                    <a:pt x="3573" y="9717"/>
                  </a:cubicBezTo>
                  <a:lnTo>
                    <a:pt x="3001" y="10693"/>
                  </a:lnTo>
                  <a:cubicBezTo>
                    <a:pt x="2191" y="10217"/>
                    <a:pt x="1548" y="9526"/>
                    <a:pt x="1096" y="8764"/>
                  </a:cubicBezTo>
                  <a:cubicBezTo>
                    <a:pt x="620" y="7954"/>
                    <a:pt x="358" y="7026"/>
                    <a:pt x="334" y="6121"/>
                  </a:cubicBezTo>
                  <a:close/>
                  <a:moveTo>
                    <a:pt x="5859" y="9741"/>
                  </a:moveTo>
                  <a:lnTo>
                    <a:pt x="6240" y="10288"/>
                  </a:lnTo>
                  <a:cubicBezTo>
                    <a:pt x="6257" y="10323"/>
                    <a:pt x="6300" y="10345"/>
                    <a:pt x="6350" y="10345"/>
                  </a:cubicBezTo>
                  <a:cubicBezTo>
                    <a:pt x="6368" y="10345"/>
                    <a:pt x="6387" y="10342"/>
                    <a:pt x="6407" y="10336"/>
                  </a:cubicBezTo>
                  <a:cubicBezTo>
                    <a:pt x="6930" y="10288"/>
                    <a:pt x="7431" y="10098"/>
                    <a:pt x="7907" y="9860"/>
                  </a:cubicBezTo>
                  <a:lnTo>
                    <a:pt x="8193" y="10336"/>
                  </a:lnTo>
                  <a:lnTo>
                    <a:pt x="8478" y="10884"/>
                  </a:lnTo>
                  <a:cubicBezTo>
                    <a:pt x="7740" y="11288"/>
                    <a:pt x="6811" y="11527"/>
                    <a:pt x="5883" y="11527"/>
                  </a:cubicBezTo>
                  <a:cubicBezTo>
                    <a:pt x="4978" y="11527"/>
                    <a:pt x="4049" y="11288"/>
                    <a:pt x="3239" y="10884"/>
                  </a:cubicBezTo>
                  <a:lnTo>
                    <a:pt x="3811" y="9860"/>
                  </a:lnTo>
                  <a:cubicBezTo>
                    <a:pt x="4287" y="10098"/>
                    <a:pt x="4787" y="10288"/>
                    <a:pt x="5335" y="10336"/>
                  </a:cubicBezTo>
                  <a:cubicBezTo>
                    <a:pt x="5383" y="10336"/>
                    <a:pt x="5454" y="10312"/>
                    <a:pt x="5478" y="10288"/>
                  </a:cubicBezTo>
                  <a:lnTo>
                    <a:pt x="5859" y="9741"/>
                  </a:lnTo>
                  <a:close/>
                  <a:moveTo>
                    <a:pt x="5883" y="0"/>
                  </a:moveTo>
                  <a:cubicBezTo>
                    <a:pt x="5454" y="0"/>
                    <a:pt x="5002" y="72"/>
                    <a:pt x="4573" y="167"/>
                  </a:cubicBezTo>
                  <a:cubicBezTo>
                    <a:pt x="4478" y="191"/>
                    <a:pt x="4430" y="286"/>
                    <a:pt x="4454" y="358"/>
                  </a:cubicBezTo>
                  <a:cubicBezTo>
                    <a:pt x="4472" y="432"/>
                    <a:pt x="4535" y="492"/>
                    <a:pt x="4606" y="492"/>
                  </a:cubicBezTo>
                  <a:cubicBezTo>
                    <a:pt x="4626" y="492"/>
                    <a:pt x="4647" y="487"/>
                    <a:pt x="4668" y="477"/>
                  </a:cubicBezTo>
                  <a:cubicBezTo>
                    <a:pt x="5073" y="405"/>
                    <a:pt x="5502" y="334"/>
                    <a:pt x="5906" y="334"/>
                  </a:cubicBezTo>
                  <a:cubicBezTo>
                    <a:pt x="6835" y="334"/>
                    <a:pt x="7764" y="572"/>
                    <a:pt x="8574" y="1001"/>
                  </a:cubicBezTo>
                  <a:lnTo>
                    <a:pt x="8002" y="2001"/>
                  </a:lnTo>
                  <a:cubicBezTo>
                    <a:pt x="7526" y="1763"/>
                    <a:pt x="7026" y="1596"/>
                    <a:pt x="6478" y="1525"/>
                  </a:cubicBezTo>
                  <a:cubicBezTo>
                    <a:pt x="6430" y="1525"/>
                    <a:pt x="6359" y="1548"/>
                    <a:pt x="6335" y="1596"/>
                  </a:cubicBezTo>
                  <a:lnTo>
                    <a:pt x="5954" y="2120"/>
                  </a:lnTo>
                  <a:lnTo>
                    <a:pt x="5573" y="1596"/>
                  </a:lnTo>
                  <a:cubicBezTo>
                    <a:pt x="5537" y="1542"/>
                    <a:pt x="5502" y="1516"/>
                    <a:pt x="5456" y="1516"/>
                  </a:cubicBezTo>
                  <a:cubicBezTo>
                    <a:pt x="5441" y="1516"/>
                    <a:pt x="5424" y="1519"/>
                    <a:pt x="5406" y="1525"/>
                  </a:cubicBezTo>
                  <a:cubicBezTo>
                    <a:pt x="4882" y="1596"/>
                    <a:pt x="4382" y="1763"/>
                    <a:pt x="3906" y="2001"/>
                  </a:cubicBezTo>
                  <a:lnTo>
                    <a:pt x="3334" y="1001"/>
                  </a:lnTo>
                  <a:cubicBezTo>
                    <a:pt x="3549" y="882"/>
                    <a:pt x="3739" y="786"/>
                    <a:pt x="3954" y="691"/>
                  </a:cubicBezTo>
                  <a:lnTo>
                    <a:pt x="3977" y="691"/>
                  </a:lnTo>
                  <a:cubicBezTo>
                    <a:pt x="4073" y="667"/>
                    <a:pt x="4120" y="548"/>
                    <a:pt x="4073" y="453"/>
                  </a:cubicBezTo>
                  <a:cubicBezTo>
                    <a:pt x="4055" y="383"/>
                    <a:pt x="3987" y="339"/>
                    <a:pt x="3914" y="339"/>
                  </a:cubicBezTo>
                  <a:cubicBezTo>
                    <a:pt x="3887" y="339"/>
                    <a:pt x="3860" y="345"/>
                    <a:pt x="3835" y="358"/>
                  </a:cubicBezTo>
                  <a:lnTo>
                    <a:pt x="3811" y="358"/>
                  </a:lnTo>
                  <a:cubicBezTo>
                    <a:pt x="2692" y="786"/>
                    <a:pt x="1739" y="1525"/>
                    <a:pt x="1072" y="2501"/>
                  </a:cubicBezTo>
                  <a:cubicBezTo>
                    <a:pt x="382" y="3525"/>
                    <a:pt x="0" y="4692"/>
                    <a:pt x="0" y="5906"/>
                  </a:cubicBezTo>
                  <a:cubicBezTo>
                    <a:pt x="0" y="6978"/>
                    <a:pt x="286" y="7978"/>
                    <a:pt x="810" y="8907"/>
                  </a:cubicBezTo>
                  <a:cubicBezTo>
                    <a:pt x="1310" y="9812"/>
                    <a:pt x="2049" y="10526"/>
                    <a:pt x="2953" y="11050"/>
                  </a:cubicBezTo>
                  <a:cubicBezTo>
                    <a:pt x="3835" y="11550"/>
                    <a:pt x="4882" y="11860"/>
                    <a:pt x="5930" y="11860"/>
                  </a:cubicBezTo>
                  <a:cubicBezTo>
                    <a:pt x="6954" y="11860"/>
                    <a:pt x="8002" y="11598"/>
                    <a:pt x="8907" y="11050"/>
                  </a:cubicBezTo>
                  <a:cubicBezTo>
                    <a:pt x="9788" y="10550"/>
                    <a:pt x="10526" y="9812"/>
                    <a:pt x="11050" y="8907"/>
                  </a:cubicBezTo>
                  <a:cubicBezTo>
                    <a:pt x="11574" y="7978"/>
                    <a:pt x="11836" y="6978"/>
                    <a:pt x="11836" y="5906"/>
                  </a:cubicBezTo>
                  <a:cubicBezTo>
                    <a:pt x="11836" y="4882"/>
                    <a:pt x="11550" y="3858"/>
                    <a:pt x="11003" y="2930"/>
                  </a:cubicBezTo>
                  <a:cubicBezTo>
                    <a:pt x="10503" y="2072"/>
                    <a:pt x="9788" y="1358"/>
                    <a:pt x="8931" y="834"/>
                  </a:cubicBezTo>
                  <a:cubicBezTo>
                    <a:pt x="8002" y="310"/>
                    <a:pt x="6954" y="0"/>
                    <a:pt x="588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3" name="Google Shape;3783;p53"/>
          <p:cNvGrpSpPr/>
          <p:nvPr/>
        </p:nvGrpSpPr>
        <p:grpSpPr>
          <a:xfrm>
            <a:off x="5510974" y="2446935"/>
            <a:ext cx="354351" cy="354351"/>
            <a:chOff x="5549061" y="2446935"/>
            <a:chExt cx="354351" cy="354351"/>
          </a:xfrm>
        </p:grpSpPr>
        <p:sp>
          <p:nvSpPr>
            <p:cNvPr id="3784" name="Google Shape;3784;p53"/>
            <p:cNvSpPr/>
            <p:nvPr/>
          </p:nvSpPr>
          <p:spPr>
            <a:xfrm>
              <a:off x="5671901" y="2518670"/>
              <a:ext cx="220154" cy="252772"/>
            </a:xfrm>
            <a:custGeom>
              <a:rect b="b" l="l" r="r" t="t"/>
              <a:pathLst>
                <a:path extrusionOk="0" h="8478" w="7384">
                  <a:moveTo>
                    <a:pt x="3621" y="0"/>
                  </a:moveTo>
                  <a:cubicBezTo>
                    <a:pt x="3382" y="0"/>
                    <a:pt x="3120" y="95"/>
                    <a:pt x="2906" y="238"/>
                  </a:cubicBezTo>
                  <a:cubicBezTo>
                    <a:pt x="2501" y="524"/>
                    <a:pt x="2168" y="1024"/>
                    <a:pt x="2073" y="1572"/>
                  </a:cubicBezTo>
                  <a:lnTo>
                    <a:pt x="1025" y="7406"/>
                  </a:lnTo>
                  <a:cubicBezTo>
                    <a:pt x="977" y="8002"/>
                    <a:pt x="525" y="8478"/>
                    <a:pt x="1" y="8478"/>
                  </a:cubicBezTo>
                  <a:lnTo>
                    <a:pt x="7383" y="8478"/>
                  </a:lnTo>
                  <a:cubicBezTo>
                    <a:pt x="6835" y="8478"/>
                    <a:pt x="6383" y="8049"/>
                    <a:pt x="6335" y="7406"/>
                  </a:cubicBezTo>
                  <a:lnTo>
                    <a:pt x="5288" y="1572"/>
                  </a:lnTo>
                  <a:cubicBezTo>
                    <a:pt x="5192" y="1024"/>
                    <a:pt x="4883" y="524"/>
                    <a:pt x="4454" y="238"/>
                  </a:cubicBezTo>
                  <a:cubicBezTo>
                    <a:pt x="4240" y="95"/>
                    <a:pt x="4002" y="0"/>
                    <a:pt x="376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53"/>
            <p:cNvSpPr/>
            <p:nvPr/>
          </p:nvSpPr>
          <p:spPr>
            <a:xfrm>
              <a:off x="5774853" y="2520072"/>
              <a:ext cx="117203" cy="252801"/>
            </a:xfrm>
            <a:custGeom>
              <a:rect b="b" l="l" r="r" t="t"/>
              <a:pathLst>
                <a:path extrusionOk="0" h="8479" w="3931">
                  <a:moveTo>
                    <a:pt x="1" y="1"/>
                  </a:moveTo>
                  <a:cubicBezTo>
                    <a:pt x="168" y="48"/>
                    <a:pt x="382" y="96"/>
                    <a:pt x="525" y="215"/>
                  </a:cubicBezTo>
                  <a:cubicBezTo>
                    <a:pt x="953" y="548"/>
                    <a:pt x="1239" y="1025"/>
                    <a:pt x="1358" y="1572"/>
                  </a:cubicBezTo>
                  <a:lnTo>
                    <a:pt x="2406" y="7407"/>
                  </a:lnTo>
                  <a:cubicBezTo>
                    <a:pt x="2454" y="8026"/>
                    <a:pt x="2906" y="8479"/>
                    <a:pt x="3454" y="8479"/>
                  </a:cubicBezTo>
                  <a:lnTo>
                    <a:pt x="3930" y="8479"/>
                  </a:lnTo>
                  <a:cubicBezTo>
                    <a:pt x="3382" y="8479"/>
                    <a:pt x="2930" y="8002"/>
                    <a:pt x="2882" y="7407"/>
                  </a:cubicBezTo>
                  <a:lnTo>
                    <a:pt x="1835" y="1572"/>
                  </a:lnTo>
                  <a:cubicBezTo>
                    <a:pt x="1715" y="929"/>
                    <a:pt x="1430" y="525"/>
                    <a:pt x="1001" y="215"/>
                  </a:cubicBezTo>
                  <a:cubicBezTo>
                    <a:pt x="787" y="72"/>
                    <a:pt x="549" y="1"/>
                    <a:pt x="310"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53"/>
            <p:cNvSpPr/>
            <p:nvPr/>
          </p:nvSpPr>
          <p:spPr>
            <a:xfrm>
              <a:off x="5601626" y="2603853"/>
              <a:ext cx="146272" cy="167590"/>
            </a:xfrm>
            <a:custGeom>
              <a:rect b="b" l="l" r="r" t="t"/>
              <a:pathLst>
                <a:path extrusionOk="0" h="5621" w="4906">
                  <a:moveTo>
                    <a:pt x="2405" y="1"/>
                  </a:moveTo>
                  <a:cubicBezTo>
                    <a:pt x="2239" y="1"/>
                    <a:pt x="2072" y="72"/>
                    <a:pt x="1929" y="144"/>
                  </a:cubicBezTo>
                  <a:cubicBezTo>
                    <a:pt x="1667" y="358"/>
                    <a:pt x="1453" y="691"/>
                    <a:pt x="1358" y="1049"/>
                  </a:cubicBezTo>
                  <a:lnTo>
                    <a:pt x="691" y="4907"/>
                  </a:lnTo>
                  <a:cubicBezTo>
                    <a:pt x="643" y="5311"/>
                    <a:pt x="357" y="5621"/>
                    <a:pt x="0" y="5621"/>
                  </a:cubicBezTo>
                  <a:lnTo>
                    <a:pt x="4906" y="5621"/>
                  </a:lnTo>
                  <a:cubicBezTo>
                    <a:pt x="4549" y="5621"/>
                    <a:pt x="4263" y="5335"/>
                    <a:pt x="4215" y="4907"/>
                  </a:cubicBezTo>
                  <a:lnTo>
                    <a:pt x="3548" y="1049"/>
                  </a:lnTo>
                  <a:cubicBezTo>
                    <a:pt x="3477" y="668"/>
                    <a:pt x="3263" y="358"/>
                    <a:pt x="2977" y="144"/>
                  </a:cubicBezTo>
                  <a:cubicBezTo>
                    <a:pt x="2834" y="72"/>
                    <a:pt x="2667" y="1"/>
                    <a:pt x="250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53"/>
            <p:cNvSpPr/>
            <p:nvPr/>
          </p:nvSpPr>
          <p:spPr>
            <a:xfrm>
              <a:off x="5668353" y="2603853"/>
              <a:ext cx="79546" cy="167590"/>
            </a:xfrm>
            <a:custGeom>
              <a:rect b="b" l="l" r="r" t="t"/>
              <a:pathLst>
                <a:path extrusionOk="0" h="5621" w="2668">
                  <a:moveTo>
                    <a:pt x="167" y="1"/>
                  </a:moveTo>
                  <a:cubicBezTo>
                    <a:pt x="120" y="1"/>
                    <a:pt x="48" y="1"/>
                    <a:pt x="1" y="25"/>
                  </a:cubicBezTo>
                  <a:cubicBezTo>
                    <a:pt x="72" y="25"/>
                    <a:pt x="167" y="96"/>
                    <a:pt x="263" y="144"/>
                  </a:cubicBezTo>
                  <a:cubicBezTo>
                    <a:pt x="548" y="358"/>
                    <a:pt x="739" y="691"/>
                    <a:pt x="834" y="1049"/>
                  </a:cubicBezTo>
                  <a:lnTo>
                    <a:pt x="1501" y="4907"/>
                  </a:lnTo>
                  <a:cubicBezTo>
                    <a:pt x="1549" y="5335"/>
                    <a:pt x="1834" y="5621"/>
                    <a:pt x="2192" y="5621"/>
                  </a:cubicBezTo>
                  <a:lnTo>
                    <a:pt x="2668" y="5621"/>
                  </a:lnTo>
                  <a:cubicBezTo>
                    <a:pt x="2311" y="5621"/>
                    <a:pt x="2025" y="5335"/>
                    <a:pt x="1977" y="4907"/>
                  </a:cubicBezTo>
                  <a:lnTo>
                    <a:pt x="1287" y="1049"/>
                  </a:lnTo>
                  <a:cubicBezTo>
                    <a:pt x="1239" y="668"/>
                    <a:pt x="1001" y="358"/>
                    <a:pt x="739" y="144"/>
                  </a:cubicBezTo>
                  <a:cubicBezTo>
                    <a:pt x="572" y="72"/>
                    <a:pt x="429" y="1"/>
                    <a:pt x="26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53"/>
            <p:cNvSpPr/>
            <p:nvPr/>
          </p:nvSpPr>
          <p:spPr>
            <a:xfrm>
              <a:off x="5553325" y="2772846"/>
              <a:ext cx="343678" cy="23464"/>
            </a:xfrm>
            <a:custGeom>
              <a:rect b="b" l="l" r="r" t="t"/>
              <a:pathLst>
                <a:path extrusionOk="0" h="787" w="11527">
                  <a:moveTo>
                    <a:pt x="120" y="1"/>
                  </a:moveTo>
                  <a:cubicBezTo>
                    <a:pt x="72" y="1"/>
                    <a:pt x="1" y="48"/>
                    <a:pt x="1" y="120"/>
                  </a:cubicBezTo>
                  <a:lnTo>
                    <a:pt x="1" y="667"/>
                  </a:lnTo>
                  <a:cubicBezTo>
                    <a:pt x="1" y="739"/>
                    <a:pt x="72" y="786"/>
                    <a:pt x="120" y="786"/>
                  </a:cubicBezTo>
                  <a:lnTo>
                    <a:pt x="11408" y="786"/>
                  </a:lnTo>
                  <a:cubicBezTo>
                    <a:pt x="11479" y="786"/>
                    <a:pt x="11527" y="763"/>
                    <a:pt x="11527" y="667"/>
                  </a:cubicBezTo>
                  <a:lnTo>
                    <a:pt x="11527" y="120"/>
                  </a:lnTo>
                  <a:cubicBezTo>
                    <a:pt x="11527" y="48"/>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53"/>
            <p:cNvSpPr/>
            <p:nvPr/>
          </p:nvSpPr>
          <p:spPr>
            <a:xfrm>
              <a:off x="5879237" y="2772846"/>
              <a:ext cx="17770" cy="23464"/>
            </a:xfrm>
            <a:custGeom>
              <a:rect b="b" l="l" r="r" t="t"/>
              <a:pathLst>
                <a:path extrusionOk="0" h="787" w="596">
                  <a:moveTo>
                    <a:pt x="1" y="1"/>
                  </a:moveTo>
                  <a:cubicBezTo>
                    <a:pt x="72" y="1"/>
                    <a:pt x="120" y="48"/>
                    <a:pt x="120" y="120"/>
                  </a:cubicBezTo>
                  <a:lnTo>
                    <a:pt x="120" y="667"/>
                  </a:lnTo>
                  <a:cubicBezTo>
                    <a:pt x="120" y="739"/>
                    <a:pt x="72" y="786"/>
                    <a:pt x="1" y="786"/>
                  </a:cubicBezTo>
                  <a:lnTo>
                    <a:pt x="477" y="786"/>
                  </a:lnTo>
                  <a:cubicBezTo>
                    <a:pt x="548" y="786"/>
                    <a:pt x="596" y="739"/>
                    <a:pt x="596" y="667"/>
                  </a:cubicBezTo>
                  <a:lnTo>
                    <a:pt x="596" y="120"/>
                  </a:lnTo>
                  <a:cubicBezTo>
                    <a:pt x="596" y="48"/>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53"/>
            <p:cNvSpPr/>
            <p:nvPr/>
          </p:nvSpPr>
          <p:spPr>
            <a:xfrm>
              <a:off x="5595931" y="2513691"/>
              <a:ext cx="14222" cy="10674"/>
            </a:xfrm>
            <a:custGeom>
              <a:rect b="b" l="l" r="r" t="t"/>
              <a:pathLst>
                <a:path extrusionOk="0" h="358" w="477">
                  <a:moveTo>
                    <a:pt x="191" y="0"/>
                  </a:moveTo>
                  <a:cubicBezTo>
                    <a:pt x="96" y="0"/>
                    <a:pt x="1" y="48"/>
                    <a:pt x="1" y="143"/>
                  </a:cubicBezTo>
                  <a:cubicBezTo>
                    <a:pt x="1" y="262"/>
                    <a:pt x="96" y="358"/>
                    <a:pt x="191" y="358"/>
                  </a:cubicBezTo>
                  <a:lnTo>
                    <a:pt x="310" y="358"/>
                  </a:lnTo>
                  <a:cubicBezTo>
                    <a:pt x="405" y="358"/>
                    <a:pt x="477" y="286"/>
                    <a:pt x="477" y="191"/>
                  </a:cubicBezTo>
                  <a:cubicBezTo>
                    <a:pt x="477" y="72"/>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53"/>
            <p:cNvSpPr/>
            <p:nvPr/>
          </p:nvSpPr>
          <p:spPr>
            <a:xfrm>
              <a:off x="5676880" y="2513691"/>
              <a:ext cx="17770" cy="10674"/>
            </a:xfrm>
            <a:custGeom>
              <a:rect b="b" l="l" r="r" t="t"/>
              <a:pathLst>
                <a:path extrusionOk="0" h="358" w="596">
                  <a:moveTo>
                    <a:pt x="191" y="0"/>
                  </a:moveTo>
                  <a:cubicBezTo>
                    <a:pt x="96" y="0"/>
                    <a:pt x="0" y="48"/>
                    <a:pt x="0" y="143"/>
                  </a:cubicBezTo>
                  <a:cubicBezTo>
                    <a:pt x="0" y="262"/>
                    <a:pt x="72" y="358"/>
                    <a:pt x="191" y="358"/>
                  </a:cubicBezTo>
                  <a:lnTo>
                    <a:pt x="429" y="358"/>
                  </a:lnTo>
                  <a:cubicBezTo>
                    <a:pt x="501" y="358"/>
                    <a:pt x="596" y="286"/>
                    <a:pt x="596" y="191"/>
                  </a:cubicBezTo>
                  <a:cubicBezTo>
                    <a:pt x="596" y="72"/>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53"/>
            <p:cNvSpPr/>
            <p:nvPr/>
          </p:nvSpPr>
          <p:spPr>
            <a:xfrm>
              <a:off x="5704578" y="2513691"/>
              <a:ext cx="17770" cy="10674"/>
            </a:xfrm>
            <a:custGeom>
              <a:rect b="b" l="l" r="r" t="t"/>
              <a:pathLst>
                <a:path extrusionOk="0" h="358" w="596">
                  <a:moveTo>
                    <a:pt x="167" y="0"/>
                  </a:moveTo>
                  <a:cubicBezTo>
                    <a:pt x="95" y="0"/>
                    <a:pt x="0" y="48"/>
                    <a:pt x="0" y="143"/>
                  </a:cubicBezTo>
                  <a:cubicBezTo>
                    <a:pt x="0" y="262"/>
                    <a:pt x="95" y="358"/>
                    <a:pt x="167" y="358"/>
                  </a:cubicBezTo>
                  <a:lnTo>
                    <a:pt x="405" y="358"/>
                  </a:lnTo>
                  <a:cubicBezTo>
                    <a:pt x="500" y="358"/>
                    <a:pt x="596" y="286"/>
                    <a:pt x="596" y="191"/>
                  </a:cubicBezTo>
                  <a:cubicBezTo>
                    <a:pt x="596" y="72"/>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53"/>
            <p:cNvSpPr/>
            <p:nvPr/>
          </p:nvSpPr>
          <p:spPr>
            <a:xfrm>
              <a:off x="5648466" y="2513691"/>
              <a:ext cx="17800" cy="10674"/>
            </a:xfrm>
            <a:custGeom>
              <a:rect b="b" l="l" r="r" t="t"/>
              <a:pathLst>
                <a:path extrusionOk="0" h="358" w="597">
                  <a:moveTo>
                    <a:pt x="191" y="0"/>
                  </a:moveTo>
                  <a:cubicBezTo>
                    <a:pt x="96" y="0"/>
                    <a:pt x="1" y="48"/>
                    <a:pt x="1" y="143"/>
                  </a:cubicBezTo>
                  <a:cubicBezTo>
                    <a:pt x="1" y="262"/>
                    <a:pt x="96" y="358"/>
                    <a:pt x="191" y="358"/>
                  </a:cubicBezTo>
                  <a:lnTo>
                    <a:pt x="430" y="358"/>
                  </a:lnTo>
                  <a:cubicBezTo>
                    <a:pt x="501" y="358"/>
                    <a:pt x="596" y="286"/>
                    <a:pt x="596" y="191"/>
                  </a:cubicBezTo>
                  <a:cubicBezTo>
                    <a:pt x="596" y="72"/>
                    <a:pt x="549"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53"/>
            <p:cNvSpPr/>
            <p:nvPr/>
          </p:nvSpPr>
          <p:spPr>
            <a:xfrm>
              <a:off x="5620082" y="2513691"/>
              <a:ext cx="18485" cy="10674"/>
            </a:xfrm>
            <a:custGeom>
              <a:rect b="b" l="l" r="r" t="t"/>
              <a:pathLst>
                <a:path extrusionOk="0" h="358" w="620">
                  <a:moveTo>
                    <a:pt x="215" y="0"/>
                  </a:moveTo>
                  <a:cubicBezTo>
                    <a:pt x="119" y="0"/>
                    <a:pt x="24" y="48"/>
                    <a:pt x="24" y="143"/>
                  </a:cubicBezTo>
                  <a:cubicBezTo>
                    <a:pt x="0" y="262"/>
                    <a:pt x="96" y="358"/>
                    <a:pt x="215" y="358"/>
                  </a:cubicBezTo>
                  <a:lnTo>
                    <a:pt x="453" y="358"/>
                  </a:lnTo>
                  <a:cubicBezTo>
                    <a:pt x="524" y="358"/>
                    <a:pt x="619" y="286"/>
                    <a:pt x="619" y="191"/>
                  </a:cubicBezTo>
                  <a:cubicBezTo>
                    <a:pt x="619" y="72"/>
                    <a:pt x="572" y="0"/>
                    <a:pt x="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53"/>
            <p:cNvSpPr/>
            <p:nvPr/>
          </p:nvSpPr>
          <p:spPr>
            <a:xfrm>
              <a:off x="5732963" y="2513691"/>
              <a:ext cx="14252" cy="10674"/>
            </a:xfrm>
            <a:custGeom>
              <a:rect b="b" l="l" r="r" t="t"/>
              <a:pathLst>
                <a:path extrusionOk="0" h="358" w="478">
                  <a:moveTo>
                    <a:pt x="167" y="0"/>
                  </a:moveTo>
                  <a:cubicBezTo>
                    <a:pt x="96" y="0"/>
                    <a:pt x="1" y="48"/>
                    <a:pt x="1" y="143"/>
                  </a:cubicBezTo>
                  <a:cubicBezTo>
                    <a:pt x="1" y="262"/>
                    <a:pt x="96" y="358"/>
                    <a:pt x="167" y="358"/>
                  </a:cubicBezTo>
                  <a:lnTo>
                    <a:pt x="287" y="358"/>
                  </a:lnTo>
                  <a:cubicBezTo>
                    <a:pt x="382" y="358"/>
                    <a:pt x="477" y="286"/>
                    <a:pt x="477" y="191"/>
                  </a:cubicBezTo>
                  <a:cubicBezTo>
                    <a:pt x="477" y="72"/>
                    <a:pt x="406" y="0"/>
                    <a:pt x="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53"/>
            <p:cNvSpPr/>
            <p:nvPr/>
          </p:nvSpPr>
          <p:spPr>
            <a:xfrm>
              <a:off x="5817459" y="2513691"/>
              <a:ext cx="14222" cy="10674"/>
            </a:xfrm>
            <a:custGeom>
              <a:rect b="b" l="l" r="r" t="t"/>
              <a:pathLst>
                <a:path extrusionOk="0" h="358" w="477">
                  <a:moveTo>
                    <a:pt x="167" y="0"/>
                  </a:moveTo>
                  <a:cubicBezTo>
                    <a:pt x="72" y="0"/>
                    <a:pt x="1" y="48"/>
                    <a:pt x="1" y="143"/>
                  </a:cubicBezTo>
                  <a:cubicBezTo>
                    <a:pt x="1" y="262"/>
                    <a:pt x="48" y="358"/>
                    <a:pt x="167" y="358"/>
                  </a:cubicBezTo>
                  <a:lnTo>
                    <a:pt x="286" y="358"/>
                  </a:lnTo>
                  <a:cubicBezTo>
                    <a:pt x="382" y="358"/>
                    <a:pt x="477" y="286"/>
                    <a:pt x="477" y="191"/>
                  </a:cubicBezTo>
                  <a:cubicBezTo>
                    <a:pt x="477" y="72"/>
                    <a:pt x="406" y="0"/>
                    <a:pt x="28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53"/>
            <p:cNvSpPr/>
            <p:nvPr/>
          </p:nvSpPr>
          <p:spPr>
            <a:xfrm>
              <a:off x="5843041" y="2513691"/>
              <a:ext cx="17770" cy="10674"/>
            </a:xfrm>
            <a:custGeom>
              <a:rect b="b" l="l" r="r" t="t"/>
              <a:pathLst>
                <a:path extrusionOk="0" h="358" w="596">
                  <a:moveTo>
                    <a:pt x="167" y="0"/>
                  </a:moveTo>
                  <a:cubicBezTo>
                    <a:pt x="95" y="0"/>
                    <a:pt x="0" y="48"/>
                    <a:pt x="0" y="143"/>
                  </a:cubicBezTo>
                  <a:cubicBezTo>
                    <a:pt x="0" y="262"/>
                    <a:pt x="95" y="358"/>
                    <a:pt x="167" y="358"/>
                  </a:cubicBezTo>
                  <a:lnTo>
                    <a:pt x="405" y="358"/>
                  </a:lnTo>
                  <a:cubicBezTo>
                    <a:pt x="500" y="358"/>
                    <a:pt x="595" y="286"/>
                    <a:pt x="595" y="191"/>
                  </a:cubicBezTo>
                  <a:cubicBezTo>
                    <a:pt x="595" y="72"/>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53"/>
            <p:cNvSpPr/>
            <p:nvPr/>
          </p:nvSpPr>
          <p:spPr>
            <a:xfrm>
              <a:off x="5872856" y="2513691"/>
              <a:ext cx="14222" cy="10674"/>
            </a:xfrm>
            <a:custGeom>
              <a:rect b="b" l="l" r="r" t="t"/>
              <a:pathLst>
                <a:path extrusionOk="0" h="358" w="477">
                  <a:moveTo>
                    <a:pt x="191" y="0"/>
                  </a:moveTo>
                  <a:cubicBezTo>
                    <a:pt x="95" y="0"/>
                    <a:pt x="0" y="48"/>
                    <a:pt x="0" y="143"/>
                  </a:cubicBezTo>
                  <a:cubicBezTo>
                    <a:pt x="0" y="262"/>
                    <a:pt x="95" y="358"/>
                    <a:pt x="191" y="358"/>
                  </a:cubicBezTo>
                  <a:lnTo>
                    <a:pt x="310" y="358"/>
                  </a:lnTo>
                  <a:cubicBezTo>
                    <a:pt x="405" y="358"/>
                    <a:pt x="477" y="286"/>
                    <a:pt x="477" y="191"/>
                  </a:cubicBezTo>
                  <a:cubicBezTo>
                    <a:pt x="477" y="72"/>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53"/>
            <p:cNvSpPr/>
            <p:nvPr/>
          </p:nvSpPr>
          <p:spPr>
            <a:xfrm>
              <a:off x="5549061" y="2446935"/>
              <a:ext cx="354351" cy="354351"/>
            </a:xfrm>
            <a:custGeom>
              <a:rect b="b" l="l" r="r" t="t"/>
              <a:pathLst>
                <a:path extrusionOk="0" h="11885" w="11885">
                  <a:moveTo>
                    <a:pt x="11503" y="11098"/>
                  </a:moveTo>
                  <a:lnTo>
                    <a:pt x="11503" y="11575"/>
                  </a:lnTo>
                  <a:lnTo>
                    <a:pt x="334" y="11575"/>
                  </a:lnTo>
                  <a:lnTo>
                    <a:pt x="334" y="11098"/>
                  </a:lnTo>
                  <a:close/>
                  <a:moveTo>
                    <a:pt x="930" y="1"/>
                  </a:moveTo>
                  <a:cubicBezTo>
                    <a:pt x="811" y="1"/>
                    <a:pt x="715" y="48"/>
                    <a:pt x="715" y="168"/>
                  </a:cubicBezTo>
                  <a:lnTo>
                    <a:pt x="715" y="977"/>
                  </a:lnTo>
                  <a:lnTo>
                    <a:pt x="501" y="977"/>
                  </a:lnTo>
                  <a:cubicBezTo>
                    <a:pt x="406" y="977"/>
                    <a:pt x="334" y="1049"/>
                    <a:pt x="334" y="1120"/>
                  </a:cubicBezTo>
                  <a:cubicBezTo>
                    <a:pt x="334" y="1239"/>
                    <a:pt x="382" y="1334"/>
                    <a:pt x="501" y="1334"/>
                  </a:cubicBezTo>
                  <a:lnTo>
                    <a:pt x="715" y="1334"/>
                  </a:lnTo>
                  <a:lnTo>
                    <a:pt x="715" y="2239"/>
                  </a:lnTo>
                  <a:lnTo>
                    <a:pt x="501" y="2239"/>
                  </a:lnTo>
                  <a:cubicBezTo>
                    <a:pt x="406" y="2239"/>
                    <a:pt x="334" y="2287"/>
                    <a:pt x="334" y="2382"/>
                  </a:cubicBezTo>
                  <a:cubicBezTo>
                    <a:pt x="334" y="2501"/>
                    <a:pt x="382" y="2597"/>
                    <a:pt x="501" y="2597"/>
                  </a:cubicBezTo>
                  <a:lnTo>
                    <a:pt x="715" y="2597"/>
                  </a:lnTo>
                  <a:lnTo>
                    <a:pt x="715" y="3478"/>
                  </a:lnTo>
                  <a:lnTo>
                    <a:pt x="501" y="3478"/>
                  </a:lnTo>
                  <a:cubicBezTo>
                    <a:pt x="406" y="3478"/>
                    <a:pt x="334" y="3549"/>
                    <a:pt x="334" y="3621"/>
                  </a:cubicBezTo>
                  <a:cubicBezTo>
                    <a:pt x="334" y="3740"/>
                    <a:pt x="382" y="3835"/>
                    <a:pt x="501" y="3835"/>
                  </a:cubicBezTo>
                  <a:lnTo>
                    <a:pt x="715" y="3835"/>
                  </a:lnTo>
                  <a:lnTo>
                    <a:pt x="715" y="4740"/>
                  </a:lnTo>
                  <a:lnTo>
                    <a:pt x="501" y="4740"/>
                  </a:lnTo>
                  <a:cubicBezTo>
                    <a:pt x="406" y="4740"/>
                    <a:pt x="334" y="4787"/>
                    <a:pt x="334" y="4883"/>
                  </a:cubicBezTo>
                  <a:cubicBezTo>
                    <a:pt x="334" y="5002"/>
                    <a:pt x="382" y="5097"/>
                    <a:pt x="501" y="5097"/>
                  </a:cubicBezTo>
                  <a:lnTo>
                    <a:pt x="715" y="5097"/>
                  </a:lnTo>
                  <a:lnTo>
                    <a:pt x="715" y="5978"/>
                  </a:lnTo>
                  <a:lnTo>
                    <a:pt x="501" y="5978"/>
                  </a:lnTo>
                  <a:cubicBezTo>
                    <a:pt x="406" y="5978"/>
                    <a:pt x="334" y="6050"/>
                    <a:pt x="334" y="6121"/>
                  </a:cubicBezTo>
                  <a:cubicBezTo>
                    <a:pt x="334" y="6240"/>
                    <a:pt x="382" y="6335"/>
                    <a:pt x="501" y="6335"/>
                  </a:cubicBezTo>
                  <a:lnTo>
                    <a:pt x="715" y="6335"/>
                  </a:lnTo>
                  <a:lnTo>
                    <a:pt x="715" y="7240"/>
                  </a:lnTo>
                  <a:lnTo>
                    <a:pt x="501" y="7240"/>
                  </a:lnTo>
                  <a:cubicBezTo>
                    <a:pt x="406" y="7240"/>
                    <a:pt x="334" y="7288"/>
                    <a:pt x="334" y="7383"/>
                  </a:cubicBezTo>
                  <a:cubicBezTo>
                    <a:pt x="334" y="7502"/>
                    <a:pt x="382" y="7598"/>
                    <a:pt x="501" y="7598"/>
                  </a:cubicBezTo>
                  <a:lnTo>
                    <a:pt x="715" y="7598"/>
                  </a:lnTo>
                  <a:lnTo>
                    <a:pt x="715" y="8479"/>
                  </a:lnTo>
                  <a:lnTo>
                    <a:pt x="501" y="8479"/>
                  </a:lnTo>
                  <a:cubicBezTo>
                    <a:pt x="406" y="8479"/>
                    <a:pt x="334" y="8550"/>
                    <a:pt x="334" y="8622"/>
                  </a:cubicBezTo>
                  <a:cubicBezTo>
                    <a:pt x="334" y="8741"/>
                    <a:pt x="382" y="8836"/>
                    <a:pt x="501" y="8836"/>
                  </a:cubicBezTo>
                  <a:lnTo>
                    <a:pt x="715" y="8836"/>
                  </a:lnTo>
                  <a:lnTo>
                    <a:pt x="715" y="9741"/>
                  </a:lnTo>
                  <a:lnTo>
                    <a:pt x="501" y="9741"/>
                  </a:lnTo>
                  <a:cubicBezTo>
                    <a:pt x="406" y="9741"/>
                    <a:pt x="334" y="9789"/>
                    <a:pt x="334" y="9884"/>
                  </a:cubicBezTo>
                  <a:cubicBezTo>
                    <a:pt x="334" y="10003"/>
                    <a:pt x="382" y="10098"/>
                    <a:pt x="501" y="10098"/>
                  </a:cubicBezTo>
                  <a:lnTo>
                    <a:pt x="715" y="10098"/>
                  </a:lnTo>
                  <a:lnTo>
                    <a:pt x="715" y="10717"/>
                  </a:lnTo>
                  <a:lnTo>
                    <a:pt x="287" y="10717"/>
                  </a:lnTo>
                  <a:cubicBezTo>
                    <a:pt x="144" y="10717"/>
                    <a:pt x="1" y="10836"/>
                    <a:pt x="1" y="11003"/>
                  </a:cubicBezTo>
                  <a:lnTo>
                    <a:pt x="1" y="11575"/>
                  </a:lnTo>
                  <a:cubicBezTo>
                    <a:pt x="1" y="11575"/>
                    <a:pt x="120" y="11884"/>
                    <a:pt x="287" y="11884"/>
                  </a:cubicBezTo>
                  <a:lnTo>
                    <a:pt x="11575" y="11884"/>
                  </a:lnTo>
                  <a:cubicBezTo>
                    <a:pt x="11718" y="11884"/>
                    <a:pt x="11884" y="11717"/>
                    <a:pt x="11884" y="11575"/>
                  </a:cubicBezTo>
                  <a:lnTo>
                    <a:pt x="11884" y="10979"/>
                  </a:lnTo>
                  <a:cubicBezTo>
                    <a:pt x="11860" y="10955"/>
                    <a:pt x="11813" y="10884"/>
                    <a:pt x="11765" y="10836"/>
                  </a:cubicBezTo>
                  <a:cubicBezTo>
                    <a:pt x="11741" y="10813"/>
                    <a:pt x="11694" y="10765"/>
                    <a:pt x="11646" y="10765"/>
                  </a:cubicBezTo>
                  <a:cubicBezTo>
                    <a:pt x="11622" y="10765"/>
                    <a:pt x="11575" y="10765"/>
                    <a:pt x="11551" y="10741"/>
                  </a:cubicBezTo>
                  <a:cubicBezTo>
                    <a:pt x="11432" y="10717"/>
                    <a:pt x="11289" y="10717"/>
                    <a:pt x="11170" y="10646"/>
                  </a:cubicBezTo>
                  <a:cubicBezTo>
                    <a:pt x="11027" y="10598"/>
                    <a:pt x="10860" y="10479"/>
                    <a:pt x="10789" y="10336"/>
                  </a:cubicBezTo>
                  <a:cubicBezTo>
                    <a:pt x="10694" y="10170"/>
                    <a:pt x="10622" y="10003"/>
                    <a:pt x="10598" y="9812"/>
                  </a:cubicBezTo>
                  <a:lnTo>
                    <a:pt x="10598" y="9789"/>
                  </a:lnTo>
                  <a:lnTo>
                    <a:pt x="9670" y="4645"/>
                  </a:lnTo>
                  <a:lnTo>
                    <a:pt x="9670" y="4549"/>
                  </a:lnTo>
                  <a:cubicBezTo>
                    <a:pt x="9646" y="4454"/>
                    <a:pt x="9550" y="4406"/>
                    <a:pt x="9479" y="4406"/>
                  </a:cubicBezTo>
                  <a:cubicBezTo>
                    <a:pt x="9384" y="4430"/>
                    <a:pt x="9312" y="4526"/>
                    <a:pt x="9312" y="4621"/>
                  </a:cubicBezTo>
                  <a:lnTo>
                    <a:pt x="10265" y="9860"/>
                  </a:lnTo>
                  <a:cubicBezTo>
                    <a:pt x="10313" y="10217"/>
                    <a:pt x="10670" y="10693"/>
                    <a:pt x="10670" y="10693"/>
                  </a:cubicBezTo>
                  <a:lnTo>
                    <a:pt x="6669" y="10693"/>
                  </a:lnTo>
                  <a:lnTo>
                    <a:pt x="6669" y="10717"/>
                  </a:lnTo>
                  <a:cubicBezTo>
                    <a:pt x="6669" y="10717"/>
                    <a:pt x="6193" y="10479"/>
                    <a:pt x="6169" y="10170"/>
                  </a:cubicBezTo>
                  <a:lnTo>
                    <a:pt x="6169" y="10146"/>
                  </a:lnTo>
                  <a:lnTo>
                    <a:pt x="5716" y="7621"/>
                  </a:lnTo>
                  <a:lnTo>
                    <a:pt x="6335" y="4025"/>
                  </a:lnTo>
                  <a:cubicBezTo>
                    <a:pt x="6383" y="3787"/>
                    <a:pt x="6455" y="3549"/>
                    <a:pt x="6621" y="3335"/>
                  </a:cubicBezTo>
                  <a:cubicBezTo>
                    <a:pt x="6764" y="3120"/>
                    <a:pt x="6907" y="2954"/>
                    <a:pt x="7121" y="2787"/>
                  </a:cubicBezTo>
                  <a:cubicBezTo>
                    <a:pt x="7322" y="2653"/>
                    <a:pt x="7557" y="2578"/>
                    <a:pt x="7795" y="2578"/>
                  </a:cubicBezTo>
                  <a:cubicBezTo>
                    <a:pt x="7897" y="2578"/>
                    <a:pt x="7998" y="2592"/>
                    <a:pt x="8098" y="2620"/>
                  </a:cubicBezTo>
                  <a:cubicBezTo>
                    <a:pt x="8669" y="2763"/>
                    <a:pt x="9050" y="3311"/>
                    <a:pt x="9193" y="3835"/>
                  </a:cubicBezTo>
                  <a:cubicBezTo>
                    <a:pt x="9233" y="3914"/>
                    <a:pt x="9288" y="3960"/>
                    <a:pt x="9361" y="3960"/>
                  </a:cubicBezTo>
                  <a:cubicBezTo>
                    <a:pt x="9376" y="3960"/>
                    <a:pt x="9391" y="3958"/>
                    <a:pt x="9408" y="3954"/>
                  </a:cubicBezTo>
                  <a:cubicBezTo>
                    <a:pt x="9503" y="3930"/>
                    <a:pt x="9550" y="3835"/>
                    <a:pt x="9527" y="3740"/>
                  </a:cubicBezTo>
                  <a:cubicBezTo>
                    <a:pt x="9503" y="3597"/>
                    <a:pt x="9431" y="3454"/>
                    <a:pt x="9360" y="3311"/>
                  </a:cubicBezTo>
                  <a:lnTo>
                    <a:pt x="9265" y="3120"/>
                  </a:lnTo>
                  <a:cubicBezTo>
                    <a:pt x="9074" y="2859"/>
                    <a:pt x="8884" y="2620"/>
                    <a:pt x="8598" y="2477"/>
                  </a:cubicBezTo>
                  <a:cubicBezTo>
                    <a:pt x="8338" y="2315"/>
                    <a:pt x="8024" y="2230"/>
                    <a:pt x="7714" y="2230"/>
                  </a:cubicBezTo>
                  <a:cubicBezTo>
                    <a:pt x="7569" y="2230"/>
                    <a:pt x="7425" y="2249"/>
                    <a:pt x="7288" y="2287"/>
                  </a:cubicBezTo>
                  <a:cubicBezTo>
                    <a:pt x="7002" y="2382"/>
                    <a:pt x="6764" y="2549"/>
                    <a:pt x="6574" y="2763"/>
                  </a:cubicBezTo>
                  <a:cubicBezTo>
                    <a:pt x="6455" y="2882"/>
                    <a:pt x="6383" y="3001"/>
                    <a:pt x="6312" y="3120"/>
                  </a:cubicBezTo>
                  <a:cubicBezTo>
                    <a:pt x="6169" y="3359"/>
                    <a:pt x="6074" y="3621"/>
                    <a:pt x="6026" y="3930"/>
                  </a:cubicBezTo>
                  <a:lnTo>
                    <a:pt x="5550" y="6597"/>
                  </a:lnTo>
                  <a:lnTo>
                    <a:pt x="5478" y="6216"/>
                  </a:lnTo>
                  <a:cubicBezTo>
                    <a:pt x="5478" y="6193"/>
                    <a:pt x="5478" y="6121"/>
                    <a:pt x="5454" y="6097"/>
                  </a:cubicBezTo>
                  <a:cubicBezTo>
                    <a:pt x="5383" y="5859"/>
                    <a:pt x="5264" y="5645"/>
                    <a:pt x="5121" y="5478"/>
                  </a:cubicBezTo>
                  <a:cubicBezTo>
                    <a:pt x="4907" y="5210"/>
                    <a:pt x="4558" y="5036"/>
                    <a:pt x="4217" y="5036"/>
                  </a:cubicBezTo>
                  <a:cubicBezTo>
                    <a:pt x="4103" y="5036"/>
                    <a:pt x="3990" y="5055"/>
                    <a:pt x="3883" y="5097"/>
                  </a:cubicBezTo>
                  <a:cubicBezTo>
                    <a:pt x="3787" y="5121"/>
                    <a:pt x="3692" y="5169"/>
                    <a:pt x="3597" y="5240"/>
                  </a:cubicBezTo>
                  <a:cubicBezTo>
                    <a:pt x="3430" y="5359"/>
                    <a:pt x="3311" y="5502"/>
                    <a:pt x="3192" y="5692"/>
                  </a:cubicBezTo>
                  <a:cubicBezTo>
                    <a:pt x="3073" y="5859"/>
                    <a:pt x="3001" y="6050"/>
                    <a:pt x="2978" y="6240"/>
                  </a:cubicBezTo>
                  <a:lnTo>
                    <a:pt x="2573" y="8598"/>
                  </a:lnTo>
                  <a:cubicBezTo>
                    <a:pt x="2525" y="8693"/>
                    <a:pt x="2620" y="8788"/>
                    <a:pt x="2716" y="8812"/>
                  </a:cubicBezTo>
                  <a:cubicBezTo>
                    <a:pt x="2726" y="8815"/>
                    <a:pt x="2736" y="8816"/>
                    <a:pt x="2745" y="8816"/>
                  </a:cubicBezTo>
                  <a:cubicBezTo>
                    <a:pt x="2826" y="8816"/>
                    <a:pt x="2887" y="8733"/>
                    <a:pt x="2930" y="8669"/>
                  </a:cubicBezTo>
                  <a:lnTo>
                    <a:pt x="3335" y="6312"/>
                  </a:lnTo>
                  <a:cubicBezTo>
                    <a:pt x="3359" y="6169"/>
                    <a:pt x="3430" y="6002"/>
                    <a:pt x="3525" y="5859"/>
                  </a:cubicBezTo>
                  <a:cubicBezTo>
                    <a:pt x="3690" y="5595"/>
                    <a:pt x="3981" y="5400"/>
                    <a:pt x="4295" y="5400"/>
                  </a:cubicBezTo>
                  <a:cubicBezTo>
                    <a:pt x="4434" y="5400"/>
                    <a:pt x="4577" y="5438"/>
                    <a:pt x="4716" y="5526"/>
                  </a:cubicBezTo>
                  <a:cubicBezTo>
                    <a:pt x="4788" y="5597"/>
                    <a:pt x="4859" y="5692"/>
                    <a:pt x="4954" y="5764"/>
                  </a:cubicBezTo>
                  <a:cubicBezTo>
                    <a:pt x="5073" y="5931"/>
                    <a:pt x="5145" y="6097"/>
                    <a:pt x="5192" y="6312"/>
                  </a:cubicBezTo>
                  <a:lnTo>
                    <a:pt x="5859" y="10170"/>
                  </a:lnTo>
                  <a:cubicBezTo>
                    <a:pt x="5883" y="10384"/>
                    <a:pt x="6050" y="10693"/>
                    <a:pt x="6050" y="10693"/>
                  </a:cubicBezTo>
                  <a:lnTo>
                    <a:pt x="2478" y="10693"/>
                  </a:lnTo>
                  <a:cubicBezTo>
                    <a:pt x="2478" y="10693"/>
                    <a:pt x="2644" y="10360"/>
                    <a:pt x="2644" y="10170"/>
                  </a:cubicBezTo>
                  <a:lnTo>
                    <a:pt x="2763" y="9431"/>
                  </a:lnTo>
                  <a:cubicBezTo>
                    <a:pt x="2787" y="9336"/>
                    <a:pt x="2716" y="9265"/>
                    <a:pt x="2620" y="9217"/>
                  </a:cubicBezTo>
                  <a:cubicBezTo>
                    <a:pt x="2610" y="9214"/>
                    <a:pt x="2601" y="9213"/>
                    <a:pt x="2591" y="9213"/>
                  </a:cubicBezTo>
                  <a:cubicBezTo>
                    <a:pt x="2510" y="9213"/>
                    <a:pt x="2449" y="9298"/>
                    <a:pt x="2406" y="9384"/>
                  </a:cubicBezTo>
                  <a:lnTo>
                    <a:pt x="2287" y="10122"/>
                  </a:lnTo>
                  <a:lnTo>
                    <a:pt x="2287" y="10146"/>
                  </a:lnTo>
                  <a:cubicBezTo>
                    <a:pt x="2263" y="10455"/>
                    <a:pt x="2049" y="10693"/>
                    <a:pt x="1787" y="10693"/>
                  </a:cubicBezTo>
                  <a:cubicBezTo>
                    <a:pt x="1787" y="10693"/>
                    <a:pt x="1763" y="10693"/>
                    <a:pt x="1715" y="10717"/>
                  </a:cubicBezTo>
                  <a:lnTo>
                    <a:pt x="1072" y="10717"/>
                  </a:lnTo>
                  <a:lnTo>
                    <a:pt x="1072" y="168"/>
                  </a:lnTo>
                  <a:cubicBezTo>
                    <a:pt x="1072" y="96"/>
                    <a:pt x="1001" y="1"/>
                    <a:pt x="9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0" name="Google Shape;3800;p53"/>
          <p:cNvGrpSpPr/>
          <p:nvPr/>
        </p:nvGrpSpPr>
        <p:grpSpPr>
          <a:xfrm>
            <a:off x="4767843" y="2510859"/>
            <a:ext cx="351489" cy="227220"/>
            <a:chOff x="4958330" y="2510859"/>
            <a:chExt cx="351489" cy="227220"/>
          </a:xfrm>
        </p:grpSpPr>
        <p:sp>
          <p:nvSpPr>
            <p:cNvPr id="3801" name="Google Shape;3801;p53"/>
            <p:cNvSpPr/>
            <p:nvPr/>
          </p:nvSpPr>
          <p:spPr>
            <a:xfrm>
              <a:off x="4963995" y="2516524"/>
              <a:ext cx="216606" cy="216576"/>
            </a:xfrm>
            <a:custGeom>
              <a:rect b="b" l="l" r="r" t="t"/>
              <a:pathLst>
                <a:path extrusionOk="0" h="7264" w="7265">
                  <a:moveTo>
                    <a:pt x="3644" y="1"/>
                  </a:moveTo>
                  <a:cubicBezTo>
                    <a:pt x="1644" y="1"/>
                    <a:pt x="1" y="1644"/>
                    <a:pt x="1" y="3644"/>
                  </a:cubicBezTo>
                  <a:cubicBezTo>
                    <a:pt x="1" y="5645"/>
                    <a:pt x="1644" y="7264"/>
                    <a:pt x="3644" y="7264"/>
                  </a:cubicBezTo>
                  <a:cubicBezTo>
                    <a:pt x="5645" y="7264"/>
                    <a:pt x="7264" y="5645"/>
                    <a:pt x="7264" y="3644"/>
                  </a:cubicBezTo>
                  <a:cubicBezTo>
                    <a:pt x="7264" y="1644"/>
                    <a:pt x="5645" y="1"/>
                    <a:pt x="364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53"/>
            <p:cNvSpPr/>
            <p:nvPr/>
          </p:nvSpPr>
          <p:spPr>
            <a:xfrm>
              <a:off x="5023655" y="2522218"/>
              <a:ext cx="156946" cy="211597"/>
            </a:xfrm>
            <a:custGeom>
              <a:rect b="b" l="l" r="r" t="t"/>
              <a:pathLst>
                <a:path extrusionOk="0" h="7097" w="5264">
                  <a:moveTo>
                    <a:pt x="2810" y="0"/>
                  </a:moveTo>
                  <a:lnTo>
                    <a:pt x="2810" y="0"/>
                  </a:lnTo>
                  <a:cubicBezTo>
                    <a:pt x="4001" y="595"/>
                    <a:pt x="4787" y="1810"/>
                    <a:pt x="4787" y="3239"/>
                  </a:cubicBezTo>
                  <a:cubicBezTo>
                    <a:pt x="4787" y="5239"/>
                    <a:pt x="3191" y="6882"/>
                    <a:pt x="1167" y="6882"/>
                  </a:cubicBezTo>
                  <a:cubicBezTo>
                    <a:pt x="738" y="6882"/>
                    <a:pt x="357" y="6811"/>
                    <a:pt x="0" y="6692"/>
                  </a:cubicBezTo>
                  <a:lnTo>
                    <a:pt x="0" y="6692"/>
                  </a:lnTo>
                  <a:cubicBezTo>
                    <a:pt x="500" y="6930"/>
                    <a:pt x="1048" y="7097"/>
                    <a:pt x="1643" y="7097"/>
                  </a:cubicBezTo>
                  <a:cubicBezTo>
                    <a:pt x="3644" y="7097"/>
                    <a:pt x="5263" y="5477"/>
                    <a:pt x="5263" y="3453"/>
                  </a:cubicBezTo>
                  <a:cubicBezTo>
                    <a:pt x="5263" y="1858"/>
                    <a:pt x="4239" y="500"/>
                    <a:pt x="281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53"/>
            <p:cNvSpPr/>
            <p:nvPr/>
          </p:nvSpPr>
          <p:spPr>
            <a:xfrm>
              <a:off x="5090382" y="2516524"/>
              <a:ext cx="216606" cy="216576"/>
            </a:xfrm>
            <a:custGeom>
              <a:rect b="b" l="l" r="r" t="t"/>
              <a:pathLst>
                <a:path extrusionOk="0" h="7264" w="7265">
                  <a:moveTo>
                    <a:pt x="3620" y="1"/>
                  </a:moveTo>
                  <a:cubicBezTo>
                    <a:pt x="1620" y="1"/>
                    <a:pt x="1" y="1644"/>
                    <a:pt x="1" y="3644"/>
                  </a:cubicBezTo>
                  <a:cubicBezTo>
                    <a:pt x="1" y="5645"/>
                    <a:pt x="1620" y="7264"/>
                    <a:pt x="3620" y="7264"/>
                  </a:cubicBezTo>
                  <a:cubicBezTo>
                    <a:pt x="5621" y="7264"/>
                    <a:pt x="7264" y="5645"/>
                    <a:pt x="7264" y="3644"/>
                  </a:cubicBezTo>
                  <a:cubicBezTo>
                    <a:pt x="7264" y="1644"/>
                    <a:pt x="5621" y="1"/>
                    <a:pt x="362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53"/>
            <p:cNvSpPr/>
            <p:nvPr/>
          </p:nvSpPr>
          <p:spPr>
            <a:xfrm>
              <a:off x="5150729" y="2522218"/>
              <a:ext cx="156946" cy="211597"/>
            </a:xfrm>
            <a:custGeom>
              <a:rect b="b" l="l" r="r" t="t"/>
              <a:pathLst>
                <a:path extrusionOk="0" h="7097" w="5264">
                  <a:moveTo>
                    <a:pt x="2787" y="0"/>
                  </a:moveTo>
                  <a:lnTo>
                    <a:pt x="2787" y="0"/>
                  </a:lnTo>
                  <a:cubicBezTo>
                    <a:pt x="3978" y="595"/>
                    <a:pt x="4788" y="1810"/>
                    <a:pt x="4788" y="3239"/>
                  </a:cubicBezTo>
                  <a:cubicBezTo>
                    <a:pt x="4788" y="5239"/>
                    <a:pt x="3192" y="6882"/>
                    <a:pt x="1168" y="6882"/>
                  </a:cubicBezTo>
                  <a:cubicBezTo>
                    <a:pt x="739" y="6882"/>
                    <a:pt x="358" y="6811"/>
                    <a:pt x="1" y="6692"/>
                  </a:cubicBezTo>
                  <a:lnTo>
                    <a:pt x="1" y="6692"/>
                  </a:lnTo>
                  <a:cubicBezTo>
                    <a:pt x="501" y="6930"/>
                    <a:pt x="1049" y="7097"/>
                    <a:pt x="1644" y="7097"/>
                  </a:cubicBezTo>
                  <a:cubicBezTo>
                    <a:pt x="3621" y="7097"/>
                    <a:pt x="5264" y="5477"/>
                    <a:pt x="5264" y="3453"/>
                  </a:cubicBezTo>
                  <a:cubicBezTo>
                    <a:pt x="5264" y="1858"/>
                    <a:pt x="4216" y="500"/>
                    <a:pt x="2787"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53"/>
            <p:cNvSpPr/>
            <p:nvPr/>
          </p:nvSpPr>
          <p:spPr>
            <a:xfrm>
              <a:off x="5066947" y="2534979"/>
              <a:ext cx="132826" cy="181096"/>
            </a:xfrm>
            <a:custGeom>
              <a:rect b="b" l="l" r="r" t="t"/>
              <a:pathLst>
                <a:path extrusionOk="0" h="6074" w="4455">
                  <a:moveTo>
                    <a:pt x="2311" y="1"/>
                  </a:moveTo>
                  <a:cubicBezTo>
                    <a:pt x="1954" y="239"/>
                    <a:pt x="1668" y="525"/>
                    <a:pt x="1501" y="763"/>
                  </a:cubicBezTo>
                  <a:cubicBezTo>
                    <a:pt x="1" y="2668"/>
                    <a:pt x="787" y="4311"/>
                    <a:pt x="1501" y="5264"/>
                  </a:cubicBezTo>
                  <a:cubicBezTo>
                    <a:pt x="1858" y="5764"/>
                    <a:pt x="2311" y="6073"/>
                    <a:pt x="2311" y="6073"/>
                  </a:cubicBezTo>
                  <a:cubicBezTo>
                    <a:pt x="2620" y="5764"/>
                    <a:pt x="2930" y="5550"/>
                    <a:pt x="3144" y="5264"/>
                  </a:cubicBezTo>
                  <a:cubicBezTo>
                    <a:pt x="4454" y="3454"/>
                    <a:pt x="3811" y="1715"/>
                    <a:pt x="3144" y="787"/>
                  </a:cubicBezTo>
                  <a:cubicBezTo>
                    <a:pt x="2739" y="263"/>
                    <a:pt x="2311" y="1"/>
                    <a:pt x="2311"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53"/>
            <p:cNvSpPr/>
            <p:nvPr/>
          </p:nvSpPr>
          <p:spPr>
            <a:xfrm>
              <a:off x="4958330" y="2510859"/>
              <a:ext cx="351489" cy="227220"/>
            </a:xfrm>
            <a:custGeom>
              <a:rect b="b" l="l" r="r" t="t"/>
              <a:pathLst>
                <a:path extrusionOk="0" h="7621" w="11789">
                  <a:moveTo>
                    <a:pt x="5954" y="1096"/>
                  </a:moveTo>
                  <a:cubicBezTo>
                    <a:pt x="6787" y="1715"/>
                    <a:pt x="7287" y="2739"/>
                    <a:pt x="7287" y="3834"/>
                  </a:cubicBezTo>
                  <a:cubicBezTo>
                    <a:pt x="7287" y="4930"/>
                    <a:pt x="6740" y="5954"/>
                    <a:pt x="5954" y="6573"/>
                  </a:cubicBezTo>
                  <a:cubicBezTo>
                    <a:pt x="5144" y="5954"/>
                    <a:pt x="4596" y="4977"/>
                    <a:pt x="4596" y="3834"/>
                  </a:cubicBezTo>
                  <a:cubicBezTo>
                    <a:pt x="4596" y="3120"/>
                    <a:pt x="4811" y="2429"/>
                    <a:pt x="5239" y="1834"/>
                  </a:cubicBezTo>
                  <a:cubicBezTo>
                    <a:pt x="5430" y="1548"/>
                    <a:pt x="5668" y="1310"/>
                    <a:pt x="5954" y="1096"/>
                  </a:cubicBezTo>
                  <a:close/>
                  <a:moveTo>
                    <a:pt x="3810" y="0"/>
                  </a:moveTo>
                  <a:cubicBezTo>
                    <a:pt x="1691" y="0"/>
                    <a:pt x="0" y="1691"/>
                    <a:pt x="0" y="3810"/>
                  </a:cubicBezTo>
                  <a:cubicBezTo>
                    <a:pt x="0" y="4144"/>
                    <a:pt x="24" y="4430"/>
                    <a:pt x="119" y="4763"/>
                  </a:cubicBezTo>
                  <a:cubicBezTo>
                    <a:pt x="139" y="4842"/>
                    <a:pt x="208" y="4888"/>
                    <a:pt x="271" y="4888"/>
                  </a:cubicBezTo>
                  <a:cubicBezTo>
                    <a:pt x="285" y="4888"/>
                    <a:pt x="298" y="4886"/>
                    <a:pt x="310" y="4882"/>
                  </a:cubicBezTo>
                  <a:cubicBezTo>
                    <a:pt x="405" y="4858"/>
                    <a:pt x="476" y="4763"/>
                    <a:pt x="429" y="4668"/>
                  </a:cubicBezTo>
                  <a:cubicBezTo>
                    <a:pt x="381" y="4406"/>
                    <a:pt x="310" y="4096"/>
                    <a:pt x="310" y="3810"/>
                  </a:cubicBezTo>
                  <a:cubicBezTo>
                    <a:pt x="310" y="1905"/>
                    <a:pt x="1858" y="357"/>
                    <a:pt x="3763" y="357"/>
                  </a:cubicBezTo>
                  <a:cubicBezTo>
                    <a:pt x="4430" y="357"/>
                    <a:pt x="5049" y="524"/>
                    <a:pt x="5597" y="857"/>
                  </a:cubicBezTo>
                  <a:cubicBezTo>
                    <a:pt x="5311" y="1072"/>
                    <a:pt x="5073" y="1334"/>
                    <a:pt x="4882" y="1643"/>
                  </a:cubicBezTo>
                  <a:cubicBezTo>
                    <a:pt x="4430" y="2286"/>
                    <a:pt x="4192" y="3025"/>
                    <a:pt x="4192" y="3810"/>
                  </a:cubicBezTo>
                  <a:cubicBezTo>
                    <a:pt x="4192" y="5001"/>
                    <a:pt x="4715" y="6049"/>
                    <a:pt x="5597" y="6763"/>
                  </a:cubicBezTo>
                  <a:cubicBezTo>
                    <a:pt x="5049" y="7073"/>
                    <a:pt x="4430" y="7263"/>
                    <a:pt x="3763" y="7263"/>
                  </a:cubicBezTo>
                  <a:cubicBezTo>
                    <a:pt x="2453" y="7263"/>
                    <a:pt x="1262" y="6549"/>
                    <a:pt x="667" y="5382"/>
                  </a:cubicBezTo>
                  <a:cubicBezTo>
                    <a:pt x="649" y="5309"/>
                    <a:pt x="575" y="5278"/>
                    <a:pt x="499" y="5278"/>
                  </a:cubicBezTo>
                  <a:cubicBezTo>
                    <a:pt x="475" y="5278"/>
                    <a:pt x="451" y="5281"/>
                    <a:pt x="429" y="5287"/>
                  </a:cubicBezTo>
                  <a:cubicBezTo>
                    <a:pt x="357" y="5335"/>
                    <a:pt x="310" y="5454"/>
                    <a:pt x="357" y="5525"/>
                  </a:cubicBezTo>
                  <a:cubicBezTo>
                    <a:pt x="1000" y="6811"/>
                    <a:pt x="2310" y="7621"/>
                    <a:pt x="3739" y="7621"/>
                  </a:cubicBezTo>
                  <a:cubicBezTo>
                    <a:pt x="4525" y="7621"/>
                    <a:pt x="5263" y="7383"/>
                    <a:pt x="5859" y="6954"/>
                  </a:cubicBezTo>
                  <a:cubicBezTo>
                    <a:pt x="6454" y="7383"/>
                    <a:pt x="7192" y="7621"/>
                    <a:pt x="7978" y="7621"/>
                  </a:cubicBezTo>
                  <a:cubicBezTo>
                    <a:pt x="10074" y="7621"/>
                    <a:pt x="11788" y="5930"/>
                    <a:pt x="11788" y="3810"/>
                  </a:cubicBezTo>
                  <a:cubicBezTo>
                    <a:pt x="11788" y="1691"/>
                    <a:pt x="10169" y="24"/>
                    <a:pt x="8049" y="24"/>
                  </a:cubicBezTo>
                  <a:cubicBezTo>
                    <a:pt x="7883" y="24"/>
                    <a:pt x="7668" y="24"/>
                    <a:pt x="7502" y="48"/>
                  </a:cubicBezTo>
                  <a:cubicBezTo>
                    <a:pt x="7406" y="48"/>
                    <a:pt x="7335" y="143"/>
                    <a:pt x="7335" y="262"/>
                  </a:cubicBezTo>
                  <a:cubicBezTo>
                    <a:pt x="7335" y="381"/>
                    <a:pt x="7430" y="405"/>
                    <a:pt x="7549" y="405"/>
                  </a:cubicBezTo>
                  <a:cubicBezTo>
                    <a:pt x="7740" y="381"/>
                    <a:pt x="7883" y="381"/>
                    <a:pt x="8049" y="381"/>
                  </a:cubicBezTo>
                  <a:cubicBezTo>
                    <a:pt x="9955" y="381"/>
                    <a:pt x="11503" y="1929"/>
                    <a:pt x="11503" y="3834"/>
                  </a:cubicBezTo>
                  <a:cubicBezTo>
                    <a:pt x="11503" y="5739"/>
                    <a:pt x="9955" y="7287"/>
                    <a:pt x="8049" y="7287"/>
                  </a:cubicBezTo>
                  <a:cubicBezTo>
                    <a:pt x="7406" y="7287"/>
                    <a:pt x="6787" y="7121"/>
                    <a:pt x="6240" y="6787"/>
                  </a:cubicBezTo>
                  <a:cubicBezTo>
                    <a:pt x="7097" y="6073"/>
                    <a:pt x="7645" y="5025"/>
                    <a:pt x="7645" y="3834"/>
                  </a:cubicBezTo>
                  <a:cubicBezTo>
                    <a:pt x="7645" y="2643"/>
                    <a:pt x="7097" y="1572"/>
                    <a:pt x="6240" y="881"/>
                  </a:cubicBezTo>
                  <a:cubicBezTo>
                    <a:pt x="6430" y="762"/>
                    <a:pt x="6621" y="691"/>
                    <a:pt x="6811" y="595"/>
                  </a:cubicBezTo>
                  <a:cubicBezTo>
                    <a:pt x="6906" y="572"/>
                    <a:pt x="6954" y="453"/>
                    <a:pt x="6906" y="357"/>
                  </a:cubicBezTo>
                  <a:cubicBezTo>
                    <a:pt x="6872" y="288"/>
                    <a:pt x="6798" y="243"/>
                    <a:pt x="6734" y="243"/>
                  </a:cubicBezTo>
                  <a:cubicBezTo>
                    <a:pt x="6710" y="243"/>
                    <a:pt x="6687" y="249"/>
                    <a:pt x="6668" y="262"/>
                  </a:cubicBezTo>
                  <a:cubicBezTo>
                    <a:pt x="6382" y="357"/>
                    <a:pt x="6144" y="500"/>
                    <a:pt x="5906" y="643"/>
                  </a:cubicBezTo>
                  <a:cubicBezTo>
                    <a:pt x="5311" y="238"/>
                    <a:pt x="4573" y="0"/>
                    <a:pt x="3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53"/>
            <p:cNvSpPr/>
            <p:nvPr/>
          </p:nvSpPr>
          <p:spPr>
            <a:xfrm>
              <a:off x="4993810" y="2609547"/>
              <a:ext cx="68217" cy="10674"/>
            </a:xfrm>
            <a:custGeom>
              <a:rect b="b" l="l" r="r" t="t"/>
              <a:pathLst>
                <a:path extrusionOk="0" h="358" w="2288">
                  <a:moveTo>
                    <a:pt x="168" y="0"/>
                  </a:moveTo>
                  <a:cubicBezTo>
                    <a:pt x="72" y="0"/>
                    <a:pt x="25" y="48"/>
                    <a:pt x="1" y="143"/>
                  </a:cubicBezTo>
                  <a:cubicBezTo>
                    <a:pt x="1" y="262"/>
                    <a:pt x="72" y="358"/>
                    <a:pt x="168" y="358"/>
                  </a:cubicBezTo>
                  <a:lnTo>
                    <a:pt x="2073" y="358"/>
                  </a:lnTo>
                  <a:cubicBezTo>
                    <a:pt x="2168" y="358"/>
                    <a:pt x="2216" y="286"/>
                    <a:pt x="2263" y="191"/>
                  </a:cubicBezTo>
                  <a:cubicBezTo>
                    <a:pt x="2287" y="72"/>
                    <a:pt x="2192" y="0"/>
                    <a:pt x="207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53"/>
            <p:cNvSpPr/>
            <p:nvPr/>
          </p:nvSpPr>
          <p:spPr>
            <a:xfrm>
              <a:off x="4993810" y="2630836"/>
              <a:ext cx="46899" cy="10674"/>
            </a:xfrm>
            <a:custGeom>
              <a:rect b="b" l="l" r="r" t="t"/>
              <a:pathLst>
                <a:path extrusionOk="0" h="358" w="1573">
                  <a:moveTo>
                    <a:pt x="168" y="1"/>
                  </a:moveTo>
                  <a:cubicBezTo>
                    <a:pt x="72" y="1"/>
                    <a:pt x="25" y="48"/>
                    <a:pt x="1" y="144"/>
                  </a:cubicBezTo>
                  <a:cubicBezTo>
                    <a:pt x="1" y="263"/>
                    <a:pt x="72" y="358"/>
                    <a:pt x="168" y="358"/>
                  </a:cubicBezTo>
                  <a:lnTo>
                    <a:pt x="1358" y="358"/>
                  </a:lnTo>
                  <a:cubicBezTo>
                    <a:pt x="1454" y="358"/>
                    <a:pt x="1501" y="286"/>
                    <a:pt x="1549" y="191"/>
                  </a:cubicBezTo>
                  <a:cubicBezTo>
                    <a:pt x="1573" y="72"/>
                    <a:pt x="1477" y="1"/>
                    <a:pt x="1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53"/>
            <p:cNvSpPr/>
            <p:nvPr/>
          </p:nvSpPr>
          <p:spPr>
            <a:xfrm>
              <a:off x="5208958" y="2609547"/>
              <a:ext cx="69618" cy="10674"/>
            </a:xfrm>
            <a:custGeom>
              <a:rect b="b" l="l" r="r" t="t"/>
              <a:pathLst>
                <a:path extrusionOk="0" h="358" w="2335">
                  <a:moveTo>
                    <a:pt x="215" y="0"/>
                  </a:moveTo>
                  <a:cubicBezTo>
                    <a:pt x="120" y="0"/>
                    <a:pt x="72" y="48"/>
                    <a:pt x="48" y="143"/>
                  </a:cubicBezTo>
                  <a:cubicBezTo>
                    <a:pt x="1" y="262"/>
                    <a:pt x="96" y="358"/>
                    <a:pt x="215" y="358"/>
                  </a:cubicBezTo>
                  <a:lnTo>
                    <a:pt x="2120" y="358"/>
                  </a:lnTo>
                  <a:cubicBezTo>
                    <a:pt x="2215" y="358"/>
                    <a:pt x="2263" y="286"/>
                    <a:pt x="2311" y="191"/>
                  </a:cubicBezTo>
                  <a:cubicBezTo>
                    <a:pt x="2335" y="119"/>
                    <a:pt x="2239" y="0"/>
                    <a:pt x="21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53"/>
            <p:cNvSpPr/>
            <p:nvPr/>
          </p:nvSpPr>
          <p:spPr>
            <a:xfrm>
              <a:off x="5230276" y="2630836"/>
              <a:ext cx="48300" cy="10674"/>
            </a:xfrm>
            <a:custGeom>
              <a:rect b="b" l="l" r="r" t="t"/>
              <a:pathLst>
                <a:path extrusionOk="0" h="358" w="1620">
                  <a:moveTo>
                    <a:pt x="214" y="1"/>
                  </a:moveTo>
                  <a:cubicBezTo>
                    <a:pt x="119" y="1"/>
                    <a:pt x="72" y="48"/>
                    <a:pt x="48" y="144"/>
                  </a:cubicBezTo>
                  <a:cubicBezTo>
                    <a:pt x="0" y="263"/>
                    <a:pt x="95" y="358"/>
                    <a:pt x="214" y="358"/>
                  </a:cubicBezTo>
                  <a:lnTo>
                    <a:pt x="1381" y="358"/>
                  </a:lnTo>
                  <a:cubicBezTo>
                    <a:pt x="1477" y="358"/>
                    <a:pt x="1548" y="286"/>
                    <a:pt x="1548" y="191"/>
                  </a:cubicBezTo>
                  <a:cubicBezTo>
                    <a:pt x="1620" y="72"/>
                    <a:pt x="1524"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1" name="Google Shape;3811;p53"/>
          <p:cNvGrpSpPr/>
          <p:nvPr/>
        </p:nvGrpSpPr>
        <p:grpSpPr>
          <a:xfrm>
            <a:off x="4022564" y="2449797"/>
            <a:ext cx="353606" cy="352890"/>
            <a:chOff x="4365452" y="2449797"/>
            <a:chExt cx="353606" cy="352890"/>
          </a:xfrm>
        </p:grpSpPr>
        <p:sp>
          <p:nvSpPr>
            <p:cNvPr id="3812" name="Google Shape;3812;p53"/>
            <p:cNvSpPr/>
            <p:nvPr/>
          </p:nvSpPr>
          <p:spPr>
            <a:xfrm>
              <a:off x="4635966" y="2486708"/>
              <a:ext cx="67471" cy="67471"/>
            </a:xfrm>
            <a:custGeom>
              <a:rect b="b" l="l" r="r" t="t"/>
              <a:pathLst>
                <a:path extrusionOk="0" h="2263" w="2263">
                  <a:moveTo>
                    <a:pt x="1120" y="0"/>
                  </a:moveTo>
                  <a:cubicBezTo>
                    <a:pt x="501" y="0"/>
                    <a:pt x="0" y="501"/>
                    <a:pt x="0" y="1143"/>
                  </a:cubicBezTo>
                  <a:cubicBezTo>
                    <a:pt x="0" y="1763"/>
                    <a:pt x="501" y="2263"/>
                    <a:pt x="1120" y="2263"/>
                  </a:cubicBezTo>
                  <a:cubicBezTo>
                    <a:pt x="1739" y="2263"/>
                    <a:pt x="2263" y="1763"/>
                    <a:pt x="2263" y="1143"/>
                  </a:cubicBezTo>
                  <a:cubicBezTo>
                    <a:pt x="2263" y="501"/>
                    <a:pt x="1739" y="0"/>
                    <a:pt x="1120"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53"/>
            <p:cNvSpPr/>
            <p:nvPr/>
          </p:nvSpPr>
          <p:spPr>
            <a:xfrm>
              <a:off x="4649443" y="2487424"/>
              <a:ext cx="53995" cy="66756"/>
            </a:xfrm>
            <a:custGeom>
              <a:rect b="b" l="l" r="r" t="t"/>
              <a:pathLst>
                <a:path extrusionOk="0" h="2239" w="1811">
                  <a:moveTo>
                    <a:pt x="1" y="2024"/>
                  </a:moveTo>
                  <a:cubicBezTo>
                    <a:pt x="5" y="2027"/>
                    <a:pt x="9" y="2030"/>
                    <a:pt x="13" y="2032"/>
                  </a:cubicBezTo>
                  <a:lnTo>
                    <a:pt x="13" y="2032"/>
                  </a:lnTo>
                  <a:cubicBezTo>
                    <a:pt x="9" y="2029"/>
                    <a:pt x="5" y="2027"/>
                    <a:pt x="1" y="2024"/>
                  </a:cubicBezTo>
                  <a:close/>
                  <a:moveTo>
                    <a:pt x="906" y="0"/>
                  </a:moveTo>
                  <a:lnTo>
                    <a:pt x="906" y="0"/>
                  </a:lnTo>
                  <a:cubicBezTo>
                    <a:pt x="1215" y="215"/>
                    <a:pt x="1382" y="548"/>
                    <a:pt x="1382" y="929"/>
                  </a:cubicBezTo>
                  <a:cubicBezTo>
                    <a:pt x="1382" y="1548"/>
                    <a:pt x="882" y="2072"/>
                    <a:pt x="263" y="2072"/>
                  </a:cubicBezTo>
                  <a:cubicBezTo>
                    <a:pt x="173" y="2072"/>
                    <a:pt x="83" y="2072"/>
                    <a:pt x="13" y="2032"/>
                  </a:cubicBezTo>
                  <a:lnTo>
                    <a:pt x="13" y="2032"/>
                  </a:lnTo>
                  <a:cubicBezTo>
                    <a:pt x="201" y="2147"/>
                    <a:pt x="435" y="2239"/>
                    <a:pt x="668" y="2239"/>
                  </a:cubicBezTo>
                  <a:cubicBezTo>
                    <a:pt x="1311" y="2239"/>
                    <a:pt x="1811" y="1739"/>
                    <a:pt x="1811" y="1119"/>
                  </a:cubicBezTo>
                  <a:cubicBezTo>
                    <a:pt x="1811" y="572"/>
                    <a:pt x="1454" y="119"/>
                    <a:pt x="906"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53"/>
            <p:cNvSpPr/>
            <p:nvPr/>
          </p:nvSpPr>
          <p:spPr>
            <a:xfrm>
              <a:off x="4420819" y="2692613"/>
              <a:ext cx="28444" cy="28444"/>
            </a:xfrm>
            <a:custGeom>
              <a:rect b="b" l="l" r="r" t="t"/>
              <a:pathLst>
                <a:path extrusionOk="0" h="954" w="954">
                  <a:moveTo>
                    <a:pt x="477" y="1"/>
                  </a:moveTo>
                  <a:cubicBezTo>
                    <a:pt x="215" y="1"/>
                    <a:pt x="1" y="215"/>
                    <a:pt x="1" y="477"/>
                  </a:cubicBezTo>
                  <a:cubicBezTo>
                    <a:pt x="1" y="739"/>
                    <a:pt x="215" y="953"/>
                    <a:pt x="477" y="953"/>
                  </a:cubicBezTo>
                  <a:cubicBezTo>
                    <a:pt x="739" y="953"/>
                    <a:pt x="953" y="739"/>
                    <a:pt x="953" y="477"/>
                  </a:cubicBezTo>
                  <a:cubicBezTo>
                    <a:pt x="953" y="215"/>
                    <a:pt x="739" y="1"/>
                    <a:pt x="47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53"/>
            <p:cNvSpPr/>
            <p:nvPr/>
          </p:nvSpPr>
          <p:spPr>
            <a:xfrm>
              <a:off x="4422966" y="2693329"/>
              <a:ext cx="26297" cy="27728"/>
            </a:xfrm>
            <a:custGeom>
              <a:rect b="b" l="l" r="r" t="t"/>
              <a:pathLst>
                <a:path extrusionOk="0" h="930" w="882">
                  <a:moveTo>
                    <a:pt x="476" y="0"/>
                  </a:moveTo>
                  <a:cubicBezTo>
                    <a:pt x="500" y="72"/>
                    <a:pt x="500" y="119"/>
                    <a:pt x="500" y="191"/>
                  </a:cubicBezTo>
                  <a:cubicBezTo>
                    <a:pt x="500" y="453"/>
                    <a:pt x="286" y="667"/>
                    <a:pt x="24" y="667"/>
                  </a:cubicBezTo>
                  <a:lnTo>
                    <a:pt x="0" y="667"/>
                  </a:lnTo>
                  <a:cubicBezTo>
                    <a:pt x="48" y="810"/>
                    <a:pt x="238" y="929"/>
                    <a:pt x="405" y="929"/>
                  </a:cubicBezTo>
                  <a:cubicBezTo>
                    <a:pt x="691" y="929"/>
                    <a:pt x="881" y="715"/>
                    <a:pt x="881" y="453"/>
                  </a:cubicBezTo>
                  <a:cubicBezTo>
                    <a:pt x="881" y="191"/>
                    <a:pt x="691" y="0"/>
                    <a:pt x="47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53"/>
            <p:cNvSpPr/>
            <p:nvPr/>
          </p:nvSpPr>
          <p:spPr>
            <a:xfrm>
              <a:off x="4467689" y="2579732"/>
              <a:ext cx="28414" cy="28414"/>
            </a:xfrm>
            <a:custGeom>
              <a:rect b="b" l="l" r="r" t="t"/>
              <a:pathLst>
                <a:path extrusionOk="0" h="953" w="953">
                  <a:moveTo>
                    <a:pt x="477" y="0"/>
                  </a:moveTo>
                  <a:cubicBezTo>
                    <a:pt x="215" y="0"/>
                    <a:pt x="0" y="214"/>
                    <a:pt x="0" y="476"/>
                  </a:cubicBezTo>
                  <a:cubicBezTo>
                    <a:pt x="0" y="738"/>
                    <a:pt x="215" y="953"/>
                    <a:pt x="477" y="953"/>
                  </a:cubicBezTo>
                  <a:cubicBezTo>
                    <a:pt x="762" y="953"/>
                    <a:pt x="953" y="738"/>
                    <a:pt x="953" y="476"/>
                  </a:cubicBezTo>
                  <a:cubicBezTo>
                    <a:pt x="953" y="214"/>
                    <a:pt x="762"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53"/>
            <p:cNvSpPr/>
            <p:nvPr/>
          </p:nvSpPr>
          <p:spPr>
            <a:xfrm>
              <a:off x="4469090" y="2581134"/>
              <a:ext cx="26327" cy="27012"/>
            </a:xfrm>
            <a:custGeom>
              <a:rect b="b" l="l" r="r" t="t"/>
              <a:pathLst>
                <a:path extrusionOk="0" h="906" w="883">
                  <a:moveTo>
                    <a:pt x="477" y="1"/>
                  </a:moveTo>
                  <a:cubicBezTo>
                    <a:pt x="501" y="48"/>
                    <a:pt x="501" y="120"/>
                    <a:pt x="501" y="167"/>
                  </a:cubicBezTo>
                  <a:cubicBezTo>
                    <a:pt x="501" y="429"/>
                    <a:pt x="287" y="644"/>
                    <a:pt x="25" y="644"/>
                  </a:cubicBezTo>
                  <a:lnTo>
                    <a:pt x="1" y="644"/>
                  </a:lnTo>
                  <a:cubicBezTo>
                    <a:pt x="49" y="787"/>
                    <a:pt x="239" y="906"/>
                    <a:pt x="406" y="906"/>
                  </a:cubicBezTo>
                  <a:cubicBezTo>
                    <a:pt x="692" y="906"/>
                    <a:pt x="882" y="715"/>
                    <a:pt x="882" y="429"/>
                  </a:cubicBezTo>
                  <a:cubicBezTo>
                    <a:pt x="882" y="191"/>
                    <a:pt x="715"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53"/>
            <p:cNvSpPr/>
            <p:nvPr/>
          </p:nvSpPr>
          <p:spPr>
            <a:xfrm>
              <a:off x="4529466" y="2618075"/>
              <a:ext cx="28414" cy="28414"/>
            </a:xfrm>
            <a:custGeom>
              <a:rect b="b" l="l" r="r" t="t"/>
              <a:pathLst>
                <a:path extrusionOk="0" h="953" w="953">
                  <a:moveTo>
                    <a:pt x="477" y="0"/>
                  </a:moveTo>
                  <a:cubicBezTo>
                    <a:pt x="215" y="0"/>
                    <a:pt x="0" y="214"/>
                    <a:pt x="0" y="476"/>
                  </a:cubicBezTo>
                  <a:cubicBezTo>
                    <a:pt x="0" y="738"/>
                    <a:pt x="215" y="953"/>
                    <a:pt x="477" y="953"/>
                  </a:cubicBezTo>
                  <a:cubicBezTo>
                    <a:pt x="738" y="953"/>
                    <a:pt x="953" y="738"/>
                    <a:pt x="953" y="476"/>
                  </a:cubicBezTo>
                  <a:cubicBezTo>
                    <a:pt x="953" y="214"/>
                    <a:pt x="738"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53"/>
            <p:cNvSpPr/>
            <p:nvPr/>
          </p:nvSpPr>
          <p:spPr>
            <a:xfrm>
              <a:off x="4530868" y="2618761"/>
              <a:ext cx="27012" cy="27728"/>
            </a:xfrm>
            <a:custGeom>
              <a:rect b="b" l="l" r="r" t="t"/>
              <a:pathLst>
                <a:path extrusionOk="0" h="930" w="906">
                  <a:moveTo>
                    <a:pt x="477" y="1"/>
                  </a:moveTo>
                  <a:cubicBezTo>
                    <a:pt x="525" y="72"/>
                    <a:pt x="525" y="120"/>
                    <a:pt x="525" y="191"/>
                  </a:cubicBezTo>
                  <a:cubicBezTo>
                    <a:pt x="525" y="453"/>
                    <a:pt x="310" y="668"/>
                    <a:pt x="48" y="668"/>
                  </a:cubicBezTo>
                  <a:lnTo>
                    <a:pt x="1" y="668"/>
                  </a:lnTo>
                  <a:cubicBezTo>
                    <a:pt x="72" y="811"/>
                    <a:pt x="239" y="930"/>
                    <a:pt x="430" y="930"/>
                  </a:cubicBezTo>
                  <a:cubicBezTo>
                    <a:pt x="691" y="930"/>
                    <a:pt x="906" y="715"/>
                    <a:pt x="906" y="453"/>
                  </a:cubicBezTo>
                  <a:cubicBezTo>
                    <a:pt x="906" y="191"/>
                    <a:pt x="691"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53"/>
            <p:cNvSpPr/>
            <p:nvPr/>
          </p:nvSpPr>
          <p:spPr>
            <a:xfrm>
              <a:off x="4574189" y="2543507"/>
              <a:ext cx="28444" cy="28444"/>
            </a:xfrm>
            <a:custGeom>
              <a:rect b="b" l="l" r="r" t="t"/>
              <a:pathLst>
                <a:path extrusionOk="0" h="954" w="954">
                  <a:moveTo>
                    <a:pt x="477" y="1"/>
                  </a:moveTo>
                  <a:cubicBezTo>
                    <a:pt x="215" y="1"/>
                    <a:pt x="1" y="215"/>
                    <a:pt x="1" y="477"/>
                  </a:cubicBezTo>
                  <a:cubicBezTo>
                    <a:pt x="1" y="739"/>
                    <a:pt x="215" y="953"/>
                    <a:pt x="477" y="953"/>
                  </a:cubicBezTo>
                  <a:cubicBezTo>
                    <a:pt x="763" y="953"/>
                    <a:pt x="953" y="739"/>
                    <a:pt x="953" y="477"/>
                  </a:cubicBezTo>
                  <a:cubicBezTo>
                    <a:pt x="953" y="215"/>
                    <a:pt x="763" y="1"/>
                    <a:pt x="47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53"/>
            <p:cNvSpPr/>
            <p:nvPr/>
          </p:nvSpPr>
          <p:spPr>
            <a:xfrm>
              <a:off x="4576306" y="2544222"/>
              <a:ext cx="27012" cy="27728"/>
            </a:xfrm>
            <a:custGeom>
              <a:rect b="b" l="l" r="r" t="t"/>
              <a:pathLst>
                <a:path extrusionOk="0" h="930" w="906">
                  <a:moveTo>
                    <a:pt x="477" y="0"/>
                  </a:moveTo>
                  <a:cubicBezTo>
                    <a:pt x="501" y="72"/>
                    <a:pt x="501" y="119"/>
                    <a:pt x="501" y="191"/>
                  </a:cubicBezTo>
                  <a:cubicBezTo>
                    <a:pt x="501" y="453"/>
                    <a:pt x="311" y="667"/>
                    <a:pt x="25" y="667"/>
                  </a:cubicBezTo>
                  <a:lnTo>
                    <a:pt x="1" y="667"/>
                  </a:lnTo>
                  <a:cubicBezTo>
                    <a:pt x="72" y="810"/>
                    <a:pt x="239" y="929"/>
                    <a:pt x="430" y="929"/>
                  </a:cubicBezTo>
                  <a:cubicBezTo>
                    <a:pt x="692" y="929"/>
                    <a:pt x="906" y="715"/>
                    <a:pt x="906" y="453"/>
                  </a:cubicBezTo>
                  <a:cubicBezTo>
                    <a:pt x="906" y="191"/>
                    <a:pt x="715"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53"/>
            <p:cNvSpPr/>
            <p:nvPr/>
          </p:nvSpPr>
          <p:spPr>
            <a:xfrm>
              <a:off x="4655138" y="2505880"/>
              <a:ext cx="28414" cy="29129"/>
            </a:xfrm>
            <a:custGeom>
              <a:rect b="b" l="l" r="r" t="t"/>
              <a:pathLst>
                <a:path extrusionOk="0" h="977" w="953">
                  <a:moveTo>
                    <a:pt x="477" y="0"/>
                  </a:moveTo>
                  <a:cubicBezTo>
                    <a:pt x="215" y="0"/>
                    <a:pt x="0" y="215"/>
                    <a:pt x="0" y="500"/>
                  </a:cubicBezTo>
                  <a:cubicBezTo>
                    <a:pt x="0" y="762"/>
                    <a:pt x="215" y="977"/>
                    <a:pt x="477" y="977"/>
                  </a:cubicBezTo>
                  <a:cubicBezTo>
                    <a:pt x="739" y="977"/>
                    <a:pt x="953" y="762"/>
                    <a:pt x="953" y="500"/>
                  </a:cubicBezTo>
                  <a:cubicBezTo>
                    <a:pt x="953" y="215"/>
                    <a:pt x="739"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53"/>
            <p:cNvSpPr/>
            <p:nvPr/>
          </p:nvSpPr>
          <p:spPr>
            <a:xfrm>
              <a:off x="4656569" y="2507311"/>
              <a:ext cx="26297" cy="27698"/>
            </a:xfrm>
            <a:custGeom>
              <a:rect b="b" l="l" r="r" t="t"/>
              <a:pathLst>
                <a:path extrusionOk="0" h="929" w="882">
                  <a:moveTo>
                    <a:pt x="476" y="0"/>
                  </a:moveTo>
                  <a:cubicBezTo>
                    <a:pt x="500" y="48"/>
                    <a:pt x="500" y="119"/>
                    <a:pt x="500" y="167"/>
                  </a:cubicBezTo>
                  <a:cubicBezTo>
                    <a:pt x="500" y="452"/>
                    <a:pt x="286" y="643"/>
                    <a:pt x="24" y="643"/>
                  </a:cubicBezTo>
                  <a:lnTo>
                    <a:pt x="0" y="643"/>
                  </a:lnTo>
                  <a:cubicBezTo>
                    <a:pt x="48" y="810"/>
                    <a:pt x="238" y="929"/>
                    <a:pt x="405" y="929"/>
                  </a:cubicBezTo>
                  <a:cubicBezTo>
                    <a:pt x="667" y="929"/>
                    <a:pt x="881" y="714"/>
                    <a:pt x="881" y="452"/>
                  </a:cubicBezTo>
                  <a:cubicBezTo>
                    <a:pt x="881" y="167"/>
                    <a:pt x="714" y="0"/>
                    <a:pt x="47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53"/>
            <p:cNvSpPr/>
            <p:nvPr/>
          </p:nvSpPr>
          <p:spPr>
            <a:xfrm>
              <a:off x="4370401" y="2773562"/>
              <a:ext cx="343678" cy="24180"/>
            </a:xfrm>
            <a:custGeom>
              <a:rect b="b" l="l" r="r" t="t"/>
              <a:pathLst>
                <a:path extrusionOk="0" h="811" w="11527">
                  <a:moveTo>
                    <a:pt x="120" y="0"/>
                  </a:moveTo>
                  <a:cubicBezTo>
                    <a:pt x="72" y="0"/>
                    <a:pt x="1" y="48"/>
                    <a:pt x="1" y="119"/>
                  </a:cubicBezTo>
                  <a:lnTo>
                    <a:pt x="1" y="691"/>
                  </a:lnTo>
                  <a:cubicBezTo>
                    <a:pt x="1" y="739"/>
                    <a:pt x="72" y="810"/>
                    <a:pt x="120" y="810"/>
                  </a:cubicBezTo>
                  <a:lnTo>
                    <a:pt x="11408" y="810"/>
                  </a:lnTo>
                  <a:cubicBezTo>
                    <a:pt x="11456" y="810"/>
                    <a:pt x="11527" y="739"/>
                    <a:pt x="11527" y="691"/>
                  </a:cubicBezTo>
                  <a:lnTo>
                    <a:pt x="11527" y="119"/>
                  </a:lnTo>
                  <a:cubicBezTo>
                    <a:pt x="11527" y="48"/>
                    <a:pt x="11456"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53"/>
            <p:cNvSpPr/>
            <p:nvPr/>
          </p:nvSpPr>
          <p:spPr>
            <a:xfrm>
              <a:off x="4696313" y="2772846"/>
              <a:ext cx="17770" cy="23464"/>
            </a:xfrm>
            <a:custGeom>
              <a:rect b="b" l="l" r="r" t="t"/>
              <a:pathLst>
                <a:path extrusionOk="0" h="787" w="596">
                  <a:moveTo>
                    <a:pt x="1" y="1"/>
                  </a:moveTo>
                  <a:cubicBezTo>
                    <a:pt x="48" y="1"/>
                    <a:pt x="120" y="48"/>
                    <a:pt x="120" y="120"/>
                  </a:cubicBezTo>
                  <a:lnTo>
                    <a:pt x="120" y="667"/>
                  </a:lnTo>
                  <a:cubicBezTo>
                    <a:pt x="120" y="739"/>
                    <a:pt x="48" y="786"/>
                    <a:pt x="1" y="786"/>
                  </a:cubicBezTo>
                  <a:lnTo>
                    <a:pt x="477" y="786"/>
                  </a:lnTo>
                  <a:cubicBezTo>
                    <a:pt x="525" y="786"/>
                    <a:pt x="596" y="739"/>
                    <a:pt x="596" y="667"/>
                  </a:cubicBezTo>
                  <a:lnTo>
                    <a:pt x="596" y="120"/>
                  </a:lnTo>
                  <a:cubicBezTo>
                    <a:pt x="596" y="48"/>
                    <a:pt x="525"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53"/>
            <p:cNvSpPr/>
            <p:nvPr/>
          </p:nvSpPr>
          <p:spPr>
            <a:xfrm>
              <a:off x="4430062" y="2733430"/>
              <a:ext cx="10674" cy="18157"/>
            </a:xfrm>
            <a:custGeom>
              <a:rect b="b" l="l" r="r" t="t"/>
              <a:pathLst>
                <a:path extrusionOk="0" h="609" w="358">
                  <a:moveTo>
                    <a:pt x="153" y="0"/>
                  </a:moveTo>
                  <a:cubicBezTo>
                    <a:pt x="64" y="0"/>
                    <a:pt x="0" y="82"/>
                    <a:pt x="0" y="180"/>
                  </a:cubicBezTo>
                  <a:lnTo>
                    <a:pt x="0" y="418"/>
                  </a:lnTo>
                  <a:cubicBezTo>
                    <a:pt x="0" y="513"/>
                    <a:pt x="48" y="608"/>
                    <a:pt x="143" y="608"/>
                  </a:cubicBezTo>
                  <a:cubicBezTo>
                    <a:pt x="262" y="608"/>
                    <a:pt x="357" y="537"/>
                    <a:pt x="357" y="418"/>
                  </a:cubicBezTo>
                  <a:lnTo>
                    <a:pt x="357" y="180"/>
                  </a:lnTo>
                  <a:cubicBezTo>
                    <a:pt x="357" y="84"/>
                    <a:pt x="286" y="37"/>
                    <a:pt x="215" y="13"/>
                  </a:cubicBezTo>
                  <a:cubicBezTo>
                    <a:pt x="193" y="4"/>
                    <a:pt x="172" y="0"/>
                    <a:pt x="1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53"/>
            <p:cNvSpPr/>
            <p:nvPr/>
          </p:nvSpPr>
          <p:spPr>
            <a:xfrm>
              <a:off x="4583432" y="2699709"/>
              <a:ext cx="10674" cy="17800"/>
            </a:xfrm>
            <a:custGeom>
              <a:rect b="b" l="l" r="r" t="t"/>
              <a:pathLst>
                <a:path extrusionOk="0" h="597" w="358">
                  <a:moveTo>
                    <a:pt x="191" y="1"/>
                  </a:moveTo>
                  <a:cubicBezTo>
                    <a:pt x="95" y="1"/>
                    <a:pt x="0" y="96"/>
                    <a:pt x="0" y="191"/>
                  </a:cubicBezTo>
                  <a:lnTo>
                    <a:pt x="0" y="429"/>
                  </a:lnTo>
                  <a:cubicBezTo>
                    <a:pt x="0" y="501"/>
                    <a:pt x="95" y="596"/>
                    <a:pt x="191" y="596"/>
                  </a:cubicBezTo>
                  <a:cubicBezTo>
                    <a:pt x="262" y="596"/>
                    <a:pt x="357" y="501"/>
                    <a:pt x="357" y="429"/>
                  </a:cubicBezTo>
                  <a:lnTo>
                    <a:pt x="357" y="191"/>
                  </a:lnTo>
                  <a:cubicBezTo>
                    <a:pt x="357" y="72"/>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53"/>
            <p:cNvSpPr/>
            <p:nvPr/>
          </p:nvSpPr>
          <p:spPr>
            <a:xfrm>
              <a:off x="4583432" y="2727408"/>
              <a:ext cx="10674" cy="17770"/>
            </a:xfrm>
            <a:custGeom>
              <a:rect b="b" l="l" r="r" t="t"/>
              <a:pathLst>
                <a:path extrusionOk="0" h="596" w="358">
                  <a:moveTo>
                    <a:pt x="191" y="0"/>
                  </a:moveTo>
                  <a:cubicBezTo>
                    <a:pt x="95" y="0"/>
                    <a:pt x="0" y="72"/>
                    <a:pt x="0" y="167"/>
                  </a:cubicBezTo>
                  <a:lnTo>
                    <a:pt x="0" y="405"/>
                  </a:lnTo>
                  <a:cubicBezTo>
                    <a:pt x="0" y="501"/>
                    <a:pt x="95" y="596"/>
                    <a:pt x="191" y="596"/>
                  </a:cubicBezTo>
                  <a:cubicBezTo>
                    <a:pt x="262" y="596"/>
                    <a:pt x="357" y="501"/>
                    <a:pt x="357" y="405"/>
                  </a:cubicBezTo>
                  <a:lnTo>
                    <a:pt x="357" y="167"/>
                  </a:lnTo>
                  <a:cubicBezTo>
                    <a:pt x="357" y="96"/>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53"/>
            <p:cNvSpPr/>
            <p:nvPr/>
          </p:nvSpPr>
          <p:spPr>
            <a:xfrm>
              <a:off x="4583432" y="2672011"/>
              <a:ext cx="10674" cy="17800"/>
            </a:xfrm>
            <a:custGeom>
              <a:rect b="b" l="l" r="r" t="t"/>
              <a:pathLst>
                <a:path extrusionOk="0" h="597" w="358">
                  <a:moveTo>
                    <a:pt x="191" y="1"/>
                  </a:moveTo>
                  <a:cubicBezTo>
                    <a:pt x="95" y="1"/>
                    <a:pt x="0" y="96"/>
                    <a:pt x="0" y="191"/>
                  </a:cubicBezTo>
                  <a:lnTo>
                    <a:pt x="0" y="430"/>
                  </a:lnTo>
                  <a:cubicBezTo>
                    <a:pt x="0" y="525"/>
                    <a:pt x="95" y="596"/>
                    <a:pt x="191" y="596"/>
                  </a:cubicBezTo>
                  <a:cubicBezTo>
                    <a:pt x="262" y="596"/>
                    <a:pt x="357" y="525"/>
                    <a:pt x="357" y="430"/>
                  </a:cubicBezTo>
                  <a:lnTo>
                    <a:pt x="357" y="191"/>
                  </a:lnTo>
                  <a:cubicBezTo>
                    <a:pt x="357" y="72"/>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53"/>
            <p:cNvSpPr/>
            <p:nvPr/>
          </p:nvSpPr>
          <p:spPr>
            <a:xfrm>
              <a:off x="4583432" y="2645058"/>
              <a:ext cx="10674" cy="17770"/>
            </a:xfrm>
            <a:custGeom>
              <a:rect b="b" l="l" r="r" t="t"/>
              <a:pathLst>
                <a:path extrusionOk="0" h="596" w="358">
                  <a:moveTo>
                    <a:pt x="191" y="0"/>
                  </a:moveTo>
                  <a:cubicBezTo>
                    <a:pt x="95" y="0"/>
                    <a:pt x="0" y="71"/>
                    <a:pt x="0" y="167"/>
                  </a:cubicBezTo>
                  <a:lnTo>
                    <a:pt x="0" y="405"/>
                  </a:lnTo>
                  <a:cubicBezTo>
                    <a:pt x="0" y="500"/>
                    <a:pt x="95" y="595"/>
                    <a:pt x="191" y="595"/>
                  </a:cubicBezTo>
                  <a:cubicBezTo>
                    <a:pt x="262" y="595"/>
                    <a:pt x="357" y="500"/>
                    <a:pt x="357" y="405"/>
                  </a:cubicBezTo>
                  <a:lnTo>
                    <a:pt x="357" y="167"/>
                  </a:lnTo>
                  <a:cubicBezTo>
                    <a:pt x="357" y="48"/>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53"/>
            <p:cNvSpPr/>
            <p:nvPr/>
          </p:nvSpPr>
          <p:spPr>
            <a:xfrm>
              <a:off x="4583432" y="2616644"/>
              <a:ext cx="10674" cy="17770"/>
            </a:xfrm>
            <a:custGeom>
              <a:rect b="b" l="l" r="r" t="t"/>
              <a:pathLst>
                <a:path extrusionOk="0" h="596" w="358">
                  <a:moveTo>
                    <a:pt x="191" y="0"/>
                  </a:moveTo>
                  <a:cubicBezTo>
                    <a:pt x="95" y="0"/>
                    <a:pt x="0" y="72"/>
                    <a:pt x="0" y="167"/>
                  </a:cubicBezTo>
                  <a:lnTo>
                    <a:pt x="0" y="405"/>
                  </a:lnTo>
                  <a:cubicBezTo>
                    <a:pt x="0" y="501"/>
                    <a:pt x="95" y="596"/>
                    <a:pt x="191" y="596"/>
                  </a:cubicBezTo>
                  <a:cubicBezTo>
                    <a:pt x="262" y="596"/>
                    <a:pt x="357" y="501"/>
                    <a:pt x="357" y="405"/>
                  </a:cubicBezTo>
                  <a:lnTo>
                    <a:pt x="357" y="167"/>
                  </a:lnTo>
                  <a:cubicBezTo>
                    <a:pt x="357" y="72"/>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53"/>
            <p:cNvSpPr/>
            <p:nvPr/>
          </p:nvSpPr>
          <p:spPr>
            <a:xfrm>
              <a:off x="4583432" y="2588945"/>
              <a:ext cx="10674" cy="17800"/>
            </a:xfrm>
            <a:custGeom>
              <a:rect b="b" l="l" r="r" t="t"/>
              <a:pathLst>
                <a:path extrusionOk="0" h="597" w="358">
                  <a:moveTo>
                    <a:pt x="191" y="1"/>
                  </a:moveTo>
                  <a:cubicBezTo>
                    <a:pt x="95" y="1"/>
                    <a:pt x="0" y="96"/>
                    <a:pt x="0" y="167"/>
                  </a:cubicBezTo>
                  <a:lnTo>
                    <a:pt x="0" y="406"/>
                  </a:lnTo>
                  <a:cubicBezTo>
                    <a:pt x="0" y="501"/>
                    <a:pt x="95" y="596"/>
                    <a:pt x="191" y="596"/>
                  </a:cubicBezTo>
                  <a:cubicBezTo>
                    <a:pt x="262" y="596"/>
                    <a:pt x="357" y="501"/>
                    <a:pt x="357" y="406"/>
                  </a:cubicBezTo>
                  <a:lnTo>
                    <a:pt x="357" y="167"/>
                  </a:lnTo>
                  <a:cubicBezTo>
                    <a:pt x="357" y="96"/>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53"/>
            <p:cNvSpPr/>
            <p:nvPr/>
          </p:nvSpPr>
          <p:spPr>
            <a:xfrm>
              <a:off x="4537993" y="2748010"/>
              <a:ext cx="10674" cy="17770"/>
            </a:xfrm>
            <a:custGeom>
              <a:rect b="b" l="l" r="r" t="t"/>
              <a:pathLst>
                <a:path extrusionOk="0" h="596" w="358">
                  <a:moveTo>
                    <a:pt x="191" y="0"/>
                  </a:moveTo>
                  <a:cubicBezTo>
                    <a:pt x="95" y="0"/>
                    <a:pt x="0" y="72"/>
                    <a:pt x="0" y="167"/>
                  </a:cubicBezTo>
                  <a:lnTo>
                    <a:pt x="0" y="405"/>
                  </a:lnTo>
                  <a:cubicBezTo>
                    <a:pt x="0" y="500"/>
                    <a:pt x="95" y="595"/>
                    <a:pt x="191" y="595"/>
                  </a:cubicBezTo>
                  <a:cubicBezTo>
                    <a:pt x="286" y="595"/>
                    <a:pt x="357" y="500"/>
                    <a:pt x="357" y="405"/>
                  </a:cubicBezTo>
                  <a:lnTo>
                    <a:pt x="357" y="167"/>
                  </a:lnTo>
                  <a:cubicBezTo>
                    <a:pt x="357" y="48"/>
                    <a:pt x="286"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53"/>
            <p:cNvSpPr/>
            <p:nvPr/>
          </p:nvSpPr>
          <p:spPr>
            <a:xfrm>
              <a:off x="4537993" y="2691897"/>
              <a:ext cx="10674" cy="17800"/>
            </a:xfrm>
            <a:custGeom>
              <a:rect b="b" l="l" r="r" t="t"/>
              <a:pathLst>
                <a:path extrusionOk="0" h="597" w="358">
                  <a:moveTo>
                    <a:pt x="191" y="1"/>
                  </a:moveTo>
                  <a:cubicBezTo>
                    <a:pt x="95" y="1"/>
                    <a:pt x="0" y="72"/>
                    <a:pt x="0" y="167"/>
                  </a:cubicBezTo>
                  <a:lnTo>
                    <a:pt x="0" y="406"/>
                  </a:lnTo>
                  <a:cubicBezTo>
                    <a:pt x="0" y="501"/>
                    <a:pt x="95" y="596"/>
                    <a:pt x="191" y="596"/>
                  </a:cubicBezTo>
                  <a:cubicBezTo>
                    <a:pt x="286" y="596"/>
                    <a:pt x="357" y="501"/>
                    <a:pt x="357" y="406"/>
                  </a:cubicBezTo>
                  <a:lnTo>
                    <a:pt x="357" y="167"/>
                  </a:lnTo>
                  <a:cubicBezTo>
                    <a:pt x="357" y="96"/>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53"/>
            <p:cNvSpPr/>
            <p:nvPr/>
          </p:nvSpPr>
          <p:spPr>
            <a:xfrm>
              <a:off x="4537993" y="2719596"/>
              <a:ext cx="10674" cy="17770"/>
            </a:xfrm>
            <a:custGeom>
              <a:rect b="b" l="l" r="r" t="t"/>
              <a:pathLst>
                <a:path extrusionOk="0" h="596" w="358">
                  <a:moveTo>
                    <a:pt x="191" y="1"/>
                  </a:moveTo>
                  <a:cubicBezTo>
                    <a:pt x="95" y="1"/>
                    <a:pt x="0" y="72"/>
                    <a:pt x="0" y="167"/>
                  </a:cubicBezTo>
                  <a:lnTo>
                    <a:pt x="0" y="405"/>
                  </a:lnTo>
                  <a:cubicBezTo>
                    <a:pt x="0" y="501"/>
                    <a:pt x="95" y="596"/>
                    <a:pt x="191" y="596"/>
                  </a:cubicBezTo>
                  <a:cubicBezTo>
                    <a:pt x="286" y="596"/>
                    <a:pt x="357" y="501"/>
                    <a:pt x="357" y="405"/>
                  </a:cubicBezTo>
                  <a:lnTo>
                    <a:pt x="357" y="167"/>
                  </a:lnTo>
                  <a:cubicBezTo>
                    <a:pt x="357" y="72"/>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53"/>
            <p:cNvSpPr/>
            <p:nvPr/>
          </p:nvSpPr>
          <p:spPr>
            <a:xfrm>
              <a:off x="4537993" y="2664199"/>
              <a:ext cx="10674" cy="17800"/>
            </a:xfrm>
            <a:custGeom>
              <a:rect b="b" l="l" r="r" t="t"/>
              <a:pathLst>
                <a:path extrusionOk="0" h="597" w="358">
                  <a:moveTo>
                    <a:pt x="191" y="1"/>
                  </a:moveTo>
                  <a:cubicBezTo>
                    <a:pt x="95" y="1"/>
                    <a:pt x="0" y="96"/>
                    <a:pt x="0" y="192"/>
                  </a:cubicBezTo>
                  <a:lnTo>
                    <a:pt x="0" y="430"/>
                  </a:lnTo>
                  <a:cubicBezTo>
                    <a:pt x="0" y="501"/>
                    <a:pt x="95" y="596"/>
                    <a:pt x="191" y="596"/>
                  </a:cubicBezTo>
                  <a:cubicBezTo>
                    <a:pt x="286" y="596"/>
                    <a:pt x="357" y="501"/>
                    <a:pt x="357" y="430"/>
                  </a:cubicBezTo>
                  <a:lnTo>
                    <a:pt x="357" y="192"/>
                  </a:lnTo>
                  <a:cubicBezTo>
                    <a:pt x="357" y="96"/>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53"/>
            <p:cNvSpPr/>
            <p:nvPr/>
          </p:nvSpPr>
          <p:spPr>
            <a:xfrm>
              <a:off x="4477617" y="2678421"/>
              <a:ext cx="10674" cy="17770"/>
            </a:xfrm>
            <a:custGeom>
              <a:rect b="b" l="l" r="r" t="t"/>
              <a:pathLst>
                <a:path extrusionOk="0" h="596" w="358">
                  <a:moveTo>
                    <a:pt x="191" y="0"/>
                  </a:moveTo>
                  <a:cubicBezTo>
                    <a:pt x="96" y="0"/>
                    <a:pt x="1" y="96"/>
                    <a:pt x="1" y="191"/>
                  </a:cubicBezTo>
                  <a:lnTo>
                    <a:pt x="1" y="429"/>
                  </a:lnTo>
                  <a:cubicBezTo>
                    <a:pt x="1" y="500"/>
                    <a:pt x="96" y="596"/>
                    <a:pt x="191" y="596"/>
                  </a:cubicBezTo>
                  <a:cubicBezTo>
                    <a:pt x="287" y="596"/>
                    <a:pt x="358" y="500"/>
                    <a:pt x="358" y="429"/>
                  </a:cubicBezTo>
                  <a:lnTo>
                    <a:pt x="358" y="191"/>
                  </a:lnTo>
                  <a:cubicBezTo>
                    <a:pt x="334" y="72"/>
                    <a:pt x="287"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53"/>
            <p:cNvSpPr/>
            <p:nvPr/>
          </p:nvSpPr>
          <p:spPr>
            <a:xfrm>
              <a:off x="4477617" y="2622309"/>
              <a:ext cx="10674" cy="17800"/>
            </a:xfrm>
            <a:custGeom>
              <a:rect b="b" l="l" r="r" t="t"/>
              <a:pathLst>
                <a:path extrusionOk="0" h="597" w="358">
                  <a:moveTo>
                    <a:pt x="191" y="1"/>
                  </a:moveTo>
                  <a:cubicBezTo>
                    <a:pt x="96" y="1"/>
                    <a:pt x="1" y="96"/>
                    <a:pt x="1" y="191"/>
                  </a:cubicBezTo>
                  <a:lnTo>
                    <a:pt x="1" y="430"/>
                  </a:lnTo>
                  <a:cubicBezTo>
                    <a:pt x="1" y="525"/>
                    <a:pt x="96" y="596"/>
                    <a:pt x="191" y="596"/>
                  </a:cubicBezTo>
                  <a:cubicBezTo>
                    <a:pt x="287" y="596"/>
                    <a:pt x="358" y="525"/>
                    <a:pt x="358" y="430"/>
                  </a:cubicBezTo>
                  <a:lnTo>
                    <a:pt x="358" y="191"/>
                  </a:lnTo>
                  <a:cubicBezTo>
                    <a:pt x="334" y="96"/>
                    <a:pt x="287"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53"/>
            <p:cNvSpPr/>
            <p:nvPr/>
          </p:nvSpPr>
          <p:spPr>
            <a:xfrm>
              <a:off x="4477617" y="2650722"/>
              <a:ext cx="10674" cy="17770"/>
            </a:xfrm>
            <a:custGeom>
              <a:rect b="b" l="l" r="r" t="t"/>
              <a:pathLst>
                <a:path extrusionOk="0" h="596" w="358">
                  <a:moveTo>
                    <a:pt x="191" y="1"/>
                  </a:moveTo>
                  <a:cubicBezTo>
                    <a:pt x="96" y="1"/>
                    <a:pt x="1" y="96"/>
                    <a:pt x="1" y="191"/>
                  </a:cubicBezTo>
                  <a:lnTo>
                    <a:pt x="1" y="429"/>
                  </a:lnTo>
                  <a:cubicBezTo>
                    <a:pt x="1" y="524"/>
                    <a:pt x="96" y="596"/>
                    <a:pt x="191" y="596"/>
                  </a:cubicBezTo>
                  <a:cubicBezTo>
                    <a:pt x="287" y="596"/>
                    <a:pt x="358" y="524"/>
                    <a:pt x="358" y="429"/>
                  </a:cubicBezTo>
                  <a:lnTo>
                    <a:pt x="358" y="191"/>
                  </a:lnTo>
                  <a:cubicBezTo>
                    <a:pt x="334" y="72"/>
                    <a:pt x="287"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53"/>
            <p:cNvSpPr/>
            <p:nvPr/>
          </p:nvSpPr>
          <p:spPr>
            <a:xfrm>
              <a:off x="4477617" y="2706120"/>
              <a:ext cx="10674" cy="17770"/>
            </a:xfrm>
            <a:custGeom>
              <a:rect b="b" l="l" r="r" t="t"/>
              <a:pathLst>
                <a:path extrusionOk="0" h="596" w="358">
                  <a:moveTo>
                    <a:pt x="191" y="0"/>
                  </a:moveTo>
                  <a:cubicBezTo>
                    <a:pt x="96" y="0"/>
                    <a:pt x="1" y="95"/>
                    <a:pt x="1" y="167"/>
                  </a:cubicBezTo>
                  <a:lnTo>
                    <a:pt x="1" y="405"/>
                  </a:lnTo>
                  <a:cubicBezTo>
                    <a:pt x="1" y="500"/>
                    <a:pt x="96" y="595"/>
                    <a:pt x="191" y="595"/>
                  </a:cubicBezTo>
                  <a:cubicBezTo>
                    <a:pt x="287" y="595"/>
                    <a:pt x="358" y="500"/>
                    <a:pt x="358" y="405"/>
                  </a:cubicBezTo>
                  <a:lnTo>
                    <a:pt x="358" y="167"/>
                  </a:lnTo>
                  <a:cubicBezTo>
                    <a:pt x="334" y="95"/>
                    <a:pt x="287"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53"/>
            <p:cNvSpPr/>
            <p:nvPr/>
          </p:nvSpPr>
          <p:spPr>
            <a:xfrm>
              <a:off x="4476902" y="2733788"/>
              <a:ext cx="10704" cy="17800"/>
            </a:xfrm>
            <a:custGeom>
              <a:rect b="b" l="l" r="r" t="t"/>
              <a:pathLst>
                <a:path extrusionOk="0" h="597" w="359">
                  <a:moveTo>
                    <a:pt x="191" y="1"/>
                  </a:moveTo>
                  <a:cubicBezTo>
                    <a:pt x="96" y="1"/>
                    <a:pt x="1" y="72"/>
                    <a:pt x="1" y="168"/>
                  </a:cubicBezTo>
                  <a:lnTo>
                    <a:pt x="1" y="406"/>
                  </a:lnTo>
                  <a:cubicBezTo>
                    <a:pt x="1" y="501"/>
                    <a:pt x="96" y="596"/>
                    <a:pt x="191" y="596"/>
                  </a:cubicBezTo>
                  <a:cubicBezTo>
                    <a:pt x="263" y="596"/>
                    <a:pt x="358" y="501"/>
                    <a:pt x="358" y="406"/>
                  </a:cubicBezTo>
                  <a:lnTo>
                    <a:pt x="358" y="168"/>
                  </a:lnTo>
                  <a:cubicBezTo>
                    <a:pt x="358" y="72"/>
                    <a:pt x="263"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53"/>
            <p:cNvSpPr/>
            <p:nvPr/>
          </p:nvSpPr>
          <p:spPr>
            <a:xfrm>
              <a:off x="4526604" y="2515093"/>
              <a:ext cx="17800" cy="10704"/>
            </a:xfrm>
            <a:custGeom>
              <a:rect b="b" l="l" r="r" t="t"/>
              <a:pathLst>
                <a:path extrusionOk="0" h="359" w="597">
                  <a:moveTo>
                    <a:pt x="191" y="1"/>
                  </a:moveTo>
                  <a:cubicBezTo>
                    <a:pt x="96" y="1"/>
                    <a:pt x="1" y="72"/>
                    <a:pt x="1" y="144"/>
                  </a:cubicBezTo>
                  <a:cubicBezTo>
                    <a:pt x="1" y="263"/>
                    <a:pt x="72" y="358"/>
                    <a:pt x="191" y="358"/>
                  </a:cubicBezTo>
                  <a:lnTo>
                    <a:pt x="430" y="358"/>
                  </a:lnTo>
                  <a:cubicBezTo>
                    <a:pt x="501" y="358"/>
                    <a:pt x="596" y="311"/>
                    <a:pt x="596" y="215"/>
                  </a:cubicBezTo>
                  <a:cubicBezTo>
                    <a:pt x="596" y="96"/>
                    <a:pt x="525" y="1"/>
                    <a:pt x="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53"/>
            <p:cNvSpPr/>
            <p:nvPr/>
          </p:nvSpPr>
          <p:spPr>
            <a:xfrm>
              <a:off x="4582001" y="2515093"/>
              <a:ext cx="17770" cy="10704"/>
            </a:xfrm>
            <a:custGeom>
              <a:rect b="b" l="l" r="r" t="t"/>
              <a:pathLst>
                <a:path extrusionOk="0" h="359" w="596">
                  <a:moveTo>
                    <a:pt x="167" y="1"/>
                  </a:moveTo>
                  <a:cubicBezTo>
                    <a:pt x="72" y="1"/>
                    <a:pt x="1" y="72"/>
                    <a:pt x="1" y="144"/>
                  </a:cubicBezTo>
                  <a:cubicBezTo>
                    <a:pt x="1" y="263"/>
                    <a:pt x="72" y="358"/>
                    <a:pt x="167" y="358"/>
                  </a:cubicBezTo>
                  <a:lnTo>
                    <a:pt x="405" y="358"/>
                  </a:lnTo>
                  <a:cubicBezTo>
                    <a:pt x="501" y="358"/>
                    <a:pt x="596" y="311"/>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53"/>
            <p:cNvSpPr/>
            <p:nvPr/>
          </p:nvSpPr>
          <p:spPr>
            <a:xfrm>
              <a:off x="4415840" y="2515093"/>
              <a:ext cx="17800" cy="10704"/>
            </a:xfrm>
            <a:custGeom>
              <a:rect b="b" l="l" r="r" t="t"/>
              <a:pathLst>
                <a:path extrusionOk="0" h="359" w="597">
                  <a:moveTo>
                    <a:pt x="168" y="1"/>
                  </a:moveTo>
                  <a:cubicBezTo>
                    <a:pt x="96" y="1"/>
                    <a:pt x="25" y="72"/>
                    <a:pt x="1" y="144"/>
                  </a:cubicBezTo>
                  <a:cubicBezTo>
                    <a:pt x="1" y="239"/>
                    <a:pt x="96" y="358"/>
                    <a:pt x="168" y="358"/>
                  </a:cubicBezTo>
                  <a:lnTo>
                    <a:pt x="406" y="358"/>
                  </a:lnTo>
                  <a:cubicBezTo>
                    <a:pt x="501" y="358"/>
                    <a:pt x="596" y="311"/>
                    <a:pt x="596" y="215"/>
                  </a:cubicBezTo>
                  <a:cubicBezTo>
                    <a:pt x="596" y="96"/>
                    <a:pt x="525" y="1"/>
                    <a:pt x="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53"/>
            <p:cNvSpPr/>
            <p:nvPr/>
          </p:nvSpPr>
          <p:spPr>
            <a:xfrm>
              <a:off x="4554302" y="2515093"/>
              <a:ext cx="17800" cy="10704"/>
            </a:xfrm>
            <a:custGeom>
              <a:rect b="b" l="l" r="r" t="t"/>
              <a:pathLst>
                <a:path extrusionOk="0" h="359" w="597">
                  <a:moveTo>
                    <a:pt x="167" y="1"/>
                  </a:moveTo>
                  <a:cubicBezTo>
                    <a:pt x="96" y="1"/>
                    <a:pt x="25" y="72"/>
                    <a:pt x="1" y="144"/>
                  </a:cubicBezTo>
                  <a:cubicBezTo>
                    <a:pt x="1" y="239"/>
                    <a:pt x="48" y="358"/>
                    <a:pt x="167" y="358"/>
                  </a:cubicBezTo>
                  <a:lnTo>
                    <a:pt x="406" y="358"/>
                  </a:lnTo>
                  <a:cubicBezTo>
                    <a:pt x="501" y="358"/>
                    <a:pt x="596" y="311"/>
                    <a:pt x="596" y="215"/>
                  </a:cubicBezTo>
                  <a:cubicBezTo>
                    <a:pt x="596" y="96"/>
                    <a:pt x="525" y="1"/>
                    <a:pt x="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53"/>
            <p:cNvSpPr/>
            <p:nvPr/>
          </p:nvSpPr>
          <p:spPr>
            <a:xfrm>
              <a:off x="4443538" y="2515093"/>
              <a:ext cx="18485" cy="10704"/>
            </a:xfrm>
            <a:custGeom>
              <a:rect b="b" l="l" r="r" t="t"/>
              <a:pathLst>
                <a:path extrusionOk="0" h="359" w="620">
                  <a:moveTo>
                    <a:pt x="191" y="1"/>
                  </a:moveTo>
                  <a:cubicBezTo>
                    <a:pt x="120" y="1"/>
                    <a:pt x="24" y="72"/>
                    <a:pt x="24" y="144"/>
                  </a:cubicBezTo>
                  <a:cubicBezTo>
                    <a:pt x="1" y="263"/>
                    <a:pt x="72" y="358"/>
                    <a:pt x="191" y="358"/>
                  </a:cubicBezTo>
                  <a:lnTo>
                    <a:pt x="429" y="358"/>
                  </a:lnTo>
                  <a:cubicBezTo>
                    <a:pt x="525" y="358"/>
                    <a:pt x="620" y="311"/>
                    <a:pt x="620" y="215"/>
                  </a:cubicBezTo>
                  <a:cubicBezTo>
                    <a:pt x="620"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53"/>
            <p:cNvSpPr/>
            <p:nvPr/>
          </p:nvSpPr>
          <p:spPr>
            <a:xfrm>
              <a:off x="4498220" y="2515093"/>
              <a:ext cx="18485" cy="10704"/>
            </a:xfrm>
            <a:custGeom>
              <a:rect b="b" l="l" r="r" t="t"/>
              <a:pathLst>
                <a:path extrusionOk="0" h="359" w="620">
                  <a:moveTo>
                    <a:pt x="215" y="1"/>
                  </a:moveTo>
                  <a:cubicBezTo>
                    <a:pt x="119" y="1"/>
                    <a:pt x="72" y="72"/>
                    <a:pt x="24" y="144"/>
                  </a:cubicBezTo>
                  <a:cubicBezTo>
                    <a:pt x="0" y="239"/>
                    <a:pt x="96" y="358"/>
                    <a:pt x="215" y="358"/>
                  </a:cubicBezTo>
                  <a:lnTo>
                    <a:pt x="453" y="358"/>
                  </a:lnTo>
                  <a:cubicBezTo>
                    <a:pt x="548" y="358"/>
                    <a:pt x="620" y="311"/>
                    <a:pt x="620" y="215"/>
                  </a:cubicBezTo>
                  <a:cubicBezTo>
                    <a:pt x="620"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53"/>
            <p:cNvSpPr/>
            <p:nvPr/>
          </p:nvSpPr>
          <p:spPr>
            <a:xfrm>
              <a:off x="4470521" y="2515093"/>
              <a:ext cx="18485" cy="10704"/>
            </a:xfrm>
            <a:custGeom>
              <a:rect b="b" l="l" r="r" t="t"/>
              <a:pathLst>
                <a:path extrusionOk="0" h="359" w="620">
                  <a:moveTo>
                    <a:pt x="215" y="1"/>
                  </a:moveTo>
                  <a:cubicBezTo>
                    <a:pt x="120" y="1"/>
                    <a:pt x="72" y="72"/>
                    <a:pt x="48" y="144"/>
                  </a:cubicBezTo>
                  <a:cubicBezTo>
                    <a:pt x="1" y="239"/>
                    <a:pt x="96" y="358"/>
                    <a:pt x="215" y="358"/>
                  </a:cubicBezTo>
                  <a:lnTo>
                    <a:pt x="453" y="358"/>
                  </a:lnTo>
                  <a:cubicBezTo>
                    <a:pt x="548" y="358"/>
                    <a:pt x="620" y="311"/>
                    <a:pt x="620" y="215"/>
                  </a:cubicBezTo>
                  <a:cubicBezTo>
                    <a:pt x="620"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53"/>
            <p:cNvSpPr/>
            <p:nvPr/>
          </p:nvSpPr>
          <p:spPr>
            <a:xfrm>
              <a:off x="4650159" y="2500900"/>
              <a:ext cx="39087" cy="39087"/>
            </a:xfrm>
            <a:custGeom>
              <a:rect b="b" l="l" r="r" t="t"/>
              <a:pathLst>
                <a:path extrusionOk="0" h="1311" w="1311">
                  <a:moveTo>
                    <a:pt x="644" y="358"/>
                  </a:moveTo>
                  <a:cubicBezTo>
                    <a:pt x="834" y="358"/>
                    <a:pt x="953" y="477"/>
                    <a:pt x="953" y="667"/>
                  </a:cubicBezTo>
                  <a:cubicBezTo>
                    <a:pt x="953" y="810"/>
                    <a:pt x="834" y="953"/>
                    <a:pt x="644" y="953"/>
                  </a:cubicBezTo>
                  <a:cubicBezTo>
                    <a:pt x="477" y="953"/>
                    <a:pt x="358" y="834"/>
                    <a:pt x="358" y="667"/>
                  </a:cubicBezTo>
                  <a:cubicBezTo>
                    <a:pt x="358" y="501"/>
                    <a:pt x="477" y="358"/>
                    <a:pt x="644" y="358"/>
                  </a:cubicBezTo>
                  <a:close/>
                  <a:moveTo>
                    <a:pt x="644" y="1"/>
                  </a:moveTo>
                  <a:cubicBezTo>
                    <a:pt x="286" y="1"/>
                    <a:pt x="1" y="310"/>
                    <a:pt x="1" y="667"/>
                  </a:cubicBezTo>
                  <a:cubicBezTo>
                    <a:pt x="1" y="1025"/>
                    <a:pt x="286" y="1310"/>
                    <a:pt x="644" y="1310"/>
                  </a:cubicBezTo>
                  <a:cubicBezTo>
                    <a:pt x="1001" y="1310"/>
                    <a:pt x="1310" y="1025"/>
                    <a:pt x="1310" y="667"/>
                  </a:cubicBezTo>
                  <a:cubicBezTo>
                    <a:pt x="1310" y="310"/>
                    <a:pt x="1001" y="1"/>
                    <a:pt x="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53"/>
            <p:cNvSpPr/>
            <p:nvPr/>
          </p:nvSpPr>
          <p:spPr>
            <a:xfrm>
              <a:off x="4416555" y="2478181"/>
              <a:ext cx="294691" cy="247137"/>
            </a:xfrm>
            <a:custGeom>
              <a:rect b="b" l="l" r="r" t="t"/>
              <a:pathLst>
                <a:path extrusionOk="0" h="8289" w="9884">
                  <a:moveTo>
                    <a:pt x="5788" y="2382"/>
                  </a:moveTo>
                  <a:cubicBezTo>
                    <a:pt x="5931" y="2382"/>
                    <a:pt x="6073" y="2501"/>
                    <a:pt x="6073" y="2668"/>
                  </a:cubicBezTo>
                  <a:cubicBezTo>
                    <a:pt x="6073" y="2858"/>
                    <a:pt x="5954" y="2977"/>
                    <a:pt x="5788" y="2977"/>
                  </a:cubicBezTo>
                  <a:cubicBezTo>
                    <a:pt x="5597" y="2977"/>
                    <a:pt x="5478" y="2858"/>
                    <a:pt x="5478" y="2668"/>
                  </a:cubicBezTo>
                  <a:cubicBezTo>
                    <a:pt x="5478" y="2501"/>
                    <a:pt x="5621" y="2382"/>
                    <a:pt x="5788" y="2382"/>
                  </a:cubicBezTo>
                  <a:close/>
                  <a:moveTo>
                    <a:pt x="2215" y="3620"/>
                  </a:moveTo>
                  <a:cubicBezTo>
                    <a:pt x="2358" y="3620"/>
                    <a:pt x="2501" y="3739"/>
                    <a:pt x="2501" y="3930"/>
                  </a:cubicBezTo>
                  <a:cubicBezTo>
                    <a:pt x="2501" y="4073"/>
                    <a:pt x="2382" y="4216"/>
                    <a:pt x="2215" y="4216"/>
                  </a:cubicBezTo>
                  <a:cubicBezTo>
                    <a:pt x="2049" y="4216"/>
                    <a:pt x="1906" y="4097"/>
                    <a:pt x="1906" y="3930"/>
                  </a:cubicBezTo>
                  <a:cubicBezTo>
                    <a:pt x="1906" y="3739"/>
                    <a:pt x="2025" y="3620"/>
                    <a:pt x="2215" y="3620"/>
                  </a:cubicBezTo>
                  <a:close/>
                  <a:moveTo>
                    <a:pt x="4264" y="4883"/>
                  </a:moveTo>
                  <a:cubicBezTo>
                    <a:pt x="4406" y="4883"/>
                    <a:pt x="4549" y="5002"/>
                    <a:pt x="4549" y="5168"/>
                  </a:cubicBezTo>
                  <a:cubicBezTo>
                    <a:pt x="4549" y="5311"/>
                    <a:pt x="4430" y="5478"/>
                    <a:pt x="4264" y="5478"/>
                  </a:cubicBezTo>
                  <a:cubicBezTo>
                    <a:pt x="4121" y="5478"/>
                    <a:pt x="3954" y="5359"/>
                    <a:pt x="3954" y="5168"/>
                  </a:cubicBezTo>
                  <a:cubicBezTo>
                    <a:pt x="3954" y="5002"/>
                    <a:pt x="4073" y="4883"/>
                    <a:pt x="4264" y="4883"/>
                  </a:cubicBezTo>
                  <a:close/>
                  <a:moveTo>
                    <a:pt x="620" y="7383"/>
                  </a:moveTo>
                  <a:cubicBezTo>
                    <a:pt x="787" y="7383"/>
                    <a:pt x="929" y="7502"/>
                    <a:pt x="929" y="7669"/>
                  </a:cubicBezTo>
                  <a:cubicBezTo>
                    <a:pt x="929" y="7812"/>
                    <a:pt x="810" y="7978"/>
                    <a:pt x="620" y="7978"/>
                  </a:cubicBezTo>
                  <a:cubicBezTo>
                    <a:pt x="453" y="7978"/>
                    <a:pt x="334" y="7859"/>
                    <a:pt x="334" y="7669"/>
                  </a:cubicBezTo>
                  <a:cubicBezTo>
                    <a:pt x="334" y="7502"/>
                    <a:pt x="477" y="7383"/>
                    <a:pt x="620" y="7383"/>
                  </a:cubicBezTo>
                  <a:close/>
                  <a:moveTo>
                    <a:pt x="8574" y="1"/>
                  </a:moveTo>
                  <a:cubicBezTo>
                    <a:pt x="7860" y="1"/>
                    <a:pt x="7264" y="596"/>
                    <a:pt x="7264" y="1310"/>
                  </a:cubicBezTo>
                  <a:cubicBezTo>
                    <a:pt x="7264" y="1453"/>
                    <a:pt x="7288" y="1572"/>
                    <a:pt x="7336" y="1691"/>
                  </a:cubicBezTo>
                  <a:lnTo>
                    <a:pt x="6383" y="2144"/>
                  </a:lnTo>
                  <a:cubicBezTo>
                    <a:pt x="6264" y="1977"/>
                    <a:pt x="6073" y="1906"/>
                    <a:pt x="5907" y="1906"/>
                  </a:cubicBezTo>
                  <a:cubicBezTo>
                    <a:pt x="5550" y="1906"/>
                    <a:pt x="5240" y="2192"/>
                    <a:pt x="5240" y="2549"/>
                  </a:cubicBezTo>
                  <a:cubicBezTo>
                    <a:pt x="5240" y="2739"/>
                    <a:pt x="5311" y="2882"/>
                    <a:pt x="5430" y="3001"/>
                  </a:cubicBezTo>
                  <a:lnTo>
                    <a:pt x="4525" y="4454"/>
                  </a:lnTo>
                  <a:cubicBezTo>
                    <a:pt x="4478" y="4430"/>
                    <a:pt x="4406" y="4430"/>
                    <a:pt x="4359" y="4430"/>
                  </a:cubicBezTo>
                  <a:cubicBezTo>
                    <a:pt x="4168" y="4430"/>
                    <a:pt x="4002" y="4525"/>
                    <a:pt x="3882" y="4644"/>
                  </a:cubicBezTo>
                  <a:lnTo>
                    <a:pt x="2882" y="4049"/>
                  </a:lnTo>
                  <a:cubicBezTo>
                    <a:pt x="2930" y="3978"/>
                    <a:pt x="2930" y="3882"/>
                    <a:pt x="2930" y="3835"/>
                  </a:cubicBezTo>
                  <a:cubicBezTo>
                    <a:pt x="2930" y="3478"/>
                    <a:pt x="2620" y="3168"/>
                    <a:pt x="2263" y="3168"/>
                  </a:cubicBezTo>
                  <a:cubicBezTo>
                    <a:pt x="1906" y="3168"/>
                    <a:pt x="1620" y="3478"/>
                    <a:pt x="1620" y="3835"/>
                  </a:cubicBezTo>
                  <a:cubicBezTo>
                    <a:pt x="1620" y="3978"/>
                    <a:pt x="1668" y="4121"/>
                    <a:pt x="1763" y="4240"/>
                  </a:cubicBezTo>
                  <a:lnTo>
                    <a:pt x="739" y="6954"/>
                  </a:lnTo>
                  <a:lnTo>
                    <a:pt x="691" y="6954"/>
                  </a:lnTo>
                  <a:cubicBezTo>
                    <a:pt x="334" y="6954"/>
                    <a:pt x="25" y="7264"/>
                    <a:pt x="25" y="7621"/>
                  </a:cubicBezTo>
                  <a:cubicBezTo>
                    <a:pt x="1" y="8026"/>
                    <a:pt x="263" y="8288"/>
                    <a:pt x="620" y="8288"/>
                  </a:cubicBezTo>
                  <a:cubicBezTo>
                    <a:pt x="977" y="8288"/>
                    <a:pt x="1287" y="8002"/>
                    <a:pt x="1287" y="7645"/>
                  </a:cubicBezTo>
                  <a:cubicBezTo>
                    <a:pt x="1287" y="7431"/>
                    <a:pt x="1191" y="7264"/>
                    <a:pt x="1025" y="7145"/>
                  </a:cubicBezTo>
                  <a:lnTo>
                    <a:pt x="2001" y="4478"/>
                  </a:lnTo>
                  <a:cubicBezTo>
                    <a:pt x="2049" y="4525"/>
                    <a:pt x="2120" y="4525"/>
                    <a:pt x="2168" y="4525"/>
                  </a:cubicBezTo>
                  <a:cubicBezTo>
                    <a:pt x="2335" y="4525"/>
                    <a:pt x="2477" y="4454"/>
                    <a:pt x="2573" y="4359"/>
                  </a:cubicBezTo>
                  <a:lnTo>
                    <a:pt x="3597" y="5002"/>
                  </a:lnTo>
                  <a:lnTo>
                    <a:pt x="3597" y="5121"/>
                  </a:lnTo>
                  <a:cubicBezTo>
                    <a:pt x="3597" y="5478"/>
                    <a:pt x="3906" y="5764"/>
                    <a:pt x="4264" y="5764"/>
                  </a:cubicBezTo>
                  <a:cubicBezTo>
                    <a:pt x="4621" y="5764"/>
                    <a:pt x="4907" y="5478"/>
                    <a:pt x="4907" y="5121"/>
                  </a:cubicBezTo>
                  <a:cubicBezTo>
                    <a:pt x="4907" y="4930"/>
                    <a:pt x="4859" y="4787"/>
                    <a:pt x="4740" y="4668"/>
                  </a:cubicBezTo>
                  <a:lnTo>
                    <a:pt x="5621" y="3216"/>
                  </a:lnTo>
                  <a:cubicBezTo>
                    <a:pt x="5692" y="3239"/>
                    <a:pt x="5740" y="3239"/>
                    <a:pt x="5811" y="3239"/>
                  </a:cubicBezTo>
                  <a:cubicBezTo>
                    <a:pt x="6169" y="3239"/>
                    <a:pt x="6454" y="2930"/>
                    <a:pt x="6454" y="2573"/>
                  </a:cubicBezTo>
                  <a:lnTo>
                    <a:pt x="6454" y="2501"/>
                  </a:lnTo>
                  <a:lnTo>
                    <a:pt x="7407" y="2049"/>
                  </a:lnTo>
                  <a:cubicBezTo>
                    <a:pt x="7645" y="2406"/>
                    <a:pt x="8074" y="2644"/>
                    <a:pt x="8526" y="2644"/>
                  </a:cubicBezTo>
                  <a:cubicBezTo>
                    <a:pt x="8788" y="2644"/>
                    <a:pt x="9026" y="2549"/>
                    <a:pt x="9265" y="2406"/>
                  </a:cubicBezTo>
                  <a:cubicBezTo>
                    <a:pt x="9360" y="2334"/>
                    <a:pt x="9360" y="2263"/>
                    <a:pt x="9312" y="2168"/>
                  </a:cubicBezTo>
                  <a:cubicBezTo>
                    <a:pt x="9280" y="2104"/>
                    <a:pt x="9228" y="2083"/>
                    <a:pt x="9168" y="2083"/>
                  </a:cubicBezTo>
                  <a:cubicBezTo>
                    <a:pt x="9138" y="2083"/>
                    <a:pt x="9106" y="2088"/>
                    <a:pt x="9074" y="2096"/>
                  </a:cubicBezTo>
                  <a:cubicBezTo>
                    <a:pt x="8931" y="2215"/>
                    <a:pt x="8717" y="2287"/>
                    <a:pt x="8550" y="2287"/>
                  </a:cubicBezTo>
                  <a:cubicBezTo>
                    <a:pt x="8002" y="2287"/>
                    <a:pt x="7574" y="1834"/>
                    <a:pt x="7574" y="1310"/>
                  </a:cubicBezTo>
                  <a:cubicBezTo>
                    <a:pt x="7574" y="763"/>
                    <a:pt x="8002" y="310"/>
                    <a:pt x="8550" y="310"/>
                  </a:cubicBezTo>
                  <a:cubicBezTo>
                    <a:pt x="9074" y="310"/>
                    <a:pt x="9527" y="763"/>
                    <a:pt x="9527" y="1310"/>
                  </a:cubicBezTo>
                  <a:cubicBezTo>
                    <a:pt x="9527" y="1382"/>
                    <a:pt x="9527" y="1477"/>
                    <a:pt x="9503" y="1572"/>
                  </a:cubicBezTo>
                  <a:cubicBezTo>
                    <a:pt x="9479" y="1668"/>
                    <a:pt x="9527" y="1739"/>
                    <a:pt x="9622" y="1787"/>
                  </a:cubicBezTo>
                  <a:cubicBezTo>
                    <a:pt x="9635" y="1790"/>
                    <a:pt x="9647" y="1791"/>
                    <a:pt x="9659" y="1791"/>
                  </a:cubicBezTo>
                  <a:cubicBezTo>
                    <a:pt x="9736" y="1791"/>
                    <a:pt x="9795" y="1730"/>
                    <a:pt x="9836" y="1668"/>
                  </a:cubicBezTo>
                  <a:cubicBezTo>
                    <a:pt x="9860" y="1549"/>
                    <a:pt x="9884" y="1429"/>
                    <a:pt x="9884" y="1310"/>
                  </a:cubicBezTo>
                  <a:cubicBezTo>
                    <a:pt x="9884" y="596"/>
                    <a:pt x="9288" y="1"/>
                    <a:pt x="857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53"/>
            <p:cNvSpPr/>
            <p:nvPr/>
          </p:nvSpPr>
          <p:spPr>
            <a:xfrm>
              <a:off x="4664351" y="2625886"/>
              <a:ext cx="10704" cy="17770"/>
            </a:xfrm>
            <a:custGeom>
              <a:rect b="b" l="l" r="r" t="t"/>
              <a:pathLst>
                <a:path extrusionOk="0" h="596" w="359">
                  <a:moveTo>
                    <a:pt x="168" y="0"/>
                  </a:moveTo>
                  <a:cubicBezTo>
                    <a:pt x="96" y="0"/>
                    <a:pt x="1" y="95"/>
                    <a:pt x="1" y="191"/>
                  </a:cubicBezTo>
                  <a:lnTo>
                    <a:pt x="1" y="429"/>
                  </a:lnTo>
                  <a:cubicBezTo>
                    <a:pt x="1" y="500"/>
                    <a:pt x="96" y="595"/>
                    <a:pt x="168" y="595"/>
                  </a:cubicBezTo>
                  <a:cubicBezTo>
                    <a:pt x="263" y="595"/>
                    <a:pt x="358" y="524"/>
                    <a:pt x="358" y="429"/>
                  </a:cubicBezTo>
                  <a:lnTo>
                    <a:pt x="358" y="191"/>
                  </a:lnTo>
                  <a:cubicBezTo>
                    <a:pt x="358" y="95"/>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53"/>
            <p:cNvSpPr/>
            <p:nvPr/>
          </p:nvSpPr>
          <p:spPr>
            <a:xfrm>
              <a:off x="4664351" y="2571205"/>
              <a:ext cx="10704" cy="17770"/>
            </a:xfrm>
            <a:custGeom>
              <a:rect b="b" l="l" r="r" t="t"/>
              <a:pathLst>
                <a:path extrusionOk="0" h="596" w="359">
                  <a:moveTo>
                    <a:pt x="168" y="0"/>
                  </a:moveTo>
                  <a:cubicBezTo>
                    <a:pt x="96" y="0"/>
                    <a:pt x="1" y="96"/>
                    <a:pt x="1" y="167"/>
                  </a:cubicBezTo>
                  <a:lnTo>
                    <a:pt x="1" y="405"/>
                  </a:lnTo>
                  <a:cubicBezTo>
                    <a:pt x="1" y="500"/>
                    <a:pt x="96" y="596"/>
                    <a:pt x="168" y="596"/>
                  </a:cubicBezTo>
                  <a:cubicBezTo>
                    <a:pt x="263" y="596"/>
                    <a:pt x="358" y="500"/>
                    <a:pt x="358" y="405"/>
                  </a:cubicBezTo>
                  <a:lnTo>
                    <a:pt x="358" y="167"/>
                  </a:lnTo>
                  <a:cubicBezTo>
                    <a:pt x="358" y="96"/>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53"/>
            <p:cNvSpPr/>
            <p:nvPr/>
          </p:nvSpPr>
          <p:spPr>
            <a:xfrm>
              <a:off x="4664351" y="2654271"/>
              <a:ext cx="10704" cy="17770"/>
            </a:xfrm>
            <a:custGeom>
              <a:rect b="b" l="l" r="r" t="t"/>
              <a:pathLst>
                <a:path extrusionOk="0" h="596" w="359">
                  <a:moveTo>
                    <a:pt x="168" y="1"/>
                  </a:moveTo>
                  <a:cubicBezTo>
                    <a:pt x="96" y="1"/>
                    <a:pt x="1" y="96"/>
                    <a:pt x="1" y="191"/>
                  </a:cubicBezTo>
                  <a:lnTo>
                    <a:pt x="1" y="429"/>
                  </a:lnTo>
                  <a:cubicBezTo>
                    <a:pt x="1" y="525"/>
                    <a:pt x="96" y="596"/>
                    <a:pt x="168" y="596"/>
                  </a:cubicBezTo>
                  <a:cubicBezTo>
                    <a:pt x="263" y="596"/>
                    <a:pt x="358" y="525"/>
                    <a:pt x="358" y="429"/>
                  </a:cubicBezTo>
                  <a:lnTo>
                    <a:pt x="358" y="191"/>
                  </a:lnTo>
                  <a:cubicBezTo>
                    <a:pt x="358" y="72"/>
                    <a:pt x="263" y="1"/>
                    <a:pt x="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53"/>
            <p:cNvSpPr/>
            <p:nvPr/>
          </p:nvSpPr>
          <p:spPr>
            <a:xfrm>
              <a:off x="4664351" y="2598904"/>
              <a:ext cx="10704" cy="17770"/>
            </a:xfrm>
            <a:custGeom>
              <a:rect b="b" l="l" r="r" t="t"/>
              <a:pathLst>
                <a:path extrusionOk="0" h="596" w="359">
                  <a:moveTo>
                    <a:pt x="168" y="0"/>
                  </a:moveTo>
                  <a:cubicBezTo>
                    <a:pt x="96" y="0"/>
                    <a:pt x="1" y="72"/>
                    <a:pt x="1" y="167"/>
                  </a:cubicBezTo>
                  <a:lnTo>
                    <a:pt x="1" y="405"/>
                  </a:lnTo>
                  <a:cubicBezTo>
                    <a:pt x="1" y="500"/>
                    <a:pt x="96" y="595"/>
                    <a:pt x="168" y="595"/>
                  </a:cubicBezTo>
                  <a:cubicBezTo>
                    <a:pt x="263" y="595"/>
                    <a:pt x="358" y="500"/>
                    <a:pt x="358" y="405"/>
                  </a:cubicBezTo>
                  <a:lnTo>
                    <a:pt x="358" y="167"/>
                  </a:lnTo>
                  <a:cubicBezTo>
                    <a:pt x="358" y="72"/>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53"/>
            <p:cNvSpPr/>
            <p:nvPr/>
          </p:nvSpPr>
          <p:spPr>
            <a:xfrm>
              <a:off x="4664351" y="2709667"/>
              <a:ext cx="10704" cy="17770"/>
            </a:xfrm>
            <a:custGeom>
              <a:rect b="b" l="l" r="r" t="t"/>
              <a:pathLst>
                <a:path extrusionOk="0" h="596" w="359">
                  <a:moveTo>
                    <a:pt x="168" y="0"/>
                  </a:moveTo>
                  <a:cubicBezTo>
                    <a:pt x="96" y="0"/>
                    <a:pt x="1" y="72"/>
                    <a:pt x="1" y="167"/>
                  </a:cubicBezTo>
                  <a:lnTo>
                    <a:pt x="1" y="405"/>
                  </a:lnTo>
                  <a:cubicBezTo>
                    <a:pt x="1" y="500"/>
                    <a:pt x="96" y="595"/>
                    <a:pt x="168" y="595"/>
                  </a:cubicBezTo>
                  <a:cubicBezTo>
                    <a:pt x="263" y="595"/>
                    <a:pt x="358" y="500"/>
                    <a:pt x="358" y="405"/>
                  </a:cubicBezTo>
                  <a:lnTo>
                    <a:pt x="358" y="167"/>
                  </a:lnTo>
                  <a:cubicBezTo>
                    <a:pt x="358" y="48"/>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53"/>
            <p:cNvSpPr/>
            <p:nvPr/>
          </p:nvSpPr>
          <p:spPr>
            <a:xfrm>
              <a:off x="4664351" y="2737336"/>
              <a:ext cx="10704" cy="17800"/>
            </a:xfrm>
            <a:custGeom>
              <a:rect b="b" l="l" r="r" t="t"/>
              <a:pathLst>
                <a:path extrusionOk="0" h="597" w="359">
                  <a:moveTo>
                    <a:pt x="168" y="1"/>
                  </a:moveTo>
                  <a:cubicBezTo>
                    <a:pt x="96" y="1"/>
                    <a:pt x="1" y="72"/>
                    <a:pt x="1" y="168"/>
                  </a:cubicBezTo>
                  <a:lnTo>
                    <a:pt x="1" y="406"/>
                  </a:lnTo>
                  <a:cubicBezTo>
                    <a:pt x="1" y="501"/>
                    <a:pt x="96" y="596"/>
                    <a:pt x="168" y="596"/>
                  </a:cubicBezTo>
                  <a:cubicBezTo>
                    <a:pt x="263" y="596"/>
                    <a:pt x="358" y="501"/>
                    <a:pt x="358" y="406"/>
                  </a:cubicBezTo>
                  <a:lnTo>
                    <a:pt x="358" y="168"/>
                  </a:lnTo>
                  <a:cubicBezTo>
                    <a:pt x="358" y="72"/>
                    <a:pt x="263" y="1"/>
                    <a:pt x="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53"/>
            <p:cNvSpPr/>
            <p:nvPr/>
          </p:nvSpPr>
          <p:spPr>
            <a:xfrm>
              <a:off x="4664351" y="2681969"/>
              <a:ext cx="10704" cy="17770"/>
            </a:xfrm>
            <a:custGeom>
              <a:rect b="b" l="l" r="r" t="t"/>
              <a:pathLst>
                <a:path extrusionOk="0" h="596" w="359">
                  <a:moveTo>
                    <a:pt x="168" y="0"/>
                  </a:moveTo>
                  <a:cubicBezTo>
                    <a:pt x="96" y="0"/>
                    <a:pt x="1" y="96"/>
                    <a:pt x="1" y="191"/>
                  </a:cubicBezTo>
                  <a:lnTo>
                    <a:pt x="1" y="429"/>
                  </a:lnTo>
                  <a:cubicBezTo>
                    <a:pt x="1" y="500"/>
                    <a:pt x="96" y="596"/>
                    <a:pt x="168" y="596"/>
                  </a:cubicBezTo>
                  <a:cubicBezTo>
                    <a:pt x="263" y="596"/>
                    <a:pt x="358" y="500"/>
                    <a:pt x="358" y="429"/>
                  </a:cubicBezTo>
                  <a:lnTo>
                    <a:pt x="358" y="191"/>
                  </a:lnTo>
                  <a:cubicBezTo>
                    <a:pt x="358" y="72"/>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53"/>
            <p:cNvSpPr/>
            <p:nvPr/>
          </p:nvSpPr>
          <p:spPr>
            <a:xfrm>
              <a:off x="4365452" y="2449797"/>
              <a:ext cx="353606" cy="352890"/>
            </a:xfrm>
            <a:custGeom>
              <a:rect b="b" l="l" r="r" t="t"/>
              <a:pathLst>
                <a:path extrusionOk="0" h="11836" w="11860">
                  <a:moveTo>
                    <a:pt x="905" y="0"/>
                  </a:moveTo>
                  <a:cubicBezTo>
                    <a:pt x="786" y="0"/>
                    <a:pt x="715" y="48"/>
                    <a:pt x="715" y="167"/>
                  </a:cubicBezTo>
                  <a:lnTo>
                    <a:pt x="715" y="976"/>
                  </a:lnTo>
                  <a:lnTo>
                    <a:pt x="500" y="976"/>
                  </a:lnTo>
                  <a:cubicBezTo>
                    <a:pt x="405" y="976"/>
                    <a:pt x="310" y="1024"/>
                    <a:pt x="310" y="1119"/>
                  </a:cubicBezTo>
                  <a:cubicBezTo>
                    <a:pt x="310" y="1238"/>
                    <a:pt x="381" y="1334"/>
                    <a:pt x="500" y="1334"/>
                  </a:cubicBezTo>
                  <a:lnTo>
                    <a:pt x="715" y="1334"/>
                  </a:lnTo>
                  <a:lnTo>
                    <a:pt x="715" y="2215"/>
                  </a:lnTo>
                  <a:lnTo>
                    <a:pt x="500" y="2215"/>
                  </a:lnTo>
                  <a:cubicBezTo>
                    <a:pt x="405" y="2215"/>
                    <a:pt x="310" y="2286"/>
                    <a:pt x="310" y="2381"/>
                  </a:cubicBezTo>
                  <a:cubicBezTo>
                    <a:pt x="310" y="2501"/>
                    <a:pt x="381" y="2572"/>
                    <a:pt x="500" y="2572"/>
                  </a:cubicBezTo>
                  <a:lnTo>
                    <a:pt x="715" y="2572"/>
                  </a:lnTo>
                  <a:lnTo>
                    <a:pt x="715" y="3477"/>
                  </a:lnTo>
                  <a:lnTo>
                    <a:pt x="500" y="3477"/>
                  </a:lnTo>
                  <a:cubicBezTo>
                    <a:pt x="405" y="3477"/>
                    <a:pt x="310" y="3525"/>
                    <a:pt x="310" y="3620"/>
                  </a:cubicBezTo>
                  <a:cubicBezTo>
                    <a:pt x="310" y="3739"/>
                    <a:pt x="381" y="3834"/>
                    <a:pt x="500" y="3834"/>
                  </a:cubicBezTo>
                  <a:lnTo>
                    <a:pt x="715" y="3834"/>
                  </a:lnTo>
                  <a:lnTo>
                    <a:pt x="715" y="4715"/>
                  </a:lnTo>
                  <a:lnTo>
                    <a:pt x="500" y="4715"/>
                  </a:lnTo>
                  <a:cubicBezTo>
                    <a:pt x="405" y="4715"/>
                    <a:pt x="310" y="4787"/>
                    <a:pt x="310" y="4882"/>
                  </a:cubicBezTo>
                  <a:cubicBezTo>
                    <a:pt x="310" y="5001"/>
                    <a:pt x="381" y="5073"/>
                    <a:pt x="500" y="5073"/>
                  </a:cubicBezTo>
                  <a:lnTo>
                    <a:pt x="715" y="5073"/>
                  </a:lnTo>
                  <a:lnTo>
                    <a:pt x="715" y="5977"/>
                  </a:lnTo>
                  <a:lnTo>
                    <a:pt x="500" y="5977"/>
                  </a:lnTo>
                  <a:cubicBezTo>
                    <a:pt x="405" y="5977"/>
                    <a:pt x="310" y="6025"/>
                    <a:pt x="310" y="6120"/>
                  </a:cubicBezTo>
                  <a:cubicBezTo>
                    <a:pt x="310" y="6239"/>
                    <a:pt x="381" y="6335"/>
                    <a:pt x="500" y="6335"/>
                  </a:cubicBezTo>
                  <a:lnTo>
                    <a:pt x="715" y="6335"/>
                  </a:lnTo>
                  <a:lnTo>
                    <a:pt x="715" y="7216"/>
                  </a:lnTo>
                  <a:lnTo>
                    <a:pt x="500" y="7216"/>
                  </a:lnTo>
                  <a:cubicBezTo>
                    <a:pt x="405" y="7216"/>
                    <a:pt x="310" y="7287"/>
                    <a:pt x="310" y="7383"/>
                  </a:cubicBezTo>
                  <a:cubicBezTo>
                    <a:pt x="310" y="7502"/>
                    <a:pt x="381" y="7573"/>
                    <a:pt x="500" y="7573"/>
                  </a:cubicBezTo>
                  <a:lnTo>
                    <a:pt x="715" y="7573"/>
                  </a:lnTo>
                  <a:lnTo>
                    <a:pt x="715" y="8478"/>
                  </a:lnTo>
                  <a:lnTo>
                    <a:pt x="500" y="8478"/>
                  </a:lnTo>
                  <a:cubicBezTo>
                    <a:pt x="405" y="8478"/>
                    <a:pt x="310" y="8526"/>
                    <a:pt x="310" y="8621"/>
                  </a:cubicBezTo>
                  <a:cubicBezTo>
                    <a:pt x="310" y="8740"/>
                    <a:pt x="381" y="8835"/>
                    <a:pt x="500" y="8835"/>
                  </a:cubicBezTo>
                  <a:lnTo>
                    <a:pt x="715" y="8835"/>
                  </a:lnTo>
                  <a:lnTo>
                    <a:pt x="715" y="9716"/>
                  </a:lnTo>
                  <a:lnTo>
                    <a:pt x="524" y="9716"/>
                  </a:lnTo>
                  <a:cubicBezTo>
                    <a:pt x="429" y="9716"/>
                    <a:pt x="357" y="9788"/>
                    <a:pt x="357" y="9883"/>
                  </a:cubicBezTo>
                  <a:cubicBezTo>
                    <a:pt x="357" y="9954"/>
                    <a:pt x="405" y="10050"/>
                    <a:pt x="500" y="10050"/>
                  </a:cubicBezTo>
                  <a:lnTo>
                    <a:pt x="715" y="10050"/>
                  </a:lnTo>
                  <a:lnTo>
                    <a:pt x="715" y="10669"/>
                  </a:lnTo>
                  <a:lnTo>
                    <a:pt x="286" y="10669"/>
                  </a:lnTo>
                  <a:cubicBezTo>
                    <a:pt x="143" y="10669"/>
                    <a:pt x="0" y="10788"/>
                    <a:pt x="0" y="10978"/>
                  </a:cubicBezTo>
                  <a:lnTo>
                    <a:pt x="0" y="11550"/>
                  </a:lnTo>
                  <a:cubicBezTo>
                    <a:pt x="0" y="11693"/>
                    <a:pt x="119" y="11836"/>
                    <a:pt x="286" y="11836"/>
                  </a:cubicBezTo>
                  <a:lnTo>
                    <a:pt x="11574" y="11836"/>
                  </a:lnTo>
                  <a:cubicBezTo>
                    <a:pt x="11717" y="11836"/>
                    <a:pt x="11860" y="11717"/>
                    <a:pt x="11860" y="11550"/>
                  </a:cubicBezTo>
                  <a:lnTo>
                    <a:pt x="11860" y="10978"/>
                  </a:lnTo>
                  <a:cubicBezTo>
                    <a:pt x="11836" y="10788"/>
                    <a:pt x="11717" y="10645"/>
                    <a:pt x="11574" y="10645"/>
                  </a:cubicBezTo>
                  <a:lnTo>
                    <a:pt x="10383" y="10645"/>
                  </a:lnTo>
                  <a:cubicBezTo>
                    <a:pt x="10359" y="10574"/>
                    <a:pt x="10288" y="10526"/>
                    <a:pt x="10240" y="10526"/>
                  </a:cubicBezTo>
                  <a:cubicBezTo>
                    <a:pt x="10169" y="10526"/>
                    <a:pt x="10074" y="10597"/>
                    <a:pt x="10074" y="10645"/>
                  </a:cubicBezTo>
                  <a:lnTo>
                    <a:pt x="7740" y="10645"/>
                  </a:lnTo>
                  <a:lnTo>
                    <a:pt x="7740" y="10407"/>
                  </a:lnTo>
                  <a:cubicBezTo>
                    <a:pt x="7740" y="10312"/>
                    <a:pt x="7645" y="10240"/>
                    <a:pt x="7549" y="10240"/>
                  </a:cubicBezTo>
                  <a:cubicBezTo>
                    <a:pt x="7454" y="10240"/>
                    <a:pt x="7383" y="10312"/>
                    <a:pt x="7383" y="10407"/>
                  </a:cubicBezTo>
                  <a:lnTo>
                    <a:pt x="7383" y="10645"/>
                  </a:lnTo>
                  <a:lnTo>
                    <a:pt x="5430" y="10645"/>
                  </a:lnTo>
                  <a:cubicBezTo>
                    <a:pt x="5358" y="10645"/>
                    <a:pt x="5263" y="10717"/>
                    <a:pt x="5263" y="10788"/>
                  </a:cubicBezTo>
                  <a:cubicBezTo>
                    <a:pt x="5263" y="10907"/>
                    <a:pt x="5311" y="11002"/>
                    <a:pt x="5430" y="11002"/>
                  </a:cubicBezTo>
                  <a:lnTo>
                    <a:pt x="11550" y="11002"/>
                  </a:lnTo>
                  <a:lnTo>
                    <a:pt x="11550" y="11479"/>
                  </a:lnTo>
                  <a:lnTo>
                    <a:pt x="381" y="11479"/>
                  </a:lnTo>
                  <a:lnTo>
                    <a:pt x="381" y="11002"/>
                  </a:lnTo>
                  <a:lnTo>
                    <a:pt x="4596" y="11002"/>
                  </a:lnTo>
                  <a:cubicBezTo>
                    <a:pt x="4692" y="11002"/>
                    <a:pt x="4787" y="10955"/>
                    <a:pt x="4787" y="10859"/>
                  </a:cubicBezTo>
                  <a:cubicBezTo>
                    <a:pt x="4787" y="10740"/>
                    <a:pt x="4715" y="10645"/>
                    <a:pt x="4596" y="10645"/>
                  </a:cubicBezTo>
                  <a:lnTo>
                    <a:pt x="4120" y="10645"/>
                  </a:lnTo>
                  <a:lnTo>
                    <a:pt x="4120" y="10621"/>
                  </a:lnTo>
                  <a:cubicBezTo>
                    <a:pt x="4120" y="10526"/>
                    <a:pt x="4049" y="10431"/>
                    <a:pt x="3953" y="10431"/>
                  </a:cubicBezTo>
                  <a:cubicBezTo>
                    <a:pt x="3858" y="10431"/>
                    <a:pt x="3763" y="10526"/>
                    <a:pt x="3763" y="10621"/>
                  </a:cubicBezTo>
                  <a:lnTo>
                    <a:pt x="3763" y="10669"/>
                  </a:lnTo>
                  <a:lnTo>
                    <a:pt x="2548" y="10669"/>
                  </a:lnTo>
                  <a:lnTo>
                    <a:pt x="2548" y="10645"/>
                  </a:lnTo>
                  <a:cubicBezTo>
                    <a:pt x="2548" y="10550"/>
                    <a:pt x="2501" y="10478"/>
                    <a:pt x="2405" y="10478"/>
                  </a:cubicBezTo>
                  <a:cubicBezTo>
                    <a:pt x="2286" y="10478"/>
                    <a:pt x="2191" y="10526"/>
                    <a:pt x="2191" y="10645"/>
                  </a:cubicBezTo>
                  <a:lnTo>
                    <a:pt x="2191" y="10669"/>
                  </a:lnTo>
                  <a:lnTo>
                    <a:pt x="1072" y="10669"/>
                  </a:lnTo>
                  <a:lnTo>
                    <a:pt x="1072" y="167"/>
                  </a:lnTo>
                  <a:cubicBezTo>
                    <a:pt x="1072" y="72"/>
                    <a:pt x="1000" y="0"/>
                    <a:pt x="9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9" name="Google Shape;3859;p53"/>
          <p:cNvGrpSpPr/>
          <p:nvPr/>
        </p:nvGrpSpPr>
        <p:grpSpPr>
          <a:xfrm>
            <a:off x="3253136" y="2447591"/>
            <a:ext cx="358588" cy="354381"/>
            <a:chOff x="3672223" y="2447591"/>
            <a:chExt cx="358588" cy="354381"/>
          </a:xfrm>
        </p:grpSpPr>
        <p:sp>
          <p:nvSpPr>
            <p:cNvPr id="3860" name="Google Shape;3860;p53"/>
            <p:cNvSpPr/>
            <p:nvPr/>
          </p:nvSpPr>
          <p:spPr>
            <a:xfrm>
              <a:off x="3886655" y="2453345"/>
              <a:ext cx="134913" cy="134227"/>
            </a:xfrm>
            <a:custGeom>
              <a:rect b="b" l="l" r="r" t="t"/>
              <a:pathLst>
                <a:path extrusionOk="0" h="4502" w="4525">
                  <a:moveTo>
                    <a:pt x="2263" y="0"/>
                  </a:moveTo>
                  <a:cubicBezTo>
                    <a:pt x="1024" y="0"/>
                    <a:pt x="0" y="1000"/>
                    <a:pt x="0" y="2262"/>
                  </a:cubicBezTo>
                  <a:cubicBezTo>
                    <a:pt x="0" y="3501"/>
                    <a:pt x="1024" y="4501"/>
                    <a:pt x="2263" y="4501"/>
                  </a:cubicBezTo>
                  <a:cubicBezTo>
                    <a:pt x="3525" y="4501"/>
                    <a:pt x="4525" y="3501"/>
                    <a:pt x="4525" y="2262"/>
                  </a:cubicBezTo>
                  <a:cubicBezTo>
                    <a:pt x="4525" y="1000"/>
                    <a:pt x="3525"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53"/>
            <p:cNvSpPr/>
            <p:nvPr/>
          </p:nvSpPr>
          <p:spPr>
            <a:xfrm>
              <a:off x="3909375" y="2462558"/>
              <a:ext cx="121436" cy="125342"/>
            </a:xfrm>
            <a:custGeom>
              <a:rect b="b" l="l" r="r" t="t"/>
              <a:pathLst>
                <a:path extrusionOk="0" h="4204" w="4073">
                  <a:moveTo>
                    <a:pt x="2620" y="1"/>
                  </a:moveTo>
                  <a:lnTo>
                    <a:pt x="2620" y="1"/>
                  </a:lnTo>
                  <a:cubicBezTo>
                    <a:pt x="3382" y="715"/>
                    <a:pt x="3596" y="1882"/>
                    <a:pt x="3049" y="2811"/>
                  </a:cubicBezTo>
                  <a:cubicBezTo>
                    <a:pt x="2631" y="3533"/>
                    <a:pt x="1878" y="3942"/>
                    <a:pt x="1104" y="3942"/>
                  </a:cubicBezTo>
                  <a:cubicBezTo>
                    <a:pt x="729" y="3942"/>
                    <a:pt x="350" y="3846"/>
                    <a:pt x="0" y="3644"/>
                  </a:cubicBezTo>
                  <a:lnTo>
                    <a:pt x="0" y="3644"/>
                  </a:lnTo>
                  <a:cubicBezTo>
                    <a:pt x="119" y="3716"/>
                    <a:pt x="238" y="3811"/>
                    <a:pt x="381" y="3906"/>
                  </a:cubicBezTo>
                  <a:cubicBezTo>
                    <a:pt x="731" y="4108"/>
                    <a:pt x="1110" y="4204"/>
                    <a:pt x="1486" y="4204"/>
                  </a:cubicBezTo>
                  <a:cubicBezTo>
                    <a:pt x="2262" y="4204"/>
                    <a:pt x="3020" y="3795"/>
                    <a:pt x="3453" y="3073"/>
                  </a:cubicBezTo>
                  <a:cubicBezTo>
                    <a:pt x="4073" y="2001"/>
                    <a:pt x="3715" y="644"/>
                    <a:pt x="262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53"/>
            <p:cNvSpPr/>
            <p:nvPr/>
          </p:nvSpPr>
          <p:spPr>
            <a:xfrm>
              <a:off x="3678604" y="2453345"/>
              <a:ext cx="134943" cy="134227"/>
            </a:xfrm>
            <a:custGeom>
              <a:rect b="b" l="l" r="r" t="t"/>
              <a:pathLst>
                <a:path extrusionOk="0" h="4502" w="4526">
                  <a:moveTo>
                    <a:pt x="2263" y="0"/>
                  </a:moveTo>
                  <a:cubicBezTo>
                    <a:pt x="1001" y="0"/>
                    <a:pt x="1" y="1000"/>
                    <a:pt x="1" y="2262"/>
                  </a:cubicBezTo>
                  <a:cubicBezTo>
                    <a:pt x="1" y="3501"/>
                    <a:pt x="1001" y="4501"/>
                    <a:pt x="2263" y="4501"/>
                  </a:cubicBezTo>
                  <a:cubicBezTo>
                    <a:pt x="3501" y="4501"/>
                    <a:pt x="4525" y="3501"/>
                    <a:pt x="4525" y="2262"/>
                  </a:cubicBezTo>
                  <a:cubicBezTo>
                    <a:pt x="4525" y="1000"/>
                    <a:pt x="3501"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53"/>
            <p:cNvSpPr/>
            <p:nvPr/>
          </p:nvSpPr>
          <p:spPr>
            <a:xfrm>
              <a:off x="3701323" y="2462558"/>
              <a:ext cx="121436" cy="125342"/>
            </a:xfrm>
            <a:custGeom>
              <a:rect b="b" l="l" r="r" t="t"/>
              <a:pathLst>
                <a:path extrusionOk="0" h="4204" w="4073">
                  <a:moveTo>
                    <a:pt x="2620" y="1"/>
                  </a:moveTo>
                  <a:lnTo>
                    <a:pt x="2620" y="1"/>
                  </a:lnTo>
                  <a:cubicBezTo>
                    <a:pt x="3406" y="715"/>
                    <a:pt x="3597" y="1882"/>
                    <a:pt x="3073" y="2811"/>
                  </a:cubicBezTo>
                  <a:cubicBezTo>
                    <a:pt x="2655" y="3533"/>
                    <a:pt x="1892" y="3942"/>
                    <a:pt x="1110" y="3942"/>
                  </a:cubicBezTo>
                  <a:cubicBezTo>
                    <a:pt x="732" y="3942"/>
                    <a:pt x="350" y="3846"/>
                    <a:pt x="1" y="3644"/>
                  </a:cubicBezTo>
                  <a:lnTo>
                    <a:pt x="1" y="3644"/>
                  </a:lnTo>
                  <a:cubicBezTo>
                    <a:pt x="120" y="3716"/>
                    <a:pt x="239" y="3811"/>
                    <a:pt x="382" y="3906"/>
                  </a:cubicBezTo>
                  <a:cubicBezTo>
                    <a:pt x="731" y="4108"/>
                    <a:pt x="1113" y="4204"/>
                    <a:pt x="1491" y="4204"/>
                  </a:cubicBezTo>
                  <a:cubicBezTo>
                    <a:pt x="2273" y="4204"/>
                    <a:pt x="3036" y="3795"/>
                    <a:pt x="3454" y="3073"/>
                  </a:cubicBezTo>
                  <a:cubicBezTo>
                    <a:pt x="4073" y="2001"/>
                    <a:pt x="3692" y="644"/>
                    <a:pt x="2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53"/>
            <p:cNvSpPr/>
            <p:nvPr/>
          </p:nvSpPr>
          <p:spPr>
            <a:xfrm>
              <a:off x="3886655" y="2662082"/>
              <a:ext cx="134913" cy="134943"/>
            </a:xfrm>
            <a:custGeom>
              <a:rect b="b" l="l" r="r" t="t"/>
              <a:pathLst>
                <a:path extrusionOk="0" h="4526" w="4525">
                  <a:moveTo>
                    <a:pt x="2263" y="1"/>
                  </a:moveTo>
                  <a:cubicBezTo>
                    <a:pt x="1024" y="1"/>
                    <a:pt x="0" y="1025"/>
                    <a:pt x="0" y="2263"/>
                  </a:cubicBezTo>
                  <a:cubicBezTo>
                    <a:pt x="0" y="3525"/>
                    <a:pt x="1024" y="4525"/>
                    <a:pt x="2263" y="4525"/>
                  </a:cubicBezTo>
                  <a:cubicBezTo>
                    <a:pt x="3525" y="4525"/>
                    <a:pt x="4525" y="3525"/>
                    <a:pt x="4525" y="2263"/>
                  </a:cubicBezTo>
                  <a:cubicBezTo>
                    <a:pt x="4525" y="1025"/>
                    <a:pt x="3525" y="1"/>
                    <a:pt x="2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53"/>
            <p:cNvSpPr/>
            <p:nvPr/>
          </p:nvSpPr>
          <p:spPr>
            <a:xfrm>
              <a:off x="3909375" y="2672011"/>
              <a:ext cx="121436" cy="125342"/>
            </a:xfrm>
            <a:custGeom>
              <a:rect b="b" l="l" r="r" t="t"/>
              <a:pathLst>
                <a:path extrusionOk="0" h="4204" w="4073">
                  <a:moveTo>
                    <a:pt x="2620" y="1"/>
                  </a:moveTo>
                  <a:lnTo>
                    <a:pt x="2620" y="1"/>
                  </a:lnTo>
                  <a:cubicBezTo>
                    <a:pt x="3382" y="715"/>
                    <a:pt x="3596" y="1882"/>
                    <a:pt x="3049" y="2811"/>
                  </a:cubicBezTo>
                  <a:cubicBezTo>
                    <a:pt x="2631" y="3533"/>
                    <a:pt x="1878" y="3942"/>
                    <a:pt x="1104" y="3942"/>
                  </a:cubicBezTo>
                  <a:cubicBezTo>
                    <a:pt x="729" y="3942"/>
                    <a:pt x="350" y="3846"/>
                    <a:pt x="0" y="3645"/>
                  </a:cubicBezTo>
                  <a:lnTo>
                    <a:pt x="0" y="3645"/>
                  </a:lnTo>
                  <a:cubicBezTo>
                    <a:pt x="119" y="3716"/>
                    <a:pt x="238" y="3811"/>
                    <a:pt x="381" y="3907"/>
                  </a:cubicBezTo>
                  <a:cubicBezTo>
                    <a:pt x="731" y="4108"/>
                    <a:pt x="1110" y="4204"/>
                    <a:pt x="1486" y="4204"/>
                  </a:cubicBezTo>
                  <a:cubicBezTo>
                    <a:pt x="2262" y="4204"/>
                    <a:pt x="3020" y="3795"/>
                    <a:pt x="3453" y="3073"/>
                  </a:cubicBezTo>
                  <a:cubicBezTo>
                    <a:pt x="4073" y="2001"/>
                    <a:pt x="3715" y="596"/>
                    <a:pt x="2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53"/>
            <p:cNvSpPr/>
            <p:nvPr/>
          </p:nvSpPr>
          <p:spPr>
            <a:xfrm>
              <a:off x="3678604" y="2662082"/>
              <a:ext cx="134943" cy="134943"/>
            </a:xfrm>
            <a:custGeom>
              <a:rect b="b" l="l" r="r" t="t"/>
              <a:pathLst>
                <a:path extrusionOk="0" h="4526" w="4526">
                  <a:moveTo>
                    <a:pt x="2263" y="1"/>
                  </a:moveTo>
                  <a:cubicBezTo>
                    <a:pt x="1001" y="1"/>
                    <a:pt x="1" y="1025"/>
                    <a:pt x="1" y="2263"/>
                  </a:cubicBezTo>
                  <a:cubicBezTo>
                    <a:pt x="1" y="3525"/>
                    <a:pt x="1001" y="4525"/>
                    <a:pt x="2263" y="4525"/>
                  </a:cubicBezTo>
                  <a:cubicBezTo>
                    <a:pt x="3501" y="4525"/>
                    <a:pt x="4525" y="3525"/>
                    <a:pt x="4525" y="2263"/>
                  </a:cubicBezTo>
                  <a:cubicBezTo>
                    <a:pt x="4525" y="1025"/>
                    <a:pt x="3501" y="1"/>
                    <a:pt x="2263"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53"/>
            <p:cNvSpPr/>
            <p:nvPr/>
          </p:nvSpPr>
          <p:spPr>
            <a:xfrm>
              <a:off x="3701323" y="2672011"/>
              <a:ext cx="120751" cy="125342"/>
            </a:xfrm>
            <a:custGeom>
              <a:rect b="b" l="l" r="r" t="t"/>
              <a:pathLst>
                <a:path extrusionOk="0" h="4204" w="4050">
                  <a:moveTo>
                    <a:pt x="2620" y="1"/>
                  </a:moveTo>
                  <a:lnTo>
                    <a:pt x="2620" y="1"/>
                  </a:lnTo>
                  <a:cubicBezTo>
                    <a:pt x="3406" y="715"/>
                    <a:pt x="3597" y="1882"/>
                    <a:pt x="3073" y="2811"/>
                  </a:cubicBezTo>
                  <a:cubicBezTo>
                    <a:pt x="2655" y="3533"/>
                    <a:pt x="1892" y="3942"/>
                    <a:pt x="1110" y="3942"/>
                  </a:cubicBezTo>
                  <a:cubicBezTo>
                    <a:pt x="732" y="3942"/>
                    <a:pt x="350" y="3846"/>
                    <a:pt x="1" y="3645"/>
                  </a:cubicBezTo>
                  <a:lnTo>
                    <a:pt x="1" y="3645"/>
                  </a:lnTo>
                  <a:cubicBezTo>
                    <a:pt x="120" y="3716"/>
                    <a:pt x="239" y="3811"/>
                    <a:pt x="382" y="3907"/>
                  </a:cubicBezTo>
                  <a:cubicBezTo>
                    <a:pt x="731" y="4108"/>
                    <a:pt x="1113" y="4204"/>
                    <a:pt x="1491" y="4204"/>
                  </a:cubicBezTo>
                  <a:cubicBezTo>
                    <a:pt x="2273" y="4204"/>
                    <a:pt x="3036" y="3795"/>
                    <a:pt x="3454" y="3073"/>
                  </a:cubicBezTo>
                  <a:cubicBezTo>
                    <a:pt x="4049" y="2001"/>
                    <a:pt x="3692" y="596"/>
                    <a:pt x="2620"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53"/>
            <p:cNvSpPr/>
            <p:nvPr/>
          </p:nvSpPr>
          <p:spPr>
            <a:xfrm>
              <a:off x="3741097" y="2517955"/>
              <a:ext cx="216576" cy="216576"/>
            </a:xfrm>
            <a:custGeom>
              <a:rect b="b" l="l" r="r" t="t"/>
              <a:pathLst>
                <a:path extrusionOk="0" h="7264" w="7264">
                  <a:moveTo>
                    <a:pt x="3644" y="0"/>
                  </a:moveTo>
                  <a:cubicBezTo>
                    <a:pt x="1644" y="0"/>
                    <a:pt x="0" y="1620"/>
                    <a:pt x="0" y="3620"/>
                  </a:cubicBezTo>
                  <a:cubicBezTo>
                    <a:pt x="0" y="5620"/>
                    <a:pt x="1644" y="7264"/>
                    <a:pt x="3644" y="7264"/>
                  </a:cubicBezTo>
                  <a:cubicBezTo>
                    <a:pt x="5644" y="7264"/>
                    <a:pt x="7264" y="5620"/>
                    <a:pt x="7264" y="3620"/>
                  </a:cubicBezTo>
                  <a:cubicBezTo>
                    <a:pt x="7264" y="1620"/>
                    <a:pt x="5644" y="0"/>
                    <a:pt x="36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53"/>
            <p:cNvSpPr/>
            <p:nvPr/>
          </p:nvSpPr>
          <p:spPr>
            <a:xfrm>
              <a:off x="3802874" y="2522218"/>
              <a:ext cx="154799" cy="212313"/>
            </a:xfrm>
            <a:custGeom>
              <a:rect b="b" l="l" r="r" t="t"/>
              <a:pathLst>
                <a:path extrusionOk="0" h="7121" w="5192">
                  <a:moveTo>
                    <a:pt x="2644" y="0"/>
                  </a:moveTo>
                  <a:lnTo>
                    <a:pt x="2644" y="0"/>
                  </a:lnTo>
                  <a:cubicBezTo>
                    <a:pt x="3858" y="595"/>
                    <a:pt x="4692" y="1858"/>
                    <a:pt x="4692" y="3287"/>
                  </a:cubicBezTo>
                  <a:cubicBezTo>
                    <a:pt x="4692" y="5263"/>
                    <a:pt x="3048" y="6906"/>
                    <a:pt x="1072" y="6906"/>
                  </a:cubicBezTo>
                  <a:cubicBezTo>
                    <a:pt x="667" y="6906"/>
                    <a:pt x="310" y="6859"/>
                    <a:pt x="0" y="6763"/>
                  </a:cubicBezTo>
                  <a:lnTo>
                    <a:pt x="0" y="6763"/>
                  </a:lnTo>
                  <a:cubicBezTo>
                    <a:pt x="476" y="7002"/>
                    <a:pt x="1000" y="7121"/>
                    <a:pt x="1572" y="7121"/>
                  </a:cubicBezTo>
                  <a:cubicBezTo>
                    <a:pt x="3572" y="7121"/>
                    <a:pt x="5192" y="5477"/>
                    <a:pt x="5192" y="3477"/>
                  </a:cubicBezTo>
                  <a:cubicBezTo>
                    <a:pt x="5192" y="1858"/>
                    <a:pt x="4120" y="453"/>
                    <a:pt x="2644"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53"/>
            <p:cNvSpPr/>
            <p:nvPr/>
          </p:nvSpPr>
          <p:spPr>
            <a:xfrm>
              <a:off x="3672223" y="2447591"/>
              <a:ext cx="357154" cy="354381"/>
            </a:xfrm>
            <a:custGeom>
              <a:rect b="b" l="l" r="r" t="t"/>
              <a:pathLst>
                <a:path extrusionOk="0" h="11886" w="11979">
                  <a:moveTo>
                    <a:pt x="9455" y="384"/>
                  </a:moveTo>
                  <a:cubicBezTo>
                    <a:pt x="9645" y="384"/>
                    <a:pt x="9812" y="431"/>
                    <a:pt x="10002" y="455"/>
                  </a:cubicBezTo>
                  <a:cubicBezTo>
                    <a:pt x="10526" y="598"/>
                    <a:pt x="10979" y="931"/>
                    <a:pt x="11241" y="1431"/>
                  </a:cubicBezTo>
                  <a:cubicBezTo>
                    <a:pt x="11527" y="1908"/>
                    <a:pt x="11598" y="2479"/>
                    <a:pt x="11455" y="3003"/>
                  </a:cubicBezTo>
                  <a:cubicBezTo>
                    <a:pt x="11312" y="3551"/>
                    <a:pt x="10979" y="4003"/>
                    <a:pt x="10479" y="4265"/>
                  </a:cubicBezTo>
                  <a:cubicBezTo>
                    <a:pt x="10145" y="4432"/>
                    <a:pt x="9812" y="4527"/>
                    <a:pt x="9455" y="4527"/>
                  </a:cubicBezTo>
                  <a:cubicBezTo>
                    <a:pt x="9074" y="3575"/>
                    <a:pt x="8312" y="2837"/>
                    <a:pt x="7359" y="2455"/>
                  </a:cubicBezTo>
                  <a:lnTo>
                    <a:pt x="7430" y="1908"/>
                  </a:lnTo>
                  <a:cubicBezTo>
                    <a:pt x="7597" y="1384"/>
                    <a:pt x="7907" y="931"/>
                    <a:pt x="8431" y="669"/>
                  </a:cubicBezTo>
                  <a:cubicBezTo>
                    <a:pt x="8740" y="479"/>
                    <a:pt x="9097" y="384"/>
                    <a:pt x="9455" y="384"/>
                  </a:cubicBezTo>
                  <a:close/>
                  <a:moveTo>
                    <a:pt x="2429" y="7385"/>
                  </a:moveTo>
                  <a:cubicBezTo>
                    <a:pt x="2834" y="8338"/>
                    <a:pt x="3596" y="9124"/>
                    <a:pt x="4549" y="9505"/>
                  </a:cubicBezTo>
                  <a:cubicBezTo>
                    <a:pt x="4525" y="10624"/>
                    <a:pt x="3596" y="11553"/>
                    <a:pt x="2477" y="11553"/>
                  </a:cubicBezTo>
                  <a:cubicBezTo>
                    <a:pt x="1334" y="11553"/>
                    <a:pt x="381" y="10624"/>
                    <a:pt x="381" y="9481"/>
                  </a:cubicBezTo>
                  <a:cubicBezTo>
                    <a:pt x="381" y="8338"/>
                    <a:pt x="1310" y="7409"/>
                    <a:pt x="2429" y="7385"/>
                  </a:cubicBezTo>
                  <a:close/>
                  <a:moveTo>
                    <a:pt x="5954" y="2527"/>
                  </a:moveTo>
                  <a:cubicBezTo>
                    <a:pt x="7859" y="2527"/>
                    <a:pt x="9407" y="4075"/>
                    <a:pt x="9407" y="5980"/>
                  </a:cubicBezTo>
                  <a:cubicBezTo>
                    <a:pt x="9407" y="6933"/>
                    <a:pt x="8978" y="7885"/>
                    <a:pt x="8264" y="8504"/>
                  </a:cubicBezTo>
                  <a:cubicBezTo>
                    <a:pt x="8216" y="8576"/>
                    <a:pt x="8192" y="8695"/>
                    <a:pt x="8264" y="8742"/>
                  </a:cubicBezTo>
                  <a:cubicBezTo>
                    <a:pt x="8302" y="8781"/>
                    <a:pt x="8354" y="8805"/>
                    <a:pt x="8401" y="8805"/>
                  </a:cubicBezTo>
                  <a:cubicBezTo>
                    <a:pt x="8442" y="8805"/>
                    <a:pt x="8480" y="8787"/>
                    <a:pt x="8502" y="8742"/>
                  </a:cubicBezTo>
                  <a:cubicBezTo>
                    <a:pt x="8931" y="8361"/>
                    <a:pt x="9264" y="7885"/>
                    <a:pt x="9455" y="7385"/>
                  </a:cubicBezTo>
                  <a:cubicBezTo>
                    <a:pt x="9812" y="7385"/>
                    <a:pt x="10145" y="7480"/>
                    <a:pt x="10479" y="7647"/>
                  </a:cubicBezTo>
                  <a:cubicBezTo>
                    <a:pt x="10955" y="7909"/>
                    <a:pt x="11312" y="8361"/>
                    <a:pt x="11455" y="8909"/>
                  </a:cubicBezTo>
                  <a:cubicBezTo>
                    <a:pt x="11598" y="9481"/>
                    <a:pt x="11527" y="10028"/>
                    <a:pt x="11241" y="10505"/>
                  </a:cubicBezTo>
                  <a:cubicBezTo>
                    <a:pt x="10979" y="10981"/>
                    <a:pt x="10526" y="11338"/>
                    <a:pt x="10002" y="11505"/>
                  </a:cubicBezTo>
                  <a:cubicBezTo>
                    <a:pt x="9830" y="11550"/>
                    <a:pt x="9657" y="11571"/>
                    <a:pt x="9487" y="11571"/>
                  </a:cubicBezTo>
                  <a:cubicBezTo>
                    <a:pt x="9117" y="11571"/>
                    <a:pt x="8757" y="11470"/>
                    <a:pt x="8431" y="11291"/>
                  </a:cubicBezTo>
                  <a:cubicBezTo>
                    <a:pt x="7954" y="11029"/>
                    <a:pt x="7597" y="10576"/>
                    <a:pt x="7430" y="10028"/>
                  </a:cubicBezTo>
                  <a:cubicBezTo>
                    <a:pt x="7383" y="9862"/>
                    <a:pt x="7383" y="9695"/>
                    <a:pt x="7383" y="9528"/>
                  </a:cubicBezTo>
                  <a:cubicBezTo>
                    <a:pt x="7549" y="9457"/>
                    <a:pt x="7716" y="9385"/>
                    <a:pt x="7859" y="9290"/>
                  </a:cubicBezTo>
                  <a:cubicBezTo>
                    <a:pt x="7931" y="9219"/>
                    <a:pt x="7978" y="9147"/>
                    <a:pt x="7907" y="9052"/>
                  </a:cubicBezTo>
                  <a:cubicBezTo>
                    <a:pt x="7875" y="8989"/>
                    <a:pt x="7822" y="8957"/>
                    <a:pt x="7762" y="8957"/>
                  </a:cubicBezTo>
                  <a:cubicBezTo>
                    <a:pt x="7732" y="8957"/>
                    <a:pt x="7700" y="8965"/>
                    <a:pt x="7669" y="8981"/>
                  </a:cubicBezTo>
                  <a:cubicBezTo>
                    <a:pt x="7168" y="9290"/>
                    <a:pt x="6573" y="9433"/>
                    <a:pt x="5954" y="9433"/>
                  </a:cubicBezTo>
                  <a:cubicBezTo>
                    <a:pt x="4049" y="9433"/>
                    <a:pt x="2501" y="7885"/>
                    <a:pt x="2501" y="5980"/>
                  </a:cubicBezTo>
                  <a:cubicBezTo>
                    <a:pt x="2501" y="4075"/>
                    <a:pt x="4049" y="2527"/>
                    <a:pt x="5954" y="2527"/>
                  </a:cubicBezTo>
                  <a:close/>
                  <a:moveTo>
                    <a:pt x="9473" y="1"/>
                  </a:moveTo>
                  <a:cubicBezTo>
                    <a:pt x="9056" y="1"/>
                    <a:pt x="8639" y="117"/>
                    <a:pt x="8264" y="336"/>
                  </a:cubicBezTo>
                  <a:cubicBezTo>
                    <a:pt x="7692" y="646"/>
                    <a:pt x="7311" y="1170"/>
                    <a:pt x="7145" y="1789"/>
                  </a:cubicBezTo>
                  <a:cubicBezTo>
                    <a:pt x="7121" y="1955"/>
                    <a:pt x="7073" y="2122"/>
                    <a:pt x="7049" y="2289"/>
                  </a:cubicBezTo>
                  <a:cubicBezTo>
                    <a:pt x="6716" y="2217"/>
                    <a:pt x="6359" y="2146"/>
                    <a:pt x="5978" y="2146"/>
                  </a:cubicBezTo>
                  <a:cubicBezTo>
                    <a:pt x="5621" y="2146"/>
                    <a:pt x="5239" y="2217"/>
                    <a:pt x="4906" y="2289"/>
                  </a:cubicBezTo>
                  <a:cubicBezTo>
                    <a:pt x="4906" y="2027"/>
                    <a:pt x="4858" y="1789"/>
                    <a:pt x="4763" y="1551"/>
                  </a:cubicBezTo>
                  <a:cubicBezTo>
                    <a:pt x="4745" y="1478"/>
                    <a:pt x="4671" y="1447"/>
                    <a:pt x="4595" y="1447"/>
                  </a:cubicBezTo>
                  <a:cubicBezTo>
                    <a:pt x="4571" y="1447"/>
                    <a:pt x="4548" y="1450"/>
                    <a:pt x="4525" y="1455"/>
                  </a:cubicBezTo>
                  <a:cubicBezTo>
                    <a:pt x="4430" y="1503"/>
                    <a:pt x="4406" y="1622"/>
                    <a:pt x="4430" y="1693"/>
                  </a:cubicBezTo>
                  <a:cubicBezTo>
                    <a:pt x="4525" y="1932"/>
                    <a:pt x="4573" y="2217"/>
                    <a:pt x="4573" y="2432"/>
                  </a:cubicBezTo>
                  <a:cubicBezTo>
                    <a:pt x="3620" y="2837"/>
                    <a:pt x="2858" y="3575"/>
                    <a:pt x="2477" y="4527"/>
                  </a:cubicBezTo>
                  <a:cubicBezTo>
                    <a:pt x="2286" y="4527"/>
                    <a:pt x="2144" y="4504"/>
                    <a:pt x="1953" y="4456"/>
                  </a:cubicBezTo>
                  <a:cubicBezTo>
                    <a:pt x="1429" y="4313"/>
                    <a:pt x="977" y="3980"/>
                    <a:pt x="715" y="3480"/>
                  </a:cubicBezTo>
                  <a:cubicBezTo>
                    <a:pt x="453" y="3003"/>
                    <a:pt x="358" y="2432"/>
                    <a:pt x="500" y="1908"/>
                  </a:cubicBezTo>
                  <a:cubicBezTo>
                    <a:pt x="643" y="1384"/>
                    <a:pt x="977" y="931"/>
                    <a:pt x="1477" y="646"/>
                  </a:cubicBezTo>
                  <a:cubicBezTo>
                    <a:pt x="1792" y="465"/>
                    <a:pt x="2148" y="377"/>
                    <a:pt x="2504" y="377"/>
                  </a:cubicBezTo>
                  <a:cubicBezTo>
                    <a:pt x="3089" y="377"/>
                    <a:pt x="3673" y="615"/>
                    <a:pt x="4073" y="1074"/>
                  </a:cubicBezTo>
                  <a:cubicBezTo>
                    <a:pt x="4114" y="1102"/>
                    <a:pt x="4171" y="1129"/>
                    <a:pt x="4221" y="1129"/>
                  </a:cubicBezTo>
                  <a:cubicBezTo>
                    <a:pt x="4258" y="1129"/>
                    <a:pt x="4291" y="1115"/>
                    <a:pt x="4311" y="1074"/>
                  </a:cubicBezTo>
                  <a:cubicBezTo>
                    <a:pt x="4382" y="1003"/>
                    <a:pt x="4406" y="884"/>
                    <a:pt x="4311" y="836"/>
                  </a:cubicBezTo>
                  <a:cubicBezTo>
                    <a:pt x="3954" y="431"/>
                    <a:pt x="3453" y="146"/>
                    <a:pt x="2906" y="50"/>
                  </a:cubicBezTo>
                  <a:cubicBezTo>
                    <a:pt x="2779" y="34"/>
                    <a:pt x="2650" y="25"/>
                    <a:pt x="2522" y="25"/>
                  </a:cubicBezTo>
                  <a:cubicBezTo>
                    <a:pt x="2098" y="25"/>
                    <a:pt x="1676" y="122"/>
                    <a:pt x="1310" y="360"/>
                  </a:cubicBezTo>
                  <a:cubicBezTo>
                    <a:pt x="739" y="693"/>
                    <a:pt x="358" y="1193"/>
                    <a:pt x="167" y="1813"/>
                  </a:cubicBezTo>
                  <a:cubicBezTo>
                    <a:pt x="0" y="2432"/>
                    <a:pt x="96" y="3098"/>
                    <a:pt x="405" y="3670"/>
                  </a:cubicBezTo>
                  <a:cubicBezTo>
                    <a:pt x="739" y="4218"/>
                    <a:pt x="1239" y="4623"/>
                    <a:pt x="1882" y="4789"/>
                  </a:cubicBezTo>
                  <a:cubicBezTo>
                    <a:pt x="2025" y="4813"/>
                    <a:pt x="2191" y="4861"/>
                    <a:pt x="2358" y="4885"/>
                  </a:cubicBezTo>
                  <a:cubicBezTo>
                    <a:pt x="2215" y="5242"/>
                    <a:pt x="2191" y="5599"/>
                    <a:pt x="2191" y="5980"/>
                  </a:cubicBezTo>
                  <a:cubicBezTo>
                    <a:pt x="2191" y="6361"/>
                    <a:pt x="2263" y="6718"/>
                    <a:pt x="2358" y="7052"/>
                  </a:cubicBezTo>
                  <a:cubicBezTo>
                    <a:pt x="1096" y="7147"/>
                    <a:pt x="96" y="8195"/>
                    <a:pt x="96" y="9457"/>
                  </a:cubicBezTo>
                  <a:cubicBezTo>
                    <a:pt x="96" y="10814"/>
                    <a:pt x="1191" y="11886"/>
                    <a:pt x="2501" y="11886"/>
                  </a:cubicBezTo>
                  <a:cubicBezTo>
                    <a:pt x="3763" y="11886"/>
                    <a:pt x="4858" y="10862"/>
                    <a:pt x="4906" y="9624"/>
                  </a:cubicBezTo>
                  <a:cubicBezTo>
                    <a:pt x="5239" y="9695"/>
                    <a:pt x="5597" y="9767"/>
                    <a:pt x="5978" y="9767"/>
                  </a:cubicBezTo>
                  <a:cubicBezTo>
                    <a:pt x="6335" y="9767"/>
                    <a:pt x="6692" y="9695"/>
                    <a:pt x="7049" y="9624"/>
                  </a:cubicBezTo>
                  <a:cubicBezTo>
                    <a:pt x="7049" y="9767"/>
                    <a:pt x="7073" y="9957"/>
                    <a:pt x="7145" y="10100"/>
                  </a:cubicBezTo>
                  <a:cubicBezTo>
                    <a:pt x="7311" y="10719"/>
                    <a:pt x="7692" y="11243"/>
                    <a:pt x="8264" y="11553"/>
                  </a:cubicBezTo>
                  <a:cubicBezTo>
                    <a:pt x="8645" y="11767"/>
                    <a:pt x="9050" y="11886"/>
                    <a:pt x="9478" y="11886"/>
                  </a:cubicBezTo>
                  <a:cubicBezTo>
                    <a:pt x="9693" y="11886"/>
                    <a:pt x="9907" y="11838"/>
                    <a:pt x="10121" y="11791"/>
                  </a:cubicBezTo>
                  <a:cubicBezTo>
                    <a:pt x="10741" y="11624"/>
                    <a:pt x="11265" y="11219"/>
                    <a:pt x="11574" y="10671"/>
                  </a:cubicBezTo>
                  <a:cubicBezTo>
                    <a:pt x="11908" y="10100"/>
                    <a:pt x="11979" y="9433"/>
                    <a:pt x="11812" y="8814"/>
                  </a:cubicBezTo>
                  <a:cubicBezTo>
                    <a:pt x="11622" y="8195"/>
                    <a:pt x="11217" y="7695"/>
                    <a:pt x="10645" y="7361"/>
                  </a:cubicBezTo>
                  <a:cubicBezTo>
                    <a:pt x="10336" y="7171"/>
                    <a:pt x="9979" y="7052"/>
                    <a:pt x="9621" y="7028"/>
                  </a:cubicBezTo>
                  <a:cubicBezTo>
                    <a:pt x="9693" y="6671"/>
                    <a:pt x="9764" y="6313"/>
                    <a:pt x="9764" y="5956"/>
                  </a:cubicBezTo>
                  <a:cubicBezTo>
                    <a:pt x="9764" y="5575"/>
                    <a:pt x="9693" y="5218"/>
                    <a:pt x="9621" y="4861"/>
                  </a:cubicBezTo>
                  <a:cubicBezTo>
                    <a:pt x="9979" y="4813"/>
                    <a:pt x="10360" y="4742"/>
                    <a:pt x="10693" y="4527"/>
                  </a:cubicBezTo>
                  <a:cubicBezTo>
                    <a:pt x="11241" y="4194"/>
                    <a:pt x="11646" y="3694"/>
                    <a:pt x="11812" y="3075"/>
                  </a:cubicBezTo>
                  <a:cubicBezTo>
                    <a:pt x="11979" y="2432"/>
                    <a:pt x="11908" y="1789"/>
                    <a:pt x="11574" y="1217"/>
                  </a:cubicBezTo>
                  <a:cubicBezTo>
                    <a:pt x="11241" y="646"/>
                    <a:pt x="10741" y="265"/>
                    <a:pt x="10121" y="98"/>
                  </a:cubicBezTo>
                  <a:cubicBezTo>
                    <a:pt x="9909" y="33"/>
                    <a:pt x="9691" y="1"/>
                    <a:pt x="947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53"/>
            <p:cNvSpPr/>
            <p:nvPr/>
          </p:nvSpPr>
          <p:spPr>
            <a:xfrm>
              <a:off x="3920019" y="2504448"/>
              <a:ext cx="68902" cy="10674"/>
            </a:xfrm>
            <a:custGeom>
              <a:rect b="b" l="l" r="r" t="t"/>
              <a:pathLst>
                <a:path extrusionOk="0" h="358" w="2311">
                  <a:moveTo>
                    <a:pt x="191" y="1"/>
                  </a:moveTo>
                  <a:cubicBezTo>
                    <a:pt x="120" y="1"/>
                    <a:pt x="48" y="72"/>
                    <a:pt x="24" y="144"/>
                  </a:cubicBezTo>
                  <a:cubicBezTo>
                    <a:pt x="1" y="263"/>
                    <a:pt x="72" y="358"/>
                    <a:pt x="191" y="358"/>
                  </a:cubicBezTo>
                  <a:lnTo>
                    <a:pt x="2096" y="358"/>
                  </a:lnTo>
                  <a:cubicBezTo>
                    <a:pt x="2215" y="358"/>
                    <a:pt x="2311" y="263"/>
                    <a:pt x="2287" y="144"/>
                  </a:cubicBezTo>
                  <a:cubicBezTo>
                    <a:pt x="2263" y="72"/>
                    <a:pt x="2168" y="1"/>
                    <a:pt x="20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53"/>
            <p:cNvSpPr/>
            <p:nvPr/>
          </p:nvSpPr>
          <p:spPr>
            <a:xfrm>
              <a:off x="3941307" y="2526482"/>
              <a:ext cx="46899" cy="10674"/>
            </a:xfrm>
            <a:custGeom>
              <a:rect b="b" l="l" r="r" t="t"/>
              <a:pathLst>
                <a:path extrusionOk="0" h="358" w="1573">
                  <a:moveTo>
                    <a:pt x="192" y="0"/>
                  </a:moveTo>
                  <a:cubicBezTo>
                    <a:pt x="120" y="0"/>
                    <a:pt x="49" y="71"/>
                    <a:pt x="25" y="167"/>
                  </a:cubicBezTo>
                  <a:cubicBezTo>
                    <a:pt x="1" y="286"/>
                    <a:pt x="72" y="357"/>
                    <a:pt x="192" y="357"/>
                  </a:cubicBezTo>
                  <a:lnTo>
                    <a:pt x="1358" y="357"/>
                  </a:lnTo>
                  <a:cubicBezTo>
                    <a:pt x="1454" y="357"/>
                    <a:pt x="1501" y="310"/>
                    <a:pt x="1549" y="214"/>
                  </a:cubicBezTo>
                  <a:cubicBezTo>
                    <a:pt x="1573"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53"/>
            <p:cNvSpPr/>
            <p:nvPr/>
          </p:nvSpPr>
          <p:spPr>
            <a:xfrm>
              <a:off x="3711282" y="2735219"/>
              <a:ext cx="68902" cy="10674"/>
            </a:xfrm>
            <a:custGeom>
              <a:rect b="b" l="l" r="r" t="t"/>
              <a:pathLst>
                <a:path extrusionOk="0" h="358" w="2311">
                  <a:moveTo>
                    <a:pt x="214" y="0"/>
                  </a:moveTo>
                  <a:cubicBezTo>
                    <a:pt x="72" y="0"/>
                    <a:pt x="0" y="96"/>
                    <a:pt x="24" y="215"/>
                  </a:cubicBezTo>
                  <a:cubicBezTo>
                    <a:pt x="48" y="310"/>
                    <a:pt x="143" y="358"/>
                    <a:pt x="238" y="358"/>
                  </a:cubicBezTo>
                  <a:lnTo>
                    <a:pt x="2120" y="358"/>
                  </a:lnTo>
                  <a:cubicBezTo>
                    <a:pt x="2191" y="358"/>
                    <a:pt x="2262" y="310"/>
                    <a:pt x="2286" y="215"/>
                  </a:cubicBezTo>
                  <a:cubicBezTo>
                    <a:pt x="2310" y="96"/>
                    <a:pt x="2239" y="0"/>
                    <a:pt x="21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53"/>
            <p:cNvSpPr/>
            <p:nvPr/>
          </p:nvSpPr>
          <p:spPr>
            <a:xfrm>
              <a:off x="3711967" y="2713931"/>
              <a:ext cx="46183" cy="10674"/>
            </a:xfrm>
            <a:custGeom>
              <a:rect b="b" l="l" r="r" t="t"/>
              <a:pathLst>
                <a:path extrusionOk="0" h="358" w="1549">
                  <a:moveTo>
                    <a:pt x="191" y="0"/>
                  </a:moveTo>
                  <a:cubicBezTo>
                    <a:pt x="96" y="0"/>
                    <a:pt x="25" y="71"/>
                    <a:pt x="1" y="143"/>
                  </a:cubicBezTo>
                  <a:cubicBezTo>
                    <a:pt x="1" y="238"/>
                    <a:pt x="96" y="357"/>
                    <a:pt x="191" y="357"/>
                  </a:cubicBezTo>
                  <a:lnTo>
                    <a:pt x="1335" y="357"/>
                  </a:lnTo>
                  <a:cubicBezTo>
                    <a:pt x="1430" y="357"/>
                    <a:pt x="1501" y="310"/>
                    <a:pt x="1525" y="214"/>
                  </a:cubicBezTo>
                  <a:cubicBezTo>
                    <a:pt x="1549" y="95"/>
                    <a:pt x="1454" y="0"/>
                    <a:pt x="13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53"/>
            <p:cNvSpPr/>
            <p:nvPr/>
          </p:nvSpPr>
          <p:spPr>
            <a:xfrm>
              <a:off x="3920019" y="2735219"/>
              <a:ext cx="68187" cy="10674"/>
            </a:xfrm>
            <a:custGeom>
              <a:rect b="b" l="l" r="r" t="t"/>
              <a:pathLst>
                <a:path extrusionOk="0" h="358" w="2287">
                  <a:moveTo>
                    <a:pt x="191" y="0"/>
                  </a:moveTo>
                  <a:cubicBezTo>
                    <a:pt x="120" y="0"/>
                    <a:pt x="48" y="72"/>
                    <a:pt x="24" y="143"/>
                  </a:cubicBezTo>
                  <a:cubicBezTo>
                    <a:pt x="1" y="262"/>
                    <a:pt x="72" y="358"/>
                    <a:pt x="191" y="358"/>
                  </a:cubicBezTo>
                  <a:lnTo>
                    <a:pt x="2072" y="358"/>
                  </a:lnTo>
                  <a:cubicBezTo>
                    <a:pt x="2168" y="358"/>
                    <a:pt x="2215" y="310"/>
                    <a:pt x="2263" y="215"/>
                  </a:cubicBezTo>
                  <a:cubicBezTo>
                    <a:pt x="2287" y="96"/>
                    <a:pt x="2191" y="0"/>
                    <a:pt x="20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53"/>
            <p:cNvSpPr/>
            <p:nvPr/>
          </p:nvSpPr>
          <p:spPr>
            <a:xfrm>
              <a:off x="3941307" y="2713931"/>
              <a:ext cx="46899" cy="10674"/>
            </a:xfrm>
            <a:custGeom>
              <a:rect b="b" l="l" r="r" t="t"/>
              <a:pathLst>
                <a:path extrusionOk="0" h="358" w="1573">
                  <a:moveTo>
                    <a:pt x="192" y="0"/>
                  </a:moveTo>
                  <a:cubicBezTo>
                    <a:pt x="120" y="0"/>
                    <a:pt x="49" y="71"/>
                    <a:pt x="25" y="143"/>
                  </a:cubicBezTo>
                  <a:cubicBezTo>
                    <a:pt x="1" y="262"/>
                    <a:pt x="72" y="357"/>
                    <a:pt x="192" y="357"/>
                  </a:cubicBezTo>
                  <a:lnTo>
                    <a:pt x="1358" y="357"/>
                  </a:lnTo>
                  <a:cubicBezTo>
                    <a:pt x="1454" y="357"/>
                    <a:pt x="1501" y="310"/>
                    <a:pt x="1549" y="214"/>
                  </a:cubicBezTo>
                  <a:cubicBezTo>
                    <a:pt x="1573"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53"/>
            <p:cNvSpPr/>
            <p:nvPr/>
          </p:nvSpPr>
          <p:spPr>
            <a:xfrm>
              <a:off x="3796464" y="2593924"/>
              <a:ext cx="107245" cy="10674"/>
            </a:xfrm>
            <a:custGeom>
              <a:rect b="b" l="l" r="r" t="t"/>
              <a:pathLst>
                <a:path extrusionOk="0" h="358" w="3597">
                  <a:moveTo>
                    <a:pt x="215" y="0"/>
                  </a:moveTo>
                  <a:cubicBezTo>
                    <a:pt x="120" y="0"/>
                    <a:pt x="48" y="72"/>
                    <a:pt x="25" y="167"/>
                  </a:cubicBezTo>
                  <a:cubicBezTo>
                    <a:pt x="1" y="286"/>
                    <a:pt x="96" y="358"/>
                    <a:pt x="215" y="358"/>
                  </a:cubicBezTo>
                  <a:lnTo>
                    <a:pt x="3430" y="358"/>
                  </a:lnTo>
                  <a:cubicBezTo>
                    <a:pt x="3502" y="358"/>
                    <a:pt x="3573" y="310"/>
                    <a:pt x="3597" y="215"/>
                  </a:cubicBezTo>
                  <a:cubicBezTo>
                    <a:pt x="3597" y="96"/>
                    <a:pt x="3502" y="0"/>
                    <a:pt x="3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53"/>
            <p:cNvSpPr/>
            <p:nvPr/>
          </p:nvSpPr>
          <p:spPr>
            <a:xfrm>
              <a:off x="3796464" y="2620907"/>
              <a:ext cx="107245" cy="10674"/>
            </a:xfrm>
            <a:custGeom>
              <a:rect b="b" l="l" r="r" t="t"/>
              <a:pathLst>
                <a:path extrusionOk="0" h="358" w="3597">
                  <a:moveTo>
                    <a:pt x="215" y="0"/>
                  </a:moveTo>
                  <a:cubicBezTo>
                    <a:pt x="120" y="0"/>
                    <a:pt x="48" y="48"/>
                    <a:pt x="25" y="143"/>
                  </a:cubicBezTo>
                  <a:cubicBezTo>
                    <a:pt x="1" y="262"/>
                    <a:pt x="96" y="358"/>
                    <a:pt x="215" y="358"/>
                  </a:cubicBezTo>
                  <a:lnTo>
                    <a:pt x="3430" y="358"/>
                  </a:lnTo>
                  <a:cubicBezTo>
                    <a:pt x="3502" y="358"/>
                    <a:pt x="3573" y="286"/>
                    <a:pt x="3597" y="215"/>
                  </a:cubicBezTo>
                  <a:cubicBezTo>
                    <a:pt x="3597" y="96"/>
                    <a:pt x="3502" y="0"/>
                    <a:pt x="3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53"/>
            <p:cNvSpPr/>
            <p:nvPr/>
          </p:nvSpPr>
          <p:spPr>
            <a:xfrm>
              <a:off x="3820614" y="2647175"/>
              <a:ext cx="58974" cy="10674"/>
            </a:xfrm>
            <a:custGeom>
              <a:rect b="b" l="l" r="r" t="t"/>
              <a:pathLst>
                <a:path extrusionOk="0" h="358" w="1978">
                  <a:moveTo>
                    <a:pt x="191" y="0"/>
                  </a:moveTo>
                  <a:cubicBezTo>
                    <a:pt x="120" y="0"/>
                    <a:pt x="48" y="72"/>
                    <a:pt x="24" y="167"/>
                  </a:cubicBezTo>
                  <a:cubicBezTo>
                    <a:pt x="1" y="286"/>
                    <a:pt x="72" y="358"/>
                    <a:pt x="191" y="358"/>
                  </a:cubicBezTo>
                  <a:lnTo>
                    <a:pt x="1810" y="358"/>
                  </a:lnTo>
                  <a:cubicBezTo>
                    <a:pt x="1906" y="358"/>
                    <a:pt x="1953" y="310"/>
                    <a:pt x="1977" y="215"/>
                  </a:cubicBezTo>
                  <a:cubicBezTo>
                    <a:pt x="1977" y="120"/>
                    <a:pt x="1906" y="0"/>
                    <a:pt x="1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53"/>
            <p:cNvSpPr/>
            <p:nvPr/>
          </p:nvSpPr>
          <p:spPr>
            <a:xfrm>
              <a:off x="3711967" y="2504448"/>
              <a:ext cx="69618" cy="10674"/>
            </a:xfrm>
            <a:custGeom>
              <a:rect b="b" l="l" r="r" t="t"/>
              <a:pathLst>
                <a:path extrusionOk="0" h="358" w="2335">
                  <a:moveTo>
                    <a:pt x="215" y="1"/>
                  </a:moveTo>
                  <a:cubicBezTo>
                    <a:pt x="120" y="1"/>
                    <a:pt x="72" y="72"/>
                    <a:pt x="25" y="144"/>
                  </a:cubicBezTo>
                  <a:cubicBezTo>
                    <a:pt x="1" y="263"/>
                    <a:pt x="96" y="358"/>
                    <a:pt x="215" y="358"/>
                  </a:cubicBezTo>
                  <a:lnTo>
                    <a:pt x="2120" y="358"/>
                  </a:lnTo>
                  <a:cubicBezTo>
                    <a:pt x="2239" y="358"/>
                    <a:pt x="2335" y="263"/>
                    <a:pt x="2287" y="144"/>
                  </a:cubicBezTo>
                  <a:cubicBezTo>
                    <a:pt x="2239" y="72"/>
                    <a:pt x="2168" y="1"/>
                    <a:pt x="209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53"/>
            <p:cNvSpPr/>
            <p:nvPr/>
          </p:nvSpPr>
          <p:spPr>
            <a:xfrm>
              <a:off x="3711282" y="2526482"/>
              <a:ext cx="46869" cy="10674"/>
            </a:xfrm>
            <a:custGeom>
              <a:rect b="b" l="l" r="r" t="t"/>
              <a:pathLst>
                <a:path extrusionOk="0" h="358" w="1572">
                  <a:moveTo>
                    <a:pt x="214" y="0"/>
                  </a:moveTo>
                  <a:cubicBezTo>
                    <a:pt x="72" y="0"/>
                    <a:pt x="0" y="95"/>
                    <a:pt x="24" y="214"/>
                  </a:cubicBezTo>
                  <a:cubicBezTo>
                    <a:pt x="48" y="310"/>
                    <a:pt x="119" y="357"/>
                    <a:pt x="214" y="357"/>
                  </a:cubicBezTo>
                  <a:lnTo>
                    <a:pt x="1358" y="357"/>
                  </a:lnTo>
                  <a:cubicBezTo>
                    <a:pt x="1453" y="357"/>
                    <a:pt x="1524" y="310"/>
                    <a:pt x="1548" y="214"/>
                  </a:cubicBezTo>
                  <a:cubicBezTo>
                    <a:pt x="1572"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2" name="Google Shape;3882;p53"/>
          <p:cNvGrpSpPr/>
          <p:nvPr/>
        </p:nvGrpSpPr>
        <p:grpSpPr>
          <a:xfrm>
            <a:off x="2550464" y="2448276"/>
            <a:ext cx="352205" cy="352923"/>
            <a:chOff x="3045752" y="2448276"/>
            <a:chExt cx="352205" cy="352923"/>
          </a:xfrm>
        </p:grpSpPr>
        <p:sp>
          <p:nvSpPr>
            <p:cNvPr id="3883" name="Google Shape;3883;p53"/>
            <p:cNvSpPr/>
            <p:nvPr/>
          </p:nvSpPr>
          <p:spPr>
            <a:xfrm>
              <a:off x="3112478" y="2711069"/>
              <a:ext cx="279068" cy="74597"/>
            </a:xfrm>
            <a:custGeom>
              <a:rect b="b" l="l" r="r" t="t"/>
              <a:pathLst>
                <a:path extrusionOk="0" h="2502" w="9360">
                  <a:moveTo>
                    <a:pt x="1" y="1"/>
                  </a:moveTo>
                  <a:lnTo>
                    <a:pt x="1" y="1263"/>
                  </a:lnTo>
                  <a:lnTo>
                    <a:pt x="1" y="2501"/>
                  </a:lnTo>
                  <a:lnTo>
                    <a:pt x="7978" y="2501"/>
                  </a:lnTo>
                  <a:cubicBezTo>
                    <a:pt x="8336" y="2501"/>
                    <a:pt x="8693" y="2358"/>
                    <a:pt x="8931" y="2096"/>
                  </a:cubicBezTo>
                  <a:cubicBezTo>
                    <a:pt x="9336" y="1644"/>
                    <a:pt x="9360" y="1001"/>
                    <a:pt x="9050" y="525"/>
                  </a:cubicBezTo>
                  <a:cubicBezTo>
                    <a:pt x="8764" y="191"/>
                    <a:pt x="8383" y="1"/>
                    <a:pt x="797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53"/>
            <p:cNvSpPr/>
            <p:nvPr/>
          </p:nvSpPr>
          <p:spPr>
            <a:xfrm>
              <a:off x="3112478" y="2588229"/>
              <a:ext cx="279068" cy="74597"/>
            </a:xfrm>
            <a:custGeom>
              <a:rect b="b" l="l" r="r" t="t"/>
              <a:pathLst>
                <a:path extrusionOk="0" h="2502" w="9360">
                  <a:moveTo>
                    <a:pt x="1" y="1"/>
                  </a:moveTo>
                  <a:lnTo>
                    <a:pt x="1" y="1239"/>
                  </a:lnTo>
                  <a:lnTo>
                    <a:pt x="1" y="2501"/>
                  </a:lnTo>
                  <a:lnTo>
                    <a:pt x="7978" y="2501"/>
                  </a:lnTo>
                  <a:cubicBezTo>
                    <a:pt x="8360" y="2501"/>
                    <a:pt x="8717" y="2335"/>
                    <a:pt x="8955" y="2049"/>
                  </a:cubicBezTo>
                  <a:cubicBezTo>
                    <a:pt x="9360" y="1573"/>
                    <a:pt x="9360" y="882"/>
                    <a:pt x="8955" y="406"/>
                  </a:cubicBezTo>
                  <a:cubicBezTo>
                    <a:pt x="8693" y="144"/>
                    <a:pt x="8336" y="1"/>
                    <a:pt x="7978"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53"/>
            <p:cNvSpPr/>
            <p:nvPr/>
          </p:nvSpPr>
          <p:spPr>
            <a:xfrm>
              <a:off x="3112478" y="2464705"/>
              <a:ext cx="279068" cy="74567"/>
            </a:xfrm>
            <a:custGeom>
              <a:rect b="b" l="l" r="r" t="t"/>
              <a:pathLst>
                <a:path extrusionOk="0" h="2501" w="9360">
                  <a:moveTo>
                    <a:pt x="1" y="0"/>
                  </a:moveTo>
                  <a:lnTo>
                    <a:pt x="1" y="1239"/>
                  </a:lnTo>
                  <a:lnTo>
                    <a:pt x="1" y="2501"/>
                  </a:lnTo>
                  <a:lnTo>
                    <a:pt x="7978" y="2501"/>
                  </a:lnTo>
                  <a:cubicBezTo>
                    <a:pt x="8360" y="2501"/>
                    <a:pt x="8717" y="2358"/>
                    <a:pt x="8955" y="2048"/>
                  </a:cubicBezTo>
                  <a:cubicBezTo>
                    <a:pt x="9360" y="1572"/>
                    <a:pt x="9360" y="881"/>
                    <a:pt x="8955" y="405"/>
                  </a:cubicBezTo>
                  <a:cubicBezTo>
                    <a:pt x="8693" y="143"/>
                    <a:pt x="8336" y="0"/>
                    <a:pt x="7978"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53"/>
            <p:cNvSpPr/>
            <p:nvPr/>
          </p:nvSpPr>
          <p:spPr>
            <a:xfrm>
              <a:off x="3334722" y="2711069"/>
              <a:ext cx="53279" cy="74597"/>
            </a:xfrm>
            <a:custGeom>
              <a:rect b="b" l="l" r="r" t="t"/>
              <a:pathLst>
                <a:path extrusionOk="0" h="2502" w="1787">
                  <a:moveTo>
                    <a:pt x="1" y="1"/>
                  </a:moveTo>
                  <a:cubicBezTo>
                    <a:pt x="215" y="1"/>
                    <a:pt x="429" y="72"/>
                    <a:pt x="596" y="167"/>
                  </a:cubicBezTo>
                  <a:cubicBezTo>
                    <a:pt x="786" y="239"/>
                    <a:pt x="929" y="358"/>
                    <a:pt x="1048" y="548"/>
                  </a:cubicBezTo>
                  <a:cubicBezTo>
                    <a:pt x="1191" y="763"/>
                    <a:pt x="1287" y="1025"/>
                    <a:pt x="1287" y="1263"/>
                  </a:cubicBezTo>
                  <a:cubicBezTo>
                    <a:pt x="1287" y="1501"/>
                    <a:pt x="1191" y="1763"/>
                    <a:pt x="1048" y="1977"/>
                  </a:cubicBezTo>
                  <a:cubicBezTo>
                    <a:pt x="810" y="2311"/>
                    <a:pt x="429" y="2501"/>
                    <a:pt x="1" y="2501"/>
                  </a:cubicBezTo>
                  <a:lnTo>
                    <a:pt x="524" y="2501"/>
                  </a:lnTo>
                  <a:cubicBezTo>
                    <a:pt x="929" y="2501"/>
                    <a:pt x="1310" y="2311"/>
                    <a:pt x="1549" y="1977"/>
                  </a:cubicBezTo>
                  <a:cubicBezTo>
                    <a:pt x="1715" y="1763"/>
                    <a:pt x="1787" y="1525"/>
                    <a:pt x="1787" y="1263"/>
                  </a:cubicBezTo>
                  <a:cubicBezTo>
                    <a:pt x="1787" y="1025"/>
                    <a:pt x="1739" y="763"/>
                    <a:pt x="1549" y="548"/>
                  </a:cubicBezTo>
                  <a:cubicBezTo>
                    <a:pt x="1429" y="406"/>
                    <a:pt x="1287" y="239"/>
                    <a:pt x="1120" y="167"/>
                  </a:cubicBezTo>
                  <a:cubicBezTo>
                    <a:pt x="929" y="72"/>
                    <a:pt x="715" y="1"/>
                    <a:pt x="524"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53"/>
            <p:cNvSpPr/>
            <p:nvPr/>
          </p:nvSpPr>
          <p:spPr>
            <a:xfrm>
              <a:off x="3334722" y="2588945"/>
              <a:ext cx="53279" cy="74597"/>
            </a:xfrm>
            <a:custGeom>
              <a:rect b="b" l="l" r="r" t="t"/>
              <a:pathLst>
                <a:path extrusionOk="0" h="2502" w="1787">
                  <a:moveTo>
                    <a:pt x="1" y="1"/>
                  </a:moveTo>
                  <a:cubicBezTo>
                    <a:pt x="215" y="1"/>
                    <a:pt x="429" y="48"/>
                    <a:pt x="596" y="144"/>
                  </a:cubicBezTo>
                  <a:cubicBezTo>
                    <a:pt x="786" y="239"/>
                    <a:pt x="929" y="358"/>
                    <a:pt x="1048" y="525"/>
                  </a:cubicBezTo>
                  <a:cubicBezTo>
                    <a:pt x="1191" y="739"/>
                    <a:pt x="1287" y="1001"/>
                    <a:pt x="1287" y="1239"/>
                  </a:cubicBezTo>
                  <a:cubicBezTo>
                    <a:pt x="1287" y="1477"/>
                    <a:pt x="1191" y="1739"/>
                    <a:pt x="1048" y="1953"/>
                  </a:cubicBezTo>
                  <a:cubicBezTo>
                    <a:pt x="810" y="2287"/>
                    <a:pt x="429" y="2501"/>
                    <a:pt x="1" y="2501"/>
                  </a:cubicBezTo>
                  <a:lnTo>
                    <a:pt x="524" y="2501"/>
                  </a:lnTo>
                  <a:cubicBezTo>
                    <a:pt x="929" y="2501"/>
                    <a:pt x="1310" y="2287"/>
                    <a:pt x="1549" y="1953"/>
                  </a:cubicBezTo>
                  <a:cubicBezTo>
                    <a:pt x="1715" y="1763"/>
                    <a:pt x="1787" y="1525"/>
                    <a:pt x="1787" y="1239"/>
                  </a:cubicBezTo>
                  <a:cubicBezTo>
                    <a:pt x="1787" y="977"/>
                    <a:pt x="1739" y="715"/>
                    <a:pt x="1549" y="525"/>
                  </a:cubicBezTo>
                  <a:cubicBezTo>
                    <a:pt x="1429" y="382"/>
                    <a:pt x="1287" y="239"/>
                    <a:pt x="1120" y="144"/>
                  </a:cubicBezTo>
                  <a:cubicBezTo>
                    <a:pt x="929" y="48"/>
                    <a:pt x="715" y="1"/>
                    <a:pt x="5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53"/>
            <p:cNvSpPr/>
            <p:nvPr/>
          </p:nvSpPr>
          <p:spPr>
            <a:xfrm>
              <a:off x="3334722" y="2464705"/>
              <a:ext cx="53279" cy="74567"/>
            </a:xfrm>
            <a:custGeom>
              <a:rect b="b" l="l" r="r" t="t"/>
              <a:pathLst>
                <a:path extrusionOk="0" h="2501" w="1787">
                  <a:moveTo>
                    <a:pt x="1" y="0"/>
                  </a:moveTo>
                  <a:cubicBezTo>
                    <a:pt x="215" y="0"/>
                    <a:pt x="429" y="48"/>
                    <a:pt x="596" y="143"/>
                  </a:cubicBezTo>
                  <a:cubicBezTo>
                    <a:pt x="786" y="238"/>
                    <a:pt x="929" y="357"/>
                    <a:pt x="1048" y="524"/>
                  </a:cubicBezTo>
                  <a:cubicBezTo>
                    <a:pt x="1191" y="738"/>
                    <a:pt x="1287" y="1000"/>
                    <a:pt x="1287" y="1239"/>
                  </a:cubicBezTo>
                  <a:cubicBezTo>
                    <a:pt x="1287" y="1477"/>
                    <a:pt x="1191" y="1739"/>
                    <a:pt x="1048" y="1953"/>
                  </a:cubicBezTo>
                  <a:cubicBezTo>
                    <a:pt x="810" y="2286"/>
                    <a:pt x="429" y="2501"/>
                    <a:pt x="1" y="2501"/>
                  </a:cubicBezTo>
                  <a:lnTo>
                    <a:pt x="524" y="2501"/>
                  </a:lnTo>
                  <a:cubicBezTo>
                    <a:pt x="929" y="2501"/>
                    <a:pt x="1310" y="2286"/>
                    <a:pt x="1549" y="1953"/>
                  </a:cubicBezTo>
                  <a:cubicBezTo>
                    <a:pt x="1715" y="1762"/>
                    <a:pt x="1787" y="1524"/>
                    <a:pt x="1787" y="1239"/>
                  </a:cubicBezTo>
                  <a:cubicBezTo>
                    <a:pt x="1787" y="1000"/>
                    <a:pt x="1739" y="738"/>
                    <a:pt x="1549" y="524"/>
                  </a:cubicBezTo>
                  <a:cubicBezTo>
                    <a:pt x="1429" y="381"/>
                    <a:pt x="1287" y="238"/>
                    <a:pt x="1120" y="143"/>
                  </a:cubicBezTo>
                  <a:cubicBezTo>
                    <a:pt x="929" y="48"/>
                    <a:pt x="715" y="0"/>
                    <a:pt x="524"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53"/>
            <p:cNvSpPr/>
            <p:nvPr/>
          </p:nvSpPr>
          <p:spPr>
            <a:xfrm>
              <a:off x="3052847" y="2453345"/>
              <a:ext cx="97286" cy="97286"/>
            </a:xfrm>
            <a:custGeom>
              <a:rect b="b" l="l" r="r" t="t"/>
              <a:pathLst>
                <a:path extrusionOk="0" h="3263" w="3263">
                  <a:moveTo>
                    <a:pt x="1643" y="0"/>
                  </a:moveTo>
                  <a:cubicBezTo>
                    <a:pt x="738" y="0"/>
                    <a:pt x="0" y="715"/>
                    <a:pt x="0" y="1620"/>
                  </a:cubicBezTo>
                  <a:cubicBezTo>
                    <a:pt x="0" y="2524"/>
                    <a:pt x="738" y="3263"/>
                    <a:pt x="1643" y="3263"/>
                  </a:cubicBezTo>
                  <a:cubicBezTo>
                    <a:pt x="2525" y="3263"/>
                    <a:pt x="3263" y="2524"/>
                    <a:pt x="3263" y="1620"/>
                  </a:cubicBezTo>
                  <a:cubicBezTo>
                    <a:pt x="3263" y="715"/>
                    <a:pt x="2525" y="0"/>
                    <a:pt x="164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53"/>
            <p:cNvSpPr/>
            <p:nvPr/>
          </p:nvSpPr>
          <p:spPr>
            <a:xfrm>
              <a:off x="3074851" y="2454746"/>
              <a:ext cx="74567" cy="95885"/>
            </a:xfrm>
            <a:custGeom>
              <a:rect b="b" l="l" r="r" t="t"/>
              <a:pathLst>
                <a:path extrusionOk="0" h="3216" w="2501">
                  <a:moveTo>
                    <a:pt x="1334" y="1"/>
                  </a:moveTo>
                  <a:lnTo>
                    <a:pt x="1334" y="1"/>
                  </a:lnTo>
                  <a:cubicBezTo>
                    <a:pt x="1787" y="310"/>
                    <a:pt x="2096" y="810"/>
                    <a:pt x="2096" y="1382"/>
                  </a:cubicBezTo>
                  <a:cubicBezTo>
                    <a:pt x="2096" y="2287"/>
                    <a:pt x="1334" y="3001"/>
                    <a:pt x="453" y="3001"/>
                  </a:cubicBezTo>
                  <a:cubicBezTo>
                    <a:pt x="310" y="3001"/>
                    <a:pt x="143" y="2978"/>
                    <a:pt x="0" y="2954"/>
                  </a:cubicBezTo>
                  <a:lnTo>
                    <a:pt x="0" y="2954"/>
                  </a:lnTo>
                  <a:cubicBezTo>
                    <a:pt x="239" y="3120"/>
                    <a:pt x="548" y="3216"/>
                    <a:pt x="858" y="3216"/>
                  </a:cubicBezTo>
                  <a:cubicBezTo>
                    <a:pt x="1787" y="3216"/>
                    <a:pt x="2501" y="2477"/>
                    <a:pt x="2501" y="1573"/>
                  </a:cubicBezTo>
                  <a:cubicBezTo>
                    <a:pt x="2501" y="834"/>
                    <a:pt x="2001" y="215"/>
                    <a:pt x="1334"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53"/>
            <p:cNvSpPr/>
            <p:nvPr/>
          </p:nvSpPr>
          <p:spPr>
            <a:xfrm>
              <a:off x="3052847" y="2576184"/>
              <a:ext cx="97286" cy="98002"/>
            </a:xfrm>
            <a:custGeom>
              <a:rect b="b" l="l" r="r" t="t"/>
              <a:pathLst>
                <a:path extrusionOk="0" h="3287" w="3263">
                  <a:moveTo>
                    <a:pt x="1643" y="0"/>
                  </a:moveTo>
                  <a:cubicBezTo>
                    <a:pt x="738" y="0"/>
                    <a:pt x="0" y="738"/>
                    <a:pt x="0" y="1643"/>
                  </a:cubicBezTo>
                  <a:cubicBezTo>
                    <a:pt x="0" y="2548"/>
                    <a:pt x="738" y="3286"/>
                    <a:pt x="1643" y="3286"/>
                  </a:cubicBezTo>
                  <a:cubicBezTo>
                    <a:pt x="2525" y="3286"/>
                    <a:pt x="3263" y="2548"/>
                    <a:pt x="3263" y="1643"/>
                  </a:cubicBezTo>
                  <a:cubicBezTo>
                    <a:pt x="3263" y="738"/>
                    <a:pt x="2525" y="0"/>
                    <a:pt x="164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53"/>
            <p:cNvSpPr/>
            <p:nvPr/>
          </p:nvSpPr>
          <p:spPr>
            <a:xfrm>
              <a:off x="3074851" y="2578301"/>
              <a:ext cx="74567" cy="95885"/>
            </a:xfrm>
            <a:custGeom>
              <a:rect b="b" l="l" r="r" t="t"/>
              <a:pathLst>
                <a:path extrusionOk="0" h="3216" w="2501">
                  <a:moveTo>
                    <a:pt x="1334" y="0"/>
                  </a:moveTo>
                  <a:lnTo>
                    <a:pt x="1334" y="0"/>
                  </a:lnTo>
                  <a:cubicBezTo>
                    <a:pt x="1787" y="286"/>
                    <a:pt x="2096" y="810"/>
                    <a:pt x="2096" y="1358"/>
                  </a:cubicBezTo>
                  <a:cubicBezTo>
                    <a:pt x="2096" y="2287"/>
                    <a:pt x="1334" y="3001"/>
                    <a:pt x="453" y="3001"/>
                  </a:cubicBezTo>
                  <a:cubicBezTo>
                    <a:pt x="310" y="3001"/>
                    <a:pt x="143" y="2977"/>
                    <a:pt x="0" y="2953"/>
                  </a:cubicBezTo>
                  <a:lnTo>
                    <a:pt x="0" y="2953"/>
                  </a:lnTo>
                  <a:cubicBezTo>
                    <a:pt x="239" y="3120"/>
                    <a:pt x="548" y="3215"/>
                    <a:pt x="858" y="3215"/>
                  </a:cubicBezTo>
                  <a:cubicBezTo>
                    <a:pt x="1787" y="3215"/>
                    <a:pt x="2501" y="2477"/>
                    <a:pt x="2501" y="1572"/>
                  </a:cubicBezTo>
                  <a:cubicBezTo>
                    <a:pt x="2501" y="834"/>
                    <a:pt x="2001" y="215"/>
                    <a:pt x="1334"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53"/>
            <p:cNvSpPr/>
            <p:nvPr/>
          </p:nvSpPr>
          <p:spPr>
            <a:xfrm>
              <a:off x="3052847" y="2699709"/>
              <a:ext cx="97286" cy="98032"/>
            </a:xfrm>
            <a:custGeom>
              <a:rect b="b" l="l" r="r" t="t"/>
              <a:pathLst>
                <a:path extrusionOk="0" h="3288" w="3263">
                  <a:moveTo>
                    <a:pt x="1643" y="1"/>
                  </a:moveTo>
                  <a:cubicBezTo>
                    <a:pt x="738" y="1"/>
                    <a:pt x="0" y="739"/>
                    <a:pt x="0" y="1644"/>
                  </a:cubicBezTo>
                  <a:cubicBezTo>
                    <a:pt x="0" y="2549"/>
                    <a:pt x="738" y="3287"/>
                    <a:pt x="1643" y="3287"/>
                  </a:cubicBezTo>
                  <a:cubicBezTo>
                    <a:pt x="2525" y="3287"/>
                    <a:pt x="3263" y="2549"/>
                    <a:pt x="3263" y="1644"/>
                  </a:cubicBezTo>
                  <a:cubicBezTo>
                    <a:pt x="3263" y="739"/>
                    <a:pt x="2525" y="1"/>
                    <a:pt x="1643"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53"/>
            <p:cNvSpPr/>
            <p:nvPr/>
          </p:nvSpPr>
          <p:spPr>
            <a:xfrm>
              <a:off x="3074851" y="2701856"/>
              <a:ext cx="74567" cy="95885"/>
            </a:xfrm>
            <a:custGeom>
              <a:rect b="b" l="l" r="r" t="t"/>
              <a:pathLst>
                <a:path extrusionOk="0" h="3216" w="2501">
                  <a:moveTo>
                    <a:pt x="1334" y="0"/>
                  </a:moveTo>
                  <a:lnTo>
                    <a:pt x="1334" y="0"/>
                  </a:lnTo>
                  <a:cubicBezTo>
                    <a:pt x="1787" y="286"/>
                    <a:pt x="2096" y="786"/>
                    <a:pt x="2096" y="1358"/>
                  </a:cubicBezTo>
                  <a:cubicBezTo>
                    <a:pt x="2096" y="2286"/>
                    <a:pt x="1334" y="3001"/>
                    <a:pt x="453" y="3001"/>
                  </a:cubicBezTo>
                  <a:cubicBezTo>
                    <a:pt x="310" y="3001"/>
                    <a:pt x="143" y="2977"/>
                    <a:pt x="0" y="2929"/>
                  </a:cubicBezTo>
                  <a:lnTo>
                    <a:pt x="0" y="2929"/>
                  </a:lnTo>
                  <a:cubicBezTo>
                    <a:pt x="239" y="3120"/>
                    <a:pt x="548" y="3215"/>
                    <a:pt x="858" y="3215"/>
                  </a:cubicBezTo>
                  <a:cubicBezTo>
                    <a:pt x="1787" y="3215"/>
                    <a:pt x="2501" y="2453"/>
                    <a:pt x="2501" y="1572"/>
                  </a:cubicBezTo>
                  <a:cubicBezTo>
                    <a:pt x="2501" y="834"/>
                    <a:pt x="2001" y="191"/>
                    <a:pt x="1334"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53"/>
            <p:cNvSpPr/>
            <p:nvPr/>
          </p:nvSpPr>
          <p:spPr>
            <a:xfrm>
              <a:off x="3184900" y="2485993"/>
              <a:ext cx="167590" cy="10674"/>
            </a:xfrm>
            <a:custGeom>
              <a:rect b="b" l="l" r="r" t="t"/>
              <a:pathLst>
                <a:path extrusionOk="0" h="358" w="5621">
                  <a:moveTo>
                    <a:pt x="191" y="1"/>
                  </a:moveTo>
                  <a:cubicBezTo>
                    <a:pt x="96" y="1"/>
                    <a:pt x="1" y="48"/>
                    <a:pt x="1" y="143"/>
                  </a:cubicBezTo>
                  <a:cubicBezTo>
                    <a:pt x="1" y="263"/>
                    <a:pt x="96" y="358"/>
                    <a:pt x="191" y="358"/>
                  </a:cubicBezTo>
                  <a:lnTo>
                    <a:pt x="5454" y="358"/>
                  </a:lnTo>
                  <a:cubicBezTo>
                    <a:pt x="5549" y="358"/>
                    <a:pt x="5621" y="286"/>
                    <a:pt x="5621" y="215"/>
                  </a:cubicBezTo>
                  <a:cubicBezTo>
                    <a:pt x="5621" y="96"/>
                    <a:pt x="5573"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53"/>
            <p:cNvSpPr/>
            <p:nvPr/>
          </p:nvSpPr>
          <p:spPr>
            <a:xfrm>
              <a:off x="3184900" y="2507996"/>
              <a:ext cx="167590" cy="10704"/>
            </a:xfrm>
            <a:custGeom>
              <a:rect b="b" l="l" r="r" t="t"/>
              <a:pathLst>
                <a:path extrusionOk="0" h="359" w="5621">
                  <a:moveTo>
                    <a:pt x="191" y="1"/>
                  </a:moveTo>
                  <a:cubicBezTo>
                    <a:pt x="96" y="1"/>
                    <a:pt x="1" y="72"/>
                    <a:pt x="1" y="144"/>
                  </a:cubicBezTo>
                  <a:cubicBezTo>
                    <a:pt x="1" y="239"/>
                    <a:pt x="96" y="358"/>
                    <a:pt x="191" y="358"/>
                  </a:cubicBezTo>
                  <a:lnTo>
                    <a:pt x="5454" y="358"/>
                  </a:lnTo>
                  <a:cubicBezTo>
                    <a:pt x="5549" y="358"/>
                    <a:pt x="5621" y="287"/>
                    <a:pt x="5621" y="215"/>
                  </a:cubicBezTo>
                  <a:cubicBezTo>
                    <a:pt x="5621" y="96"/>
                    <a:pt x="5573"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53"/>
            <p:cNvSpPr/>
            <p:nvPr/>
          </p:nvSpPr>
          <p:spPr>
            <a:xfrm>
              <a:off x="3045752" y="2448276"/>
              <a:ext cx="351489" cy="108050"/>
            </a:xfrm>
            <a:custGeom>
              <a:rect b="b" l="l" r="r" t="t"/>
              <a:pathLst>
                <a:path extrusionOk="0" h="3624" w="11789">
                  <a:moveTo>
                    <a:pt x="1881" y="361"/>
                  </a:moveTo>
                  <a:cubicBezTo>
                    <a:pt x="2667" y="361"/>
                    <a:pt x="3334" y="1027"/>
                    <a:pt x="3334" y="1837"/>
                  </a:cubicBezTo>
                  <a:cubicBezTo>
                    <a:pt x="3334" y="2623"/>
                    <a:pt x="2667" y="3290"/>
                    <a:pt x="1881" y="3290"/>
                  </a:cubicBezTo>
                  <a:cubicBezTo>
                    <a:pt x="1072" y="3290"/>
                    <a:pt x="405" y="2623"/>
                    <a:pt x="405" y="1837"/>
                  </a:cubicBezTo>
                  <a:cubicBezTo>
                    <a:pt x="405" y="1027"/>
                    <a:pt x="1072" y="361"/>
                    <a:pt x="1881" y="361"/>
                  </a:cubicBezTo>
                  <a:close/>
                  <a:moveTo>
                    <a:pt x="1884" y="1"/>
                  </a:moveTo>
                  <a:cubicBezTo>
                    <a:pt x="1851" y="1"/>
                    <a:pt x="1819" y="2"/>
                    <a:pt x="1786" y="3"/>
                  </a:cubicBezTo>
                  <a:cubicBezTo>
                    <a:pt x="857" y="27"/>
                    <a:pt x="119" y="789"/>
                    <a:pt x="48" y="1694"/>
                  </a:cubicBezTo>
                  <a:cubicBezTo>
                    <a:pt x="0" y="2742"/>
                    <a:pt x="834" y="3623"/>
                    <a:pt x="1834" y="3623"/>
                  </a:cubicBezTo>
                  <a:cubicBezTo>
                    <a:pt x="2262" y="3623"/>
                    <a:pt x="2620" y="3457"/>
                    <a:pt x="2905" y="3266"/>
                  </a:cubicBezTo>
                  <a:lnTo>
                    <a:pt x="8240" y="3266"/>
                  </a:lnTo>
                  <a:cubicBezTo>
                    <a:pt x="8335" y="3266"/>
                    <a:pt x="8430" y="3195"/>
                    <a:pt x="8430" y="3099"/>
                  </a:cubicBezTo>
                  <a:cubicBezTo>
                    <a:pt x="8430" y="2980"/>
                    <a:pt x="8359" y="2885"/>
                    <a:pt x="8240" y="2885"/>
                  </a:cubicBezTo>
                  <a:lnTo>
                    <a:pt x="3263" y="2885"/>
                  </a:lnTo>
                  <a:cubicBezTo>
                    <a:pt x="3501" y="2599"/>
                    <a:pt x="3620" y="2218"/>
                    <a:pt x="3620" y="1790"/>
                  </a:cubicBezTo>
                  <a:cubicBezTo>
                    <a:pt x="3620" y="1385"/>
                    <a:pt x="3477" y="1027"/>
                    <a:pt x="3263" y="694"/>
                  </a:cubicBezTo>
                  <a:lnTo>
                    <a:pt x="10216" y="694"/>
                  </a:lnTo>
                  <a:cubicBezTo>
                    <a:pt x="10574" y="694"/>
                    <a:pt x="10883" y="861"/>
                    <a:pt x="11098" y="1170"/>
                  </a:cubicBezTo>
                  <a:cubicBezTo>
                    <a:pt x="11360" y="1551"/>
                    <a:pt x="11360" y="2028"/>
                    <a:pt x="11098" y="2409"/>
                  </a:cubicBezTo>
                  <a:cubicBezTo>
                    <a:pt x="10883" y="2718"/>
                    <a:pt x="10574" y="2885"/>
                    <a:pt x="10216" y="2885"/>
                  </a:cubicBezTo>
                  <a:lnTo>
                    <a:pt x="9073" y="2885"/>
                  </a:lnTo>
                  <a:cubicBezTo>
                    <a:pt x="8978" y="2885"/>
                    <a:pt x="8907" y="2956"/>
                    <a:pt x="8907" y="3052"/>
                  </a:cubicBezTo>
                  <a:cubicBezTo>
                    <a:pt x="8907" y="3171"/>
                    <a:pt x="8954" y="3266"/>
                    <a:pt x="9073" y="3266"/>
                  </a:cubicBezTo>
                  <a:lnTo>
                    <a:pt x="10240" y="3266"/>
                  </a:lnTo>
                  <a:cubicBezTo>
                    <a:pt x="10717" y="3266"/>
                    <a:pt x="11121" y="3028"/>
                    <a:pt x="11431" y="2623"/>
                  </a:cubicBezTo>
                  <a:cubicBezTo>
                    <a:pt x="11788" y="2123"/>
                    <a:pt x="11788" y="1480"/>
                    <a:pt x="11431" y="1004"/>
                  </a:cubicBezTo>
                  <a:cubicBezTo>
                    <a:pt x="11169" y="599"/>
                    <a:pt x="10717" y="361"/>
                    <a:pt x="10240" y="361"/>
                  </a:cubicBezTo>
                  <a:lnTo>
                    <a:pt x="2953" y="361"/>
                  </a:lnTo>
                  <a:cubicBezTo>
                    <a:pt x="2644" y="140"/>
                    <a:pt x="2294" y="1"/>
                    <a:pt x="188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53"/>
            <p:cNvSpPr/>
            <p:nvPr/>
          </p:nvSpPr>
          <p:spPr>
            <a:xfrm>
              <a:off x="3079115" y="2475349"/>
              <a:ext cx="42635" cy="50626"/>
            </a:xfrm>
            <a:custGeom>
              <a:rect b="b" l="l" r="r" t="t"/>
              <a:pathLst>
                <a:path extrusionOk="0" h="1698" w="1430">
                  <a:moveTo>
                    <a:pt x="762" y="596"/>
                  </a:moveTo>
                  <a:lnTo>
                    <a:pt x="905" y="1001"/>
                  </a:lnTo>
                  <a:lnTo>
                    <a:pt x="572" y="1001"/>
                  </a:lnTo>
                  <a:lnTo>
                    <a:pt x="762" y="596"/>
                  </a:lnTo>
                  <a:close/>
                  <a:moveTo>
                    <a:pt x="715" y="0"/>
                  </a:moveTo>
                  <a:cubicBezTo>
                    <a:pt x="643" y="0"/>
                    <a:pt x="572" y="48"/>
                    <a:pt x="548" y="119"/>
                  </a:cubicBezTo>
                  <a:lnTo>
                    <a:pt x="48" y="1453"/>
                  </a:lnTo>
                  <a:cubicBezTo>
                    <a:pt x="0" y="1548"/>
                    <a:pt x="48" y="1667"/>
                    <a:pt x="119" y="1691"/>
                  </a:cubicBezTo>
                  <a:lnTo>
                    <a:pt x="191" y="1691"/>
                  </a:lnTo>
                  <a:cubicBezTo>
                    <a:pt x="238" y="1691"/>
                    <a:pt x="334" y="1667"/>
                    <a:pt x="334" y="1572"/>
                  </a:cubicBezTo>
                  <a:lnTo>
                    <a:pt x="429" y="1358"/>
                  </a:lnTo>
                  <a:lnTo>
                    <a:pt x="1001" y="1358"/>
                  </a:lnTo>
                  <a:lnTo>
                    <a:pt x="1072" y="1572"/>
                  </a:lnTo>
                  <a:cubicBezTo>
                    <a:pt x="1111" y="1651"/>
                    <a:pt x="1167" y="1697"/>
                    <a:pt x="1239" y="1697"/>
                  </a:cubicBezTo>
                  <a:cubicBezTo>
                    <a:pt x="1254" y="1697"/>
                    <a:pt x="1270" y="1695"/>
                    <a:pt x="1286" y="1691"/>
                  </a:cubicBezTo>
                  <a:cubicBezTo>
                    <a:pt x="1382" y="1667"/>
                    <a:pt x="1429" y="1572"/>
                    <a:pt x="1405" y="1453"/>
                  </a:cubicBezTo>
                  <a:lnTo>
                    <a:pt x="905" y="119"/>
                  </a:lnTo>
                  <a:cubicBezTo>
                    <a:pt x="881" y="24"/>
                    <a:pt x="786" y="0"/>
                    <a:pt x="7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53"/>
            <p:cNvSpPr/>
            <p:nvPr/>
          </p:nvSpPr>
          <p:spPr>
            <a:xfrm>
              <a:off x="3185615" y="2608116"/>
              <a:ext cx="168306" cy="10674"/>
            </a:xfrm>
            <a:custGeom>
              <a:rect b="b" l="l" r="r" t="t"/>
              <a:pathLst>
                <a:path extrusionOk="0" h="358" w="5645">
                  <a:moveTo>
                    <a:pt x="191" y="1"/>
                  </a:moveTo>
                  <a:cubicBezTo>
                    <a:pt x="96" y="1"/>
                    <a:pt x="1" y="72"/>
                    <a:pt x="1" y="167"/>
                  </a:cubicBezTo>
                  <a:cubicBezTo>
                    <a:pt x="1" y="286"/>
                    <a:pt x="72" y="358"/>
                    <a:pt x="191" y="358"/>
                  </a:cubicBezTo>
                  <a:lnTo>
                    <a:pt x="5454" y="358"/>
                  </a:lnTo>
                  <a:cubicBezTo>
                    <a:pt x="5549" y="358"/>
                    <a:pt x="5621" y="310"/>
                    <a:pt x="5621" y="215"/>
                  </a:cubicBezTo>
                  <a:cubicBezTo>
                    <a:pt x="5645" y="96"/>
                    <a:pt x="5549"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53"/>
            <p:cNvSpPr/>
            <p:nvPr/>
          </p:nvSpPr>
          <p:spPr>
            <a:xfrm>
              <a:off x="3185615" y="2631551"/>
              <a:ext cx="168306" cy="10674"/>
            </a:xfrm>
            <a:custGeom>
              <a:rect b="b" l="l" r="r" t="t"/>
              <a:pathLst>
                <a:path extrusionOk="0" h="358" w="5645">
                  <a:moveTo>
                    <a:pt x="191" y="1"/>
                  </a:moveTo>
                  <a:cubicBezTo>
                    <a:pt x="96" y="1"/>
                    <a:pt x="1" y="48"/>
                    <a:pt x="1" y="143"/>
                  </a:cubicBezTo>
                  <a:cubicBezTo>
                    <a:pt x="1" y="262"/>
                    <a:pt x="72" y="358"/>
                    <a:pt x="191" y="358"/>
                  </a:cubicBezTo>
                  <a:lnTo>
                    <a:pt x="5454" y="358"/>
                  </a:lnTo>
                  <a:cubicBezTo>
                    <a:pt x="5549" y="358"/>
                    <a:pt x="5621" y="286"/>
                    <a:pt x="5621" y="215"/>
                  </a:cubicBezTo>
                  <a:cubicBezTo>
                    <a:pt x="5645" y="96"/>
                    <a:pt x="5549"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53"/>
            <p:cNvSpPr/>
            <p:nvPr/>
          </p:nvSpPr>
          <p:spPr>
            <a:xfrm>
              <a:off x="3045752" y="2571831"/>
              <a:ext cx="350773" cy="107334"/>
            </a:xfrm>
            <a:custGeom>
              <a:rect b="b" l="l" r="r" t="t"/>
              <a:pathLst>
                <a:path extrusionOk="0" h="3600" w="11765">
                  <a:moveTo>
                    <a:pt x="10240" y="694"/>
                  </a:moveTo>
                  <a:cubicBezTo>
                    <a:pt x="10598" y="694"/>
                    <a:pt x="10931" y="860"/>
                    <a:pt x="11121" y="1170"/>
                  </a:cubicBezTo>
                  <a:cubicBezTo>
                    <a:pt x="11360" y="1551"/>
                    <a:pt x="11360" y="2051"/>
                    <a:pt x="11121" y="2408"/>
                  </a:cubicBezTo>
                  <a:cubicBezTo>
                    <a:pt x="10931" y="2718"/>
                    <a:pt x="10598" y="2885"/>
                    <a:pt x="10240" y="2885"/>
                  </a:cubicBezTo>
                  <a:lnTo>
                    <a:pt x="3310" y="2885"/>
                  </a:lnTo>
                  <a:cubicBezTo>
                    <a:pt x="3548" y="2599"/>
                    <a:pt x="3668" y="2218"/>
                    <a:pt x="3668" y="1789"/>
                  </a:cubicBezTo>
                  <a:cubicBezTo>
                    <a:pt x="3668" y="1384"/>
                    <a:pt x="3501" y="1027"/>
                    <a:pt x="3310" y="694"/>
                  </a:cubicBezTo>
                  <a:close/>
                  <a:moveTo>
                    <a:pt x="1881" y="337"/>
                  </a:moveTo>
                  <a:cubicBezTo>
                    <a:pt x="2667" y="337"/>
                    <a:pt x="3334" y="980"/>
                    <a:pt x="3334" y="1789"/>
                  </a:cubicBezTo>
                  <a:cubicBezTo>
                    <a:pt x="3286" y="2599"/>
                    <a:pt x="2643" y="3242"/>
                    <a:pt x="1881" y="3242"/>
                  </a:cubicBezTo>
                  <a:cubicBezTo>
                    <a:pt x="1072" y="3242"/>
                    <a:pt x="405" y="2599"/>
                    <a:pt x="405" y="1789"/>
                  </a:cubicBezTo>
                  <a:cubicBezTo>
                    <a:pt x="405" y="980"/>
                    <a:pt x="1072" y="337"/>
                    <a:pt x="1881" y="337"/>
                  </a:cubicBezTo>
                  <a:close/>
                  <a:moveTo>
                    <a:pt x="1884" y="1"/>
                  </a:moveTo>
                  <a:cubicBezTo>
                    <a:pt x="1851" y="1"/>
                    <a:pt x="1819" y="1"/>
                    <a:pt x="1786" y="3"/>
                  </a:cubicBezTo>
                  <a:cubicBezTo>
                    <a:pt x="857" y="27"/>
                    <a:pt x="119" y="789"/>
                    <a:pt x="48" y="1694"/>
                  </a:cubicBezTo>
                  <a:cubicBezTo>
                    <a:pt x="0" y="2742"/>
                    <a:pt x="834" y="3599"/>
                    <a:pt x="1834" y="3599"/>
                  </a:cubicBezTo>
                  <a:cubicBezTo>
                    <a:pt x="2262" y="3599"/>
                    <a:pt x="2620" y="3456"/>
                    <a:pt x="2905" y="3242"/>
                  </a:cubicBezTo>
                  <a:lnTo>
                    <a:pt x="10216" y="3242"/>
                  </a:lnTo>
                  <a:cubicBezTo>
                    <a:pt x="10669" y="3242"/>
                    <a:pt x="11098" y="3004"/>
                    <a:pt x="11407" y="2623"/>
                  </a:cubicBezTo>
                  <a:cubicBezTo>
                    <a:pt x="11764" y="2123"/>
                    <a:pt x="11764" y="1456"/>
                    <a:pt x="11407" y="980"/>
                  </a:cubicBezTo>
                  <a:cubicBezTo>
                    <a:pt x="11121" y="598"/>
                    <a:pt x="10693" y="360"/>
                    <a:pt x="10240" y="360"/>
                  </a:cubicBezTo>
                  <a:lnTo>
                    <a:pt x="2953" y="360"/>
                  </a:lnTo>
                  <a:cubicBezTo>
                    <a:pt x="2644" y="139"/>
                    <a:pt x="2294" y="1"/>
                    <a:pt x="188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53"/>
            <p:cNvSpPr/>
            <p:nvPr/>
          </p:nvSpPr>
          <p:spPr>
            <a:xfrm>
              <a:off x="3084094" y="2600305"/>
              <a:ext cx="35510" cy="51878"/>
            </a:xfrm>
            <a:custGeom>
              <a:rect b="b" l="l" r="r" t="t"/>
              <a:pathLst>
                <a:path extrusionOk="0" h="1740" w="1191">
                  <a:moveTo>
                    <a:pt x="524" y="334"/>
                  </a:moveTo>
                  <a:cubicBezTo>
                    <a:pt x="595" y="334"/>
                    <a:pt x="643" y="358"/>
                    <a:pt x="667" y="453"/>
                  </a:cubicBezTo>
                  <a:cubicBezTo>
                    <a:pt x="714" y="548"/>
                    <a:pt x="619" y="620"/>
                    <a:pt x="524" y="620"/>
                  </a:cubicBezTo>
                  <a:lnTo>
                    <a:pt x="286" y="620"/>
                  </a:lnTo>
                  <a:lnTo>
                    <a:pt x="286" y="334"/>
                  </a:lnTo>
                  <a:close/>
                  <a:moveTo>
                    <a:pt x="619" y="953"/>
                  </a:moveTo>
                  <a:cubicBezTo>
                    <a:pt x="714" y="953"/>
                    <a:pt x="786" y="1025"/>
                    <a:pt x="834" y="1096"/>
                  </a:cubicBezTo>
                  <a:cubicBezTo>
                    <a:pt x="810" y="1263"/>
                    <a:pt x="738" y="1334"/>
                    <a:pt x="619" y="1334"/>
                  </a:cubicBezTo>
                  <a:lnTo>
                    <a:pt x="310" y="1334"/>
                  </a:lnTo>
                  <a:lnTo>
                    <a:pt x="310" y="953"/>
                  </a:lnTo>
                  <a:close/>
                  <a:moveTo>
                    <a:pt x="167" y="1"/>
                  </a:moveTo>
                  <a:cubicBezTo>
                    <a:pt x="71" y="1"/>
                    <a:pt x="0" y="96"/>
                    <a:pt x="0" y="191"/>
                  </a:cubicBezTo>
                  <a:lnTo>
                    <a:pt x="0" y="1549"/>
                  </a:lnTo>
                  <a:lnTo>
                    <a:pt x="0" y="1620"/>
                  </a:lnTo>
                  <a:cubicBezTo>
                    <a:pt x="24" y="1692"/>
                    <a:pt x="71" y="1739"/>
                    <a:pt x="167" y="1739"/>
                  </a:cubicBezTo>
                  <a:lnTo>
                    <a:pt x="643" y="1739"/>
                  </a:lnTo>
                  <a:cubicBezTo>
                    <a:pt x="953" y="1739"/>
                    <a:pt x="1191" y="1501"/>
                    <a:pt x="1191" y="1191"/>
                  </a:cubicBezTo>
                  <a:cubicBezTo>
                    <a:pt x="1143" y="977"/>
                    <a:pt x="1096" y="834"/>
                    <a:pt x="976" y="739"/>
                  </a:cubicBezTo>
                  <a:cubicBezTo>
                    <a:pt x="1024" y="668"/>
                    <a:pt x="1048" y="548"/>
                    <a:pt x="1024" y="382"/>
                  </a:cubicBezTo>
                  <a:cubicBezTo>
                    <a:pt x="1000" y="144"/>
                    <a:pt x="786"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53"/>
            <p:cNvSpPr/>
            <p:nvPr/>
          </p:nvSpPr>
          <p:spPr>
            <a:xfrm>
              <a:off x="3185615" y="2732387"/>
              <a:ext cx="168306" cy="10674"/>
            </a:xfrm>
            <a:custGeom>
              <a:rect b="b" l="l" r="r" t="t"/>
              <a:pathLst>
                <a:path extrusionOk="0" h="358" w="5645">
                  <a:moveTo>
                    <a:pt x="191" y="0"/>
                  </a:moveTo>
                  <a:cubicBezTo>
                    <a:pt x="96" y="0"/>
                    <a:pt x="1" y="72"/>
                    <a:pt x="1" y="167"/>
                  </a:cubicBezTo>
                  <a:cubicBezTo>
                    <a:pt x="1" y="286"/>
                    <a:pt x="72" y="357"/>
                    <a:pt x="191" y="357"/>
                  </a:cubicBezTo>
                  <a:lnTo>
                    <a:pt x="5454" y="357"/>
                  </a:lnTo>
                  <a:cubicBezTo>
                    <a:pt x="5549" y="357"/>
                    <a:pt x="5621" y="310"/>
                    <a:pt x="5621" y="215"/>
                  </a:cubicBezTo>
                  <a:cubicBezTo>
                    <a:pt x="5645" y="95"/>
                    <a:pt x="5549"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53"/>
            <p:cNvSpPr/>
            <p:nvPr/>
          </p:nvSpPr>
          <p:spPr>
            <a:xfrm>
              <a:off x="3185615" y="2755106"/>
              <a:ext cx="168306" cy="10674"/>
            </a:xfrm>
            <a:custGeom>
              <a:rect b="b" l="l" r="r" t="t"/>
              <a:pathLst>
                <a:path extrusionOk="0" h="358" w="5645">
                  <a:moveTo>
                    <a:pt x="191" y="0"/>
                  </a:moveTo>
                  <a:cubicBezTo>
                    <a:pt x="96" y="0"/>
                    <a:pt x="1" y="48"/>
                    <a:pt x="1" y="143"/>
                  </a:cubicBezTo>
                  <a:cubicBezTo>
                    <a:pt x="1" y="262"/>
                    <a:pt x="72" y="357"/>
                    <a:pt x="191" y="357"/>
                  </a:cubicBezTo>
                  <a:lnTo>
                    <a:pt x="5454" y="357"/>
                  </a:lnTo>
                  <a:cubicBezTo>
                    <a:pt x="5549" y="357"/>
                    <a:pt x="5621" y="286"/>
                    <a:pt x="5621" y="191"/>
                  </a:cubicBezTo>
                  <a:cubicBezTo>
                    <a:pt x="5645" y="72"/>
                    <a:pt x="5549"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53"/>
            <p:cNvSpPr/>
            <p:nvPr/>
          </p:nvSpPr>
          <p:spPr>
            <a:xfrm>
              <a:off x="3046437" y="2694044"/>
              <a:ext cx="351519" cy="107155"/>
            </a:xfrm>
            <a:custGeom>
              <a:rect b="b" l="l" r="r" t="t"/>
              <a:pathLst>
                <a:path extrusionOk="0" h="3594" w="11790">
                  <a:moveTo>
                    <a:pt x="10217" y="715"/>
                  </a:moveTo>
                  <a:cubicBezTo>
                    <a:pt x="10575" y="715"/>
                    <a:pt x="10908" y="905"/>
                    <a:pt x="11098" y="1191"/>
                  </a:cubicBezTo>
                  <a:cubicBezTo>
                    <a:pt x="11337" y="1572"/>
                    <a:pt x="11337" y="2072"/>
                    <a:pt x="11098" y="2453"/>
                  </a:cubicBezTo>
                  <a:cubicBezTo>
                    <a:pt x="10908" y="2763"/>
                    <a:pt x="10575" y="2929"/>
                    <a:pt x="10217" y="2929"/>
                  </a:cubicBezTo>
                  <a:lnTo>
                    <a:pt x="3287" y="2929"/>
                  </a:lnTo>
                  <a:cubicBezTo>
                    <a:pt x="3525" y="2644"/>
                    <a:pt x="3645" y="2239"/>
                    <a:pt x="3645" y="1834"/>
                  </a:cubicBezTo>
                  <a:cubicBezTo>
                    <a:pt x="3645" y="1405"/>
                    <a:pt x="3478" y="1048"/>
                    <a:pt x="3287" y="715"/>
                  </a:cubicBezTo>
                  <a:close/>
                  <a:moveTo>
                    <a:pt x="1858" y="0"/>
                  </a:moveTo>
                  <a:cubicBezTo>
                    <a:pt x="1573" y="0"/>
                    <a:pt x="1334" y="72"/>
                    <a:pt x="1096" y="191"/>
                  </a:cubicBezTo>
                  <a:cubicBezTo>
                    <a:pt x="1025" y="215"/>
                    <a:pt x="977" y="310"/>
                    <a:pt x="1025" y="405"/>
                  </a:cubicBezTo>
                  <a:cubicBezTo>
                    <a:pt x="1043" y="493"/>
                    <a:pt x="1113" y="542"/>
                    <a:pt x="1187" y="542"/>
                  </a:cubicBezTo>
                  <a:cubicBezTo>
                    <a:pt x="1212" y="542"/>
                    <a:pt x="1238" y="536"/>
                    <a:pt x="1263" y="524"/>
                  </a:cubicBezTo>
                  <a:cubicBezTo>
                    <a:pt x="1430" y="429"/>
                    <a:pt x="1644" y="381"/>
                    <a:pt x="1882" y="381"/>
                  </a:cubicBezTo>
                  <a:cubicBezTo>
                    <a:pt x="2716" y="381"/>
                    <a:pt x="3359" y="1048"/>
                    <a:pt x="3335" y="1882"/>
                  </a:cubicBezTo>
                  <a:cubicBezTo>
                    <a:pt x="3311" y="2644"/>
                    <a:pt x="2716" y="3239"/>
                    <a:pt x="1977" y="3263"/>
                  </a:cubicBezTo>
                  <a:cubicBezTo>
                    <a:pt x="1963" y="3263"/>
                    <a:pt x="1948" y="3263"/>
                    <a:pt x="1933" y="3263"/>
                  </a:cubicBezTo>
                  <a:cubicBezTo>
                    <a:pt x="1119" y="3263"/>
                    <a:pt x="453" y="2629"/>
                    <a:pt x="453" y="1810"/>
                  </a:cubicBezTo>
                  <a:cubicBezTo>
                    <a:pt x="453" y="1501"/>
                    <a:pt x="549" y="1215"/>
                    <a:pt x="715" y="977"/>
                  </a:cubicBezTo>
                  <a:cubicBezTo>
                    <a:pt x="787" y="905"/>
                    <a:pt x="787" y="786"/>
                    <a:pt x="692" y="738"/>
                  </a:cubicBezTo>
                  <a:cubicBezTo>
                    <a:pt x="647" y="705"/>
                    <a:pt x="598" y="688"/>
                    <a:pt x="553" y="688"/>
                  </a:cubicBezTo>
                  <a:cubicBezTo>
                    <a:pt x="501" y="688"/>
                    <a:pt x="455" y="711"/>
                    <a:pt x="430" y="762"/>
                  </a:cubicBezTo>
                  <a:cubicBezTo>
                    <a:pt x="120" y="1167"/>
                    <a:pt x="1" y="1691"/>
                    <a:pt x="120" y="2191"/>
                  </a:cubicBezTo>
                  <a:cubicBezTo>
                    <a:pt x="263" y="2882"/>
                    <a:pt x="811" y="3406"/>
                    <a:pt x="1454" y="3549"/>
                  </a:cubicBezTo>
                  <a:cubicBezTo>
                    <a:pt x="1600" y="3579"/>
                    <a:pt x="1745" y="3594"/>
                    <a:pt x="1886" y="3594"/>
                  </a:cubicBezTo>
                  <a:cubicBezTo>
                    <a:pt x="2295" y="3594"/>
                    <a:pt x="2671" y="3469"/>
                    <a:pt x="2954" y="3239"/>
                  </a:cubicBezTo>
                  <a:lnTo>
                    <a:pt x="10241" y="3239"/>
                  </a:lnTo>
                  <a:cubicBezTo>
                    <a:pt x="10717" y="3239"/>
                    <a:pt x="11146" y="3001"/>
                    <a:pt x="11432" y="2596"/>
                  </a:cubicBezTo>
                  <a:cubicBezTo>
                    <a:pt x="11789" y="2096"/>
                    <a:pt x="11789" y="1453"/>
                    <a:pt x="11432" y="977"/>
                  </a:cubicBezTo>
                  <a:cubicBezTo>
                    <a:pt x="11098" y="619"/>
                    <a:pt x="10670" y="381"/>
                    <a:pt x="10217" y="381"/>
                  </a:cubicBezTo>
                  <a:lnTo>
                    <a:pt x="2930" y="381"/>
                  </a:lnTo>
                  <a:cubicBezTo>
                    <a:pt x="2620" y="143"/>
                    <a:pt x="2239" y="0"/>
                    <a:pt x="18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53"/>
            <p:cNvSpPr/>
            <p:nvPr/>
          </p:nvSpPr>
          <p:spPr>
            <a:xfrm>
              <a:off x="3078399" y="2723144"/>
              <a:ext cx="43351" cy="51163"/>
            </a:xfrm>
            <a:custGeom>
              <a:rect b="b" l="l" r="r" t="t"/>
              <a:pathLst>
                <a:path extrusionOk="0" h="1716" w="1454">
                  <a:moveTo>
                    <a:pt x="858" y="1"/>
                  </a:moveTo>
                  <a:cubicBezTo>
                    <a:pt x="382" y="1"/>
                    <a:pt x="1" y="382"/>
                    <a:pt x="1" y="858"/>
                  </a:cubicBezTo>
                  <a:cubicBezTo>
                    <a:pt x="1" y="1334"/>
                    <a:pt x="382" y="1715"/>
                    <a:pt x="858" y="1715"/>
                  </a:cubicBezTo>
                  <a:cubicBezTo>
                    <a:pt x="1048" y="1715"/>
                    <a:pt x="1215" y="1644"/>
                    <a:pt x="1334" y="1525"/>
                  </a:cubicBezTo>
                  <a:cubicBezTo>
                    <a:pt x="1382" y="1501"/>
                    <a:pt x="1406" y="1477"/>
                    <a:pt x="1406" y="1453"/>
                  </a:cubicBezTo>
                  <a:cubicBezTo>
                    <a:pt x="1453" y="1382"/>
                    <a:pt x="1453" y="1263"/>
                    <a:pt x="1382" y="1215"/>
                  </a:cubicBezTo>
                  <a:cubicBezTo>
                    <a:pt x="1349" y="1182"/>
                    <a:pt x="1305" y="1164"/>
                    <a:pt x="1263" y="1164"/>
                  </a:cubicBezTo>
                  <a:cubicBezTo>
                    <a:pt x="1215" y="1164"/>
                    <a:pt x="1169" y="1188"/>
                    <a:pt x="1144" y="1239"/>
                  </a:cubicBezTo>
                  <a:lnTo>
                    <a:pt x="1096" y="1263"/>
                  </a:lnTo>
                  <a:cubicBezTo>
                    <a:pt x="1048" y="1334"/>
                    <a:pt x="953" y="1358"/>
                    <a:pt x="834" y="1358"/>
                  </a:cubicBezTo>
                  <a:cubicBezTo>
                    <a:pt x="572" y="1358"/>
                    <a:pt x="334" y="1120"/>
                    <a:pt x="334" y="858"/>
                  </a:cubicBezTo>
                  <a:cubicBezTo>
                    <a:pt x="334" y="572"/>
                    <a:pt x="596" y="358"/>
                    <a:pt x="905" y="358"/>
                  </a:cubicBezTo>
                  <a:cubicBezTo>
                    <a:pt x="977" y="358"/>
                    <a:pt x="1096" y="382"/>
                    <a:pt x="1167" y="429"/>
                  </a:cubicBezTo>
                  <a:cubicBezTo>
                    <a:pt x="1205" y="457"/>
                    <a:pt x="1239" y="471"/>
                    <a:pt x="1271" y="471"/>
                  </a:cubicBezTo>
                  <a:cubicBezTo>
                    <a:pt x="1319" y="471"/>
                    <a:pt x="1362" y="439"/>
                    <a:pt x="1406" y="382"/>
                  </a:cubicBezTo>
                  <a:cubicBezTo>
                    <a:pt x="1453" y="286"/>
                    <a:pt x="1429" y="191"/>
                    <a:pt x="1334" y="143"/>
                  </a:cubicBezTo>
                  <a:cubicBezTo>
                    <a:pt x="1191" y="48"/>
                    <a:pt x="1048"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7" name="Google Shape;3907;p53"/>
          <p:cNvGrpSpPr/>
          <p:nvPr/>
        </p:nvGrpSpPr>
        <p:grpSpPr>
          <a:xfrm>
            <a:off x="1788131" y="2447650"/>
            <a:ext cx="365681" cy="352920"/>
            <a:chOff x="2359619" y="2447650"/>
            <a:chExt cx="365681" cy="352920"/>
          </a:xfrm>
        </p:grpSpPr>
        <p:sp>
          <p:nvSpPr>
            <p:cNvPr id="3908" name="Google Shape;3908;p53"/>
            <p:cNvSpPr/>
            <p:nvPr/>
          </p:nvSpPr>
          <p:spPr>
            <a:xfrm>
              <a:off x="2431325" y="2521503"/>
              <a:ext cx="230798" cy="230768"/>
            </a:xfrm>
            <a:custGeom>
              <a:rect b="b" l="l" r="r" t="t"/>
              <a:pathLst>
                <a:path extrusionOk="0" h="7740" w="7741">
                  <a:moveTo>
                    <a:pt x="3882" y="0"/>
                  </a:moveTo>
                  <a:cubicBezTo>
                    <a:pt x="1739" y="0"/>
                    <a:pt x="1" y="1739"/>
                    <a:pt x="1" y="3858"/>
                  </a:cubicBezTo>
                  <a:cubicBezTo>
                    <a:pt x="1" y="6002"/>
                    <a:pt x="1739" y="7740"/>
                    <a:pt x="3882" y="7740"/>
                  </a:cubicBezTo>
                  <a:cubicBezTo>
                    <a:pt x="6002" y="7740"/>
                    <a:pt x="7740" y="6002"/>
                    <a:pt x="7740" y="3858"/>
                  </a:cubicBezTo>
                  <a:cubicBezTo>
                    <a:pt x="7740" y="1739"/>
                    <a:pt x="6002" y="0"/>
                    <a:pt x="3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53"/>
            <p:cNvSpPr/>
            <p:nvPr/>
          </p:nvSpPr>
          <p:spPr>
            <a:xfrm>
              <a:off x="2470383" y="2542075"/>
              <a:ext cx="203815" cy="210345"/>
            </a:xfrm>
            <a:custGeom>
              <a:rect b="b" l="l" r="r" t="t"/>
              <a:pathLst>
                <a:path extrusionOk="0" h="7055" w="6836">
                  <a:moveTo>
                    <a:pt x="4763" y="1"/>
                  </a:moveTo>
                  <a:lnTo>
                    <a:pt x="4763" y="1"/>
                  </a:lnTo>
                  <a:cubicBezTo>
                    <a:pt x="4813" y="32"/>
                    <a:pt x="4861" y="65"/>
                    <a:pt x="4909" y="99"/>
                  </a:cubicBezTo>
                  <a:lnTo>
                    <a:pt x="4909" y="99"/>
                  </a:lnTo>
                  <a:cubicBezTo>
                    <a:pt x="4860" y="52"/>
                    <a:pt x="4819" y="19"/>
                    <a:pt x="4763" y="1"/>
                  </a:cubicBezTo>
                  <a:close/>
                  <a:moveTo>
                    <a:pt x="4909" y="99"/>
                  </a:moveTo>
                  <a:cubicBezTo>
                    <a:pt x="4923" y="113"/>
                    <a:pt x="4938" y="128"/>
                    <a:pt x="4954" y="144"/>
                  </a:cubicBezTo>
                  <a:cubicBezTo>
                    <a:pt x="6454" y="1668"/>
                    <a:pt x="6454" y="4097"/>
                    <a:pt x="4954" y="5621"/>
                  </a:cubicBezTo>
                  <a:cubicBezTo>
                    <a:pt x="4176" y="6372"/>
                    <a:pt x="3187" y="6746"/>
                    <a:pt x="2199" y="6746"/>
                  </a:cubicBezTo>
                  <a:cubicBezTo>
                    <a:pt x="1432" y="6746"/>
                    <a:pt x="666" y="6521"/>
                    <a:pt x="0" y="6074"/>
                  </a:cubicBezTo>
                  <a:lnTo>
                    <a:pt x="0" y="6074"/>
                  </a:lnTo>
                  <a:cubicBezTo>
                    <a:pt x="734" y="6727"/>
                    <a:pt x="1649" y="7054"/>
                    <a:pt x="2566" y="7054"/>
                  </a:cubicBezTo>
                  <a:cubicBezTo>
                    <a:pt x="3554" y="7054"/>
                    <a:pt x="4545" y="6673"/>
                    <a:pt x="5311" y="5907"/>
                  </a:cubicBezTo>
                  <a:cubicBezTo>
                    <a:pt x="6835" y="4407"/>
                    <a:pt x="6835" y="1954"/>
                    <a:pt x="5311" y="430"/>
                  </a:cubicBezTo>
                  <a:cubicBezTo>
                    <a:pt x="5170" y="306"/>
                    <a:pt x="5043" y="196"/>
                    <a:pt x="4909" y="99"/>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53"/>
            <p:cNvSpPr/>
            <p:nvPr/>
          </p:nvSpPr>
          <p:spPr>
            <a:xfrm>
              <a:off x="2370263" y="2476064"/>
              <a:ext cx="353636" cy="321495"/>
            </a:xfrm>
            <a:custGeom>
              <a:rect b="b" l="l" r="r" t="t"/>
              <a:pathLst>
                <a:path extrusionOk="0" h="10783" w="11861">
                  <a:moveTo>
                    <a:pt x="5922" y="1518"/>
                  </a:moveTo>
                  <a:cubicBezTo>
                    <a:pt x="6913" y="1518"/>
                    <a:pt x="7907" y="1893"/>
                    <a:pt x="8669" y="2644"/>
                  </a:cubicBezTo>
                  <a:cubicBezTo>
                    <a:pt x="10193" y="4168"/>
                    <a:pt x="10193" y="6621"/>
                    <a:pt x="8669" y="8121"/>
                  </a:cubicBezTo>
                  <a:cubicBezTo>
                    <a:pt x="7907" y="8883"/>
                    <a:pt x="6919" y="9264"/>
                    <a:pt x="5930" y="9264"/>
                  </a:cubicBezTo>
                  <a:cubicBezTo>
                    <a:pt x="4942" y="9264"/>
                    <a:pt x="3954" y="8883"/>
                    <a:pt x="3192" y="8121"/>
                  </a:cubicBezTo>
                  <a:cubicBezTo>
                    <a:pt x="1668" y="6621"/>
                    <a:pt x="1668" y="4168"/>
                    <a:pt x="3192" y="2644"/>
                  </a:cubicBezTo>
                  <a:cubicBezTo>
                    <a:pt x="3942" y="1893"/>
                    <a:pt x="4930" y="1518"/>
                    <a:pt x="5922" y="1518"/>
                  </a:cubicBezTo>
                  <a:close/>
                  <a:moveTo>
                    <a:pt x="5930" y="0"/>
                  </a:moveTo>
                  <a:cubicBezTo>
                    <a:pt x="4555" y="0"/>
                    <a:pt x="3180" y="524"/>
                    <a:pt x="2120" y="1572"/>
                  </a:cubicBezTo>
                  <a:cubicBezTo>
                    <a:pt x="1" y="3691"/>
                    <a:pt x="1" y="7097"/>
                    <a:pt x="2120" y="9193"/>
                  </a:cubicBezTo>
                  <a:cubicBezTo>
                    <a:pt x="3180" y="10252"/>
                    <a:pt x="4555" y="10782"/>
                    <a:pt x="5930" y="10782"/>
                  </a:cubicBezTo>
                  <a:cubicBezTo>
                    <a:pt x="7306" y="10782"/>
                    <a:pt x="8681" y="10252"/>
                    <a:pt x="9741" y="9193"/>
                  </a:cubicBezTo>
                  <a:cubicBezTo>
                    <a:pt x="11860" y="7097"/>
                    <a:pt x="11860" y="3691"/>
                    <a:pt x="9741" y="1572"/>
                  </a:cubicBezTo>
                  <a:cubicBezTo>
                    <a:pt x="8681" y="524"/>
                    <a:pt x="7306" y="0"/>
                    <a:pt x="5930"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53"/>
            <p:cNvSpPr/>
            <p:nvPr/>
          </p:nvSpPr>
          <p:spPr>
            <a:xfrm>
              <a:off x="2509441" y="2478181"/>
              <a:ext cx="214459" cy="319110"/>
            </a:xfrm>
            <a:custGeom>
              <a:rect b="b" l="l" r="r" t="t"/>
              <a:pathLst>
                <a:path extrusionOk="0" h="10703" w="7193">
                  <a:moveTo>
                    <a:pt x="2001" y="1"/>
                  </a:moveTo>
                  <a:cubicBezTo>
                    <a:pt x="2953" y="191"/>
                    <a:pt x="3811" y="667"/>
                    <a:pt x="4573" y="1406"/>
                  </a:cubicBezTo>
                  <a:cubicBezTo>
                    <a:pt x="6668" y="3525"/>
                    <a:pt x="6668" y="6931"/>
                    <a:pt x="4573" y="9026"/>
                  </a:cubicBezTo>
                  <a:cubicBezTo>
                    <a:pt x="3514" y="10085"/>
                    <a:pt x="2153" y="10608"/>
                    <a:pt x="785" y="10608"/>
                  </a:cubicBezTo>
                  <a:cubicBezTo>
                    <a:pt x="523" y="10608"/>
                    <a:pt x="261" y="10589"/>
                    <a:pt x="0" y="10550"/>
                  </a:cubicBezTo>
                  <a:lnTo>
                    <a:pt x="0" y="10550"/>
                  </a:lnTo>
                  <a:cubicBezTo>
                    <a:pt x="418" y="10652"/>
                    <a:pt x="844" y="10703"/>
                    <a:pt x="1271" y="10703"/>
                  </a:cubicBezTo>
                  <a:cubicBezTo>
                    <a:pt x="2646" y="10703"/>
                    <a:pt x="4019" y="10176"/>
                    <a:pt x="5073" y="9122"/>
                  </a:cubicBezTo>
                  <a:cubicBezTo>
                    <a:pt x="7192" y="7026"/>
                    <a:pt x="7192" y="3620"/>
                    <a:pt x="5073" y="1501"/>
                  </a:cubicBezTo>
                  <a:cubicBezTo>
                    <a:pt x="4215" y="644"/>
                    <a:pt x="3144" y="144"/>
                    <a:pt x="2001"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53"/>
            <p:cNvSpPr/>
            <p:nvPr/>
          </p:nvSpPr>
          <p:spPr>
            <a:xfrm>
              <a:off x="2433472" y="2522904"/>
              <a:ext cx="290428" cy="274656"/>
            </a:xfrm>
            <a:custGeom>
              <a:rect b="b" l="l" r="r" t="t"/>
              <a:pathLst>
                <a:path extrusionOk="0" h="9212" w="9741">
                  <a:moveTo>
                    <a:pt x="7621" y="1"/>
                  </a:moveTo>
                  <a:lnTo>
                    <a:pt x="6549" y="1073"/>
                  </a:lnTo>
                  <a:cubicBezTo>
                    <a:pt x="8073" y="2597"/>
                    <a:pt x="8073" y="5050"/>
                    <a:pt x="6549" y="6550"/>
                  </a:cubicBezTo>
                  <a:cubicBezTo>
                    <a:pt x="5787" y="7312"/>
                    <a:pt x="4799" y="7693"/>
                    <a:pt x="3810" y="7693"/>
                  </a:cubicBezTo>
                  <a:cubicBezTo>
                    <a:pt x="2822" y="7693"/>
                    <a:pt x="1834" y="7312"/>
                    <a:pt x="1072" y="6550"/>
                  </a:cubicBezTo>
                  <a:lnTo>
                    <a:pt x="0" y="7622"/>
                  </a:lnTo>
                  <a:cubicBezTo>
                    <a:pt x="1060" y="8681"/>
                    <a:pt x="2435" y="9211"/>
                    <a:pt x="3810" y="9211"/>
                  </a:cubicBezTo>
                  <a:cubicBezTo>
                    <a:pt x="5186" y="9211"/>
                    <a:pt x="6561" y="8681"/>
                    <a:pt x="7621" y="7622"/>
                  </a:cubicBezTo>
                  <a:cubicBezTo>
                    <a:pt x="9740" y="5526"/>
                    <a:pt x="9740" y="2120"/>
                    <a:pt x="762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53"/>
            <p:cNvSpPr/>
            <p:nvPr/>
          </p:nvSpPr>
          <p:spPr>
            <a:xfrm>
              <a:off x="2510842" y="2522904"/>
              <a:ext cx="213058" cy="274835"/>
            </a:xfrm>
            <a:custGeom>
              <a:rect b="b" l="l" r="r" t="t"/>
              <a:pathLst>
                <a:path extrusionOk="0" h="9218" w="7146">
                  <a:moveTo>
                    <a:pt x="1" y="9050"/>
                  </a:moveTo>
                  <a:cubicBezTo>
                    <a:pt x="8" y="9051"/>
                    <a:pt x="14" y="9052"/>
                    <a:pt x="21" y="9053"/>
                  </a:cubicBezTo>
                  <a:lnTo>
                    <a:pt x="21" y="9053"/>
                  </a:lnTo>
                  <a:cubicBezTo>
                    <a:pt x="16" y="9050"/>
                    <a:pt x="10" y="9050"/>
                    <a:pt x="1" y="9050"/>
                  </a:cubicBezTo>
                  <a:close/>
                  <a:moveTo>
                    <a:pt x="5026" y="1"/>
                  </a:moveTo>
                  <a:lnTo>
                    <a:pt x="4811" y="215"/>
                  </a:lnTo>
                  <a:cubicBezTo>
                    <a:pt x="6621" y="2335"/>
                    <a:pt x="6550" y="5526"/>
                    <a:pt x="4549" y="7550"/>
                  </a:cubicBezTo>
                  <a:cubicBezTo>
                    <a:pt x="3491" y="8589"/>
                    <a:pt x="2131" y="9108"/>
                    <a:pt x="778" y="9108"/>
                  </a:cubicBezTo>
                  <a:cubicBezTo>
                    <a:pt x="525" y="9108"/>
                    <a:pt x="272" y="9090"/>
                    <a:pt x="21" y="9053"/>
                  </a:cubicBezTo>
                  <a:lnTo>
                    <a:pt x="21" y="9053"/>
                  </a:lnTo>
                  <a:cubicBezTo>
                    <a:pt x="28" y="9058"/>
                    <a:pt x="34" y="9069"/>
                    <a:pt x="49" y="9098"/>
                  </a:cubicBezTo>
                  <a:lnTo>
                    <a:pt x="72" y="9098"/>
                  </a:lnTo>
                  <a:cubicBezTo>
                    <a:pt x="96" y="9098"/>
                    <a:pt x="144" y="9122"/>
                    <a:pt x="191" y="9122"/>
                  </a:cubicBezTo>
                  <a:lnTo>
                    <a:pt x="263" y="9122"/>
                  </a:lnTo>
                  <a:cubicBezTo>
                    <a:pt x="358" y="9146"/>
                    <a:pt x="430" y="9146"/>
                    <a:pt x="525" y="9146"/>
                  </a:cubicBezTo>
                  <a:cubicBezTo>
                    <a:pt x="596" y="9146"/>
                    <a:pt x="644" y="9146"/>
                    <a:pt x="715" y="9169"/>
                  </a:cubicBezTo>
                  <a:cubicBezTo>
                    <a:pt x="787" y="9169"/>
                    <a:pt x="906" y="9217"/>
                    <a:pt x="1025" y="9217"/>
                  </a:cubicBezTo>
                  <a:lnTo>
                    <a:pt x="1192" y="9217"/>
                  </a:lnTo>
                  <a:cubicBezTo>
                    <a:pt x="1220" y="9218"/>
                    <a:pt x="1249" y="9218"/>
                    <a:pt x="1278" y="9218"/>
                  </a:cubicBezTo>
                  <a:cubicBezTo>
                    <a:pt x="2631" y="9218"/>
                    <a:pt x="4000" y="8671"/>
                    <a:pt x="5050" y="7622"/>
                  </a:cubicBezTo>
                  <a:cubicBezTo>
                    <a:pt x="7145" y="5526"/>
                    <a:pt x="7145" y="2120"/>
                    <a:pt x="5026"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53"/>
            <p:cNvSpPr/>
            <p:nvPr/>
          </p:nvSpPr>
          <p:spPr>
            <a:xfrm>
              <a:off x="2363883" y="2454746"/>
              <a:ext cx="170423" cy="170452"/>
            </a:xfrm>
            <a:custGeom>
              <a:rect b="b" l="l" r="r" t="t"/>
              <a:pathLst>
                <a:path extrusionOk="0" h="5717" w="5716">
                  <a:moveTo>
                    <a:pt x="5668" y="1"/>
                  </a:moveTo>
                  <a:cubicBezTo>
                    <a:pt x="2572" y="1"/>
                    <a:pt x="48" y="2525"/>
                    <a:pt x="0" y="5669"/>
                  </a:cubicBezTo>
                  <a:cubicBezTo>
                    <a:pt x="0" y="5692"/>
                    <a:pt x="24" y="5716"/>
                    <a:pt x="72" y="5716"/>
                  </a:cubicBezTo>
                  <a:lnTo>
                    <a:pt x="2596" y="5716"/>
                  </a:lnTo>
                  <a:cubicBezTo>
                    <a:pt x="2620" y="5716"/>
                    <a:pt x="2668" y="5692"/>
                    <a:pt x="2668" y="5669"/>
                  </a:cubicBezTo>
                  <a:cubicBezTo>
                    <a:pt x="2691" y="4025"/>
                    <a:pt x="4025" y="2692"/>
                    <a:pt x="5668" y="2644"/>
                  </a:cubicBezTo>
                  <a:cubicBezTo>
                    <a:pt x="5692" y="2644"/>
                    <a:pt x="5716" y="2620"/>
                    <a:pt x="5716" y="2597"/>
                  </a:cubicBezTo>
                  <a:lnTo>
                    <a:pt x="5716" y="72"/>
                  </a:lnTo>
                  <a:cubicBezTo>
                    <a:pt x="5716" y="25"/>
                    <a:pt x="5692" y="1"/>
                    <a:pt x="5668"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53"/>
            <p:cNvSpPr/>
            <p:nvPr/>
          </p:nvSpPr>
          <p:spPr>
            <a:xfrm>
              <a:off x="2427777" y="2517955"/>
              <a:ext cx="108676" cy="107245"/>
            </a:xfrm>
            <a:custGeom>
              <a:rect b="b" l="l" r="r" t="t"/>
              <a:pathLst>
                <a:path extrusionOk="0" h="3597" w="3645">
                  <a:moveTo>
                    <a:pt x="3644" y="0"/>
                  </a:moveTo>
                  <a:cubicBezTo>
                    <a:pt x="3597" y="24"/>
                    <a:pt x="3573" y="24"/>
                    <a:pt x="3597" y="24"/>
                  </a:cubicBezTo>
                  <a:cubicBezTo>
                    <a:pt x="1668" y="48"/>
                    <a:pt x="167" y="1596"/>
                    <a:pt x="96" y="3501"/>
                  </a:cubicBezTo>
                  <a:cubicBezTo>
                    <a:pt x="96" y="3572"/>
                    <a:pt x="24" y="3596"/>
                    <a:pt x="1" y="3596"/>
                  </a:cubicBezTo>
                  <a:lnTo>
                    <a:pt x="525" y="3596"/>
                  </a:lnTo>
                  <a:cubicBezTo>
                    <a:pt x="548" y="3596"/>
                    <a:pt x="572" y="3572"/>
                    <a:pt x="572" y="3549"/>
                  </a:cubicBezTo>
                  <a:cubicBezTo>
                    <a:pt x="596" y="1905"/>
                    <a:pt x="1953" y="572"/>
                    <a:pt x="3573" y="524"/>
                  </a:cubicBezTo>
                  <a:cubicBezTo>
                    <a:pt x="3620" y="524"/>
                    <a:pt x="3644" y="500"/>
                    <a:pt x="3644" y="477"/>
                  </a:cubicBezTo>
                  <a:lnTo>
                    <a:pt x="364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53"/>
            <p:cNvSpPr/>
            <p:nvPr/>
          </p:nvSpPr>
          <p:spPr>
            <a:xfrm>
              <a:off x="2487437" y="2611664"/>
              <a:ext cx="106529" cy="10674"/>
            </a:xfrm>
            <a:custGeom>
              <a:rect b="b" l="l" r="r" t="t"/>
              <a:pathLst>
                <a:path extrusionOk="0" h="358" w="3573">
                  <a:moveTo>
                    <a:pt x="214" y="1"/>
                  </a:moveTo>
                  <a:cubicBezTo>
                    <a:pt x="119" y="1"/>
                    <a:pt x="71" y="72"/>
                    <a:pt x="24" y="167"/>
                  </a:cubicBezTo>
                  <a:cubicBezTo>
                    <a:pt x="0" y="239"/>
                    <a:pt x="95" y="358"/>
                    <a:pt x="214" y="358"/>
                  </a:cubicBezTo>
                  <a:lnTo>
                    <a:pt x="3358" y="358"/>
                  </a:lnTo>
                  <a:cubicBezTo>
                    <a:pt x="3453" y="358"/>
                    <a:pt x="3525" y="310"/>
                    <a:pt x="3548" y="215"/>
                  </a:cubicBezTo>
                  <a:cubicBezTo>
                    <a:pt x="3572" y="96"/>
                    <a:pt x="3477" y="1"/>
                    <a:pt x="3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53"/>
            <p:cNvSpPr/>
            <p:nvPr/>
          </p:nvSpPr>
          <p:spPr>
            <a:xfrm>
              <a:off x="2487437" y="2637932"/>
              <a:ext cx="106529" cy="10704"/>
            </a:xfrm>
            <a:custGeom>
              <a:rect b="b" l="l" r="r" t="t"/>
              <a:pathLst>
                <a:path extrusionOk="0" h="359" w="3573">
                  <a:moveTo>
                    <a:pt x="214" y="1"/>
                  </a:moveTo>
                  <a:cubicBezTo>
                    <a:pt x="119" y="1"/>
                    <a:pt x="71" y="48"/>
                    <a:pt x="24" y="144"/>
                  </a:cubicBezTo>
                  <a:cubicBezTo>
                    <a:pt x="0" y="263"/>
                    <a:pt x="95" y="358"/>
                    <a:pt x="214" y="358"/>
                  </a:cubicBezTo>
                  <a:lnTo>
                    <a:pt x="3358" y="358"/>
                  </a:lnTo>
                  <a:cubicBezTo>
                    <a:pt x="3453" y="358"/>
                    <a:pt x="3525" y="287"/>
                    <a:pt x="3548" y="191"/>
                  </a:cubicBezTo>
                  <a:cubicBezTo>
                    <a:pt x="3572" y="72"/>
                    <a:pt x="3477" y="1"/>
                    <a:pt x="3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53"/>
            <p:cNvSpPr/>
            <p:nvPr/>
          </p:nvSpPr>
          <p:spPr>
            <a:xfrm>
              <a:off x="2510842" y="2664199"/>
              <a:ext cx="58974" cy="10704"/>
            </a:xfrm>
            <a:custGeom>
              <a:rect b="b" l="l" r="r" t="t"/>
              <a:pathLst>
                <a:path extrusionOk="0" h="359" w="1978">
                  <a:moveTo>
                    <a:pt x="191" y="1"/>
                  </a:moveTo>
                  <a:cubicBezTo>
                    <a:pt x="120" y="1"/>
                    <a:pt x="49" y="72"/>
                    <a:pt x="25" y="144"/>
                  </a:cubicBezTo>
                  <a:cubicBezTo>
                    <a:pt x="1" y="263"/>
                    <a:pt x="72" y="358"/>
                    <a:pt x="191" y="358"/>
                  </a:cubicBezTo>
                  <a:lnTo>
                    <a:pt x="1787" y="358"/>
                  </a:lnTo>
                  <a:cubicBezTo>
                    <a:pt x="1858" y="358"/>
                    <a:pt x="1930" y="311"/>
                    <a:pt x="1954" y="215"/>
                  </a:cubicBezTo>
                  <a:cubicBezTo>
                    <a:pt x="1978" y="96"/>
                    <a:pt x="1906" y="1"/>
                    <a:pt x="1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53"/>
            <p:cNvSpPr/>
            <p:nvPr/>
          </p:nvSpPr>
          <p:spPr>
            <a:xfrm>
              <a:off x="2359619" y="2447650"/>
              <a:ext cx="365681" cy="352920"/>
            </a:xfrm>
            <a:custGeom>
              <a:rect b="b" l="l" r="r" t="t"/>
              <a:pathLst>
                <a:path extrusionOk="0" h="11837" w="12265">
                  <a:moveTo>
                    <a:pt x="6311" y="1144"/>
                  </a:moveTo>
                  <a:cubicBezTo>
                    <a:pt x="7645" y="1144"/>
                    <a:pt x="8907" y="1644"/>
                    <a:pt x="9883" y="2525"/>
                  </a:cubicBezTo>
                  <a:lnTo>
                    <a:pt x="9050" y="3358"/>
                  </a:lnTo>
                  <a:cubicBezTo>
                    <a:pt x="8286" y="2682"/>
                    <a:pt x="7343" y="2325"/>
                    <a:pt x="6402" y="2325"/>
                  </a:cubicBezTo>
                  <a:cubicBezTo>
                    <a:pt x="6316" y="2325"/>
                    <a:pt x="6230" y="2328"/>
                    <a:pt x="6145" y="2334"/>
                  </a:cubicBezTo>
                  <a:lnTo>
                    <a:pt x="6145" y="1144"/>
                  </a:lnTo>
                  <a:close/>
                  <a:moveTo>
                    <a:pt x="5740" y="358"/>
                  </a:moveTo>
                  <a:lnTo>
                    <a:pt x="5740" y="2715"/>
                  </a:lnTo>
                  <a:cubicBezTo>
                    <a:pt x="4954" y="2739"/>
                    <a:pt x="4192" y="3096"/>
                    <a:pt x="3644" y="3668"/>
                  </a:cubicBezTo>
                  <a:cubicBezTo>
                    <a:pt x="3072" y="4240"/>
                    <a:pt x="2739" y="4978"/>
                    <a:pt x="2691" y="5788"/>
                  </a:cubicBezTo>
                  <a:lnTo>
                    <a:pt x="334" y="5788"/>
                  </a:lnTo>
                  <a:cubicBezTo>
                    <a:pt x="381" y="4359"/>
                    <a:pt x="953" y="3001"/>
                    <a:pt x="1977" y="2001"/>
                  </a:cubicBezTo>
                  <a:cubicBezTo>
                    <a:pt x="2977" y="977"/>
                    <a:pt x="4311" y="429"/>
                    <a:pt x="5740" y="358"/>
                  </a:cubicBezTo>
                  <a:close/>
                  <a:moveTo>
                    <a:pt x="6311" y="2644"/>
                  </a:moveTo>
                  <a:cubicBezTo>
                    <a:pt x="7264" y="2644"/>
                    <a:pt x="8216" y="3001"/>
                    <a:pt x="8931" y="3716"/>
                  </a:cubicBezTo>
                  <a:cubicBezTo>
                    <a:pt x="10360" y="5145"/>
                    <a:pt x="10360" y="7502"/>
                    <a:pt x="8931" y="8931"/>
                  </a:cubicBezTo>
                  <a:cubicBezTo>
                    <a:pt x="8216" y="9645"/>
                    <a:pt x="7270" y="10003"/>
                    <a:pt x="6323" y="10003"/>
                  </a:cubicBezTo>
                  <a:cubicBezTo>
                    <a:pt x="5377" y="10003"/>
                    <a:pt x="4430" y="9645"/>
                    <a:pt x="3715" y="8931"/>
                  </a:cubicBezTo>
                  <a:cubicBezTo>
                    <a:pt x="2906" y="8193"/>
                    <a:pt x="2572" y="7145"/>
                    <a:pt x="2620" y="6145"/>
                  </a:cubicBezTo>
                  <a:lnTo>
                    <a:pt x="2787" y="6145"/>
                  </a:lnTo>
                  <a:cubicBezTo>
                    <a:pt x="2906" y="6145"/>
                    <a:pt x="3025" y="6026"/>
                    <a:pt x="3025" y="5907"/>
                  </a:cubicBezTo>
                  <a:cubicBezTo>
                    <a:pt x="3072" y="4359"/>
                    <a:pt x="4311" y="3096"/>
                    <a:pt x="5859" y="3073"/>
                  </a:cubicBezTo>
                  <a:cubicBezTo>
                    <a:pt x="5978" y="3073"/>
                    <a:pt x="6097" y="2954"/>
                    <a:pt x="6097" y="2835"/>
                  </a:cubicBezTo>
                  <a:lnTo>
                    <a:pt x="6097" y="2644"/>
                  </a:lnTo>
                  <a:close/>
                  <a:moveTo>
                    <a:pt x="5859" y="1"/>
                  </a:moveTo>
                  <a:cubicBezTo>
                    <a:pt x="4311" y="24"/>
                    <a:pt x="2858" y="620"/>
                    <a:pt x="1763" y="1739"/>
                  </a:cubicBezTo>
                  <a:cubicBezTo>
                    <a:pt x="643" y="2835"/>
                    <a:pt x="24" y="4287"/>
                    <a:pt x="0" y="5835"/>
                  </a:cubicBezTo>
                  <a:cubicBezTo>
                    <a:pt x="0" y="5930"/>
                    <a:pt x="48" y="6026"/>
                    <a:pt x="143" y="6073"/>
                  </a:cubicBezTo>
                  <a:lnTo>
                    <a:pt x="739" y="6073"/>
                  </a:lnTo>
                  <a:cubicBezTo>
                    <a:pt x="715" y="6907"/>
                    <a:pt x="858" y="7716"/>
                    <a:pt x="1191" y="8479"/>
                  </a:cubicBezTo>
                  <a:cubicBezTo>
                    <a:pt x="1215" y="8550"/>
                    <a:pt x="1286" y="8598"/>
                    <a:pt x="1334" y="8598"/>
                  </a:cubicBezTo>
                  <a:lnTo>
                    <a:pt x="1405" y="8598"/>
                  </a:lnTo>
                  <a:cubicBezTo>
                    <a:pt x="1477" y="8574"/>
                    <a:pt x="1525" y="8455"/>
                    <a:pt x="1477" y="8359"/>
                  </a:cubicBezTo>
                  <a:cubicBezTo>
                    <a:pt x="1167" y="7645"/>
                    <a:pt x="1048" y="6883"/>
                    <a:pt x="1072" y="6097"/>
                  </a:cubicBezTo>
                  <a:lnTo>
                    <a:pt x="2239" y="6097"/>
                  </a:lnTo>
                  <a:cubicBezTo>
                    <a:pt x="2168" y="7145"/>
                    <a:pt x="2525" y="8217"/>
                    <a:pt x="3263" y="9026"/>
                  </a:cubicBezTo>
                  <a:lnTo>
                    <a:pt x="2430" y="9860"/>
                  </a:lnTo>
                  <a:cubicBezTo>
                    <a:pt x="2191" y="9622"/>
                    <a:pt x="2001" y="9360"/>
                    <a:pt x="1834" y="9074"/>
                  </a:cubicBezTo>
                  <a:cubicBezTo>
                    <a:pt x="1812" y="9019"/>
                    <a:pt x="1761" y="8990"/>
                    <a:pt x="1704" y="8990"/>
                  </a:cubicBezTo>
                  <a:cubicBezTo>
                    <a:pt x="1637" y="8990"/>
                    <a:pt x="1563" y="9031"/>
                    <a:pt x="1525" y="9122"/>
                  </a:cubicBezTo>
                  <a:cubicBezTo>
                    <a:pt x="1477" y="9145"/>
                    <a:pt x="1525" y="9193"/>
                    <a:pt x="1525" y="9241"/>
                  </a:cubicBezTo>
                  <a:cubicBezTo>
                    <a:pt x="1763" y="9598"/>
                    <a:pt x="2001" y="9907"/>
                    <a:pt x="2310" y="10217"/>
                  </a:cubicBezTo>
                  <a:cubicBezTo>
                    <a:pt x="3358" y="11241"/>
                    <a:pt x="4763" y="11836"/>
                    <a:pt x="6240" y="11836"/>
                  </a:cubicBezTo>
                  <a:cubicBezTo>
                    <a:pt x="7740" y="11836"/>
                    <a:pt x="9145" y="11289"/>
                    <a:pt x="10169" y="10217"/>
                  </a:cubicBezTo>
                  <a:cubicBezTo>
                    <a:pt x="11789" y="8693"/>
                    <a:pt x="12265" y="6335"/>
                    <a:pt x="11455" y="4263"/>
                  </a:cubicBezTo>
                  <a:cubicBezTo>
                    <a:pt x="11437" y="4191"/>
                    <a:pt x="11363" y="4160"/>
                    <a:pt x="11287" y="4160"/>
                  </a:cubicBezTo>
                  <a:cubicBezTo>
                    <a:pt x="11263" y="4160"/>
                    <a:pt x="11240" y="4163"/>
                    <a:pt x="11217" y="4168"/>
                  </a:cubicBezTo>
                  <a:cubicBezTo>
                    <a:pt x="11146" y="4192"/>
                    <a:pt x="11098" y="4311"/>
                    <a:pt x="11146" y="4406"/>
                  </a:cubicBezTo>
                  <a:cubicBezTo>
                    <a:pt x="11908" y="6335"/>
                    <a:pt x="11455" y="8550"/>
                    <a:pt x="9979" y="10026"/>
                  </a:cubicBezTo>
                  <a:cubicBezTo>
                    <a:pt x="9002" y="11027"/>
                    <a:pt x="7669" y="11551"/>
                    <a:pt x="6287" y="11551"/>
                  </a:cubicBezTo>
                  <a:cubicBezTo>
                    <a:pt x="4930" y="11551"/>
                    <a:pt x="3692" y="11050"/>
                    <a:pt x="2715" y="10146"/>
                  </a:cubicBezTo>
                  <a:lnTo>
                    <a:pt x="3549" y="9312"/>
                  </a:lnTo>
                  <a:cubicBezTo>
                    <a:pt x="4311" y="10026"/>
                    <a:pt x="5287" y="10384"/>
                    <a:pt x="6287" y="10384"/>
                  </a:cubicBezTo>
                  <a:cubicBezTo>
                    <a:pt x="7311" y="10384"/>
                    <a:pt x="8335" y="10003"/>
                    <a:pt x="9145" y="9193"/>
                  </a:cubicBezTo>
                  <a:cubicBezTo>
                    <a:pt x="10693" y="7645"/>
                    <a:pt x="10717" y="5216"/>
                    <a:pt x="9264" y="3597"/>
                  </a:cubicBezTo>
                  <a:lnTo>
                    <a:pt x="10098" y="2763"/>
                  </a:lnTo>
                  <a:cubicBezTo>
                    <a:pt x="10360" y="3049"/>
                    <a:pt x="10598" y="3358"/>
                    <a:pt x="10765" y="3692"/>
                  </a:cubicBezTo>
                  <a:cubicBezTo>
                    <a:pt x="10799" y="3749"/>
                    <a:pt x="10854" y="3778"/>
                    <a:pt x="10914" y="3778"/>
                  </a:cubicBezTo>
                  <a:cubicBezTo>
                    <a:pt x="10979" y="3778"/>
                    <a:pt x="11048" y="3743"/>
                    <a:pt x="11098" y="3668"/>
                  </a:cubicBezTo>
                  <a:cubicBezTo>
                    <a:pt x="11122" y="3644"/>
                    <a:pt x="11098" y="3573"/>
                    <a:pt x="11098" y="3549"/>
                  </a:cubicBezTo>
                  <a:cubicBezTo>
                    <a:pt x="10860" y="3120"/>
                    <a:pt x="10574" y="2739"/>
                    <a:pt x="10241" y="2406"/>
                  </a:cubicBezTo>
                  <a:cubicBezTo>
                    <a:pt x="9193" y="1382"/>
                    <a:pt x="7788" y="786"/>
                    <a:pt x="6311" y="786"/>
                  </a:cubicBezTo>
                  <a:lnTo>
                    <a:pt x="6097" y="786"/>
                  </a:lnTo>
                  <a:lnTo>
                    <a:pt x="6097" y="239"/>
                  </a:lnTo>
                  <a:lnTo>
                    <a:pt x="6097" y="191"/>
                  </a:lnTo>
                  <a:cubicBezTo>
                    <a:pt x="6073" y="72"/>
                    <a:pt x="5978" y="1"/>
                    <a:pt x="585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0" name="Google Shape;3920;p53"/>
          <p:cNvGrpSpPr/>
          <p:nvPr/>
        </p:nvGrpSpPr>
        <p:grpSpPr>
          <a:xfrm>
            <a:off x="1049234" y="2448366"/>
            <a:ext cx="354351" cy="354321"/>
            <a:chOff x="1696921" y="2448366"/>
            <a:chExt cx="354351" cy="354321"/>
          </a:xfrm>
        </p:grpSpPr>
        <p:sp>
          <p:nvSpPr>
            <p:cNvPr id="3921" name="Google Shape;3921;p53"/>
            <p:cNvSpPr/>
            <p:nvPr/>
          </p:nvSpPr>
          <p:spPr>
            <a:xfrm>
              <a:off x="1794209" y="2483160"/>
              <a:ext cx="25581" cy="289712"/>
            </a:xfrm>
            <a:custGeom>
              <a:rect b="b" l="l" r="r" t="t"/>
              <a:pathLst>
                <a:path extrusionOk="0" h="9717" w="858">
                  <a:moveTo>
                    <a:pt x="72" y="0"/>
                  </a:moveTo>
                  <a:cubicBezTo>
                    <a:pt x="24" y="0"/>
                    <a:pt x="0" y="24"/>
                    <a:pt x="0" y="72"/>
                  </a:cubicBezTo>
                  <a:lnTo>
                    <a:pt x="0" y="9717"/>
                  </a:lnTo>
                  <a:lnTo>
                    <a:pt x="858" y="9717"/>
                  </a:lnTo>
                  <a:lnTo>
                    <a:pt x="834" y="72"/>
                  </a:lnTo>
                  <a:cubicBezTo>
                    <a:pt x="834" y="24"/>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53"/>
            <p:cNvSpPr/>
            <p:nvPr/>
          </p:nvSpPr>
          <p:spPr>
            <a:xfrm>
              <a:off x="1896446" y="2628003"/>
              <a:ext cx="24896" cy="144871"/>
            </a:xfrm>
            <a:custGeom>
              <a:rect b="b" l="l" r="r" t="t"/>
              <a:pathLst>
                <a:path extrusionOk="0" h="4859" w="835">
                  <a:moveTo>
                    <a:pt x="48" y="0"/>
                  </a:moveTo>
                  <a:cubicBezTo>
                    <a:pt x="24" y="0"/>
                    <a:pt x="1" y="24"/>
                    <a:pt x="1" y="48"/>
                  </a:cubicBezTo>
                  <a:lnTo>
                    <a:pt x="1" y="4859"/>
                  </a:lnTo>
                  <a:lnTo>
                    <a:pt x="834" y="4859"/>
                  </a:lnTo>
                  <a:lnTo>
                    <a:pt x="834" y="48"/>
                  </a:lnTo>
                  <a:cubicBezTo>
                    <a:pt x="834" y="24"/>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53"/>
            <p:cNvSpPr/>
            <p:nvPr/>
          </p:nvSpPr>
          <p:spPr>
            <a:xfrm>
              <a:off x="1996566" y="2593924"/>
              <a:ext cx="24866" cy="178950"/>
            </a:xfrm>
            <a:custGeom>
              <a:rect b="b" l="l" r="r" t="t"/>
              <a:pathLst>
                <a:path extrusionOk="0" h="6002" w="834">
                  <a:moveTo>
                    <a:pt x="0" y="0"/>
                  </a:moveTo>
                  <a:lnTo>
                    <a:pt x="0" y="6002"/>
                  </a:lnTo>
                  <a:lnTo>
                    <a:pt x="834" y="6002"/>
                  </a:lnTo>
                  <a:lnTo>
                    <a:pt x="834" y="72"/>
                  </a:lnTo>
                  <a:cubicBezTo>
                    <a:pt x="834" y="48"/>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53"/>
            <p:cNvSpPr/>
            <p:nvPr/>
          </p:nvSpPr>
          <p:spPr>
            <a:xfrm>
              <a:off x="1769343" y="2593924"/>
              <a:ext cx="24896" cy="178950"/>
            </a:xfrm>
            <a:custGeom>
              <a:rect b="b" l="l" r="r" t="t"/>
              <a:pathLst>
                <a:path extrusionOk="0" h="6002" w="835">
                  <a:moveTo>
                    <a:pt x="72" y="0"/>
                  </a:moveTo>
                  <a:cubicBezTo>
                    <a:pt x="25" y="0"/>
                    <a:pt x="1" y="48"/>
                    <a:pt x="1" y="72"/>
                  </a:cubicBezTo>
                  <a:lnTo>
                    <a:pt x="1" y="6002"/>
                  </a:lnTo>
                  <a:lnTo>
                    <a:pt x="834" y="6002"/>
                  </a:lnTo>
                  <a:lnTo>
                    <a:pt x="834"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53"/>
            <p:cNvSpPr/>
            <p:nvPr/>
          </p:nvSpPr>
          <p:spPr>
            <a:xfrm>
              <a:off x="1870178" y="2669894"/>
              <a:ext cx="25581" cy="103697"/>
            </a:xfrm>
            <a:custGeom>
              <a:rect b="b" l="l" r="r" t="t"/>
              <a:pathLst>
                <a:path extrusionOk="0" h="3478" w="858">
                  <a:moveTo>
                    <a:pt x="0" y="1"/>
                  </a:moveTo>
                  <a:lnTo>
                    <a:pt x="0" y="3477"/>
                  </a:lnTo>
                  <a:lnTo>
                    <a:pt x="858" y="3477"/>
                  </a:lnTo>
                  <a:lnTo>
                    <a:pt x="858"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53"/>
            <p:cNvSpPr/>
            <p:nvPr/>
          </p:nvSpPr>
          <p:spPr>
            <a:xfrm>
              <a:off x="1971700" y="2519356"/>
              <a:ext cx="24896" cy="253517"/>
            </a:xfrm>
            <a:custGeom>
              <a:rect b="b" l="l" r="r" t="t"/>
              <a:pathLst>
                <a:path extrusionOk="0" h="8503" w="835">
                  <a:moveTo>
                    <a:pt x="72" y="1"/>
                  </a:moveTo>
                  <a:cubicBezTo>
                    <a:pt x="25" y="1"/>
                    <a:pt x="1" y="48"/>
                    <a:pt x="1" y="72"/>
                  </a:cubicBezTo>
                  <a:lnTo>
                    <a:pt x="1" y="8503"/>
                  </a:lnTo>
                  <a:lnTo>
                    <a:pt x="834" y="8503"/>
                  </a:lnTo>
                  <a:lnTo>
                    <a:pt x="834" y="72"/>
                  </a:lnTo>
                  <a:cubicBezTo>
                    <a:pt x="834" y="48"/>
                    <a:pt x="811" y="1"/>
                    <a:pt x="787"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53"/>
            <p:cNvSpPr/>
            <p:nvPr/>
          </p:nvSpPr>
          <p:spPr>
            <a:xfrm>
              <a:off x="1743791" y="2632267"/>
              <a:ext cx="24866" cy="140608"/>
            </a:xfrm>
            <a:custGeom>
              <a:rect b="b" l="l" r="r" t="t"/>
              <a:pathLst>
                <a:path extrusionOk="0" h="4716" w="834">
                  <a:moveTo>
                    <a:pt x="72" y="0"/>
                  </a:moveTo>
                  <a:cubicBezTo>
                    <a:pt x="24" y="0"/>
                    <a:pt x="0" y="24"/>
                    <a:pt x="0" y="72"/>
                  </a:cubicBezTo>
                  <a:lnTo>
                    <a:pt x="0" y="4716"/>
                  </a:lnTo>
                  <a:lnTo>
                    <a:pt x="834" y="4716"/>
                  </a:lnTo>
                  <a:lnTo>
                    <a:pt x="834" y="0"/>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53"/>
            <p:cNvSpPr/>
            <p:nvPr/>
          </p:nvSpPr>
          <p:spPr>
            <a:xfrm>
              <a:off x="1806284" y="2482892"/>
              <a:ext cx="14937" cy="290696"/>
            </a:xfrm>
            <a:custGeom>
              <a:rect b="b" l="l" r="r" t="t"/>
              <a:pathLst>
                <a:path extrusionOk="0" h="9750" w="501">
                  <a:moveTo>
                    <a:pt x="450" y="0"/>
                  </a:moveTo>
                  <a:cubicBezTo>
                    <a:pt x="442" y="0"/>
                    <a:pt x="435" y="3"/>
                    <a:pt x="429" y="9"/>
                  </a:cubicBezTo>
                  <a:lnTo>
                    <a:pt x="0" y="9"/>
                  </a:lnTo>
                  <a:cubicBezTo>
                    <a:pt x="24" y="9"/>
                    <a:pt x="48" y="33"/>
                    <a:pt x="48" y="81"/>
                  </a:cubicBezTo>
                  <a:lnTo>
                    <a:pt x="48" y="9749"/>
                  </a:lnTo>
                  <a:lnTo>
                    <a:pt x="500" y="9749"/>
                  </a:lnTo>
                  <a:lnTo>
                    <a:pt x="500" y="81"/>
                  </a:lnTo>
                  <a:cubicBezTo>
                    <a:pt x="500" y="27"/>
                    <a:pt x="473" y="0"/>
                    <a:pt x="450"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53"/>
            <p:cNvSpPr/>
            <p:nvPr/>
          </p:nvSpPr>
          <p:spPr>
            <a:xfrm>
              <a:off x="1782134" y="2595355"/>
              <a:ext cx="13506" cy="178234"/>
            </a:xfrm>
            <a:custGeom>
              <a:rect b="b" l="l" r="r" t="t"/>
              <a:pathLst>
                <a:path extrusionOk="0" h="5978" w="453">
                  <a:moveTo>
                    <a:pt x="0" y="0"/>
                  </a:moveTo>
                  <a:lnTo>
                    <a:pt x="0" y="5977"/>
                  </a:lnTo>
                  <a:lnTo>
                    <a:pt x="453" y="5977"/>
                  </a:lnTo>
                  <a:lnTo>
                    <a:pt x="453"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53"/>
            <p:cNvSpPr/>
            <p:nvPr/>
          </p:nvSpPr>
          <p:spPr>
            <a:xfrm>
              <a:off x="1756582" y="2632267"/>
              <a:ext cx="12791" cy="141323"/>
            </a:xfrm>
            <a:custGeom>
              <a:rect b="b" l="l" r="r" t="t"/>
              <a:pathLst>
                <a:path extrusionOk="0" h="4740" w="429">
                  <a:moveTo>
                    <a:pt x="0" y="0"/>
                  </a:moveTo>
                  <a:lnTo>
                    <a:pt x="0" y="4739"/>
                  </a:lnTo>
                  <a:lnTo>
                    <a:pt x="429" y="4739"/>
                  </a:lnTo>
                  <a:lnTo>
                    <a:pt x="429"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53"/>
            <p:cNvSpPr/>
            <p:nvPr/>
          </p:nvSpPr>
          <p:spPr>
            <a:xfrm>
              <a:off x="1843911" y="2557013"/>
              <a:ext cx="24866" cy="215861"/>
            </a:xfrm>
            <a:custGeom>
              <a:rect b="b" l="l" r="r" t="t"/>
              <a:pathLst>
                <a:path extrusionOk="0" h="7240" w="834">
                  <a:moveTo>
                    <a:pt x="72" y="0"/>
                  </a:moveTo>
                  <a:cubicBezTo>
                    <a:pt x="24" y="0"/>
                    <a:pt x="0" y="24"/>
                    <a:pt x="0" y="48"/>
                  </a:cubicBezTo>
                  <a:lnTo>
                    <a:pt x="0" y="7240"/>
                  </a:lnTo>
                  <a:lnTo>
                    <a:pt x="834" y="7240"/>
                  </a:lnTo>
                  <a:lnTo>
                    <a:pt x="834" y="48"/>
                  </a:lnTo>
                  <a:cubicBezTo>
                    <a:pt x="834" y="24"/>
                    <a:pt x="810" y="0"/>
                    <a:pt x="786"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53"/>
            <p:cNvSpPr/>
            <p:nvPr/>
          </p:nvSpPr>
          <p:spPr>
            <a:xfrm>
              <a:off x="1907090" y="2628003"/>
              <a:ext cx="14937" cy="144871"/>
            </a:xfrm>
            <a:custGeom>
              <a:rect b="b" l="l" r="r" t="t"/>
              <a:pathLst>
                <a:path extrusionOk="0" h="4859" w="501">
                  <a:moveTo>
                    <a:pt x="1" y="0"/>
                  </a:moveTo>
                  <a:cubicBezTo>
                    <a:pt x="25" y="0"/>
                    <a:pt x="48" y="24"/>
                    <a:pt x="48" y="48"/>
                  </a:cubicBezTo>
                  <a:lnTo>
                    <a:pt x="48" y="4859"/>
                  </a:lnTo>
                  <a:lnTo>
                    <a:pt x="501" y="4859"/>
                  </a:lnTo>
                  <a:lnTo>
                    <a:pt x="501" y="48"/>
                  </a:lnTo>
                  <a:cubicBezTo>
                    <a:pt x="501" y="24"/>
                    <a:pt x="477" y="0"/>
                    <a:pt x="45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53"/>
            <p:cNvSpPr/>
            <p:nvPr/>
          </p:nvSpPr>
          <p:spPr>
            <a:xfrm>
              <a:off x="1882969" y="2669894"/>
              <a:ext cx="13506" cy="103697"/>
            </a:xfrm>
            <a:custGeom>
              <a:rect b="b" l="l" r="r" t="t"/>
              <a:pathLst>
                <a:path extrusionOk="0" h="3478" w="453">
                  <a:moveTo>
                    <a:pt x="0" y="1"/>
                  </a:moveTo>
                  <a:lnTo>
                    <a:pt x="0" y="3477"/>
                  </a:lnTo>
                  <a:lnTo>
                    <a:pt x="453" y="3477"/>
                  </a:lnTo>
                  <a:lnTo>
                    <a:pt x="453"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53"/>
            <p:cNvSpPr/>
            <p:nvPr/>
          </p:nvSpPr>
          <p:spPr>
            <a:xfrm>
              <a:off x="1855271" y="2557699"/>
              <a:ext cx="15653" cy="215890"/>
            </a:xfrm>
            <a:custGeom>
              <a:rect b="b" l="l" r="r" t="t"/>
              <a:pathLst>
                <a:path extrusionOk="0" h="7241" w="525">
                  <a:moveTo>
                    <a:pt x="0" y="1"/>
                  </a:moveTo>
                  <a:cubicBezTo>
                    <a:pt x="48" y="1"/>
                    <a:pt x="72" y="25"/>
                    <a:pt x="72" y="72"/>
                  </a:cubicBezTo>
                  <a:lnTo>
                    <a:pt x="72" y="7240"/>
                  </a:lnTo>
                  <a:lnTo>
                    <a:pt x="524" y="7240"/>
                  </a:lnTo>
                  <a:lnTo>
                    <a:pt x="524" y="72"/>
                  </a:lnTo>
                  <a:cubicBezTo>
                    <a:pt x="524" y="25"/>
                    <a:pt x="500" y="1"/>
                    <a:pt x="453"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53"/>
            <p:cNvSpPr/>
            <p:nvPr/>
          </p:nvSpPr>
          <p:spPr>
            <a:xfrm>
              <a:off x="1946148" y="2706805"/>
              <a:ext cx="24896" cy="66070"/>
            </a:xfrm>
            <a:custGeom>
              <a:rect b="b" l="l" r="r" t="t"/>
              <a:pathLst>
                <a:path extrusionOk="0" h="2216" w="835">
                  <a:moveTo>
                    <a:pt x="72" y="1"/>
                  </a:moveTo>
                  <a:cubicBezTo>
                    <a:pt x="24" y="1"/>
                    <a:pt x="1" y="25"/>
                    <a:pt x="1" y="72"/>
                  </a:cubicBezTo>
                  <a:lnTo>
                    <a:pt x="1" y="2216"/>
                  </a:lnTo>
                  <a:lnTo>
                    <a:pt x="834" y="2216"/>
                  </a:lnTo>
                  <a:lnTo>
                    <a:pt x="834"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53"/>
            <p:cNvSpPr/>
            <p:nvPr/>
          </p:nvSpPr>
          <p:spPr>
            <a:xfrm>
              <a:off x="2007210" y="2595355"/>
              <a:ext cx="15653" cy="178234"/>
            </a:xfrm>
            <a:custGeom>
              <a:rect b="b" l="l" r="r" t="t"/>
              <a:pathLst>
                <a:path extrusionOk="0" h="5978" w="525">
                  <a:moveTo>
                    <a:pt x="1" y="0"/>
                  </a:moveTo>
                  <a:cubicBezTo>
                    <a:pt x="48" y="0"/>
                    <a:pt x="72" y="24"/>
                    <a:pt x="72" y="48"/>
                  </a:cubicBezTo>
                  <a:lnTo>
                    <a:pt x="72" y="5977"/>
                  </a:lnTo>
                  <a:lnTo>
                    <a:pt x="525" y="5977"/>
                  </a:lnTo>
                  <a:lnTo>
                    <a:pt x="525" y="48"/>
                  </a:lnTo>
                  <a:cubicBezTo>
                    <a:pt x="525" y="24"/>
                    <a:pt x="477" y="0"/>
                    <a:pt x="45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53"/>
            <p:cNvSpPr/>
            <p:nvPr/>
          </p:nvSpPr>
          <p:spPr>
            <a:xfrm>
              <a:off x="1982373" y="2520310"/>
              <a:ext cx="14937" cy="253278"/>
            </a:xfrm>
            <a:custGeom>
              <a:rect b="b" l="l" r="r" t="t"/>
              <a:pathLst>
                <a:path extrusionOk="0" h="8495" w="501">
                  <a:moveTo>
                    <a:pt x="469" y="0"/>
                  </a:moveTo>
                  <a:cubicBezTo>
                    <a:pt x="464" y="0"/>
                    <a:pt x="458" y="5"/>
                    <a:pt x="453" y="16"/>
                  </a:cubicBezTo>
                  <a:lnTo>
                    <a:pt x="0" y="16"/>
                  </a:lnTo>
                  <a:cubicBezTo>
                    <a:pt x="48" y="16"/>
                    <a:pt x="72" y="40"/>
                    <a:pt x="72" y="64"/>
                  </a:cubicBezTo>
                  <a:lnTo>
                    <a:pt x="72" y="8494"/>
                  </a:lnTo>
                  <a:lnTo>
                    <a:pt x="500" y="8494"/>
                  </a:lnTo>
                  <a:lnTo>
                    <a:pt x="500" y="64"/>
                  </a:lnTo>
                  <a:cubicBezTo>
                    <a:pt x="500" y="46"/>
                    <a:pt x="486" y="0"/>
                    <a:pt x="469"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53"/>
            <p:cNvSpPr/>
            <p:nvPr/>
          </p:nvSpPr>
          <p:spPr>
            <a:xfrm>
              <a:off x="1958939" y="2706805"/>
              <a:ext cx="12791" cy="66786"/>
            </a:xfrm>
            <a:custGeom>
              <a:rect b="b" l="l" r="r" t="t"/>
              <a:pathLst>
                <a:path extrusionOk="0" h="2240" w="429">
                  <a:moveTo>
                    <a:pt x="0" y="1"/>
                  </a:moveTo>
                  <a:lnTo>
                    <a:pt x="0" y="2239"/>
                  </a:lnTo>
                  <a:lnTo>
                    <a:pt x="429" y="2239"/>
                  </a:lnTo>
                  <a:lnTo>
                    <a:pt x="429"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53"/>
            <p:cNvSpPr/>
            <p:nvPr/>
          </p:nvSpPr>
          <p:spPr>
            <a:xfrm>
              <a:off x="1701185" y="2773562"/>
              <a:ext cx="343678" cy="24180"/>
            </a:xfrm>
            <a:custGeom>
              <a:rect b="b" l="l" r="r" t="t"/>
              <a:pathLst>
                <a:path extrusionOk="0" h="811" w="11527">
                  <a:moveTo>
                    <a:pt x="120" y="0"/>
                  </a:moveTo>
                  <a:cubicBezTo>
                    <a:pt x="48" y="0"/>
                    <a:pt x="1" y="48"/>
                    <a:pt x="1" y="119"/>
                  </a:cubicBezTo>
                  <a:lnTo>
                    <a:pt x="1" y="691"/>
                  </a:lnTo>
                  <a:cubicBezTo>
                    <a:pt x="1" y="739"/>
                    <a:pt x="48" y="810"/>
                    <a:pt x="120" y="810"/>
                  </a:cubicBezTo>
                  <a:lnTo>
                    <a:pt x="11408" y="810"/>
                  </a:lnTo>
                  <a:cubicBezTo>
                    <a:pt x="11455" y="810"/>
                    <a:pt x="11527" y="739"/>
                    <a:pt x="11527" y="691"/>
                  </a:cubicBezTo>
                  <a:lnTo>
                    <a:pt x="11527" y="119"/>
                  </a:lnTo>
                  <a:cubicBezTo>
                    <a:pt x="11527" y="48"/>
                    <a:pt x="11455"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53"/>
            <p:cNvSpPr/>
            <p:nvPr/>
          </p:nvSpPr>
          <p:spPr>
            <a:xfrm>
              <a:off x="2027096" y="2772846"/>
              <a:ext cx="17770" cy="23464"/>
            </a:xfrm>
            <a:custGeom>
              <a:rect b="b" l="l" r="r" t="t"/>
              <a:pathLst>
                <a:path extrusionOk="0" h="787" w="596">
                  <a:moveTo>
                    <a:pt x="0" y="1"/>
                  </a:moveTo>
                  <a:cubicBezTo>
                    <a:pt x="48" y="1"/>
                    <a:pt x="119" y="48"/>
                    <a:pt x="119" y="120"/>
                  </a:cubicBezTo>
                  <a:lnTo>
                    <a:pt x="119" y="667"/>
                  </a:lnTo>
                  <a:cubicBezTo>
                    <a:pt x="119" y="739"/>
                    <a:pt x="48" y="786"/>
                    <a:pt x="0" y="786"/>
                  </a:cubicBezTo>
                  <a:lnTo>
                    <a:pt x="477" y="786"/>
                  </a:lnTo>
                  <a:cubicBezTo>
                    <a:pt x="524" y="786"/>
                    <a:pt x="596" y="739"/>
                    <a:pt x="596" y="667"/>
                  </a:cubicBezTo>
                  <a:lnTo>
                    <a:pt x="596" y="120"/>
                  </a:lnTo>
                  <a:cubicBezTo>
                    <a:pt x="596" y="48"/>
                    <a:pt x="524"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53"/>
            <p:cNvSpPr/>
            <p:nvPr/>
          </p:nvSpPr>
          <p:spPr>
            <a:xfrm>
              <a:off x="1696921" y="2448366"/>
              <a:ext cx="354351" cy="354321"/>
            </a:xfrm>
            <a:custGeom>
              <a:rect b="b" l="l" r="r" t="t"/>
              <a:pathLst>
                <a:path extrusionOk="0" h="11884" w="11885">
                  <a:moveTo>
                    <a:pt x="2263" y="6359"/>
                  </a:moveTo>
                  <a:lnTo>
                    <a:pt x="2263" y="10717"/>
                  </a:lnTo>
                  <a:lnTo>
                    <a:pt x="1739" y="10717"/>
                  </a:lnTo>
                  <a:lnTo>
                    <a:pt x="1739" y="6359"/>
                  </a:lnTo>
                  <a:close/>
                  <a:moveTo>
                    <a:pt x="3120" y="5097"/>
                  </a:moveTo>
                  <a:lnTo>
                    <a:pt x="3120" y="10717"/>
                  </a:lnTo>
                  <a:lnTo>
                    <a:pt x="2620" y="10717"/>
                  </a:lnTo>
                  <a:lnTo>
                    <a:pt x="2620" y="5097"/>
                  </a:lnTo>
                  <a:close/>
                  <a:moveTo>
                    <a:pt x="5645" y="3858"/>
                  </a:moveTo>
                  <a:lnTo>
                    <a:pt x="5645" y="10717"/>
                  </a:lnTo>
                  <a:lnTo>
                    <a:pt x="5145" y="10717"/>
                  </a:lnTo>
                  <a:lnTo>
                    <a:pt x="5145" y="3858"/>
                  </a:lnTo>
                  <a:close/>
                  <a:moveTo>
                    <a:pt x="6526" y="7597"/>
                  </a:moveTo>
                  <a:lnTo>
                    <a:pt x="6526" y="10717"/>
                  </a:lnTo>
                  <a:lnTo>
                    <a:pt x="6002" y="10717"/>
                  </a:lnTo>
                  <a:lnTo>
                    <a:pt x="6002" y="7597"/>
                  </a:lnTo>
                  <a:close/>
                  <a:moveTo>
                    <a:pt x="7359" y="6192"/>
                  </a:moveTo>
                  <a:lnTo>
                    <a:pt x="7359" y="10717"/>
                  </a:lnTo>
                  <a:lnTo>
                    <a:pt x="6835" y="10717"/>
                  </a:lnTo>
                  <a:lnTo>
                    <a:pt x="6835" y="6192"/>
                  </a:lnTo>
                  <a:close/>
                  <a:moveTo>
                    <a:pt x="9026" y="8859"/>
                  </a:moveTo>
                  <a:lnTo>
                    <a:pt x="9026" y="10717"/>
                  </a:lnTo>
                  <a:lnTo>
                    <a:pt x="8502" y="10717"/>
                  </a:lnTo>
                  <a:lnTo>
                    <a:pt x="8502" y="8859"/>
                  </a:lnTo>
                  <a:close/>
                  <a:moveTo>
                    <a:pt x="9884" y="2596"/>
                  </a:moveTo>
                  <a:lnTo>
                    <a:pt x="9884" y="10717"/>
                  </a:lnTo>
                  <a:lnTo>
                    <a:pt x="9384" y="10717"/>
                  </a:lnTo>
                  <a:lnTo>
                    <a:pt x="9384" y="2596"/>
                  </a:lnTo>
                  <a:close/>
                  <a:moveTo>
                    <a:pt x="11479" y="11050"/>
                  </a:moveTo>
                  <a:lnTo>
                    <a:pt x="11479" y="11503"/>
                  </a:lnTo>
                  <a:lnTo>
                    <a:pt x="334" y="11503"/>
                  </a:lnTo>
                  <a:lnTo>
                    <a:pt x="334" y="11050"/>
                  </a:lnTo>
                  <a:close/>
                  <a:moveTo>
                    <a:pt x="929" y="0"/>
                  </a:moveTo>
                  <a:cubicBezTo>
                    <a:pt x="810" y="0"/>
                    <a:pt x="715" y="72"/>
                    <a:pt x="715" y="191"/>
                  </a:cubicBezTo>
                  <a:lnTo>
                    <a:pt x="715" y="1001"/>
                  </a:lnTo>
                  <a:lnTo>
                    <a:pt x="501" y="1001"/>
                  </a:lnTo>
                  <a:cubicBezTo>
                    <a:pt x="406" y="1001"/>
                    <a:pt x="334" y="1048"/>
                    <a:pt x="334" y="1144"/>
                  </a:cubicBezTo>
                  <a:cubicBezTo>
                    <a:pt x="334" y="1263"/>
                    <a:pt x="382" y="1358"/>
                    <a:pt x="501" y="1358"/>
                  </a:cubicBezTo>
                  <a:lnTo>
                    <a:pt x="715" y="1358"/>
                  </a:lnTo>
                  <a:lnTo>
                    <a:pt x="715" y="2239"/>
                  </a:lnTo>
                  <a:lnTo>
                    <a:pt x="501" y="2239"/>
                  </a:lnTo>
                  <a:cubicBezTo>
                    <a:pt x="406" y="2239"/>
                    <a:pt x="334" y="2310"/>
                    <a:pt x="334" y="2382"/>
                  </a:cubicBezTo>
                  <a:cubicBezTo>
                    <a:pt x="334" y="2501"/>
                    <a:pt x="382" y="2596"/>
                    <a:pt x="501" y="2596"/>
                  </a:cubicBezTo>
                  <a:lnTo>
                    <a:pt x="715" y="2596"/>
                  </a:lnTo>
                  <a:lnTo>
                    <a:pt x="715" y="3501"/>
                  </a:lnTo>
                  <a:lnTo>
                    <a:pt x="501" y="3501"/>
                  </a:lnTo>
                  <a:cubicBezTo>
                    <a:pt x="406" y="3501"/>
                    <a:pt x="334" y="3549"/>
                    <a:pt x="334" y="3644"/>
                  </a:cubicBezTo>
                  <a:cubicBezTo>
                    <a:pt x="334" y="3763"/>
                    <a:pt x="382" y="3858"/>
                    <a:pt x="501" y="3858"/>
                  </a:cubicBezTo>
                  <a:lnTo>
                    <a:pt x="715" y="3858"/>
                  </a:lnTo>
                  <a:lnTo>
                    <a:pt x="715" y="4739"/>
                  </a:lnTo>
                  <a:lnTo>
                    <a:pt x="501" y="4739"/>
                  </a:lnTo>
                  <a:cubicBezTo>
                    <a:pt x="406" y="4739"/>
                    <a:pt x="334" y="4811"/>
                    <a:pt x="334" y="4882"/>
                  </a:cubicBezTo>
                  <a:cubicBezTo>
                    <a:pt x="334" y="5001"/>
                    <a:pt x="382" y="5097"/>
                    <a:pt x="501" y="5097"/>
                  </a:cubicBezTo>
                  <a:lnTo>
                    <a:pt x="715" y="5097"/>
                  </a:lnTo>
                  <a:lnTo>
                    <a:pt x="715" y="6002"/>
                  </a:lnTo>
                  <a:lnTo>
                    <a:pt x="501" y="6002"/>
                  </a:lnTo>
                  <a:cubicBezTo>
                    <a:pt x="406" y="6002"/>
                    <a:pt x="334" y="6049"/>
                    <a:pt x="334" y="6145"/>
                  </a:cubicBezTo>
                  <a:cubicBezTo>
                    <a:pt x="334" y="6264"/>
                    <a:pt x="382" y="6359"/>
                    <a:pt x="501" y="6359"/>
                  </a:cubicBezTo>
                  <a:lnTo>
                    <a:pt x="715" y="6359"/>
                  </a:lnTo>
                  <a:lnTo>
                    <a:pt x="715" y="7240"/>
                  </a:lnTo>
                  <a:lnTo>
                    <a:pt x="501" y="7240"/>
                  </a:lnTo>
                  <a:cubicBezTo>
                    <a:pt x="406" y="7240"/>
                    <a:pt x="334" y="7311"/>
                    <a:pt x="334" y="7383"/>
                  </a:cubicBezTo>
                  <a:cubicBezTo>
                    <a:pt x="334" y="7502"/>
                    <a:pt x="382" y="7597"/>
                    <a:pt x="501" y="7597"/>
                  </a:cubicBezTo>
                  <a:lnTo>
                    <a:pt x="715" y="7597"/>
                  </a:lnTo>
                  <a:lnTo>
                    <a:pt x="715" y="8502"/>
                  </a:lnTo>
                  <a:lnTo>
                    <a:pt x="501" y="8502"/>
                  </a:lnTo>
                  <a:cubicBezTo>
                    <a:pt x="406" y="8502"/>
                    <a:pt x="334" y="8550"/>
                    <a:pt x="334" y="8645"/>
                  </a:cubicBezTo>
                  <a:cubicBezTo>
                    <a:pt x="334" y="8764"/>
                    <a:pt x="382" y="8859"/>
                    <a:pt x="501" y="8859"/>
                  </a:cubicBezTo>
                  <a:lnTo>
                    <a:pt x="715" y="8859"/>
                  </a:lnTo>
                  <a:lnTo>
                    <a:pt x="715" y="9741"/>
                  </a:lnTo>
                  <a:lnTo>
                    <a:pt x="501" y="9741"/>
                  </a:lnTo>
                  <a:cubicBezTo>
                    <a:pt x="406" y="9741"/>
                    <a:pt x="334" y="9812"/>
                    <a:pt x="334" y="9883"/>
                  </a:cubicBezTo>
                  <a:cubicBezTo>
                    <a:pt x="334" y="10002"/>
                    <a:pt x="382" y="10098"/>
                    <a:pt x="501" y="10098"/>
                  </a:cubicBezTo>
                  <a:lnTo>
                    <a:pt x="715" y="10098"/>
                  </a:lnTo>
                  <a:lnTo>
                    <a:pt x="715" y="10717"/>
                  </a:lnTo>
                  <a:lnTo>
                    <a:pt x="286" y="10717"/>
                  </a:lnTo>
                  <a:cubicBezTo>
                    <a:pt x="144" y="10717"/>
                    <a:pt x="1" y="10836"/>
                    <a:pt x="1" y="11026"/>
                  </a:cubicBezTo>
                  <a:lnTo>
                    <a:pt x="1" y="11598"/>
                  </a:lnTo>
                  <a:cubicBezTo>
                    <a:pt x="1" y="11741"/>
                    <a:pt x="120" y="11884"/>
                    <a:pt x="286" y="11884"/>
                  </a:cubicBezTo>
                  <a:lnTo>
                    <a:pt x="11575" y="11884"/>
                  </a:lnTo>
                  <a:cubicBezTo>
                    <a:pt x="11717" y="11884"/>
                    <a:pt x="11884" y="11765"/>
                    <a:pt x="11884" y="11598"/>
                  </a:cubicBezTo>
                  <a:lnTo>
                    <a:pt x="11884" y="11026"/>
                  </a:lnTo>
                  <a:cubicBezTo>
                    <a:pt x="11836" y="10836"/>
                    <a:pt x="11694" y="10693"/>
                    <a:pt x="11551" y="10693"/>
                  </a:cubicBezTo>
                  <a:lnTo>
                    <a:pt x="11098" y="10693"/>
                  </a:lnTo>
                  <a:lnTo>
                    <a:pt x="11098" y="9883"/>
                  </a:lnTo>
                  <a:cubicBezTo>
                    <a:pt x="11098" y="9812"/>
                    <a:pt x="11051" y="9717"/>
                    <a:pt x="10955" y="9717"/>
                  </a:cubicBezTo>
                  <a:cubicBezTo>
                    <a:pt x="10836" y="9717"/>
                    <a:pt x="10741" y="9764"/>
                    <a:pt x="10741" y="9883"/>
                  </a:cubicBezTo>
                  <a:lnTo>
                    <a:pt x="10741" y="10717"/>
                  </a:lnTo>
                  <a:lnTo>
                    <a:pt x="10241" y="10717"/>
                  </a:lnTo>
                  <a:lnTo>
                    <a:pt x="10241" y="5097"/>
                  </a:lnTo>
                  <a:lnTo>
                    <a:pt x="10741" y="5097"/>
                  </a:lnTo>
                  <a:lnTo>
                    <a:pt x="10741" y="9098"/>
                  </a:lnTo>
                  <a:cubicBezTo>
                    <a:pt x="10741" y="9169"/>
                    <a:pt x="10812" y="9264"/>
                    <a:pt x="10884" y="9264"/>
                  </a:cubicBezTo>
                  <a:cubicBezTo>
                    <a:pt x="11003" y="9264"/>
                    <a:pt x="11098" y="9217"/>
                    <a:pt x="11098" y="9098"/>
                  </a:cubicBezTo>
                  <a:lnTo>
                    <a:pt x="11098" y="4978"/>
                  </a:lnTo>
                  <a:cubicBezTo>
                    <a:pt x="11098" y="4835"/>
                    <a:pt x="10979" y="4739"/>
                    <a:pt x="10860" y="4739"/>
                  </a:cubicBezTo>
                  <a:lnTo>
                    <a:pt x="10241" y="4739"/>
                  </a:lnTo>
                  <a:lnTo>
                    <a:pt x="10241" y="2477"/>
                  </a:lnTo>
                  <a:cubicBezTo>
                    <a:pt x="10241" y="2334"/>
                    <a:pt x="10122" y="2239"/>
                    <a:pt x="10003" y="2239"/>
                  </a:cubicBezTo>
                  <a:lnTo>
                    <a:pt x="9288" y="2239"/>
                  </a:lnTo>
                  <a:cubicBezTo>
                    <a:pt x="9145" y="2239"/>
                    <a:pt x="9050" y="2358"/>
                    <a:pt x="9050" y="2477"/>
                  </a:cubicBezTo>
                  <a:lnTo>
                    <a:pt x="9050" y="8502"/>
                  </a:lnTo>
                  <a:lnTo>
                    <a:pt x="8431" y="8502"/>
                  </a:lnTo>
                  <a:cubicBezTo>
                    <a:pt x="8264" y="8502"/>
                    <a:pt x="8193" y="8621"/>
                    <a:pt x="8193" y="8740"/>
                  </a:cubicBezTo>
                  <a:lnTo>
                    <a:pt x="8193" y="10717"/>
                  </a:lnTo>
                  <a:lnTo>
                    <a:pt x="7717" y="10717"/>
                  </a:lnTo>
                  <a:lnTo>
                    <a:pt x="7717" y="6121"/>
                  </a:lnTo>
                  <a:cubicBezTo>
                    <a:pt x="7717" y="5954"/>
                    <a:pt x="7597" y="5883"/>
                    <a:pt x="7478" y="5883"/>
                  </a:cubicBezTo>
                  <a:lnTo>
                    <a:pt x="6764" y="5883"/>
                  </a:lnTo>
                  <a:cubicBezTo>
                    <a:pt x="6597" y="5883"/>
                    <a:pt x="6526" y="6002"/>
                    <a:pt x="6526" y="6121"/>
                  </a:cubicBezTo>
                  <a:lnTo>
                    <a:pt x="6526" y="7264"/>
                  </a:lnTo>
                  <a:lnTo>
                    <a:pt x="6002" y="7264"/>
                  </a:lnTo>
                  <a:lnTo>
                    <a:pt x="6002" y="3763"/>
                  </a:lnTo>
                  <a:cubicBezTo>
                    <a:pt x="6002" y="3620"/>
                    <a:pt x="5883" y="3525"/>
                    <a:pt x="5764" y="3525"/>
                  </a:cubicBezTo>
                  <a:lnTo>
                    <a:pt x="5049" y="3525"/>
                  </a:lnTo>
                  <a:cubicBezTo>
                    <a:pt x="4906" y="3525"/>
                    <a:pt x="4811" y="3644"/>
                    <a:pt x="4811" y="3763"/>
                  </a:cubicBezTo>
                  <a:lnTo>
                    <a:pt x="4811" y="10765"/>
                  </a:lnTo>
                  <a:lnTo>
                    <a:pt x="4335" y="10765"/>
                  </a:lnTo>
                  <a:lnTo>
                    <a:pt x="4335" y="1239"/>
                  </a:lnTo>
                  <a:cubicBezTo>
                    <a:pt x="4335" y="1072"/>
                    <a:pt x="4216" y="1001"/>
                    <a:pt x="4097" y="1001"/>
                  </a:cubicBezTo>
                  <a:lnTo>
                    <a:pt x="3382" y="1001"/>
                  </a:lnTo>
                  <a:cubicBezTo>
                    <a:pt x="3263" y="1001"/>
                    <a:pt x="3144" y="1072"/>
                    <a:pt x="3144" y="1286"/>
                  </a:cubicBezTo>
                  <a:lnTo>
                    <a:pt x="3144" y="2501"/>
                  </a:lnTo>
                  <a:cubicBezTo>
                    <a:pt x="3144" y="2596"/>
                    <a:pt x="3216" y="2691"/>
                    <a:pt x="3311" y="2691"/>
                  </a:cubicBezTo>
                  <a:cubicBezTo>
                    <a:pt x="3430" y="2691"/>
                    <a:pt x="3501" y="2620"/>
                    <a:pt x="3501" y="2501"/>
                  </a:cubicBezTo>
                  <a:lnTo>
                    <a:pt x="3501" y="1310"/>
                  </a:lnTo>
                  <a:lnTo>
                    <a:pt x="4025" y="1310"/>
                  </a:lnTo>
                  <a:lnTo>
                    <a:pt x="4025" y="10693"/>
                  </a:lnTo>
                  <a:lnTo>
                    <a:pt x="3501" y="10693"/>
                  </a:lnTo>
                  <a:lnTo>
                    <a:pt x="3501" y="3311"/>
                  </a:lnTo>
                  <a:cubicBezTo>
                    <a:pt x="3501" y="3215"/>
                    <a:pt x="3454" y="3144"/>
                    <a:pt x="3359" y="3144"/>
                  </a:cubicBezTo>
                  <a:cubicBezTo>
                    <a:pt x="3239" y="3144"/>
                    <a:pt x="3144" y="3192"/>
                    <a:pt x="3144" y="3311"/>
                  </a:cubicBezTo>
                  <a:lnTo>
                    <a:pt x="3144" y="4739"/>
                  </a:lnTo>
                  <a:lnTo>
                    <a:pt x="2525" y="4739"/>
                  </a:lnTo>
                  <a:cubicBezTo>
                    <a:pt x="2382" y="4739"/>
                    <a:pt x="2287" y="4859"/>
                    <a:pt x="2287" y="4978"/>
                  </a:cubicBezTo>
                  <a:lnTo>
                    <a:pt x="2287" y="6002"/>
                  </a:lnTo>
                  <a:lnTo>
                    <a:pt x="1668" y="6002"/>
                  </a:lnTo>
                  <a:cubicBezTo>
                    <a:pt x="1525" y="6002"/>
                    <a:pt x="1430" y="6121"/>
                    <a:pt x="1430" y="6240"/>
                  </a:cubicBezTo>
                  <a:lnTo>
                    <a:pt x="1430" y="10717"/>
                  </a:lnTo>
                  <a:lnTo>
                    <a:pt x="1072" y="10717"/>
                  </a:lnTo>
                  <a:lnTo>
                    <a:pt x="1072" y="191"/>
                  </a:lnTo>
                  <a:cubicBezTo>
                    <a:pt x="1072" y="96"/>
                    <a:pt x="1001"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2" name="Google Shape;3942;p53"/>
          <p:cNvGrpSpPr/>
          <p:nvPr/>
        </p:nvGrpSpPr>
        <p:grpSpPr>
          <a:xfrm>
            <a:off x="1047117" y="2994374"/>
            <a:ext cx="355756" cy="355039"/>
            <a:chOff x="1694804" y="2994374"/>
            <a:chExt cx="355756" cy="355039"/>
          </a:xfrm>
        </p:grpSpPr>
        <p:sp>
          <p:nvSpPr>
            <p:cNvPr id="3943" name="Google Shape;3943;p53"/>
            <p:cNvSpPr/>
            <p:nvPr/>
          </p:nvSpPr>
          <p:spPr>
            <a:xfrm>
              <a:off x="1800589" y="2999890"/>
              <a:ext cx="145587" cy="158169"/>
            </a:xfrm>
            <a:custGeom>
              <a:rect b="b" l="l" r="r" t="t"/>
              <a:pathLst>
                <a:path extrusionOk="0" h="5305" w="4883">
                  <a:moveTo>
                    <a:pt x="2442" y="0"/>
                  </a:moveTo>
                  <a:cubicBezTo>
                    <a:pt x="1882" y="0"/>
                    <a:pt x="1322" y="209"/>
                    <a:pt x="882" y="625"/>
                  </a:cubicBezTo>
                  <a:cubicBezTo>
                    <a:pt x="1" y="1483"/>
                    <a:pt x="1" y="2912"/>
                    <a:pt x="858" y="3769"/>
                  </a:cubicBezTo>
                  <a:lnTo>
                    <a:pt x="2382" y="5269"/>
                  </a:lnTo>
                  <a:cubicBezTo>
                    <a:pt x="2394" y="5293"/>
                    <a:pt x="2418" y="5305"/>
                    <a:pt x="2445" y="5305"/>
                  </a:cubicBezTo>
                  <a:cubicBezTo>
                    <a:pt x="2471" y="5305"/>
                    <a:pt x="2501" y="5293"/>
                    <a:pt x="2525" y="5269"/>
                  </a:cubicBezTo>
                  <a:lnTo>
                    <a:pt x="4025" y="3769"/>
                  </a:lnTo>
                  <a:cubicBezTo>
                    <a:pt x="4883" y="2912"/>
                    <a:pt x="4883" y="1483"/>
                    <a:pt x="4001" y="625"/>
                  </a:cubicBezTo>
                  <a:cubicBezTo>
                    <a:pt x="3561" y="209"/>
                    <a:pt x="3001" y="0"/>
                    <a:pt x="244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53"/>
            <p:cNvSpPr/>
            <p:nvPr/>
          </p:nvSpPr>
          <p:spPr>
            <a:xfrm>
              <a:off x="1800589" y="3185013"/>
              <a:ext cx="145587" cy="158198"/>
            </a:xfrm>
            <a:custGeom>
              <a:rect b="b" l="l" r="r" t="t"/>
              <a:pathLst>
                <a:path extrusionOk="0" h="5306" w="4883">
                  <a:moveTo>
                    <a:pt x="2445" y="1"/>
                  </a:moveTo>
                  <a:cubicBezTo>
                    <a:pt x="2418" y="1"/>
                    <a:pt x="2394" y="13"/>
                    <a:pt x="2382" y="37"/>
                  </a:cubicBezTo>
                  <a:lnTo>
                    <a:pt x="858" y="1537"/>
                  </a:lnTo>
                  <a:cubicBezTo>
                    <a:pt x="1" y="2394"/>
                    <a:pt x="1" y="3823"/>
                    <a:pt x="882" y="4680"/>
                  </a:cubicBezTo>
                  <a:cubicBezTo>
                    <a:pt x="1322" y="5097"/>
                    <a:pt x="1882" y="5305"/>
                    <a:pt x="2442" y="5305"/>
                  </a:cubicBezTo>
                  <a:cubicBezTo>
                    <a:pt x="3001" y="5305"/>
                    <a:pt x="3561" y="5097"/>
                    <a:pt x="4001" y="4680"/>
                  </a:cubicBezTo>
                  <a:cubicBezTo>
                    <a:pt x="4883" y="3823"/>
                    <a:pt x="4883" y="2394"/>
                    <a:pt x="4025" y="1537"/>
                  </a:cubicBezTo>
                  <a:lnTo>
                    <a:pt x="2525" y="37"/>
                  </a:lnTo>
                  <a:cubicBezTo>
                    <a:pt x="2501" y="13"/>
                    <a:pt x="2471" y="1"/>
                    <a:pt x="2445"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53"/>
            <p:cNvSpPr/>
            <p:nvPr/>
          </p:nvSpPr>
          <p:spPr>
            <a:xfrm>
              <a:off x="1864484" y="3000337"/>
              <a:ext cx="80978" cy="157721"/>
            </a:xfrm>
            <a:custGeom>
              <a:rect b="b" l="l" r="r" t="t"/>
              <a:pathLst>
                <a:path extrusionOk="0" h="5290" w="2716">
                  <a:moveTo>
                    <a:pt x="256" y="0"/>
                  </a:moveTo>
                  <a:cubicBezTo>
                    <a:pt x="170" y="0"/>
                    <a:pt x="85" y="5"/>
                    <a:pt x="1" y="15"/>
                  </a:cubicBezTo>
                  <a:cubicBezTo>
                    <a:pt x="477" y="39"/>
                    <a:pt x="953" y="253"/>
                    <a:pt x="1311" y="610"/>
                  </a:cubicBezTo>
                  <a:cubicBezTo>
                    <a:pt x="2216" y="1468"/>
                    <a:pt x="2216" y="2897"/>
                    <a:pt x="1334" y="3754"/>
                  </a:cubicBezTo>
                  <a:lnTo>
                    <a:pt x="25" y="5064"/>
                  </a:lnTo>
                  <a:lnTo>
                    <a:pt x="215" y="5254"/>
                  </a:lnTo>
                  <a:cubicBezTo>
                    <a:pt x="227" y="5278"/>
                    <a:pt x="245" y="5290"/>
                    <a:pt x="269" y="5290"/>
                  </a:cubicBezTo>
                  <a:cubicBezTo>
                    <a:pt x="293" y="5290"/>
                    <a:pt x="322" y="5278"/>
                    <a:pt x="358" y="5254"/>
                  </a:cubicBezTo>
                  <a:lnTo>
                    <a:pt x="1858" y="3754"/>
                  </a:lnTo>
                  <a:cubicBezTo>
                    <a:pt x="2716" y="2897"/>
                    <a:pt x="2716" y="1468"/>
                    <a:pt x="1787" y="610"/>
                  </a:cubicBezTo>
                  <a:cubicBezTo>
                    <a:pt x="1375" y="199"/>
                    <a:pt x="803" y="0"/>
                    <a:pt x="25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53"/>
            <p:cNvSpPr/>
            <p:nvPr/>
          </p:nvSpPr>
          <p:spPr>
            <a:xfrm>
              <a:off x="1865199" y="3185013"/>
              <a:ext cx="80262" cy="157960"/>
            </a:xfrm>
            <a:custGeom>
              <a:rect b="b" l="l" r="r" t="t"/>
              <a:pathLst>
                <a:path extrusionOk="0" h="5298" w="2692">
                  <a:moveTo>
                    <a:pt x="295" y="1"/>
                  </a:moveTo>
                  <a:cubicBezTo>
                    <a:pt x="269" y="1"/>
                    <a:pt x="239" y="13"/>
                    <a:pt x="215" y="37"/>
                  </a:cubicBezTo>
                  <a:lnTo>
                    <a:pt x="48" y="227"/>
                  </a:lnTo>
                  <a:lnTo>
                    <a:pt x="1358" y="1537"/>
                  </a:lnTo>
                  <a:cubicBezTo>
                    <a:pt x="2215" y="2394"/>
                    <a:pt x="2215" y="3823"/>
                    <a:pt x="1310" y="4680"/>
                  </a:cubicBezTo>
                  <a:cubicBezTo>
                    <a:pt x="929" y="5014"/>
                    <a:pt x="477" y="5228"/>
                    <a:pt x="1" y="5276"/>
                  </a:cubicBezTo>
                  <a:cubicBezTo>
                    <a:pt x="101" y="5291"/>
                    <a:pt x="202" y="5298"/>
                    <a:pt x="302" y="5298"/>
                  </a:cubicBezTo>
                  <a:cubicBezTo>
                    <a:pt x="847" y="5298"/>
                    <a:pt x="1385" y="5082"/>
                    <a:pt x="1787" y="4680"/>
                  </a:cubicBezTo>
                  <a:cubicBezTo>
                    <a:pt x="2692" y="3823"/>
                    <a:pt x="2692" y="2394"/>
                    <a:pt x="1858" y="1537"/>
                  </a:cubicBezTo>
                  <a:lnTo>
                    <a:pt x="358" y="37"/>
                  </a:lnTo>
                  <a:cubicBezTo>
                    <a:pt x="346" y="13"/>
                    <a:pt x="322" y="1"/>
                    <a:pt x="29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53"/>
            <p:cNvSpPr/>
            <p:nvPr/>
          </p:nvSpPr>
          <p:spPr>
            <a:xfrm>
              <a:off x="1885802" y="3105943"/>
              <a:ext cx="164758" cy="132438"/>
            </a:xfrm>
            <a:custGeom>
              <a:rect b="b" l="l" r="r" t="t"/>
              <a:pathLst>
                <a:path extrusionOk="0" h="4442" w="5526">
                  <a:moveTo>
                    <a:pt x="3111" y="0"/>
                  </a:moveTo>
                  <a:cubicBezTo>
                    <a:pt x="2541" y="0"/>
                    <a:pt x="1974" y="215"/>
                    <a:pt x="1548" y="641"/>
                  </a:cubicBezTo>
                  <a:lnTo>
                    <a:pt x="72" y="2165"/>
                  </a:lnTo>
                  <a:cubicBezTo>
                    <a:pt x="0" y="2188"/>
                    <a:pt x="0" y="2236"/>
                    <a:pt x="72" y="2308"/>
                  </a:cubicBezTo>
                  <a:lnTo>
                    <a:pt x="1548" y="3784"/>
                  </a:lnTo>
                  <a:cubicBezTo>
                    <a:pt x="1974" y="4222"/>
                    <a:pt x="2541" y="4442"/>
                    <a:pt x="3112" y="4442"/>
                  </a:cubicBezTo>
                  <a:cubicBezTo>
                    <a:pt x="3690" y="4442"/>
                    <a:pt x="4272" y="4216"/>
                    <a:pt x="4716" y="3760"/>
                  </a:cubicBezTo>
                  <a:cubicBezTo>
                    <a:pt x="5525" y="2903"/>
                    <a:pt x="5525" y="1522"/>
                    <a:pt x="4716" y="664"/>
                  </a:cubicBezTo>
                  <a:cubicBezTo>
                    <a:pt x="4272" y="221"/>
                    <a:pt x="3690" y="0"/>
                    <a:pt x="3111"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53"/>
            <p:cNvSpPr/>
            <p:nvPr/>
          </p:nvSpPr>
          <p:spPr>
            <a:xfrm>
              <a:off x="1971014" y="3104959"/>
              <a:ext cx="79546" cy="132170"/>
            </a:xfrm>
            <a:custGeom>
              <a:rect b="b" l="l" r="r" t="t"/>
              <a:pathLst>
                <a:path extrusionOk="0" h="4433" w="2668">
                  <a:moveTo>
                    <a:pt x="181" y="0"/>
                  </a:moveTo>
                  <a:cubicBezTo>
                    <a:pt x="121" y="0"/>
                    <a:pt x="60" y="2"/>
                    <a:pt x="0" y="7"/>
                  </a:cubicBezTo>
                  <a:cubicBezTo>
                    <a:pt x="476" y="78"/>
                    <a:pt x="953" y="292"/>
                    <a:pt x="1334" y="674"/>
                  </a:cubicBezTo>
                  <a:cubicBezTo>
                    <a:pt x="2167" y="1531"/>
                    <a:pt x="2167" y="2912"/>
                    <a:pt x="1334" y="3769"/>
                  </a:cubicBezTo>
                  <a:cubicBezTo>
                    <a:pt x="953" y="4150"/>
                    <a:pt x="476" y="4365"/>
                    <a:pt x="0" y="4412"/>
                  </a:cubicBezTo>
                  <a:cubicBezTo>
                    <a:pt x="97" y="4426"/>
                    <a:pt x="194" y="4433"/>
                    <a:pt x="290" y="4433"/>
                  </a:cubicBezTo>
                  <a:cubicBezTo>
                    <a:pt x="857" y="4433"/>
                    <a:pt x="1410" y="4197"/>
                    <a:pt x="1858" y="3769"/>
                  </a:cubicBezTo>
                  <a:cubicBezTo>
                    <a:pt x="2667" y="2936"/>
                    <a:pt x="2667" y="1531"/>
                    <a:pt x="1858" y="674"/>
                  </a:cubicBezTo>
                  <a:cubicBezTo>
                    <a:pt x="1381" y="219"/>
                    <a:pt x="786" y="0"/>
                    <a:pt x="18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53"/>
            <p:cNvSpPr/>
            <p:nvPr/>
          </p:nvSpPr>
          <p:spPr>
            <a:xfrm>
              <a:off x="1694804" y="3105943"/>
              <a:ext cx="165443" cy="132438"/>
            </a:xfrm>
            <a:custGeom>
              <a:rect b="b" l="l" r="r" t="t"/>
              <a:pathLst>
                <a:path extrusionOk="0" h="4442" w="5549">
                  <a:moveTo>
                    <a:pt x="2438" y="0"/>
                  </a:moveTo>
                  <a:cubicBezTo>
                    <a:pt x="1860" y="0"/>
                    <a:pt x="1277" y="221"/>
                    <a:pt x="834" y="664"/>
                  </a:cubicBezTo>
                  <a:cubicBezTo>
                    <a:pt x="0" y="1522"/>
                    <a:pt x="0" y="2903"/>
                    <a:pt x="834" y="3760"/>
                  </a:cubicBezTo>
                  <a:cubicBezTo>
                    <a:pt x="1277" y="4216"/>
                    <a:pt x="1860" y="4442"/>
                    <a:pt x="2438" y="4442"/>
                  </a:cubicBezTo>
                  <a:cubicBezTo>
                    <a:pt x="3008" y="4442"/>
                    <a:pt x="3575" y="4222"/>
                    <a:pt x="4001" y="3784"/>
                  </a:cubicBezTo>
                  <a:lnTo>
                    <a:pt x="5478" y="2308"/>
                  </a:lnTo>
                  <a:cubicBezTo>
                    <a:pt x="5549" y="2236"/>
                    <a:pt x="5549" y="2188"/>
                    <a:pt x="5478" y="2165"/>
                  </a:cubicBezTo>
                  <a:lnTo>
                    <a:pt x="4001" y="641"/>
                  </a:lnTo>
                  <a:cubicBezTo>
                    <a:pt x="3575" y="215"/>
                    <a:pt x="3009" y="0"/>
                    <a:pt x="243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53"/>
            <p:cNvSpPr/>
            <p:nvPr/>
          </p:nvSpPr>
          <p:spPr>
            <a:xfrm>
              <a:off x="1829003" y="3022788"/>
              <a:ext cx="87358" cy="87358"/>
            </a:xfrm>
            <a:custGeom>
              <a:rect b="b" l="l" r="r" t="t"/>
              <a:pathLst>
                <a:path extrusionOk="0" h="2930" w="2930">
                  <a:moveTo>
                    <a:pt x="1453" y="0"/>
                  </a:moveTo>
                  <a:cubicBezTo>
                    <a:pt x="643" y="0"/>
                    <a:pt x="0" y="643"/>
                    <a:pt x="0" y="1453"/>
                  </a:cubicBezTo>
                  <a:cubicBezTo>
                    <a:pt x="0" y="2263"/>
                    <a:pt x="643" y="2929"/>
                    <a:pt x="1453" y="2929"/>
                  </a:cubicBezTo>
                  <a:cubicBezTo>
                    <a:pt x="2263" y="2929"/>
                    <a:pt x="2929" y="2263"/>
                    <a:pt x="2929" y="1453"/>
                  </a:cubicBezTo>
                  <a:cubicBezTo>
                    <a:pt x="2929" y="643"/>
                    <a:pt x="2263" y="0"/>
                    <a:pt x="145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53"/>
            <p:cNvSpPr/>
            <p:nvPr/>
          </p:nvSpPr>
          <p:spPr>
            <a:xfrm>
              <a:off x="1829003" y="3232957"/>
              <a:ext cx="87358" cy="87358"/>
            </a:xfrm>
            <a:custGeom>
              <a:rect b="b" l="l" r="r" t="t"/>
              <a:pathLst>
                <a:path extrusionOk="0" h="2930" w="2930">
                  <a:moveTo>
                    <a:pt x="1453" y="0"/>
                  </a:moveTo>
                  <a:cubicBezTo>
                    <a:pt x="643" y="0"/>
                    <a:pt x="0" y="667"/>
                    <a:pt x="0" y="1477"/>
                  </a:cubicBezTo>
                  <a:cubicBezTo>
                    <a:pt x="0" y="2263"/>
                    <a:pt x="643" y="2929"/>
                    <a:pt x="1453" y="2929"/>
                  </a:cubicBezTo>
                  <a:cubicBezTo>
                    <a:pt x="2263" y="2929"/>
                    <a:pt x="2929" y="2263"/>
                    <a:pt x="2929" y="1477"/>
                  </a:cubicBezTo>
                  <a:cubicBezTo>
                    <a:pt x="2929" y="667"/>
                    <a:pt x="2263" y="0"/>
                    <a:pt x="1453"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53"/>
            <p:cNvSpPr/>
            <p:nvPr/>
          </p:nvSpPr>
          <p:spPr>
            <a:xfrm>
              <a:off x="1934788" y="3128573"/>
              <a:ext cx="86642" cy="86642"/>
            </a:xfrm>
            <a:custGeom>
              <a:rect b="b" l="l" r="r" t="t"/>
              <a:pathLst>
                <a:path extrusionOk="0" h="2906" w="2906">
                  <a:moveTo>
                    <a:pt x="1453" y="1"/>
                  </a:moveTo>
                  <a:cubicBezTo>
                    <a:pt x="644" y="1"/>
                    <a:pt x="1" y="644"/>
                    <a:pt x="1" y="1453"/>
                  </a:cubicBezTo>
                  <a:cubicBezTo>
                    <a:pt x="1" y="2263"/>
                    <a:pt x="644" y="2906"/>
                    <a:pt x="1453" y="2906"/>
                  </a:cubicBezTo>
                  <a:cubicBezTo>
                    <a:pt x="2263" y="2906"/>
                    <a:pt x="2906" y="2263"/>
                    <a:pt x="2906" y="1453"/>
                  </a:cubicBezTo>
                  <a:cubicBezTo>
                    <a:pt x="2906" y="644"/>
                    <a:pt x="2263" y="1"/>
                    <a:pt x="1453" y="1"/>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53"/>
            <p:cNvSpPr/>
            <p:nvPr/>
          </p:nvSpPr>
          <p:spPr>
            <a:xfrm>
              <a:off x="1723904" y="3128573"/>
              <a:ext cx="87358" cy="86642"/>
            </a:xfrm>
            <a:custGeom>
              <a:rect b="b" l="l" r="r" t="t"/>
              <a:pathLst>
                <a:path extrusionOk="0" h="2906" w="2930">
                  <a:moveTo>
                    <a:pt x="1477" y="1"/>
                  </a:moveTo>
                  <a:cubicBezTo>
                    <a:pt x="667" y="1"/>
                    <a:pt x="1" y="644"/>
                    <a:pt x="1" y="1453"/>
                  </a:cubicBezTo>
                  <a:cubicBezTo>
                    <a:pt x="1" y="2263"/>
                    <a:pt x="667" y="2906"/>
                    <a:pt x="1477" y="2906"/>
                  </a:cubicBezTo>
                  <a:cubicBezTo>
                    <a:pt x="2287" y="2906"/>
                    <a:pt x="2930" y="2263"/>
                    <a:pt x="2930" y="1453"/>
                  </a:cubicBezTo>
                  <a:cubicBezTo>
                    <a:pt x="2930" y="644"/>
                    <a:pt x="2287" y="1"/>
                    <a:pt x="14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53"/>
            <p:cNvSpPr/>
            <p:nvPr/>
          </p:nvSpPr>
          <p:spPr>
            <a:xfrm>
              <a:off x="1843911" y="3026336"/>
              <a:ext cx="73166" cy="83810"/>
            </a:xfrm>
            <a:custGeom>
              <a:rect b="b" l="l" r="r" t="t"/>
              <a:pathLst>
                <a:path extrusionOk="0" h="2811" w="2454">
                  <a:moveTo>
                    <a:pt x="1596" y="0"/>
                  </a:moveTo>
                  <a:cubicBezTo>
                    <a:pt x="1882" y="262"/>
                    <a:pt x="2072" y="667"/>
                    <a:pt x="2072" y="1072"/>
                  </a:cubicBezTo>
                  <a:cubicBezTo>
                    <a:pt x="2072" y="1882"/>
                    <a:pt x="1405" y="2525"/>
                    <a:pt x="596" y="2525"/>
                  </a:cubicBezTo>
                  <a:cubicBezTo>
                    <a:pt x="381" y="2525"/>
                    <a:pt x="191" y="2501"/>
                    <a:pt x="0" y="2406"/>
                  </a:cubicBezTo>
                  <a:lnTo>
                    <a:pt x="0" y="2406"/>
                  </a:lnTo>
                  <a:cubicBezTo>
                    <a:pt x="238" y="2644"/>
                    <a:pt x="596" y="2810"/>
                    <a:pt x="977" y="2810"/>
                  </a:cubicBezTo>
                  <a:cubicBezTo>
                    <a:pt x="1786" y="2810"/>
                    <a:pt x="2453" y="2144"/>
                    <a:pt x="2453" y="1334"/>
                  </a:cubicBezTo>
                  <a:cubicBezTo>
                    <a:pt x="2453" y="739"/>
                    <a:pt x="2096" y="238"/>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53"/>
            <p:cNvSpPr/>
            <p:nvPr/>
          </p:nvSpPr>
          <p:spPr>
            <a:xfrm>
              <a:off x="1843911" y="3236504"/>
              <a:ext cx="73166" cy="83810"/>
            </a:xfrm>
            <a:custGeom>
              <a:rect b="b" l="l" r="r" t="t"/>
              <a:pathLst>
                <a:path extrusionOk="0" h="2811" w="2454">
                  <a:moveTo>
                    <a:pt x="1596" y="0"/>
                  </a:moveTo>
                  <a:cubicBezTo>
                    <a:pt x="1882" y="286"/>
                    <a:pt x="2072" y="667"/>
                    <a:pt x="2072" y="1072"/>
                  </a:cubicBezTo>
                  <a:cubicBezTo>
                    <a:pt x="2072" y="1882"/>
                    <a:pt x="1405" y="2549"/>
                    <a:pt x="596" y="2549"/>
                  </a:cubicBezTo>
                  <a:cubicBezTo>
                    <a:pt x="381" y="2549"/>
                    <a:pt x="191" y="2501"/>
                    <a:pt x="0" y="2429"/>
                  </a:cubicBezTo>
                  <a:lnTo>
                    <a:pt x="0" y="2429"/>
                  </a:lnTo>
                  <a:cubicBezTo>
                    <a:pt x="238" y="2668"/>
                    <a:pt x="596" y="2810"/>
                    <a:pt x="977" y="2810"/>
                  </a:cubicBezTo>
                  <a:cubicBezTo>
                    <a:pt x="1786" y="2810"/>
                    <a:pt x="2453" y="2144"/>
                    <a:pt x="2453" y="1358"/>
                  </a:cubicBezTo>
                  <a:cubicBezTo>
                    <a:pt x="2453" y="762"/>
                    <a:pt x="2096" y="239"/>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53"/>
            <p:cNvSpPr/>
            <p:nvPr/>
          </p:nvSpPr>
          <p:spPr>
            <a:xfrm>
              <a:off x="1948980" y="3132121"/>
              <a:ext cx="72450" cy="83094"/>
            </a:xfrm>
            <a:custGeom>
              <a:rect b="b" l="l" r="r" t="t"/>
              <a:pathLst>
                <a:path extrusionOk="0" h="2787" w="2430">
                  <a:moveTo>
                    <a:pt x="1573" y="1"/>
                  </a:moveTo>
                  <a:lnTo>
                    <a:pt x="1573" y="1"/>
                  </a:lnTo>
                  <a:cubicBezTo>
                    <a:pt x="1882" y="263"/>
                    <a:pt x="2049" y="644"/>
                    <a:pt x="2049" y="1072"/>
                  </a:cubicBezTo>
                  <a:cubicBezTo>
                    <a:pt x="2049" y="1882"/>
                    <a:pt x="1406" y="2525"/>
                    <a:pt x="596" y="2525"/>
                  </a:cubicBezTo>
                  <a:cubicBezTo>
                    <a:pt x="382" y="2525"/>
                    <a:pt x="168" y="2501"/>
                    <a:pt x="1" y="2406"/>
                  </a:cubicBezTo>
                  <a:lnTo>
                    <a:pt x="1" y="2406"/>
                  </a:lnTo>
                  <a:cubicBezTo>
                    <a:pt x="239" y="2644"/>
                    <a:pt x="596" y="2787"/>
                    <a:pt x="977" y="2787"/>
                  </a:cubicBezTo>
                  <a:cubicBezTo>
                    <a:pt x="1787" y="2787"/>
                    <a:pt x="2430" y="2144"/>
                    <a:pt x="2430" y="1334"/>
                  </a:cubicBezTo>
                  <a:cubicBezTo>
                    <a:pt x="2430" y="739"/>
                    <a:pt x="2073" y="215"/>
                    <a:pt x="15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53"/>
            <p:cNvSpPr/>
            <p:nvPr/>
          </p:nvSpPr>
          <p:spPr>
            <a:xfrm>
              <a:off x="1738096" y="3132121"/>
              <a:ext cx="73166" cy="83094"/>
            </a:xfrm>
            <a:custGeom>
              <a:rect b="b" l="l" r="r" t="t"/>
              <a:pathLst>
                <a:path extrusionOk="0" h="2787" w="2454">
                  <a:moveTo>
                    <a:pt x="1596" y="1"/>
                  </a:moveTo>
                  <a:cubicBezTo>
                    <a:pt x="1882" y="263"/>
                    <a:pt x="2073" y="644"/>
                    <a:pt x="2073" y="1072"/>
                  </a:cubicBezTo>
                  <a:cubicBezTo>
                    <a:pt x="2073" y="1882"/>
                    <a:pt x="1406" y="2525"/>
                    <a:pt x="596" y="2525"/>
                  </a:cubicBezTo>
                  <a:cubicBezTo>
                    <a:pt x="406" y="2525"/>
                    <a:pt x="191" y="2501"/>
                    <a:pt x="1" y="2406"/>
                  </a:cubicBezTo>
                  <a:lnTo>
                    <a:pt x="1" y="2406"/>
                  </a:lnTo>
                  <a:cubicBezTo>
                    <a:pt x="239" y="2644"/>
                    <a:pt x="596" y="2787"/>
                    <a:pt x="1001" y="2787"/>
                  </a:cubicBezTo>
                  <a:cubicBezTo>
                    <a:pt x="1787" y="2787"/>
                    <a:pt x="2454" y="2144"/>
                    <a:pt x="2454" y="1334"/>
                  </a:cubicBezTo>
                  <a:cubicBezTo>
                    <a:pt x="2454" y="739"/>
                    <a:pt x="2097" y="215"/>
                    <a:pt x="1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53"/>
            <p:cNvSpPr/>
            <p:nvPr/>
          </p:nvSpPr>
          <p:spPr>
            <a:xfrm>
              <a:off x="1694804" y="3101590"/>
              <a:ext cx="169707" cy="142039"/>
            </a:xfrm>
            <a:custGeom>
              <a:rect b="b" l="l" r="r" t="t"/>
              <a:pathLst>
                <a:path extrusionOk="0" h="4764" w="5692">
                  <a:moveTo>
                    <a:pt x="2405" y="286"/>
                  </a:moveTo>
                  <a:cubicBezTo>
                    <a:pt x="2953" y="286"/>
                    <a:pt x="3453" y="477"/>
                    <a:pt x="3834" y="882"/>
                  </a:cubicBezTo>
                  <a:lnTo>
                    <a:pt x="5263" y="2311"/>
                  </a:lnTo>
                  <a:lnTo>
                    <a:pt x="3834" y="3739"/>
                  </a:lnTo>
                  <a:cubicBezTo>
                    <a:pt x="3501" y="4168"/>
                    <a:pt x="2953" y="4382"/>
                    <a:pt x="2405" y="4382"/>
                  </a:cubicBezTo>
                  <a:cubicBezTo>
                    <a:pt x="1882" y="4382"/>
                    <a:pt x="1358" y="4144"/>
                    <a:pt x="953" y="3763"/>
                  </a:cubicBezTo>
                  <a:cubicBezTo>
                    <a:pt x="596" y="3382"/>
                    <a:pt x="381" y="2858"/>
                    <a:pt x="381" y="2334"/>
                  </a:cubicBezTo>
                  <a:cubicBezTo>
                    <a:pt x="381" y="1787"/>
                    <a:pt x="596" y="1287"/>
                    <a:pt x="953" y="906"/>
                  </a:cubicBezTo>
                  <a:cubicBezTo>
                    <a:pt x="1334" y="525"/>
                    <a:pt x="1858" y="286"/>
                    <a:pt x="2405" y="286"/>
                  </a:cubicBezTo>
                  <a:close/>
                  <a:moveTo>
                    <a:pt x="2382" y="1"/>
                  </a:moveTo>
                  <a:cubicBezTo>
                    <a:pt x="1739" y="1"/>
                    <a:pt x="1143" y="286"/>
                    <a:pt x="691" y="715"/>
                  </a:cubicBezTo>
                  <a:cubicBezTo>
                    <a:pt x="238" y="1168"/>
                    <a:pt x="0" y="1763"/>
                    <a:pt x="0" y="2382"/>
                  </a:cubicBezTo>
                  <a:cubicBezTo>
                    <a:pt x="0" y="3025"/>
                    <a:pt x="238" y="3620"/>
                    <a:pt x="691" y="4049"/>
                  </a:cubicBezTo>
                  <a:cubicBezTo>
                    <a:pt x="1143" y="4525"/>
                    <a:pt x="1739" y="4764"/>
                    <a:pt x="2382" y="4764"/>
                  </a:cubicBezTo>
                  <a:lnTo>
                    <a:pt x="2405" y="4764"/>
                  </a:lnTo>
                  <a:cubicBezTo>
                    <a:pt x="3048" y="4764"/>
                    <a:pt x="3668" y="4525"/>
                    <a:pt x="4120" y="4097"/>
                  </a:cubicBezTo>
                  <a:lnTo>
                    <a:pt x="5597" y="2573"/>
                  </a:lnTo>
                  <a:cubicBezTo>
                    <a:pt x="5668" y="2501"/>
                    <a:pt x="5692" y="2430"/>
                    <a:pt x="5692" y="2334"/>
                  </a:cubicBezTo>
                  <a:cubicBezTo>
                    <a:pt x="5692" y="2263"/>
                    <a:pt x="5668" y="2215"/>
                    <a:pt x="5597" y="2192"/>
                  </a:cubicBezTo>
                  <a:lnTo>
                    <a:pt x="4120" y="691"/>
                  </a:lnTo>
                  <a:cubicBezTo>
                    <a:pt x="3668" y="239"/>
                    <a:pt x="3072" y="1"/>
                    <a:pt x="2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53"/>
            <p:cNvSpPr/>
            <p:nvPr/>
          </p:nvSpPr>
          <p:spPr>
            <a:xfrm>
              <a:off x="1718925" y="3122908"/>
              <a:ext cx="98032" cy="98002"/>
            </a:xfrm>
            <a:custGeom>
              <a:rect b="b" l="l" r="r" t="t"/>
              <a:pathLst>
                <a:path extrusionOk="0" h="3287" w="3288">
                  <a:moveTo>
                    <a:pt x="1644" y="357"/>
                  </a:moveTo>
                  <a:cubicBezTo>
                    <a:pt x="2359" y="357"/>
                    <a:pt x="2930" y="929"/>
                    <a:pt x="2930" y="1643"/>
                  </a:cubicBezTo>
                  <a:cubicBezTo>
                    <a:pt x="2930" y="2358"/>
                    <a:pt x="2359" y="2929"/>
                    <a:pt x="1644" y="2929"/>
                  </a:cubicBezTo>
                  <a:cubicBezTo>
                    <a:pt x="930" y="2929"/>
                    <a:pt x="358" y="2358"/>
                    <a:pt x="358" y="1643"/>
                  </a:cubicBezTo>
                  <a:cubicBezTo>
                    <a:pt x="358" y="929"/>
                    <a:pt x="930" y="357"/>
                    <a:pt x="1644" y="357"/>
                  </a:cubicBezTo>
                  <a:close/>
                  <a:moveTo>
                    <a:pt x="1644" y="0"/>
                  </a:moveTo>
                  <a:cubicBezTo>
                    <a:pt x="739" y="0"/>
                    <a:pt x="1" y="762"/>
                    <a:pt x="1" y="1643"/>
                  </a:cubicBezTo>
                  <a:cubicBezTo>
                    <a:pt x="1" y="2548"/>
                    <a:pt x="739" y="3286"/>
                    <a:pt x="1644" y="3286"/>
                  </a:cubicBezTo>
                  <a:cubicBezTo>
                    <a:pt x="2525" y="3286"/>
                    <a:pt x="3287" y="2548"/>
                    <a:pt x="3287" y="1643"/>
                  </a:cubicBezTo>
                  <a:cubicBezTo>
                    <a:pt x="3287" y="715"/>
                    <a:pt x="2525" y="0"/>
                    <a:pt x="1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53"/>
            <p:cNvSpPr/>
            <p:nvPr/>
          </p:nvSpPr>
          <p:spPr>
            <a:xfrm>
              <a:off x="1797757" y="3179706"/>
              <a:ext cx="144871" cy="169707"/>
            </a:xfrm>
            <a:custGeom>
              <a:rect b="b" l="l" r="r" t="t"/>
              <a:pathLst>
                <a:path extrusionOk="0" h="5692" w="4859">
                  <a:moveTo>
                    <a:pt x="2501" y="0"/>
                  </a:moveTo>
                  <a:cubicBezTo>
                    <a:pt x="2429" y="0"/>
                    <a:pt x="2358" y="48"/>
                    <a:pt x="2310" y="95"/>
                  </a:cubicBezTo>
                  <a:lnTo>
                    <a:pt x="810" y="1596"/>
                  </a:lnTo>
                  <a:cubicBezTo>
                    <a:pt x="238" y="2144"/>
                    <a:pt x="0" y="2953"/>
                    <a:pt x="143" y="3763"/>
                  </a:cubicBezTo>
                  <a:cubicBezTo>
                    <a:pt x="191" y="3858"/>
                    <a:pt x="286" y="3906"/>
                    <a:pt x="358" y="3906"/>
                  </a:cubicBezTo>
                  <a:cubicBezTo>
                    <a:pt x="453" y="3882"/>
                    <a:pt x="524" y="3787"/>
                    <a:pt x="524" y="3691"/>
                  </a:cubicBezTo>
                  <a:cubicBezTo>
                    <a:pt x="358" y="3025"/>
                    <a:pt x="572" y="2334"/>
                    <a:pt x="1072" y="1858"/>
                  </a:cubicBezTo>
                  <a:lnTo>
                    <a:pt x="2501" y="429"/>
                  </a:lnTo>
                  <a:lnTo>
                    <a:pt x="3930" y="1858"/>
                  </a:lnTo>
                  <a:cubicBezTo>
                    <a:pt x="4311" y="2239"/>
                    <a:pt x="4525" y="2739"/>
                    <a:pt x="4525" y="3310"/>
                  </a:cubicBezTo>
                  <a:cubicBezTo>
                    <a:pt x="4525" y="3834"/>
                    <a:pt x="4287" y="4382"/>
                    <a:pt x="3906" y="4763"/>
                  </a:cubicBezTo>
                  <a:cubicBezTo>
                    <a:pt x="3525" y="5120"/>
                    <a:pt x="3025" y="5335"/>
                    <a:pt x="2477" y="5335"/>
                  </a:cubicBezTo>
                  <a:cubicBezTo>
                    <a:pt x="1953" y="5335"/>
                    <a:pt x="1429" y="5120"/>
                    <a:pt x="1048" y="4763"/>
                  </a:cubicBezTo>
                  <a:cubicBezTo>
                    <a:pt x="929" y="4644"/>
                    <a:pt x="834" y="4525"/>
                    <a:pt x="762" y="4406"/>
                  </a:cubicBezTo>
                  <a:cubicBezTo>
                    <a:pt x="719" y="4348"/>
                    <a:pt x="667" y="4317"/>
                    <a:pt x="617" y="4317"/>
                  </a:cubicBezTo>
                  <a:cubicBezTo>
                    <a:pt x="584" y="4317"/>
                    <a:pt x="552" y="4330"/>
                    <a:pt x="524" y="4358"/>
                  </a:cubicBezTo>
                  <a:cubicBezTo>
                    <a:pt x="429" y="4406"/>
                    <a:pt x="405" y="4501"/>
                    <a:pt x="453" y="4596"/>
                  </a:cubicBezTo>
                  <a:cubicBezTo>
                    <a:pt x="548" y="4739"/>
                    <a:pt x="667" y="4882"/>
                    <a:pt x="810" y="5001"/>
                  </a:cubicBezTo>
                  <a:cubicBezTo>
                    <a:pt x="1262" y="5454"/>
                    <a:pt x="1858" y="5692"/>
                    <a:pt x="2477" y="5692"/>
                  </a:cubicBezTo>
                  <a:cubicBezTo>
                    <a:pt x="3096" y="5692"/>
                    <a:pt x="3692" y="5454"/>
                    <a:pt x="4144" y="5001"/>
                  </a:cubicBezTo>
                  <a:cubicBezTo>
                    <a:pt x="4620" y="4549"/>
                    <a:pt x="4858" y="3953"/>
                    <a:pt x="4858" y="3310"/>
                  </a:cubicBezTo>
                  <a:cubicBezTo>
                    <a:pt x="4858" y="2644"/>
                    <a:pt x="4620" y="2048"/>
                    <a:pt x="4168" y="1620"/>
                  </a:cubicBezTo>
                  <a:lnTo>
                    <a:pt x="2715" y="95"/>
                  </a:lnTo>
                  <a:cubicBezTo>
                    <a:pt x="2668" y="48"/>
                    <a:pt x="2596" y="0"/>
                    <a:pt x="2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53"/>
            <p:cNvSpPr/>
            <p:nvPr/>
          </p:nvSpPr>
          <p:spPr>
            <a:xfrm>
              <a:off x="1824024" y="3227977"/>
              <a:ext cx="97316" cy="97316"/>
            </a:xfrm>
            <a:custGeom>
              <a:rect b="b" l="l" r="r" t="t"/>
              <a:pathLst>
                <a:path extrusionOk="0" h="3264" w="3264">
                  <a:moveTo>
                    <a:pt x="1620" y="358"/>
                  </a:moveTo>
                  <a:cubicBezTo>
                    <a:pt x="2334" y="358"/>
                    <a:pt x="2906" y="929"/>
                    <a:pt x="2906" y="1644"/>
                  </a:cubicBezTo>
                  <a:cubicBezTo>
                    <a:pt x="2906" y="2334"/>
                    <a:pt x="2334" y="2906"/>
                    <a:pt x="1620" y="2906"/>
                  </a:cubicBezTo>
                  <a:cubicBezTo>
                    <a:pt x="905" y="2906"/>
                    <a:pt x="358" y="2334"/>
                    <a:pt x="358" y="1644"/>
                  </a:cubicBezTo>
                  <a:cubicBezTo>
                    <a:pt x="358" y="929"/>
                    <a:pt x="953" y="358"/>
                    <a:pt x="1620" y="358"/>
                  </a:cubicBezTo>
                  <a:close/>
                  <a:moveTo>
                    <a:pt x="1620" y="1"/>
                  </a:moveTo>
                  <a:cubicBezTo>
                    <a:pt x="739" y="1"/>
                    <a:pt x="0" y="739"/>
                    <a:pt x="0" y="1644"/>
                  </a:cubicBezTo>
                  <a:cubicBezTo>
                    <a:pt x="0" y="2525"/>
                    <a:pt x="739" y="3263"/>
                    <a:pt x="1620" y="3263"/>
                  </a:cubicBezTo>
                  <a:cubicBezTo>
                    <a:pt x="2525" y="3263"/>
                    <a:pt x="3263" y="2525"/>
                    <a:pt x="3263" y="1644"/>
                  </a:cubicBezTo>
                  <a:cubicBezTo>
                    <a:pt x="3263" y="739"/>
                    <a:pt x="252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53"/>
            <p:cNvSpPr/>
            <p:nvPr/>
          </p:nvSpPr>
          <p:spPr>
            <a:xfrm>
              <a:off x="1881538" y="3100875"/>
              <a:ext cx="169021" cy="142039"/>
            </a:xfrm>
            <a:custGeom>
              <a:rect b="b" l="l" r="r" t="t"/>
              <a:pathLst>
                <a:path extrusionOk="0" h="4764" w="5669">
                  <a:moveTo>
                    <a:pt x="3263" y="358"/>
                  </a:moveTo>
                  <a:cubicBezTo>
                    <a:pt x="3811" y="358"/>
                    <a:pt x="4335" y="572"/>
                    <a:pt x="4740" y="977"/>
                  </a:cubicBezTo>
                  <a:cubicBezTo>
                    <a:pt x="5097" y="1382"/>
                    <a:pt x="5287" y="1882"/>
                    <a:pt x="5287" y="2406"/>
                  </a:cubicBezTo>
                  <a:cubicBezTo>
                    <a:pt x="5287" y="2930"/>
                    <a:pt x="5073" y="3406"/>
                    <a:pt x="4740" y="3787"/>
                  </a:cubicBezTo>
                  <a:cubicBezTo>
                    <a:pt x="4335" y="4168"/>
                    <a:pt x="3835" y="4406"/>
                    <a:pt x="3263" y="4406"/>
                  </a:cubicBezTo>
                  <a:cubicBezTo>
                    <a:pt x="2739" y="4406"/>
                    <a:pt x="2191" y="4192"/>
                    <a:pt x="1810" y="3811"/>
                  </a:cubicBezTo>
                  <a:lnTo>
                    <a:pt x="381" y="2382"/>
                  </a:lnTo>
                  <a:lnTo>
                    <a:pt x="1810" y="953"/>
                  </a:lnTo>
                  <a:cubicBezTo>
                    <a:pt x="2191" y="572"/>
                    <a:pt x="2691" y="358"/>
                    <a:pt x="3263" y="358"/>
                  </a:cubicBezTo>
                  <a:close/>
                  <a:moveTo>
                    <a:pt x="3263" y="1"/>
                  </a:moveTo>
                  <a:cubicBezTo>
                    <a:pt x="2620" y="1"/>
                    <a:pt x="2025" y="239"/>
                    <a:pt x="1572" y="691"/>
                  </a:cubicBezTo>
                  <a:lnTo>
                    <a:pt x="96" y="2168"/>
                  </a:lnTo>
                  <a:cubicBezTo>
                    <a:pt x="24" y="2239"/>
                    <a:pt x="0" y="2287"/>
                    <a:pt x="0" y="2382"/>
                  </a:cubicBezTo>
                  <a:cubicBezTo>
                    <a:pt x="0" y="2478"/>
                    <a:pt x="24" y="2525"/>
                    <a:pt x="96" y="2597"/>
                  </a:cubicBezTo>
                  <a:lnTo>
                    <a:pt x="1572" y="4073"/>
                  </a:lnTo>
                  <a:cubicBezTo>
                    <a:pt x="2025" y="4526"/>
                    <a:pt x="2620" y="4764"/>
                    <a:pt x="3263" y="4764"/>
                  </a:cubicBezTo>
                  <a:lnTo>
                    <a:pt x="3287" y="4764"/>
                  </a:lnTo>
                  <a:cubicBezTo>
                    <a:pt x="3954" y="4764"/>
                    <a:pt x="4549" y="4502"/>
                    <a:pt x="5001" y="4049"/>
                  </a:cubicBezTo>
                  <a:cubicBezTo>
                    <a:pt x="5454" y="3597"/>
                    <a:pt x="5668" y="3001"/>
                    <a:pt x="5668" y="2382"/>
                  </a:cubicBezTo>
                  <a:cubicBezTo>
                    <a:pt x="5668" y="1763"/>
                    <a:pt x="5406" y="1168"/>
                    <a:pt x="4978" y="715"/>
                  </a:cubicBezTo>
                  <a:cubicBezTo>
                    <a:pt x="4525" y="239"/>
                    <a:pt x="3930" y="1"/>
                    <a:pt x="326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53"/>
            <p:cNvSpPr/>
            <p:nvPr/>
          </p:nvSpPr>
          <p:spPr>
            <a:xfrm>
              <a:off x="1931240" y="3122908"/>
              <a:ext cx="97286" cy="97286"/>
            </a:xfrm>
            <a:custGeom>
              <a:rect b="b" l="l" r="r" t="t"/>
              <a:pathLst>
                <a:path extrusionOk="0" h="3263" w="3263">
                  <a:moveTo>
                    <a:pt x="1572" y="0"/>
                  </a:moveTo>
                  <a:cubicBezTo>
                    <a:pt x="1334" y="0"/>
                    <a:pt x="1120" y="72"/>
                    <a:pt x="929" y="167"/>
                  </a:cubicBezTo>
                  <a:cubicBezTo>
                    <a:pt x="834" y="191"/>
                    <a:pt x="810" y="310"/>
                    <a:pt x="834" y="405"/>
                  </a:cubicBezTo>
                  <a:cubicBezTo>
                    <a:pt x="852" y="459"/>
                    <a:pt x="923" y="485"/>
                    <a:pt x="998" y="485"/>
                  </a:cubicBezTo>
                  <a:cubicBezTo>
                    <a:pt x="1023" y="485"/>
                    <a:pt x="1048" y="482"/>
                    <a:pt x="1072" y="476"/>
                  </a:cubicBezTo>
                  <a:cubicBezTo>
                    <a:pt x="1239" y="405"/>
                    <a:pt x="1429" y="357"/>
                    <a:pt x="1596" y="357"/>
                  </a:cubicBezTo>
                  <a:cubicBezTo>
                    <a:pt x="2310" y="357"/>
                    <a:pt x="2882" y="929"/>
                    <a:pt x="2882" y="1643"/>
                  </a:cubicBezTo>
                  <a:cubicBezTo>
                    <a:pt x="2882" y="2358"/>
                    <a:pt x="2310" y="2929"/>
                    <a:pt x="1596" y="2929"/>
                  </a:cubicBezTo>
                  <a:cubicBezTo>
                    <a:pt x="882" y="2929"/>
                    <a:pt x="334" y="2358"/>
                    <a:pt x="334" y="1643"/>
                  </a:cubicBezTo>
                  <a:cubicBezTo>
                    <a:pt x="334" y="1381"/>
                    <a:pt x="405" y="1143"/>
                    <a:pt x="572" y="905"/>
                  </a:cubicBezTo>
                  <a:cubicBezTo>
                    <a:pt x="620" y="810"/>
                    <a:pt x="596" y="715"/>
                    <a:pt x="524" y="667"/>
                  </a:cubicBezTo>
                  <a:cubicBezTo>
                    <a:pt x="494" y="637"/>
                    <a:pt x="460" y="624"/>
                    <a:pt x="426" y="624"/>
                  </a:cubicBezTo>
                  <a:cubicBezTo>
                    <a:pt x="377" y="624"/>
                    <a:pt x="328" y="649"/>
                    <a:pt x="286" y="691"/>
                  </a:cubicBezTo>
                  <a:cubicBezTo>
                    <a:pt x="120" y="953"/>
                    <a:pt x="0" y="1286"/>
                    <a:pt x="0" y="1619"/>
                  </a:cubicBezTo>
                  <a:cubicBezTo>
                    <a:pt x="0" y="2501"/>
                    <a:pt x="739" y="3263"/>
                    <a:pt x="1644" y="3263"/>
                  </a:cubicBezTo>
                  <a:cubicBezTo>
                    <a:pt x="2525" y="3263"/>
                    <a:pt x="3263" y="2501"/>
                    <a:pt x="3263" y="1619"/>
                  </a:cubicBezTo>
                  <a:cubicBezTo>
                    <a:pt x="3215" y="715"/>
                    <a:pt x="2477" y="0"/>
                    <a:pt x="15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53"/>
            <p:cNvSpPr/>
            <p:nvPr/>
          </p:nvSpPr>
          <p:spPr>
            <a:xfrm>
              <a:off x="1802736" y="2994374"/>
              <a:ext cx="142724" cy="169021"/>
            </a:xfrm>
            <a:custGeom>
              <a:rect b="b" l="l" r="r" t="t"/>
              <a:pathLst>
                <a:path extrusionOk="0" h="5669" w="4787">
                  <a:moveTo>
                    <a:pt x="2358" y="358"/>
                  </a:moveTo>
                  <a:cubicBezTo>
                    <a:pt x="2905" y="358"/>
                    <a:pt x="3405" y="572"/>
                    <a:pt x="3787" y="929"/>
                  </a:cubicBezTo>
                  <a:cubicBezTo>
                    <a:pt x="4191" y="1310"/>
                    <a:pt x="4430" y="1811"/>
                    <a:pt x="4430" y="2382"/>
                  </a:cubicBezTo>
                  <a:cubicBezTo>
                    <a:pt x="4430" y="2930"/>
                    <a:pt x="4215" y="3454"/>
                    <a:pt x="3834" y="3835"/>
                  </a:cubicBezTo>
                  <a:lnTo>
                    <a:pt x="2405" y="5264"/>
                  </a:lnTo>
                  <a:lnTo>
                    <a:pt x="976" y="3835"/>
                  </a:lnTo>
                  <a:cubicBezTo>
                    <a:pt x="572" y="3454"/>
                    <a:pt x="381" y="2954"/>
                    <a:pt x="381" y="2382"/>
                  </a:cubicBezTo>
                  <a:cubicBezTo>
                    <a:pt x="310" y="1811"/>
                    <a:pt x="548" y="1310"/>
                    <a:pt x="953" y="929"/>
                  </a:cubicBezTo>
                  <a:cubicBezTo>
                    <a:pt x="1334" y="572"/>
                    <a:pt x="1834" y="358"/>
                    <a:pt x="2358" y="358"/>
                  </a:cubicBezTo>
                  <a:close/>
                  <a:moveTo>
                    <a:pt x="2381" y="1"/>
                  </a:moveTo>
                  <a:cubicBezTo>
                    <a:pt x="1738" y="1"/>
                    <a:pt x="1143" y="239"/>
                    <a:pt x="714" y="691"/>
                  </a:cubicBezTo>
                  <a:cubicBezTo>
                    <a:pt x="238" y="1144"/>
                    <a:pt x="0" y="1739"/>
                    <a:pt x="0" y="2382"/>
                  </a:cubicBezTo>
                  <a:cubicBezTo>
                    <a:pt x="0" y="3049"/>
                    <a:pt x="238" y="3644"/>
                    <a:pt x="667" y="4073"/>
                  </a:cubicBezTo>
                  <a:lnTo>
                    <a:pt x="2167" y="5573"/>
                  </a:lnTo>
                  <a:cubicBezTo>
                    <a:pt x="2215" y="5621"/>
                    <a:pt x="2286" y="5668"/>
                    <a:pt x="2381" y="5668"/>
                  </a:cubicBezTo>
                  <a:cubicBezTo>
                    <a:pt x="2453" y="5668"/>
                    <a:pt x="2524" y="5621"/>
                    <a:pt x="2572" y="5573"/>
                  </a:cubicBezTo>
                  <a:lnTo>
                    <a:pt x="4072" y="4073"/>
                  </a:lnTo>
                  <a:cubicBezTo>
                    <a:pt x="4525" y="3644"/>
                    <a:pt x="4787" y="3001"/>
                    <a:pt x="4763" y="2382"/>
                  </a:cubicBezTo>
                  <a:cubicBezTo>
                    <a:pt x="4763" y="1739"/>
                    <a:pt x="4477" y="1144"/>
                    <a:pt x="4048" y="691"/>
                  </a:cubicBezTo>
                  <a:cubicBezTo>
                    <a:pt x="3596" y="239"/>
                    <a:pt x="3001" y="1"/>
                    <a:pt x="238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53"/>
            <p:cNvSpPr/>
            <p:nvPr/>
          </p:nvSpPr>
          <p:spPr>
            <a:xfrm>
              <a:off x="1824024" y="3017809"/>
              <a:ext cx="97316" cy="97316"/>
            </a:xfrm>
            <a:custGeom>
              <a:rect b="b" l="l" r="r" t="t"/>
              <a:pathLst>
                <a:path extrusionOk="0" h="3264" w="3264">
                  <a:moveTo>
                    <a:pt x="1620" y="358"/>
                  </a:moveTo>
                  <a:cubicBezTo>
                    <a:pt x="2334" y="358"/>
                    <a:pt x="2906" y="905"/>
                    <a:pt x="2906" y="1620"/>
                  </a:cubicBezTo>
                  <a:cubicBezTo>
                    <a:pt x="2906" y="2334"/>
                    <a:pt x="2334" y="2906"/>
                    <a:pt x="1620" y="2906"/>
                  </a:cubicBezTo>
                  <a:cubicBezTo>
                    <a:pt x="905" y="2906"/>
                    <a:pt x="358" y="2334"/>
                    <a:pt x="358" y="1620"/>
                  </a:cubicBezTo>
                  <a:cubicBezTo>
                    <a:pt x="358" y="905"/>
                    <a:pt x="953" y="358"/>
                    <a:pt x="1620" y="358"/>
                  </a:cubicBezTo>
                  <a:close/>
                  <a:moveTo>
                    <a:pt x="1620" y="1"/>
                  </a:moveTo>
                  <a:cubicBezTo>
                    <a:pt x="739" y="1"/>
                    <a:pt x="0" y="739"/>
                    <a:pt x="0" y="1620"/>
                  </a:cubicBezTo>
                  <a:cubicBezTo>
                    <a:pt x="24" y="2525"/>
                    <a:pt x="739" y="3263"/>
                    <a:pt x="1620" y="3263"/>
                  </a:cubicBezTo>
                  <a:cubicBezTo>
                    <a:pt x="2525" y="3263"/>
                    <a:pt x="3263" y="2525"/>
                    <a:pt x="3263" y="1620"/>
                  </a:cubicBezTo>
                  <a:cubicBezTo>
                    <a:pt x="3263" y="739"/>
                    <a:pt x="252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53"/>
            <p:cNvSpPr/>
            <p:nvPr/>
          </p:nvSpPr>
          <p:spPr>
            <a:xfrm>
              <a:off x="1847459" y="3051888"/>
              <a:ext cx="50447" cy="10674"/>
            </a:xfrm>
            <a:custGeom>
              <a:rect b="b" l="l" r="r" t="t"/>
              <a:pathLst>
                <a:path extrusionOk="0" h="358" w="1692">
                  <a:moveTo>
                    <a:pt x="191" y="1"/>
                  </a:moveTo>
                  <a:cubicBezTo>
                    <a:pt x="96" y="1"/>
                    <a:pt x="48" y="72"/>
                    <a:pt x="0" y="167"/>
                  </a:cubicBezTo>
                  <a:cubicBezTo>
                    <a:pt x="0" y="239"/>
                    <a:pt x="96" y="358"/>
                    <a:pt x="191" y="358"/>
                  </a:cubicBezTo>
                  <a:lnTo>
                    <a:pt x="1501" y="358"/>
                  </a:lnTo>
                  <a:cubicBezTo>
                    <a:pt x="1596" y="358"/>
                    <a:pt x="1644" y="310"/>
                    <a:pt x="1667" y="215"/>
                  </a:cubicBezTo>
                  <a:cubicBezTo>
                    <a:pt x="1691" y="96"/>
                    <a:pt x="1620"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53"/>
            <p:cNvSpPr/>
            <p:nvPr/>
          </p:nvSpPr>
          <p:spPr>
            <a:xfrm>
              <a:off x="1857388" y="3069628"/>
              <a:ext cx="31276" cy="10704"/>
            </a:xfrm>
            <a:custGeom>
              <a:rect b="b" l="l" r="r" t="t"/>
              <a:pathLst>
                <a:path extrusionOk="0" h="359" w="1049">
                  <a:moveTo>
                    <a:pt x="215" y="1"/>
                  </a:moveTo>
                  <a:cubicBezTo>
                    <a:pt x="120" y="1"/>
                    <a:pt x="72" y="72"/>
                    <a:pt x="25" y="168"/>
                  </a:cubicBezTo>
                  <a:cubicBezTo>
                    <a:pt x="1" y="287"/>
                    <a:pt x="96" y="358"/>
                    <a:pt x="215" y="358"/>
                  </a:cubicBezTo>
                  <a:lnTo>
                    <a:pt x="858" y="358"/>
                  </a:lnTo>
                  <a:cubicBezTo>
                    <a:pt x="953" y="358"/>
                    <a:pt x="1025" y="311"/>
                    <a:pt x="1049" y="215"/>
                  </a:cubicBezTo>
                  <a:cubicBezTo>
                    <a:pt x="1049" y="120"/>
                    <a:pt x="953"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53"/>
            <p:cNvSpPr/>
            <p:nvPr/>
          </p:nvSpPr>
          <p:spPr>
            <a:xfrm>
              <a:off x="1952528" y="3156987"/>
              <a:ext cx="51163" cy="10674"/>
            </a:xfrm>
            <a:custGeom>
              <a:rect b="b" l="l" r="r" t="t"/>
              <a:pathLst>
                <a:path extrusionOk="0" h="358" w="1716">
                  <a:moveTo>
                    <a:pt x="215" y="0"/>
                  </a:moveTo>
                  <a:cubicBezTo>
                    <a:pt x="120" y="0"/>
                    <a:pt x="49" y="48"/>
                    <a:pt x="25" y="143"/>
                  </a:cubicBezTo>
                  <a:cubicBezTo>
                    <a:pt x="1" y="262"/>
                    <a:pt x="96" y="357"/>
                    <a:pt x="215" y="357"/>
                  </a:cubicBezTo>
                  <a:lnTo>
                    <a:pt x="1525" y="357"/>
                  </a:lnTo>
                  <a:cubicBezTo>
                    <a:pt x="1596" y="357"/>
                    <a:pt x="1668" y="286"/>
                    <a:pt x="1692" y="214"/>
                  </a:cubicBezTo>
                  <a:cubicBezTo>
                    <a:pt x="1716" y="95"/>
                    <a:pt x="1644" y="0"/>
                    <a:pt x="1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53"/>
            <p:cNvSpPr/>
            <p:nvPr/>
          </p:nvSpPr>
          <p:spPr>
            <a:xfrm>
              <a:off x="1961771" y="3175443"/>
              <a:ext cx="31991" cy="10674"/>
            </a:xfrm>
            <a:custGeom>
              <a:rect b="b" l="l" r="r" t="t"/>
              <a:pathLst>
                <a:path extrusionOk="0" h="358" w="1073">
                  <a:moveTo>
                    <a:pt x="215" y="0"/>
                  </a:moveTo>
                  <a:cubicBezTo>
                    <a:pt x="96" y="0"/>
                    <a:pt x="0" y="96"/>
                    <a:pt x="48" y="215"/>
                  </a:cubicBezTo>
                  <a:cubicBezTo>
                    <a:pt x="72" y="310"/>
                    <a:pt x="143" y="358"/>
                    <a:pt x="215" y="358"/>
                  </a:cubicBezTo>
                  <a:lnTo>
                    <a:pt x="882" y="358"/>
                  </a:lnTo>
                  <a:cubicBezTo>
                    <a:pt x="977" y="358"/>
                    <a:pt x="1024" y="310"/>
                    <a:pt x="1048" y="215"/>
                  </a:cubicBezTo>
                  <a:cubicBezTo>
                    <a:pt x="1072" y="96"/>
                    <a:pt x="1001" y="0"/>
                    <a:pt x="8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53"/>
            <p:cNvSpPr/>
            <p:nvPr/>
          </p:nvSpPr>
          <p:spPr>
            <a:xfrm>
              <a:off x="1847459" y="3262056"/>
              <a:ext cx="50447" cy="11389"/>
            </a:xfrm>
            <a:custGeom>
              <a:rect b="b" l="l" r="r" t="t"/>
              <a:pathLst>
                <a:path extrusionOk="0" h="382" w="1692">
                  <a:moveTo>
                    <a:pt x="191" y="1"/>
                  </a:moveTo>
                  <a:cubicBezTo>
                    <a:pt x="96" y="1"/>
                    <a:pt x="48" y="72"/>
                    <a:pt x="0" y="167"/>
                  </a:cubicBezTo>
                  <a:cubicBezTo>
                    <a:pt x="0" y="286"/>
                    <a:pt x="96" y="382"/>
                    <a:pt x="191" y="382"/>
                  </a:cubicBezTo>
                  <a:lnTo>
                    <a:pt x="1501" y="382"/>
                  </a:lnTo>
                  <a:cubicBezTo>
                    <a:pt x="1596" y="382"/>
                    <a:pt x="1644" y="310"/>
                    <a:pt x="1667" y="215"/>
                  </a:cubicBezTo>
                  <a:cubicBezTo>
                    <a:pt x="1691" y="96"/>
                    <a:pt x="1620"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53"/>
            <p:cNvSpPr/>
            <p:nvPr/>
          </p:nvSpPr>
          <p:spPr>
            <a:xfrm>
              <a:off x="1857388" y="3281228"/>
              <a:ext cx="31276" cy="10674"/>
            </a:xfrm>
            <a:custGeom>
              <a:rect b="b" l="l" r="r" t="t"/>
              <a:pathLst>
                <a:path extrusionOk="0" h="358" w="1049">
                  <a:moveTo>
                    <a:pt x="215" y="1"/>
                  </a:moveTo>
                  <a:cubicBezTo>
                    <a:pt x="120" y="1"/>
                    <a:pt x="72" y="48"/>
                    <a:pt x="25" y="144"/>
                  </a:cubicBezTo>
                  <a:cubicBezTo>
                    <a:pt x="1" y="263"/>
                    <a:pt x="96" y="358"/>
                    <a:pt x="215" y="358"/>
                  </a:cubicBezTo>
                  <a:lnTo>
                    <a:pt x="858" y="358"/>
                  </a:lnTo>
                  <a:cubicBezTo>
                    <a:pt x="953" y="358"/>
                    <a:pt x="1025" y="286"/>
                    <a:pt x="1049" y="215"/>
                  </a:cubicBezTo>
                  <a:cubicBezTo>
                    <a:pt x="1049" y="96"/>
                    <a:pt x="953"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53"/>
            <p:cNvSpPr/>
            <p:nvPr/>
          </p:nvSpPr>
          <p:spPr>
            <a:xfrm>
              <a:off x="1742360" y="3156987"/>
              <a:ext cx="51163" cy="10674"/>
            </a:xfrm>
            <a:custGeom>
              <a:rect b="b" l="l" r="r" t="t"/>
              <a:pathLst>
                <a:path extrusionOk="0" h="358" w="1716">
                  <a:moveTo>
                    <a:pt x="191" y="0"/>
                  </a:moveTo>
                  <a:cubicBezTo>
                    <a:pt x="120" y="0"/>
                    <a:pt x="48" y="48"/>
                    <a:pt x="25" y="143"/>
                  </a:cubicBezTo>
                  <a:cubicBezTo>
                    <a:pt x="1" y="262"/>
                    <a:pt x="72" y="357"/>
                    <a:pt x="191" y="357"/>
                  </a:cubicBezTo>
                  <a:lnTo>
                    <a:pt x="1501" y="357"/>
                  </a:lnTo>
                  <a:cubicBezTo>
                    <a:pt x="1596" y="357"/>
                    <a:pt x="1668" y="286"/>
                    <a:pt x="1692" y="214"/>
                  </a:cubicBezTo>
                  <a:cubicBezTo>
                    <a:pt x="1715" y="119"/>
                    <a:pt x="1620" y="0"/>
                    <a:pt x="1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53"/>
            <p:cNvSpPr/>
            <p:nvPr/>
          </p:nvSpPr>
          <p:spPr>
            <a:xfrm>
              <a:off x="1751603" y="3175443"/>
              <a:ext cx="31276" cy="10674"/>
            </a:xfrm>
            <a:custGeom>
              <a:rect b="b" l="l" r="r" t="t"/>
              <a:pathLst>
                <a:path extrusionOk="0" h="358" w="1049">
                  <a:moveTo>
                    <a:pt x="215" y="0"/>
                  </a:moveTo>
                  <a:cubicBezTo>
                    <a:pt x="119" y="0"/>
                    <a:pt x="72" y="72"/>
                    <a:pt x="48" y="143"/>
                  </a:cubicBezTo>
                  <a:cubicBezTo>
                    <a:pt x="0" y="262"/>
                    <a:pt x="96" y="358"/>
                    <a:pt x="215" y="358"/>
                  </a:cubicBezTo>
                  <a:lnTo>
                    <a:pt x="882" y="358"/>
                  </a:lnTo>
                  <a:cubicBezTo>
                    <a:pt x="953" y="358"/>
                    <a:pt x="1024" y="310"/>
                    <a:pt x="1048" y="215"/>
                  </a:cubicBezTo>
                  <a:cubicBezTo>
                    <a:pt x="1048" y="96"/>
                    <a:pt x="1001" y="0"/>
                    <a:pt x="8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4" name="Google Shape;3974;p53"/>
          <p:cNvGrpSpPr/>
          <p:nvPr/>
        </p:nvGrpSpPr>
        <p:grpSpPr>
          <a:xfrm>
            <a:off x="1785299" y="2993659"/>
            <a:ext cx="355753" cy="352920"/>
            <a:chOff x="2356787" y="2993659"/>
            <a:chExt cx="355753" cy="352920"/>
          </a:xfrm>
        </p:grpSpPr>
        <p:sp>
          <p:nvSpPr>
            <p:cNvPr id="3975" name="Google Shape;3975;p53"/>
            <p:cNvSpPr/>
            <p:nvPr/>
          </p:nvSpPr>
          <p:spPr>
            <a:xfrm>
              <a:off x="2363883" y="3000069"/>
              <a:ext cx="342962" cy="342246"/>
            </a:xfrm>
            <a:custGeom>
              <a:rect b="b" l="l" r="r" t="t"/>
              <a:pathLst>
                <a:path extrusionOk="0" h="11479" w="11503">
                  <a:moveTo>
                    <a:pt x="5740" y="1596"/>
                  </a:moveTo>
                  <a:cubicBezTo>
                    <a:pt x="8050" y="1596"/>
                    <a:pt x="9883" y="3453"/>
                    <a:pt x="9883" y="5739"/>
                  </a:cubicBezTo>
                  <a:cubicBezTo>
                    <a:pt x="9883" y="8026"/>
                    <a:pt x="8050" y="9883"/>
                    <a:pt x="5740" y="9883"/>
                  </a:cubicBezTo>
                  <a:cubicBezTo>
                    <a:pt x="3453" y="9883"/>
                    <a:pt x="1620" y="8026"/>
                    <a:pt x="1620" y="5739"/>
                  </a:cubicBezTo>
                  <a:cubicBezTo>
                    <a:pt x="1620" y="3453"/>
                    <a:pt x="3453" y="1596"/>
                    <a:pt x="5740" y="1596"/>
                  </a:cubicBezTo>
                  <a:close/>
                  <a:moveTo>
                    <a:pt x="5740" y="0"/>
                  </a:moveTo>
                  <a:cubicBezTo>
                    <a:pt x="2572" y="0"/>
                    <a:pt x="0" y="2572"/>
                    <a:pt x="0" y="5739"/>
                  </a:cubicBezTo>
                  <a:cubicBezTo>
                    <a:pt x="0" y="8883"/>
                    <a:pt x="2596" y="11479"/>
                    <a:pt x="5740" y="11479"/>
                  </a:cubicBezTo>
                  <a:cubicBezTo>
                    <a:pt x="8907" y="11479"/>
                    <a:pt x="11503" y="8883"/>
                    <a:pt x="11503" y="5739"/>
                  </a:cubicBezTo>
                  <a:cubicBezTo>
                    <a:pt x="11503" y="2572"/>
                    <a:pt x="8931" y="0"/>
                    <a:pt x="574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53"/>
            <p:cNvSpPr/>
            <p:nvPr/>
          </p:nvSpPr>
          <p:spPr>
            <a:xfrm>
              <a:off x="2455475" y="3012830"/>
              <a:ext cx="252086" cy="329486"/>
            </a:xfrm>
            <a:custGeom>
              <a:rect b="b" l="l" r="r" t="t"/>
              <a:pathLst>
                <a:path extrusionOk="0" h="11051" w="8455">
                  <a:moveTo>
                    <a:pt x="4906" y="1"/>
                  </a:moveTo>
                  <a:lnTo>
                    <a:pt x="4906" y="1"/>
                  </a:lnTo>
                  <a:cubicBezTo>
                    <a:pt x="6716" y="953"/>
                    <a:pt x="7978" y="2906"/>
                    <a:pt x="7978" y="5097"/>
                  </a:cubicBezTo>
                  <a:cubicBezTo>
                    <a:pt x="7978" y="8288"/>
                    <a:pt x="5382" y="10836"/>
                    <a:pt x="2239" y="10836"/>
                  </a:cubicBezTo>
                  <a:cubicBezTo>
                    <a:pt x="1429" y="10836"/>
                    <a:pt x="691" y="10693"/>
                    <a:pt x="0" y="10408"/>
                  </a:cubicBezTo>
                  <a:lnTo>
                    <a:pt x="0" y="10408"/>
                  </a:lnTo>
                  <a:cubicBezTo>
                    <a:pt x="810" y="10813"/>
                    <a:pt x="1715" y="11051"/>
                    <a:pt x="2668" y="11051"/>
                  </a:cubicBezTo>
                  <a:cubicBezTo>
                    <a:pt x="5859" y="11051"/>
                    <a:pt x="8431" y="8455"/>
                    <a:pt x="8431" y="5311"/>
                  </a:cubicBezTo>
                  <a:cubicBezTo>
                    <a:pt x="8455" y="2930"/>
                    <a:pt x="7002" y="882"/>
                    <a:pt x="490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53"/>
            <p:cNvSpPr/>
            <p:nvPr/>
          </p:nvSpPr>
          <p:spPr>
            <a:xfrm>
              <a:off x="2534277" y="3000069"/>
              <a:ext cx="172569" cy="171138"/>
            </a:xfrm>
            <a:custGeom>
              <a:rect b="b" l="l" r="r" t="t"/>
              <a:pathLst>
                <a:path extrusionOk="0" h="5740" w="5788">
                  <a:moveTo>
                    <a:pt x="25" y="0"/>
                  </a:moveTo>
                  <a:lnTo>
                    <a:pt x="1" y="1596"/>
                  </a:lnTo>
                  <a:cubicBezTo>
                    <a:pt x="2287" y="1596"/>
                    <a:pt x="4145" y="3429"/>
                    <a:pt x="4145" y="5739"/>
                  </a:cubicBezTo>
                  <a:lnTo>
                    <a:pt x="5788" y="5739"/>
                  </a:lnTo>
                  <a:cubicBezTo>
                    <a:pt x="5788" y="2572"/>
                    <a:pt x="3216" y="0"/>
                    <a:pt x="25"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53"/>
            <p:cNvSpPr/>
            <p:nvPr/>
          </p:nvSpPr>
          <p:spPr>
            <a:xfrm>
              <a:off x="2603866" y="3014977"/>
              <a:ext cx="103697" cy="157662"/>
            </a:xfrm>
            <a:custGeom>
              <a:rect b="b" l="l" r="r" t="t"/>
              <a:pathLst>
                <a:path extrusionOk="0" h="5288" w="3478">
                  <a:moveTo>
                    <a:pt x="1" y="0"/>
                  </a:moveTo>
                  <a:cubicBezTo>
                    <a:pt x="1811" y="953"/>
                    <a:pt x="3049" y="2882"/>
                    <a:pt x="3049" y="5073"/>
                  </a:cubicBezTo>
                  <a:lnTo>
                    <a:pt x="3049" y="5287"/>
                  </a:lnTo>
                  <a:lnTo>
                    <a:pt x="3478" y="5287"/>
                  </a:lnTo>
                  <a:lnTo>
                    <a:pt x="3478" y="5239"/>
                  </a:lnTo>
                  <a:lnTo>
                    <a:pt x="3478" y="5097"/>
                  </a:lnTo>
                  <a:cubicBezTo>
                    <a:pt x="3478" y="4930"/>
                    <a:pt x="3478" y="4787"/>
                    <a:pt x="3454" y="4644"/>
                  </a:cubicBezTo>
                  <a:cubicBezTo>
                    <a:pt x="3430" y="4382"/>
                    <a:pt x="3382" y="4120"/>
                    <a:pt x="3335" y="3906"/>
                  </a:cubicBezTo>
                  <a:lnTo>
                    <a:pt x="3335" y="3858"/>
                  </a:lnTo>
                  <a:cubicBezTo>
                    <a:pt x="3263" y="3596"/>
                    <a:pt x="3192" y="3334"/>
                    <a:pt x="3049" y="3096"/>
                  </a:cubicBezTo>
                  <a:cubicBezTo>
                    <a:pt x="3001" y="2929"/>
                    <a:pt x="2906" y="2763"/>
                    <a:pt x="2858" y="2620"/>
                  </a:cubicBezTo>
                  <a:lnTo>
                    <a:pt x="2763" y="2429"/>
                  </a:lnTo>
                  <a:cubicBezTo>
                    <a:pt x="2549" y="2072"/>
                    <a:pt x="2334" y="1786"/>
                    <a:pt x="2072" y="1477"/>
                  </a:cubicBezTo>
                  <a:cubicBezTo>
                    <a:pt x="1953" y="1334"/>
                    <a:pt x="1811" y="1191"/>
                    <a:pt x="1668" y="1072"/>
                  </a:cubicBezTo>
                  <a:cubicBezTo>
                    <a:pt x="1453" y="858"/>
                    <a:pt x="1215" y="667"/>
                    <a:pt x="977" y="524"/>
                  </a:cubicBezTo>
                  <a:cubicBezTo>
                    <a:pt x="667" y="358"/>
                    <a:pt x="382" y="167"/>
                    <a:pt x="72" y="24"/>
                  </a:cubicBezTo>
                  <a:cubicBezTo>
                    <a:pt x="48" y="24"/>
                    <a:pt x="24" y="0"/>
                    <a:pt x="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53"/>
            <p:cNvSpPr/>
            <p:nvPr/>
          </p:nvSpPr>
          <p:spPr>
            <a:xfrm>
              <a:off x="2356787" y="2993659"/>
              <a:ext cx="355753" cy="352920"/>
            </a:xfrm>
            <a:custGeom>
              <a:rect b="b" l="l" r="r" t="t"/>
              <a:pathLst>
                <a:path extrusionOk="0" h="11837" w="11932">
                  <a:moveTo>
                    <a:pt x="6430" y="406"/>
                  </a:moveTo>
                  <a:cubicBezTo>
                    <a:pt x="7788" y="501"/>
                    <a:pt x="9002" y="1073"/>
                    <a:pt x="9955" y="2025"/>
                  </a:cubicBezTo>
                  <a:cubicBezTo>
                    <a:pt x="10883" y="2954"/>
                    <a:pt x="11431" y="4168"/>
                    <a:pt x="11550" y="5478"/>
                  </a:cubicBezTo>
                  <a:cubicBezTo>
                    <a:pt x="11550" y="5502"/>
                    <a:pt x="11598" y="5812"/>
                    <a:pt x="11598" y="5812"/>
                  </a:cubicBezTo>
                  <a:lnTo>
                    <a:pt x="10312" y="5812"/>
                  </a:lnTo>
                  <a:lnTo>
                    <a:pt x="10312" y="5621"/>
                  </a:lnTo>
                  <a:cubicBezTo>
                    <a:pt x="10288" y="5216"/>
                    <a:pt x="10193" y="4788"/>
                    <a:pt x="10002" y="4407"/>
                  </a:cubicBezTo>
                  <a:cubicBezTo>
                    <a:pt x="9526" y="3168"/>
                    <a:pt x="8550" y="2263"/>
                    <a:pt x="7264" y="1858"/>
                  </a:cubicBezTo>
                  <a:cubicBezTo>
                    <a:pt x="6954" y="1787"/>
                    <a:pt x="6621" y="1715"/>
                    <a:pt x="6287" y="1692"/>
                  </a:cubicBezTo>
                  <a:lnTo>
                    <a:pt x="6168" y="1692"/>
                  </a:lnTo>
                  <a:lnTo>
                    <a:pt x="6168" y="406"/>
                  </a:lnTo>
                  <a:close/>
                  <a:moveTo>
                    <a:pt x="6025" y="1"/>
                  </a:moveTo>
                  <a:cubicBezTo>
                    <a:pt x="3858" y="1"/>
                    <a:pt x="1858" y="1192"/>
                    <a:pt x="810" y="3097"/>
                  </a:cubicBezTo>
                  <a:cubicBezTo>
                    <a:pt x="762" y="3168"/>
                    <a:pt x="810" y="3263"/>
                    <a:pt x="881" y="3335"/>
                  </a:cubicBezTo>
                  <a:cubicBezTo>
                    <a:pt x="901" y="3348"/>
                    <a:pt x="923" y="3354"/>
                    <a:pt x="946" y="3354"/>
                  </a:cubicBezTo>
                  <a:cubicBezTo>
                    <a:pt x="1004" y="3354"/>
                    <a:pt x="1068" y="3315"/>
                    <a:pt x="1119" y="3263"/>
                  </a:cubicBezTo>
                  <a:cubicBezTo>
                    <a:pt x="2072" y="1501"/>
                    <a:pt x="3882" y="406"/>
                    <a:pt x="5835" y="358"/>
                  </a:cubicBezTo>
                  <a:lnTo>
                    <a:pt x="5835" y="1620"/>
                  </a:lnTo>
                  <a:cubicBezTo>
                    <a:pt x="3549" y="1715"/>
                    <a:pt x="1715" y="3621"/>
                    <a:pt x="1715" y="5954"/>
                  </a:cubicBezTo>
                  <a:cubicBezTo>
                    <a:pt x="1715" y="8336"/>
                    <a:pt x="3644" y="10265"/>
                    <a:pt x="6025" y="10265"/>
                  </a:cubicBezTo>
                  <a:cubicBezTo>
                    <a:pt x="6668" y="10265"/>
                    <a:pt x="7311" y="10122"/>
                    <a:pt x="7907" y="9812"/>
                  </a:cubicBezTo>
                  <a:lnTo>
                    <a:pt x="7930" y="9789"/>
                  </a:lnTo>
                  <a:cubicBezTo>
                    <a:pt x="7988" y="9617"/>
                    <a:pt x="7892" y="9506"/>
                    <a:pt x="7778" y="9506"/>
                  </a:cubicBezTo>
                  <a:cubicBezTo>
                    <a:pt x="7750" y="9506"/>
                    <a:pt x="7720" y="9513"/>
                    <a:pt x="7692" y="9527"/>
                  </a:cubicBezTo>
                  <a:cubicBezTo>
                    <a:pt x="7145" y="9765"/>
                    <a:pt x="6573" y="9884"/>
                    <a:pt x="6025" y="9884"/>
                  </a:cubicBezTo>
                  <a:cubicBezTo>
                    <a:pt x="3858" y="9884"/>
                    <a:pt x="2072" y="8098"/>
                    <a:pt x="2072" y="5907"/>
                  </a:cubicBezTo>
                  <a:cubicBezTo>
                    <a:pt x="2072" y="3740"/>
                    <a:pt x="3858" y="1954"/>
                    <a:pt x="6025" y="1954"/>
                  </a:cubicBezTo>
                  <a:cubicBezTo>
                    <a:pt x="6835" y="1954"/>
                    <a:pt x="7621" y="2192"/>
                    <a:pt x="8288" y="2668"/>
                  </a:cubicBezTo>
                  <a:cubicBezTo>
                    <a:pt x="8931" y="3121"/>
                    <a:pt x="9455" y="3764"/>
                    <a:pt x="9716" y="4478"/>
                  </a:cubicBezTo>
                  <a:cubicBezTo>
                    <a:pt x="9836" y="4811"/>
                    <a:pt x="9931" y="5169"/>
                    <a:pt x="9955" y="5526"/>
                  </a:cubicBezTo>
                  <a:cubicBezTo>
                    <a:pt x="10002" y="6264"/>
                    <a:pt x="9859" y="7050"/>
                    <a:pt x="9526" y="7741"/>
                  </a:cubicBezTo>
                  <a:cubicBezTo>
                    <a:pt x="9240" y="8288"/>
                    <a:pt x="8812" y="8765"/>
                    <a:pt x="8311" y="9169"/>
                  </a:cubicBezTo>
                  <a:lnTo>
                    <a:pt x="8311" y="9193"/>
                  </a:lnTo>
                  <a:cubicBezTo>
                    <a:pt x="8294" y="9354"/>
                    <a:pt x="8383" y="9434"/>
                    <a:pt x="8479" y="9434"/>
                  </a:cubicBezTo>
                  <a:cubicBezTo>
                    <a:pt x="8511" y="9434"/>
                    <a:pt x="8544" y="9425"/>
                    <a:pt x="8573" y="9408"/>
                  </a:cubicBezTo>
                  <a:cubicBezTo>
                    <a:pt x="9121" y="9003"/>
                    <a:pt x="9550" y="8479"/>
                    <a:pt x="9859" y="7907"/>
                  </a:cubicBezTo>
                  <a:cubicBezTo>
                    <a:pt x="10145" y="7336"/>
                    <a:pt x="10312" y="6717"/>
                    <a:pt x="10336" y="6097"/>
                  </a:cubicBezTo>
                  <a:lnTo>
                    <a:pt x="11622" y="6097"/>
                  </a:lnTo>
                  <a:cubicBezTo>
                    <a:pt x="11550" y="8217"/>
                    <a:pt x="10312" y="10122"/>
                    <a:pt x="8216" y="11098"/>
                  </a:cubicBezTo>
                  <a:cubicBezTo>
                    <a:pt x="8192" y="11098"/>
                    <a:pt x="8169" y="11122"/>
                    <a:pt x="8121" y="11122"/>
                  </a:cubicBezTo>
                  <a:cubicBezTo>
                    <a:pt x="7413" y="11389"/>
                    <a:pt x="6696" y="11516"/>
                    <a:pt x="5998" y="11516"/>
                  </a:cubicBezTo>
                  <a:cubicBezTo>
                    <a:pt x="4512" y="11516"/>
                    <a:pt x="3117" y="10937"/>
                    <a:pt x="2096" y="9884"/>
                  </a:cubicBezTo>
                  <a:cubicBezTo>
                    <a:pt x="1048" y="8836"/>
                    <a:pt x="453" y="7407"/>
                    <a:pt x="453" y="5907"/>
                  </a:cubicBezTo>
                  <a:cubicBezTo>
                    <a:pt x="453" y="5264"/>
                    <a:pt x="572" y="4645"/>
                    <a:pt x="786" y="4049"/>
                  </a:cubicBezTo>
                  <a:lnTo>
                    <a:pt x="810" y="3978"/>
                  </a:lnTo>
                  <a:cubicBezTo>
                    <a:pt x="834" y="3883"/>
                    <a:pt x="810" y="3811"/>
                    <a:pt x="715" y="3764"/>
                  </a:cubicBezTo>
                  <a:cubicBezTo>
                    <a:pt x="692" y="3758"/>
                    <a:pt x="671" y="3755"/>
                    <a:pt x="651" y="3755"/>
                  </a:cubicBezTo>
                  <a:cubicBezTo>
                    <a:pt x="587" y="3755"/>
                    <a:pt x="537" y="3786"/>
                    <a:pt x="500" y="3859"/>
                  </a:cubicBezTo>
                  <a:lnTo>
                    <a:pt x="476" y="3930"/>
                  </a:lnTo>
                  <a:cubicBezTo>
                    <a:pt x="0" y="5240"/>
                    <a:pt x="0" y="6693"/>
                    <a:pt x="548" y="8122"/>
                  </a:cubicBezTo>
                  <a:cubicBezTo>
                    <a:pt x="548" y="8145"/>
                    <a:pt x="572" y="8169"/>
                    <a:pt x="572" y="8217"/>
                  </a:cubicBezTo>
                  <a:cubicBezTo>
                    <a:pt x="1620" y="10503"/>
                    <a:pt x="3763" y="11837"/>
                    <a:pt x="6073" y="11837"/>
                  </a:cubicBezTo>
                  <a:cubicBezTo>
                    <a:pt x="7645" y="11837"/>
                    <a:pt x="9145" y="11217"/>
                    <a:pt x="10264" y="10122"/>
                  </a:cubicBezTo>
                  <a:cubicBezTo>
                    <a:pt x="10431" y="9955"/>
                    <a:pt x="10574" y="9789"/>
                    <a:pt x="10717" y="9598"/>
                  </a:cubicBezTo>
                  <a:cubicBezTo>
                    <a:pt x="11169" y="9074"/>
                    <a:pt x="11503" y="8455"/>
                    <a:pt x="11693" y="7788"/>
                  </a:cubicBezTo>
                  <a:cubicBezTo>
                    <a:pt x="11860" y="7193"/>
                    <a:pt x="11931" y="6526"/>
                    <a:pt x="11931" y="5835"/>
                  </a:cubicBezTo>
                  <a:cubicBezTo>
                    <a:pt x="11931" y="5716"/>
                    <a:pt x="11931" y="5621"/>
                    <a:pt x="11907" y="5502"/>
                  </a:cubicBezTo>
                  <a:cubicBezTo>
                    <a:pt x="11788" y="4097"/>
                    <a:pt x="11193" y="2763"/>
                    <a:pt x="10193" y="1763"/>
                  </a:cubicBezTo>
                  <a:cubicBezTo>
                    <a:pt x="10074" y="1644"/>
                    <a:pt x="9931" y="1525"/>
                    <a:pt x="9812" y="1382"/>
                  </a:cubicBezTo>
                  <a:cubicBezTo>
                    <a:pt x="9264" y="953"/>
                    <a:pt x="8669" y="596"/>
                    <a:pt x="8026" y="358"/>
                  </a:cubicBezTo>
                  <a:cubicBezTo>
                    <a:pt x="7359" y="120"/>
                    <a:pt x="6668" y="1"/>
                    <a:pt x="602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0" name="Google Shape;3980;p53"/>
          <p:cNvGrpSpPr/>
          <p:nvPr/>
        </p:nvGrpSpPr>
        <p:grpSpPr>
          <a:xfrm>
            <a:off x="2548317" y="2994374"/>
            <a:ext cx="354351" cy="355037"/>
            <a:chOff x="3043605" y="2994374"/>
            <a:chExt cx="354351" cy="355037"/>
          </a:xfrm>
        </p:grpSpPr>
        <p:sp>
          <p:nvSpPr>
            <p:cNvPr id="3981" name="Google Shape;3981;p53"/>
            <p:cNvSpPr/>
            <p:nvPr/>
          </p:nvSpPr>
          <p:spPr>
            <a:xfrm>
              <a:off x="3091906" y="3029169"/>
              <a:ext cx="277637" cy="157662"/>
            </a:xfrm>
            <a:custGeom>
              <a:rect b="b" l="l" r="r" t="t"/>
              <a:pathLst>
                <a:path extrusionOk="0" h="5288" w="9312">
                  <a:moveTo>
                    <a:pt x="9311" y="1"/>
                  </a:moveTo>
                  <a:lnTo>
                    <a:pt x="3763" y="810"/>
                  </a:lnTo>
                  <a:lnTo>
                    <a:pt x="3739" y="834"/>
                  </a:lnTo>
                  <a:lnTo>
                    <a:pt x="2381" y="2120"/>
                  </a:lnTo>
                  <a:lnTo>
                    <a:pt x="1691" y="3144"/>
                  </a:lnTo>
                  <a:cubicBezTo>
                    <a:pt x="1667" y="3192"/>
                    <a:pt x="1619" y="3192"/>
                    <a:pt x="1596" y="3192"/>
                  </a:cubicBezTo>
                  <a:lnTo>
                    <a:pt x="95" y="2668"/>
                  </a:lnTo>
                  <a:cubicBezTo>
                    <a:pt x="95" y="2650"/>
                    <a:pt x="81" y="2642"/>
                    <a:pt x="64" y="2642"/>
                  </a:cubicBezTo>
                  <a:cubicBezTo>
                    <a:pt x="36" y="2642"/>
                    <a:pt x="0" y="2662"/>
                    <a:pt x="0" y="2692"/>
                  </a:cubicBezTo>
                  <a:lnTo>
                    <a:pt x="0" y="5287"/>
                  </a:lnTo>
                  <a:lnTo>
                    <a:pt x="9311" y="5287"/>
                  </a:lnTo>
                  <a:lnTo>
                    <a:pt x="9311"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53"/>
            <p:cNvSpPr/>
            <p:nvPr/>
          </p:nvSpPr>
          <p:spPr>
            <a:xfrm>
              <a:off x="3091906" y="3049771"/>
              <a:ext cx="277637" cy="137060"/>
            </a:xfrm>
            <a:custGeom>
              <a:rect b="b" l="l" r="r" t="t"/>
              <a:pathLst>
                <a:path extrusionOk="0" h="4597" w="9312">
                  <a:moveTo>
                    <a:pt x="9311" y="0"/>
                  </a:moveTo>
                  <a:lnTo>
                    <a:pt x="3929" y="1072"/>
                  </a:lnTo>
                  <a:lnTo>
                    <a:pt x="3906" y="1096"/>
                  </a:lnTo>
                  <a:lnTo>
                    <a:pt x="1953" y="3763"/>
                  </a:lnTo>
                  <a:cubicBezTo>
                    <a:pt x="1929" y="3810"/>
                    <a:pt x="1929" y="3810"/>
                    <a:pt x="1905" y="3810"/>
                  </a:cubicBezTo>
                  <a:lnTo>
                    <a:pt x="0" y="3810"/>
                  </a:lnTo>
                  <a:lnTo>
                    <a:pt x="0" y="4596"/>
                  </a:lnTo>
                  <a:lnTo>
                    <a:pt x="9311" y="4596"/>
                  </a:lnTo>
                  <a:lnTo>
                    <a:pt x="9311"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53"/>
            <p:cNvSpPr/>
            <p:nvPr/>
          </p:nvSpPr>
          <p:spPr>
            <a:xfrm>
              <a:off x="3091190" y="3066080"/>
              <a:ext cx="277637" cy="232229"/>
            </a:xfrm>
            <a:custGeom>
              <a:rect b="b" l="l" r="r" t="t"/>
              <a:pathLst>
                <a:path extrusionOk="0" h="7789" w="9312">
                  <a:moveTo>
                    <a:pt x="9312" y="1"/>
                  </a:moveTo>
                  <a:lnTo>
                    <a:pt x="4334" y="1073"/>
                  </a:lnTo>
                  <a:lnTo>
                    <a:pt x="4311" y="1120"/>
                  </a:lnTo>
                  <a:lnTo>
                    <a:pt x="2382" y="3740"/>
                  </a:lnTo>
                  <a:cubicBezTo>
                    <a:pt x="2334" y="3764"/>
                    <a:pt x="2334" y="3764"/>
                    <a:pt x="2310" y="3764"/>
                  </a:cubicBezTo>
                  <a:lnTo>
                    <a:pt x="0" y="3764"/>
                  </a:lnTo>
                  <a:lnTo>
                    <a:pt x="0" y="7788"/>
                  </a:lnTo>
                  <a:lnTo>
                    <a:pt x="9312" y="7788"/>
                  </a:lnTo>
                  <a:lnTo>
                    <a:pt x="931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53"/>
            <p:cNvSpPr/>
            <p:nvPr/>
          </p:nvSpPr>
          <p:spPr>
            <a:xfrm>
              <a:off x="3091906" y="3066080"/>
              <a:ext cx="277637" cy="232229"/>
            </a:xfrm>
            <a:custGeom>
              <a:rect b="b" l="l" r="r" t="t"/>
              <a:pathLst>
                <a:path extrusionOk="0" h="7789" w="9312">
                  <a:moveTo>
                    <a:pt x="9192" y="1"/>
                  </a:moveTo>
                  <a:lnTo>
                    <a:pt x="8573" y="144"/>
                  </a:lnTo>
                  <a:lnTo>
                    <a:pt x="6716" y="2906"/>
                  </a:lnTo>
                  <a:cubicBezTo>
                    <a:pt x="6716" y="2923"/>
                    <a:pt x="6692" y="2940"/>
                    <a:pt x="6670" y="2940"/>
                  </a:cubicBezTo>
                  <a:cubicBezTo>
                    <a:pt x="6660" y="2940"/>
                    <a:pt x="6651" y="2937"/>
                    <a:pt x="6644" y="2930"/>
                  </a:cubicBezTo>
                  <a:lnTo>
                    <a:pt x="4858" y="1763"/>
                  </a:lnTo>
                  <a:cubicBezTo>
                    <a:pt x="4811" y="1763"/>
                    <a:pt x="4787" y="1763"/>
                    <a:pt x="4763" y="1787"/>
                  </a:cubicBezTo>
                  <a:lnTo>
                    <a:pt x="2239" y="5431"/>
                  </a:lnTo>
                  <a:cubicBezTo>
                    <a:pt x="2205" y="5447"/>
                    <a:pt x="2183" y="5464"/>
                    <a:pt x="2165" y="5464"/>
                  </a:cubicBezTo>
                  <a:cubicBezTo>
                    <a:pt x="2157" y="5464"/>
                    <a:pt x="2150" y="5461"/>
                    <a:pt x="2143" y="5454"/>
                  </a:cubicBezTo>
                  <a:lnTo>
                    <a:pt x="0" y="4216"/>
                  </a:lnTo>
                  <a:lnTo>
                    <a:pt x="0" y="7788"/>
                  </a:lnTo>
                  <a:lnTo>
                    <a:pt x="9311" y="7788"/>
                  </a:lnTo>
                  <a:lnTo>
                    <a:pt x="93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53"/>
            <p:cNvSpPr/>
            <p:nvPr/>
          </p:nvSpPr>
          <p:spPr>
            <a:xfrm>
              <a:off x="3091906" y="3066080"/>
              <a:ext cx="277637" cy="253517"/>
            </a:xfrm>
            <a:custGeom>
              <a:rect b="b" l="l" r="r" t="t"/>
              <a:pathLst>
                <a:path extrusionOk="0" h="8503" w="9312">
                  <a:moveTo>
                    <a:pt x="9311" y="1"/>
                  </a:moveTo>
                  <a:lnTo>
                    <a:pt x="6811" y="3668"/>
                  </a:lnTo>
                  <a:cubicBezTo>
                    <a:pt x="6811" y="3685"/>
                    <a:pt x="6775" y="3702"/>
                    <a:pt x="6746" y="3702"/>
                  </a:cubicBezTo>
                  <a:cubicBezTo>
                    <a:pt x="6734" y="3702"/>
                    <a:pt x="6723" y="3699"/>
                    <a:pt x="6716" y="3692"/>
                  </a:cubicBezTo>
                  <a:lnTo>
                    <a:pt x="4930" y="2525"/>
                  </a:lnTo>
                  <a:cubicBezTo>
                    <a:pt x="4906" y="2525"/>
                    <a:pt x="4882" y="2525"/>
                    <a:pt x="4858" y="2573"/>
                  </a:cubicBezTo>
                  <a:lnTo>
                    <a:pt x="2310" y="6193"/>
                  </a:lnTo>
                  <a:cubicBezTo>
                    <a:pt x="2293" y="6228"/>
                    <a:pt x="2275" y="6250"/>
                    <a:pt x="2258" y="6250"/>
                  </a:cubicBezTo>
                  <a:cubicBezTo>
                    <a:pt x="2251" y="6250"/>
                    <a:pt x="2245" y="6247"/>
                    <a:pt x="2239" y="6240"/>
                  </a:cubicBezTo>
                  <a:lnTo>
                    <a:pt x="0" y="4954"/>
                  </a:lnTo>
                  <a:lnTo>
                    <a:pt x="0" y="8503"/>
                  </a:lnTo>
                  <a:lnTo>
                    <a:pt x="9311" y="8503"/>
                  </a:lnTo>
                  <a:lnTo>
                    <a:pt x="9311"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53"/>
            <p:cNvSpPr/>
            <p:nvPr/>
          </p:nvSpPr>
          <p:spPr>
            <a:xfrm>
              <a:off x="3355324" y="3066080"/>
              <a:ext cx="14222" cy="253517"/>
            </a:xfrm>
            <a:custGeom>
              <a:rect b="b" l="l" r="r" t="t"/>
              <a:pathLst>
                <a:path extrusionOk="0" h="8503" w="477">
                  <a:moveTo>
                    <a:pt x="476" y="1"/>
                  </a:moveTo>
                  <a:lnTo>
                    <a:pt x="0" y="715"/>
                  </a:lnTo>
                  <a:lnTo>
                    <a:pt x="0" y="8503"/>
                  </a:lnTo>
                  <a:lnTo>
                    <a:pt x="476" y="8503"/>
                  </a:lnTo>
                  <a:lnTo>
                    <a:pt x="476"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53"/>
            <p:cNvSpPr/>
            <p:nvPr/>
          </p:nvSpPr>
          <p:spPr>
            <a:xfrm>
              <a:off x="3049299" y="3319570"/>
              <a:ext cx="343678" cy="23464"/>
            </a:xfrm>
            <a:custGeom>
              <a:rect b="b" l="l" r="r" t="t"/>
              <a:pathLst>
                <a:path extrusionOk="0" h="787" w="11527">
                  <a:moveTo>
                    <a:pt x="119" y="1"/>
                  </a:moveTo>
                  <a:cubicBezTo>
                    <a:pt x="48" y="1"/>
                    <a:pt x="0" y="48"/>
                    <a:pt x="0" y="120"/>
                  </a:cubicBezTo>
                  <a:lnTo>
                    <a:pt x="0" y="667"/>
                  </a:lnTo>
                  <a:cubicBezTo>
                    <a:pt x="0" y="739"/>
                    <a:pt x="48" y="787"/>
                    <a:pt x="119" y="787"/>
                  </a:cubicBezTo>
                  <a:lnTo>
                    <a:pt x="11407" y="787"/>
                  </a:lnTo>
                  <a:cubicBezTo>
                    <a:pt x="11455" y="787"/>
                    <a:pt x="11503" y="739"/>
                    <a:pt x="11526" y="667"/>
                  </a:cubicBezTo>
                  <a:lnTo>
                    <a:pt x="11526" y="120"/>
                  </a:lnTo>
                  <a:cubicBezTo>
                    <a:pt x="11526" y="48"/>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53"/>
            <p:cNvSpPr/>
            <p:nvPr/>
          </p:nvSpPr>
          <p:spPr>
            <a:xfrm>
              <a:off x="3374495" y="3318169"/>
              <a:ext cx="17770" cy="24150"/>
            </a:xfrm>
            <a:custGeom>
              <a:rect b="b" l="l" r="r" t="t"/>
              <a:pathLst>
                <a:path extrusionOk="0" h="810" w="596">
                  <a:moveTo>
                    <a:pt x="0" y="0"/>
                  </a:moveTo>
                  <a:cubicBezTo>
                    <a:pt x="72" y="0"/>
                    <a:pt x="143" y="71"/>
                    <a:pt x="143" y="119"/>
                  </a:cubicBezTo>
                  <a:lnTo>
                    <a:pt x="143" y="691"/>
                  </a:lnTo>
                  <a:cubicBezTo>
                    <a:pt x="143" y="738"/>
                    <a:pt x="72" y="810"/>
                    <a:pt x="0" y="810"/>
                  </a:cubicBezTo>
                  <a:lnTo>
                    <a:pt x="476" y="810"/>
                  </a:lnTo>
                  <a:cubicBezTo>
                    <a:pt x="548" y="810"/>
                    <a:pt x="596" y="762"/>
                    <a:pt x="596" y="691"/>
                  </a:cubicBezTo>
                  <a:lnTo>
                    <a:pt x="596" y="119"/>
                  </a:lnTo>
                  <a:cubicBezTo>
                    <a:pt x="596" y="71"/>
                    <a:pt x="548" y="0"/>
                    <a:pt x="476"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53"/>
            <p:cNvSpPr/>
            <p:nvPr/>
          </p:nvSpPr>
          <p:spPr>
            <a:xfrm>
              <a:off x="3043605" y="2994374"/>
              <a:ext cx="354351" cy="355037"/>
            </a:xfrm>
            <a:custGeom>
              <a:rect b="b" l="l" r="r" t="t"/>
              <a:pathLst>
                <a:path extrusionOk="0" h="11908" w="11885">
                  <a:moveTo>
                    <a:pt x="10836" y="1334"/>
                  </a:moveTo>
                  <a:lnTo>
                    <a:pt x="10789" y="2287"/>
                  </a:lnTo>
                  <a:lnTo>
                    <a:pt x="5930" y="3335"/>
                  </a:lnTo>
                  <a:cubicBezTo>
                    <a:pt x="5883" y="3335"/>
                    <a:pt x="5811" y="3406"/>
                    <a:pt x="5788" y="3430"/>
                  </a:cubicBezTo>
                  <a:lnTo>
                    <a:pt x="3882" y="6026"/>
                  </a:lnTo>
                  <a:lnTo>
                    <a:pt x="3192" y="6026"/>
                  </a:lnTo>
                  <a:cubicBezTo>
                    <a:pt x="3097" y="6026"/>
                    <a:pt x="3025" y="6073"/>
                    <a:pt x="3025" y="6169"/>
                  </a:cubicBezTo>
                  <a:cubicBezTo>
                    <a:pt x="3025" y="6288"/>
                    <a:pt x="3073" y="6383"/>
                    <a:pt x="3192" y="6383"/>
                  </a:cubicBezTo>
                  <a:lnTo>
                    <a:pt x="3930" y="6383"/>
                  </a:lnTo>
                  <a:cubicBezTo>
                    <a:pt x="4025" y="6383"/>
                    <a:pt x="4097" y="6335"/>
                    <a:pt x="4144" y="6288"/>
                  </a:cubicBezTo>
                  <a:lnTo>
                    <a:pt x="6050" y="3692"/>
                  </a:lnTo>
                  <a:lnTo>
                    <a:pt x="10574" y="2716"/>
                  </a:lnTo>
                  <a:lnTo>
                    <a:pt x="8407" y="5954"/>
                  </a:lnTo>
                  <a:lnTo>
                    <a:pt x="6716" y="4835"/>
                  </a:lnTo>
                  <a:cubicBezTo>
                    <a:pt x="6664" y="4804"/>
                    <a:pt x="6603" y="4786"/>
                    <a:pt x="6547" y="4786"/>
                  </a:cubicBezTo>
                  <a:cubicBezTo>
                    <a:pt x="6474" y="4786"/>
                    <a:pt x="6410" y="4816"/>
                    <a:pt x="6383" y="4883"/>
                  </a:cubicBezTo>
                  <a:lnTo>
                    <a:pt x="3906" y="8455"/>
                  </a:lnTo>
                  <a:lnTo>
                    <a:pt x="1858" y="7264"/>
                  </a:lnTo>
                  <a:lnTo>
                    <a:pt x="1858" y="6383"/>
                  </a:lnTo>
                  <a:lnTo>
                    <a:pt x="2430" y="6383"/>
                  </a:lnTo>
                  <a:cubicBezTo>
                    <a:pt x="2501" y="6383"/>
                    <a:pt x="2596" y="6311"/>
                    <a:pt x="2596" y="6216"/>
                  </a:cubicBezTo>
                  <a:cubicBezTo>
                    <a:pt x="2596" y="6097"/>
                    <a:pt x="2549" y="6026"/>
                    <a:pt x="2430" y="6026"/>
                  </a:cubicBezTo>
                  <a:lnTo>
                    <a:pt x="1858" y="6026"/>
                  </a:lnTo>
                  <a:lnTo>
                    <a:pt x="1858" y="4049"/>
                  </a:lnTo>
                  <a:lnTo>
                    <a:pt x="3263" y="4502"/>
                  </a:lnTo>
                  <a:cubicBezTo>
                    <a:pt x="3291" y="4507"/>
                    <a:pt x="3317" y="4510"/>
                    <a:pt x="3340" y="4510"/>
                  </a:cubicBezTo>
                  <a:cubicBezTo>
                    <a:pt x="3416" y="4510"/>
                    <a:pt x="3471" y="4479"/>
                    <a:pt x="3525" y="4406"/>
                  </a:cubicBezTo>
                  <a:lnTo>
                    <a:pt x="4216" y="3359"/>
                  </a:lnTo>
                  <a:lnTo>
                    <a:pt x="5549" y="2120"/>
                  </a:lnTo>
                  <a:lnTo>
                    <a:pt x="10836" y="1334"/>
                  </a:lnTo>
                  <a:close/>
                  <a:moveTo>
                    <a:pt x="10789" y="3001"/>
                  </a:moveTo>
                  <a:lnTo>
                    <a:pt x="10789" y="10717"/>
                  </a:lnTo>
                  <a:lnTo>
                    <a:pt x="1834" y="10717"/>
                  </a:lnTo>
                  <a:lnTo>
                    <a:pt x="1834" y="7645"/>
                  </a:lnTo>
                  <a:lnTo>
                    <a:pt x="3787" y="8788"/>
                  </a:lnTo>
                  <a:cubicBezTo>
                    <a:pt x="3827" y="8804"/>
                    <a:pt x="3867" y="8812"/>
                    <a:pt x="3905" y="8812"/>
                  </a:cubicBezTo>
                  <a:cubicBezTo>
                    <a:pt x="3983" y="8812"/>
                    <a:pt x="4057" y="8780"/>
                    <a:pt x="4121" y="8717"/>
                  </a:cubicBezTo>
                  <a:lnTo>
                    <a:pt x="6573" y="5145"/>
                  </a:lnTo>
                  <a:lnTo>
                    <a:pt x="8288" y="6288"/>
                  </a:lnTo>
                  <a:cubicBezTo>
                    <a:pt x="8328" y="6304"/>
                    <a:pt x="8370" y="6311"/>
                    <a:pt x="8411" y="6311"/>
                  </a:cubicBezTo>
                  <a:cubicBezTo>
                    <a:pt x="8492" y="6311"/>
                    <a:pt x="8566" y="6280"/>
                    <a:pt x="8598" y="6216"/>
                  </a:cubicBezTo>
                  <a:lnTo>
                    <a:pt x="10789" y="3001"/>
                  </a:lnTo>
                  <a:close/>
                  <a:moveTo>
                    <a:pt x="929" y="1"/>
                  </a:moveTo>
                  <a:cubicBezTo>
                    <a:pt x="810" y="1"/>
                    <a:pt x="715" y="72"/>
                    <a:pt x="715" y="191"/>
                  </a:cubicBezTo>
                  <a:lnTo>
                    <a:pt x="715" y="977"/>
                  </a:lnTo>
                  <a:lnTo>
                    <a:pt x="525" y="977"/>
                  </a:lnTo>
                  <a:cubicBezTo>
                    <a:pt x="429" y="977"/>
                    <a:pt x="334" y="1049"/>
                    <a:pt x="334" y="1144"/>
                  </a:cubicBezTo>
                  <a:cubicBezTo>
                    <a:pt x="334" y="1263"/>
                    <a:pt x="405" y="1334"/>
                    <a:pt x="525" y="1334"/>
                  </a:cubicBezTo>
                  <a:lnTo>
                    <a:pt x="715" y="1334"/>
                  </a:lnTo>
                  <a:lnTo>
                    <a:pt x="715" y="2239"/>
                  </a:lnTo>
                  <a:lnTo>
                    <a:pt x="525" y="2239"/>
                  </a:lnTo>
                  <a:cubicBezTo>
                    <a:pt x="429" y="2239"/>
                    <a:pt x="334" y="2287"/>
                    <a:pt x="334" y="2382"/>
                  </a:cubicBezTo>
                  <a:cubicBezTo>
                    <a:pt x="334" y="2501"/>
                    <a:pt x="405" y="2596"/>
                    <a:pt x="525" y="2596"/>
                  </a:cubicBezTo>
                  <a:lnTo>
                    <a:pt x="715" y="2596"/>
                  </a:lnTo>
                  <a:lnTo>
                    <a:pt x="715" y="3478"/>
                  </a:lnTo>
                  <a:lnTo>
                    <a:pt x="525" y="3478"/>
                  </a:lnTo>
                  <a:cubicBezTo>
                    <a:pt x="429" y="3478"/>
                    <a:pt x="334" y="3549"/>
                    <a:pt x="334" y="3644"/>
                  </a:cubicBezTo>
                  <a:cubicBezTo>
                    <a:pt x="334" y="3763"/>
                    <a:pt x="405" y="3835"/>
                    <a:pt x="525" y="3835"/>
                  </a:cubicBezTo>
                  <a:lnTo>
                    <a:pt x="715" y="3835"/>
                  </a:lnTo>
                  <a:lnTo>
                    <a:pt x="715" y="4740"/>
                  </a:lnTo>
                  <a:lnTo>
                    <a:pt x="525" y="4740"/>
                  </a:lnTo>
                  <a:cubicBezTo>
                    <a:pt x="429" y="4740"/>
                    <a:pt x="334" y="4787"/>
                    <a:pt x="334" y="4883"/>
                  </a:cubicBezTo>
                  <a:cubicBezTo>
                    <a:pt x="334" y="5002"/>
                    <a:pt x="405" y="5097"/>
                    <a:pt x="525" y="5097"/>
                  </a:cubicBezTo>
                  <a:lnTo>
                    <a:pt x="715" y="5097"/>
                  </a:lnTo>
                  <a:lnTo>
                    <a:pt x="715" y="5978"/>
                  </a:lnTo>
                  <a:lnTo>
                    <a:pt x="525" y="5978"/>
                  </a:lnTo>
                  <a:cubicBezTo>
                    <a:pt x="429" y="5978"/>
                    <a:pt x="334" y="6050"/>
                    <a:pt x="334" y="6145"/>
                  </a:cubicBezTo>
                  <a:cubicBezTo>
                    <a:pt x="334" y="6264"/>
                    <a:pt x="405" y="6335"/>
                    <a:pt x="525" y="6335"/>
                  </a:cubicBezTo>
                  <a:lnTo>
                    <a:pt x="715" y="6335"/>
                  </a:lnTo>
                  <a:lnTo>
                    <a:pt x="715" y="7240"/>
                  </a:lnTo>
                  <a:lnTo>
                    <a:pt x="525" y="7240"/>
                  </a:lnTo>
                  <a:cubicBezTo>
                    <a:pt x="429" y="7240"/>
                    <a:pt x="334" y="7288"/>
                    <a:pt x="334" y="7383"/>
                  </a:cubicBezTo>
                  <a:cubicBezTo>
                    <a:pt x="334" y="7502"/>
                    <a:pt x="405" y="7597"/>
                    <a:pt x="525" y="7597"/>
                  </a:cubicBezTo>
                  <a:lnTo>
                    <a:pt x="715" y="7597"/>
                  </a:lnTo>
                  <a:lnTo>
                    <a:pt x="715" y="8479"/>
                  </a:lnTo>
                  <a:lnTo>
                    <a:pt x="525" y="8479"/>
                  </a:lnTo>
                  <a:cubicBezTo>
                    <a:pt x="429" y="8479"/>
                    <a:pt x="334" y="8550"/>
                    <a:pt x="334" y="8645"/>
                  </a:cubicBezTo>
                  <a:cubicBezTo>
                    <a:pt x="334" y="8764"/>
                    <a:pt x="405" y="8836"/>
                    <a:pt x="525" y="8836"/>
                  </a:cubicBezTo>
                  <a:lnTo>
                    <a:pt x="715" y="8836"/>
                  </a:lnTo>
                  <a:lnTo>
                    <a:pt x="715" y="9741"/>
                  </a:lnTo>
                  <a:lnTo>
                    <a:pt x="525" y="9741"/>
                  </a:lnTo>
                  <a:cubicBezTo>
                    <a:pt x="429" y="9741"/>
                    <a:pt x="334" y="9788"/>
                    <a:pt x="334" y="9884"/>
                  </a:cubicBezTo>
                  <a:cubicBezTo>
                    <a:pt x="334" y="10003"/>
                    <a:pt x="405" y="10098"/>
                    <a:pt x="525" y="10098"/>
                  </a:cubicBezTo>
                  <a:lnTo>
                    <a:pt x="715" y="10098"/>
                  </a:lnTo>
                  <a:lnTo>
                    <a:pt x="715" y="10717"/>
                  </a:lnTo>
                  <a:lnTo>
                    <a:pt x="310" y="10717"/>
                  </a:lnTo>
                  <a:cubicBezTo>
                    <a:pt x="167" y="10717"/>
                    <a:pt x="1" y="10836"/>
                    <a:pt x="1" y="11027"/>
                  </a:cubicBezTo>
                  <a:lnTo>
                    <a:pt x="1" y="11694"/>
                  </a:lnTo>
                  <a:cubicBezTo>
                    <a:pt x="1" y="11789"/>
                    <a:pt x="96" y="11884"/>
                    <a:pt x="191" y="11884"/>
                  </a:cubicBezTo>
                  <a:lnTo>
                    <a:pt x="8741" y="11884"/>
                  </a:lnTo>
                  <a:cubicBezTo>
                    <a:pt x="8764" y="11884"/>
                    <a:pt x="8788" y="11884"/>
                    <a:pt x="8812" y="11860"/>
                  </a:cubicBezTo>
                  <a:cubicBezTo>
                    <a:pt x="8931" y="11694"/>
                    <a:pt x="8860" y="11551"/>
                    <a:pt x="8693" y="11551"/>
                  </a:cubicBezTo>
                  <a:lnTo>
                    <a:pt x="358" y="11551"/>
                  </a:lnTo>
                  <a:lnTo>
                    <a:pt x="358" y="11074"/>
                  </a:lnTo>
                  <a:lnTo>
                    <a:pt x="11527" y="11074"/>
                  </a:lnTo>
                  <a:lnTo>
                    <a:pt x="11527" y="11551"/>
                  </a:lnTo>
                  <a:lnTo>
                    <a:pt x="9479" y="11551"/>
                  </a:lnTo>
                  <a:cubicBezTo>
                    <a:pt x="9384" y="11551"/>
                    <a:pt x="9288" y="11622"/>
                    <a:pt x="9288" y="11694"/>
                  </a:cubicBezTo>
                  <a:cubicBezTo>
                    <a:pt x="9288" y="11813"/>
                    <a:pt x="9360" y="11908"/>
                    <a:pt x="9479" y="11908"/>
                  </a:cubicBezTo>
                  <a:lnTo>
                    <a:pt x="11574" y="11908"/>
                  </a:lnTo>
                  <a:cubicBezTo>
                    <a:pt x="11741" y="11908"/>
                    <a:pt x="11884" y="11789"/>
                    <a:pt x="11884" y="11622"/>
                  </a:cubicBezTo>
                  <a:lnTo>
                    <a:pt x="11884" y="11051"/>
                  </a:lnTo>
                  <a:cubicBezTo>
                    <a:pt x="11860" y="10836"/>
                    <a:pt x="11741" y="10717"/>
                    <a:pt x="11598" y="10717"/>
                  </a:cubicBezTo>
                  <a:lnTo>
                    <a:pt x="11146" y="10717"/>
                  </a:lnTo>
                  <a:lnTo>
                    <a:pt x="11146" y="1168"/>
                  </a:lnTo>
                  <a:lnTo>
                    <a:pt x="11146" y="1096"/>
                  </a:lnTo>
                  <a:cubicBezTo>
                    <a:pt x="11128" y="1060"/>
                    <a:pt x="11067" y="1009"/>
                    <a:pt x="11008" y="1009"/>
                  </a:cubicBezTo>
                  <a:cubicBezTo>
                    <a:pt x="10990" y="1009"/>
                    <a:pt x="10972" y="1014"/>
                    <a:pt x="10955" y="1025"/>
                  </a:cubicBezTo>
                  <a:lnTo>
                    <a:pt x="5430" y="1811"/>
                  </a:lnTo>
                  <a:cubicBezTo>
                    <a:pt x="5359" y="1811"/>
                    <a:pt x="5335" y="1858"/>
                    <a:pt x="5311" y="1882"/>
                  </a:cubicBezTo>
                  <a:lnTo>
                    <a:pt x="3930" y="3168"/>
                  </a:lnTo>
                  <a:lnTo>
                    <a:pt x="3906" y="3192"/>
                  </a:lnTo>
                  <a:lnTo>
                    <a:pt x="3287" y="4168"/>
                  </a:lnTo>
                  <a:lnTo>
                    <a:pt x="1834" y="3692"/>
                  </a:lnTo>
                  <a:cubicBezTo>
                    <a:pt x="1809" y="3687"/>
                    <a:pt x="1783" y="3684"/>
                    <a:pt x="1758" y="3684"/>
                  </a:cubicBezTo>
                  <a:cubicBezTo>
                    <a:pt x="1666" y="3684"/>
                    <a:pt x="1581" y="3723"/>
                    <a:pt x="1525" y="3835"/>
                  </a:cubicBezTo>
                  <a:cubicBezTo>
                    <a:pt x="1525" y="3882"/>
                    <a:pt x="1501" y="3906"/>
                    <a:pt x="1501" y="3930"/>
                  </a:cubicBezTo>
                  <a:lnTo>
                    <a:pt x="1501" y="10741"/>
                  </a:lnTo>
                  <a:lnTo>
                    <a:pt x="1072" y="10741"/>
                  </a:lnTo>
                  <a:lnTo>
                    <a:pt x="1072" y="191"/>
                  </a:lnTo>
                  <a:cubicBezTo>
                    <a:pt x="1072" y="96"/>
                    <a:pt x="1025" y="1"/>
                    <a:pt x="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53"/>
            <p:cNvSpPr/>
            <p:nvPr/>
          </p:nvSpPr>
          <p:spPr>
            <a:xfrm>
              <a:off x="3090474" y="3023504"/>
              <a:ext cx="15653" cy="10674"/>
            </a:xfrm>
            <a:custGeom>
              <a:rect b="b" l="l" r="r" t="t"/>
              <a:pathLst>
                <a:path extrusionOk="0" h="358" w="525">
                  <a:moveTo>
                    <a:pt x="215" y="0"/>
                  </a:moveTo>
                  <a:cubicBezTo>
                    <a:pt x="143" y="0"/>
                    <a:pt x="48" y="72"/>
                    <a:pt x="48" y="167"/>
                  </a:cubicBezTo>
                  <a:cubicBezTo>
                    <a:pt x="0" y="286"/>
                    <a:pt x="96" y="357"/>
                    <a:pt x="215" y="357"/>
                  </a:cubicBezTo>
                  <a:lnTo>
                    <a:pt x="334" y="357"/>
                  </a:lnTo>
                  <a:cubicBezTo>
                    <a:pt x="429" y="357"/>
                    <a:pt x="524" y="310"/>
                    <a:pt x="524" y="214"/>
                  </a:cubicBezTo>
                  <a:cubicBezTo>
                    <a:pt x="524" y="95"/>
                    <a:pt x="453" y="0"/>
                    <a:pt x="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53"/>
            <p:cNvSpPr/>
            <p:nvPr/>
          </p:nvSpPr>
          <p:spPr>
            <a:xfrm>
              <a:off x="3194858" y="3023504"/>
              <a:ext cx="17054" cy="10674"/>
            </a:xfrm>
            <a:custGeom>
              <a:rect b="b" l="l" r="r" t="t"/>
              <a:pathLst>
                <a:path extrusionOk="0" h="358" w="572">
                  <a:moveTo>
                    <a:pt x="167" y="0"/>
                  </a:moveTo>
                  <a:cubicBezTo>
                    <a:pt x="95" y="0"/>
                    <a:pt x="0" y="72"/>
                    <a:pt x="0" y="167"/>
                  </a:cubicBezTo>
                  <a:cubicBezTo>
                    <a:pt x="0" y="286"/>
                    <a:pt x="48" y="357"/>
                    <a:pt x="167" y="357"/>
                  </a:cubicBezTo>
                  <a:lnTo>
                    <a:pt x="381" y="357"/>
                  </a:lnTo>
                  <a:cubicBezTo>
                    <a:pt x="476" y="357"/>
                    <a:pt x="572" y="310"/>
                    <a:pt x="572" y="214"/>
                  </a:cubicBezTo>
                  <a:cubicBezTo>
                    <a:pt x="572" y="95"/>
                    <a:pt x="500" y="0"/>
                    <a:pt x="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53"/>
            <p:cNvSpPr/>
            <p:nvPr/>
          </p:nvSpPr>
          <p:spPr>
            <a:xfrm>
              <a:off x="3220410" y="3023504"/>
              <a:ext cx="17770" cy="10674"/>
            </a:xfrm>
            <a:custGeom>
              <a:rect b="b" l="l" r="r" t="t"/>
              <a:pathLst>
                <a:path extrusionOk="0" h="358" w="596">
                  <a:moveTo>
                    <a:pt x="215" y="0"/>
                  </a:moveTo>
                  <a:cubicBezTo>
                    <a:pt x="120" y="0"/>
                    <a:pt x="24" y="72"/>
                    <a:pt x="24" y="167"/>
                  </a:cubicBezTo>
                  <a:cubicBezTo>
                    <a:pt x="0" y="286"/>
                    <a:pt x="96" y="357"/>
                    <a:pt x="215" y="357"/>
                  </a:cubicBezTo>
                  <a:lnTo>
                    <a:pt x="429" y="357"/>
                  </a:lnTo>
                  <a:cubicBezTo>
                    <a:pt x="501" y="357"/>
                    <a:pt x="596" y="310"/>
                    <a:pt x="596" y="214"/>
                  </a:cubicBezTo>
                  <a:cubicBezTo>
                    <a:pt x="596" y="95"/>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53"/>
            <p:cNvSpPr/>
            <p:nvPr/>
          </p:nvSpPr>
          <p:spPr>
            <a:xfrm>
              <a:off x="3141608" y="3023504"/>
              <a:ext cx="17054" cy="10674"/>
            </a:xfrm>
            <a:custGeom>
              <a:rect b="b" l="l" r="r" t="t"/>
              <a:pathLst>
                <a:path extrusionOk="0" h="358" w="572">
                  <a:moveTo>
                    <a:pt x="167" y="0"/>
                  </a:moveTo>
                  <a:cubicBezTo>
                    <a:pt x="95" y="0"/>
                    <a:pt x="0" y="72"/>
                    <a:pt x="0" y="167"/>
                  </a:cubicBezTo>
                  <a:cubicBezTo>
                    <a:pt x="0" y="286"/>
                    <a:pt x="48" y="357"/>
                    <a:pt x="167" y="357"/>
                  </a:cubicBezTo>
                  <a:lnTo>
                    <a:pt x="381" y="357"/>
                  </a:lnTo>
                  <a:cubicBezTo>
                    <a:pt x="476" y="357"/>
                    <a:pt x="572" y="310"/>
                    <a:pt x="572" y="214"/>
                  </a:cubicBezTo>
                  <a:cubicBezTo>
                    <a:pt x="572" y="95"/>
                    <a:pt x="500" y="0"/>
                    <a:pt x="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53"/>
            <p:cNvSpPr/>
            <p:nvPr/>
          </p:nvSpPr>
          <p:spPr>
            <a:xfrm>
              <a:off x="3167875" y="3023504"/>
              <a:ext cx="17054" cy="10674"/>
            </a:xfrm>
            <a:custGeom>
              <a:rect b="b" l="l" r="r" t="t"/>
              <a:pathLst>
                <a:path extrusionOk="0" h="358" w="572">
                  <a:moveTo>
                    <a:pt x="191" y="0"/>
                  </a:moveTo>
                  <a:cubicBezTo>
                    <a:pt x="95" y="0"/>
                    <a:pt x="0" y="72"/>
                    <a:pt x="0" y="167"/>
                  </a:cubicBezTo>
                  <a:cubicBezTo>
                    <a:pt x="0" y="286"/>
                    <a:pt x="72" y="357"/>
                    <a:pt x="191" y="357"/>
                  </a:cubicBezTo>
                  <a:lnTo>
                    <a:pt x="405" y="357"/>
                  </a:lnTo>
                  <a:cubicBezTo>
                    <a:pt x="476" y="357"/>
                    <a:pt x="572" y="310"/>
                    <a:pt x="572" y="214"/>
                  </a:cubicBezTo>
                  <a:cubicBezTo>
                    <a:pt x="572"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53"/>
            <p:cNvSpPr/>
            <p:nvPr/>
          </p:nvSpPr>
          <p:spPr>
            <a:xfrm>
              <a:off x="3114625" y="3023504"/>
              <a:ext cx="17054" cy="10674"/>
            </a:xfrm>
            <a:custGeom>
              <a:rect b="b" l="l" r="r" t="t"/>
              <a:pathLst>
                <a:path extrusionOk="0" h="358" w="572">
                  <a:moveTo>
                    <a:pt x="191" y="0"/>
                  </a:moveTo>
                  <a:cubicBezTo>
                    <a:pt x="95" y="0"/>
                    <a:pt x="0" y="72"/>
                    <a:pt x="0" y="167"/>
                  </a:cubicBezTo>
                  <a:cubicBezTo>
                    <a:pt x="0" y="286"/>
                    <a:pt x="72" y="357"/>
                    <a:pt x="191" y="357"/>
                  </a:cubicBezTo>
                  <a:lnTo>
                    <a:pt x="405" y="357"/>
                  </a:lnTo>
                  <a:cubicBezTo>
                    <a:pt x="476" y="357"/>
                    <a:pt x="572" y="310"/>
                    <a:pt x="572" y="214"/>
                  </a:cubicBezTo>
                  <a:cubicBezTo>
                    <a:pt x="572"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53"/>
            <p:cNvSpPr/>
            <p:nvPr/>
          </p:nvSpPr>
          <p:spPr>
            <a:xfrm>
              <a:off x="3247393" y="3023504"/>
              <a:ext cx="14937" cy="10674"/>
            </a:xfrm>
            <a:custGeom>
              <a:rect b="b" l="l" r="r" t="t"/>
              <a:pathLst>
                <a:path extrusionOk="0" h="358" w="501">
                  <a:moveTo>
                    <a:pt x="191" y="0"/>
                  </a:moveTo>
                  <a:cubicBezTo>
                    <a:pt x="119" y="0"/>
                    <a:pt x="24" y="72"/>
                    <a:pt x="24" y="167"/>
                  </a:cubicBezTo>
                  <a:cubicBezTo>
                    <a:pt x="0" y="286"/>
                    <a:pt x="72" y="357"/>
                    <a:pt x="191" y="357"/>
                  </a:cubicBezTo>
                  <a:lnTo>
                    <a:pt x="310" y="357"/>
                  </a:lnTo>
                  <a:cubicBezTo>
                    <a:pt x="405" y="357"/>
                    <a:pt x="500" y="310"/>
                    <a:pt x="500" y="214"/>
                  </a:cubicBezTo>
                  <a:cubicBezTo>
                    <a:pt x="500" y="95"/>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7" name="Google Shape;3997;p53"/>
          <p:cNvGrpSpPr/>
          <p:nvPr/>
        </p:nvGrpSpPr>
        <p:grpSpPr>
          <a:xfrm>
            <a:off x="3239630" y="2992943"/>
            <a:ext cx="368543" cy="354351"/>
            <a:chOff x="3658717" y="2992943"/>
            <a:chExt cx="368543" cy="354351"/>
          </a:xfrm>
        </p:grpSpPr>
        <p:sp>
          <p:nvSpPr>
            <p:cNvPr id="3998" name="Google Shape;3998;p53"/>
            <p:cNvSpPr/>
            <p:nvPr/>
          </p:nvSpPr>
          <p:spPr>
            <a:xfrm>
              <a:off x="3819183" y="3000785"/>
              <a:ext cx="60405" cy="60375"/>
            </a:xfrm>
            <a:custGeom>
              <a:rect b="b" l="l" r="r" t="t"/>
              <a:pathLst>
                <a:path extrusionOk="0" h="2025" w="2026">
                  <a:moveTo>
                    <a:pt x="1025" y="0"/>
                  </a:moveTo>
                  <a:cubicBezTo>
                    <a:pt x="453" y="0"/>
                    <a:pt x="1" y="452"/>
                    <a:pt x="1" y="1000"/>
                  </a:cubicBezTo>
                  <a:cubicBezTo>
                    <a:pt x="1" y="1572"/>
                    <a:pt x="453" y="2024"/>
                    <a:pt x="1025" y="2024"/>
                  </a:cubicBezTo>
                  <a:cubicBezTo>
                    <a:pt x="1573" y="2024"/>
                    <a:pt x="2025" y="1572"/>
                    <a:pt x="2025" y="1000"/>
                  </a:cubicBezTo>
                  <a:cubicBezTo>
                    <a:pt x="2025" y="452"/>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53"/>
            <p:cNvSpPr/>
            <p:nvPr/>
          </p:nvSpPr>
          <p:spPr>
            <a:xfrm>
              <a:off x="3819183" y="3282659"/>
              <a:ext cx="60405" cy="60375"/>
            </a:xfrm>
            <a:custGeom>
              <a:rect b="b" l="l" r="r" t="t"/>
              <a:pathLst>
                <a:path extrusionOk="0" h="2025" w="2026">
                  <a:moveTo>
                    <a:pt x="1025" y="0"/>
                  </a:moveTo>
                  <a:cubicBezTo>
                    <a:pt x="453" y="0"/>
                    <a:pt x="1" y="453"/>
                    <a:pt x="1" y="1024"/>
                  </a:cubicBezTo>
                  <a:cubicBezTo>
                    <a:pt x="1" y="1572"/>
                    <a:pt x="453" y="2025"/>
                    <a:pt x="1025" y="2025"/>
                  </a:cubicBezTo>
                  <a:cubicBezTo>
                    <a:pt x="1573" y="2025"/>
                    <a:pt x="2025" y="1572"/>
                    <a:pt x="2025" y="1024"/>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53"/>
            <p:cNvSpPr/>
            <p:nvPr/>
          </p:nvSpPr>
          <p:spPr>
            <a:xfrm>
              <a:off x="3677888" y="3142079"/>
              <a:ext cx="60405" cy="60375"/>
            </a:xfrm>
            <a:custGeom>
              <a:rect b="b" l="l" r="r" t="t"/>
              <a:pathLst>
                <a:path extrusionOk="0" h="2025" w="2026">
                  <a:moveTo>
                    <a:pt x="1025" y="0"/>
                  </a:moveTo>
                  <a:cubicBezTo>
                    <a:pt x="477" y="0"/>
                    <a:pt x="1" y="453"/>
                    <a:pt x="1" y="1000"/>
                  </a:cubicBezTo>
                  <a:cubicBezTo>
                    <a:pt x="1" y="1548"/>
                    <a:pt x="477" y="2024"/>
                    <a:pt x="1025" y="2024"/>
                  </a:cubicBezTo>
                  <a:cubicBezTo>
                    <a:pt x="1573" y="2024"/>
                    <a:pt x="2025" y="1548"/>
                    <a:pt x="2025" y="1000"/>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53"/>
            <p:cNvSpPr/>
            <p:nvPr/>
          </p:nvSpPr>
          <p:spPr>
            <a:xfrm>
              <a:off x="3960478" y="3142079"/>
              <a:ext cx="60405" cy="60375"/>
            </a:xfrm>
            <a:custGeom>
              <a:rect b="b" l="l" r="r" t="t"/>
              <a:pathLst>
                <a:path extrusionOk="0" h="2025" w="2026">
                  <a:moveTo>
                    <a:pt x="1025" y="0"/>
                  </a:moveTo>
                  <a:cubicBezTo>
                    <a:pt x="453" y="0"/>
                    <a:pt x="1" y="453"/>
                    <a:pt x="1" y="1000"/>
                  </a:cubicBezTo>
                  <a:cubicBezTo>
                    <a:pt x="1" y="1548"/>
                    <a:pt x="453" y="2024"/>
                    <a:pt x="1025" y="2024"/>
                  </a:cubicBezTo>
                  <a:cubicBezTo>
                    <a:pt x="1573" y="2024"/>
                    <a:pt x="2025" y="1548"/>
                    <a:pt x="2025" y="1000"/>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53"/>
            <p:cNvSpPr/>
            <p:nvPr/>
          </p:nvSpPr>
          <p:spPr>
            <a:xfrm>
              <a:off x="3719779" y="3041244"/>
              <a:ext cx="60405" cy="60375"/>
            </a:xfrm>
            <a:custGeom>
              <a:rect b="b" l="l" r="r" t="t"/>
              <a:pathLst>
                <a:path extrusionOk="0" h="2025" w="2026">
                  <a:moveTo>
                    <a:pt x="1025" y="0"/>
                  </a:moveTo>
                  <a:cubicBezTo>
                    <a:pt x="453" y="0"/>
                    <a:pt x="1" y="453"/>
                    <a:pt x="1" y="1024"/>
                  </a:cubicBezTo>
                  <a:cubicBezTo>
                    <a:pt x="1" y="1572"/>
                    <a:pt x="453" y="2025"/>
                    <a:pt x="1025" y="2025"/>
                  </a:cubicBezTo>
                  <a:cubicBezTo>
                    <a:pt x="1573" y="2025"/>
                    <a:pt x="2025" y="1572"/>
                    <a:pt x="2025" y="1024"/>
                  </a:cubicBezTo>
                  <a:cubicBezTo>
                    <a:pt x="2025" y="453"/>
                    <a:pt x="1573" y="0"/>
                    <a:pt x="102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53"/>
            <p:cNvSpPr/>
            <p:nvPr/>
          </p:nvSpPr>
          <p:spPr>
            <a:xfrm>
              <a:off x="3920019" y="3240768"/>
              <a:ext cx="60375" cy="60375"/>
            </a:xfrm>
            <a:custGeom>
              <a:rect b="b" l="l" r="r" t="t"/>
              <a:pathLst>
                <a:path extrusionOk="0" h="2025" w="2025">
                  <a:moveTo>
                    <a:pt x="1001" y="0"/>
                  </a:moveTo>
                  <a:cubicBezTo>
                    <a:pt x="453" y="0"/>
                    <a:pt x="1" y="477"/>
                    <a:pt x="1" y="1024"/>
                  </a:cubicBezTo>
                  <a:cubicBezTo>
                    <a:pt x="1" y="1572"/>
                    <a:pt x="453" y="2024"/>
                    <a:pt x="1001" y="2024"/>
                  </a:cubicBezTo>
                  <a:cubicBezTo>
                    <a:pt x="1548" y="2024"/>
                    <a:pt x="2025" y="1572"/>
                    <a:pt x="2025" y="1024"/>
                  </a:cubicBezTo>
                  <a:cubicBezTo>
                    <a:pt x="2025" y="477"/>
                    <a:pt x="1548" y="0"/>
                    <a:pt x="100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53"/>
            <p:cNvSpPr/>
            <p:nvPr/>
          </p:nvSpPr>
          <p:spPr>
            <a:xfrm>
              <a:off x="3719779" y="3240768"/>
              <a:ext cx="60405" cy="60375"/>
            </a:xfrm>
            <a:custGeom>
              <a:rect b="b" l="l" r="r" t="t"/>
              <a:pathLst>
                <a:path extrusionOk="0" h="2025" w="2026">
                  <a:moveTo>
                    <a:pt x="1025" y="0"/>
                  </a:moveTo>
                  <a:cubicBezTo>
                    <a:pt x="453" y="0"/>
                    <a:pt x="1" y="477"/>
                    <a:pt x="1" y="1024"/>
                  </a:cubicBezTo>
                  <a:cubicBezTo>
                    <a:pt x="1" y="1572"/>
                    <a:pt x="453" y="2024"/>
                    <a:pt x="1025" y="2024"/>
                  </a:cubicBezTo>
                  <a:cubicBezTo>
                    <a:pt x="1573" y="2024"/>
                    <a:pt x="2025" y="1572"/>
                    <a:pt x="2025" y="1024"/>
                  </a:cubicBezTo>
                  <a:cubicBezTo>
                    <a:pt x="2025" y="477"/>
                    <a:pt x="1573" y="0"/>
                    <a:pt x="102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53"/>
            <p:cNvSpPr/>
            <p:nvPr/>
          </p:nvSpPr>
          <p:spPr>
            <a:xfrm>
              <a:off x="3920019" y="3041244"/>
              <a:ext cx="60375" cy="60375"/>
            </a:xfrm>
            <a:custGeom>
              <a:rect b="b" l="l" r="r" t="t"/>
              <a:pathLst>
                <a:path extrusionOk="0" h="2025" w="2025">
                  <a:moveTo>
                    <a:pt x="1001" y="0"/>
                  </a:moveTo>
                  <a:cubicBezTo>
                    <a:pt x="453" y="0"/>
                    <a:pt x="1" y="453"/>
                    <a:pt x="1" y="1024"/>
                  </a:cubicBezTo>
                  <a:cubicBezTo>
                    <a:pt x="1" y="1572"/>
                    <a:pt x="453" y="2025"/>
                    <a:pt x="1001" y="2025"/>
                  </a:cubicBezTo>
                  <a:cubicBezTo>
                    <a:pt x="1548" y="2025"/>
                    <a:pt x="2025" y="1572"/>
                    <a:pt x="2025" y="1024"/>
                  </a:cubicBezTo>
                  <a:cubicBezTo>
                    <a:pt x="2025" y="453"/>
                    <a:pt x="1548" y="0"/>
                    <a:pt x="100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53"/>
            <p:cNvSpPr/>
            <p:nvPr/>
          </p:nvSpPr>
          <p:spPr>
            <a:xfrm>
              <a:off x="3825594" y="3002186"/>
              <a:ext cx="55396" cy="58974"/>
            </a:xfrm>
            <a:custGeom>
              <a:rect b="b" l="l" r="r" t="t"/>
              <a:pathLst>
                <a:path extrusionOk="0" h="1978" w="1858">
                  <a:moveTo>
                    <a:pt x="1215" y="1"/>
                  </a:moveTo>
                  <a:lnTo>
                    <a:pt x="1215" y="1"/>
                  </a:lnTo>
                  <a:cubicBezTo>
                    <a:pt x="1334" y="191"/>
                    <a:pt x="1429" y="405"/>
                    <a:pt x="1429" y="644"/>
                  </a:cubicBezTo>
                  <a:cubicBezTo>
                    <a:pt x="1429" y="1239"/>
                    <a:pt x="977" y="1668"/>
                    <a:pt x="429" y="1668"/>
                  </a:cubicBezTo>
                  <a:cubicBezTo>
                    <a:pt x="262" y="1668"/>
                    <a:pt x="119" y="1644"/>
                    <a:pt x="0" y="1596"/>
                  </a:cubicBezTo>
                  <a:lnTo>
                    <a:pt x="0" y="1596"/>
                  </a:lnTo>
                  <a:cubicBezTo>
                    <a:pt x="191" y="1834"/>
                    <a:pt x="477" y="1977"/>
                    <a:pt x="810" y="1977"/>
                  </a:cubicBezTo>
                  <a:cubicBezTo>
                    <a:pt x="1405" y="1977"/>
                    <a:pt x="1858" y="1525"/>
                    <a:pt x="1858" y="953"/>
                  </a:cubicBezTo>
                  <a:cubicBezTo>
                    <a:pt x="1858" y="548"/>
                    <a:pt x="1572" y="191"/>
                    <a:pt x="121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53"/>
            <p:cNvSpPr/>
            <p:nvPr/>
          </p:nvSpPr>
          <p:spPr>
            <a:xfrm>
              <a:off x="3825594" y="3285491"/>
              <a:ext cx="55396" cy="58974"/>
            </a:xfrm>
            <a:custGeom>
              <a:rect b="b" l="l" r="r" t="t"/>
              <a:pathLst>
                <a:path extrusionOk="0" h="1978" w="1858">
                  <a:moveTo>
                    <a:pt x="1215" y="1"/>
                  </a:moveTo>
                  <a:lnTo>
                    <a:pt x="1215" y="1"/>
                  </a:lnTo>
                  <a:cubicBezTo>
                    <a:pt x="1334" y="191"/>
                    <a:pt x="1429" y="382"/>
                    <a:pt x="1429" y="620"/>
                  </a:cubicBezTo>
                  <a:cubicBezTo>
                    <a:pt x="1429" y="1215"/>
                    <a:pt x="977" y="1668"/>
                    <a:pt x="429" y="1668"/>
                  </a:cubicBezTo>
                  <a:cubicBezTo>
                    <a:pt x="262" y="1668"/>
                    <a:pt x="119" y="1644"/>
                    <a:pt x="0" y="1572"/>
                  </a:cubicBezTo>
                  <a:lnTo>
                    <a:pt x="0" y="1572"/>
                  </a:lnTo>
                  <a:cubicBezTo>
                    <a:pt x="191" y="1810"/>
                    <a:pt x="477" y="1977"/>
                    <a:pt x="810" y="1977"/>
                  </a:cubicBezTo>
                  <a:cubicBezTo>
                    <a:pt x="1405" y="1977"/>
                    <a:pt x="1858" y="1501"/>
                    <a:pt x="1858" y="929"/>
                  </a:cubicBezTo>
                  <a:cubicBezTo>
                    <a:pt x="1858" y="501"/>
                    <a:pt x="1572" y="120"/>
                    <a:pt x="121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53"/>
            <p:cNvSpPr/>
            <p:nvPr/>
          </p:nvSpPr>
          <p:spPr>
            <a:xfrm>
              <a:off x="3684984" y="3145627"/>
              <a:ext cx="54711" cy="57543"/>
            </a:xfrm>
            <a:custGeom>
              <a:rect b="b" l="l" r="r" t="t"/>
              <a:pathLst>
                <a:path extrusionOk="0" h="1930" w="1835">
                  <a:moveTo>
                    <a:pt x="1263" y="0"/>
                  </a:moveTo>
                  <a:cubicBezTo>
                    <a:pt x="1382" y="167"/>
                    <a:pt x="1477" y="381"/>
                    <a:pt x="1477" y="619"/>
                  </a:cubicBezTo>
                  <a:cubicBezTo>
                    <a:pt x="1477" y="1191"/>
                    <a:pt x="1001" y="1620"/>
                    <a:pt x="430" y="1620"/>
                  </a:cubicBezTo>
                  <a:cubicBezTo>
                    <a:pt x="287" y="1620"/>
                    <a:pt x="144" y="1596"/>
                    <a:pt x="1" y="1548"/>
                  </a:cubicBezTo>
                  <a:lnTo>
                    <a:pt x="1" y="1548"/>
                  </a:lnTo>
                  <a:cubicBezTo>
                    <a:pt x="191" y="1786"/>
                    <a:pt x="501" y="1929"/>
                    <a:pt x="811" y="1929"/>
                  </a:cubicBezTo>
                  <a:cubicBezTo>
                    <a:pt x="1382" y="1929"/>
                    <a:pt x="1835" y="1453"/>
                    <a:pt x="1835" y="881"/>
                  </a:cubicBezTo>
                  <a:cubicBezTo>
                    <a:pt x="1835" y="476"/>
                    <a:pt x="1573" y="119"/>
                    <a:pt x="126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53"/>
            <p:cNvSpPr/>
            <p:nvPr/>
          </p:nvSpPr>
          <p:spPr>
            <a:xfrm>
              <a:off x="3967604" y="3145627"/>
              <a:ext cx="53965" cy="57543"/>
            </a:xfrm>
            <a:custGeom>
              <a:rect b="b" l="l" r="r" t="t"/>
              <a:pathLst>
                <a:path extrusionOk="0" h="1930" w="1810">
                  <a:moveTo>
                    <a:pt x="1215" y="0"/>
                  </a:moveTo>
                  <a:lnTo>
                    <a:pt x="1215" y="0"/>
                  </a:lnTo>
                  <a:cubicBezTo>
                    <a:pt x="1334" y="167"/>
                    <a:pt x="1429" y="381"/>
                    <a:pt x="1429" y="619"/>
                  </a:cubicBezTo>
                  <a:cubicBezTo>
                    <a:pt x="1429" y="1191"/>
                    <a:pt x="977" y="1620"/>
                    <a:pt x="429" y="1620"/>
                  </a:cubicBezTo>
                  <a:cubicBezTo>
                    <a:pt x="262" y="1620"/>
                    <a:pt x="119" y="1596"/>
                    <a:pt x="0" y="1548"/>
                  </a:cubicBezTo>
                  <a:lnTo>
                    <a:pt x="0" y="1548"/>
                  </a:lnTo>
                  <a:cubicBezTo>
                    <a:pt x="191" y="1786"/>
                    <a:pt x="476" y="1929"/>
                    <a:pt x="810" y="1929"/>
                  </a:cubicBezTo>
                  <a:cubicBezTo>
                    <a:pt x="1381" y="1929"/>
                    <a:pt x="1810" y="1453"/>
                    <a:pt x="1810" y="881"/>
                  </a:cubicBezTo>
                  <a:cubicBezTo>
                    <a:pt x="1810" y="476"/>
                    <a:pt x="1548" y="119"/>
                    <a:pt x="1215"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53"/>
            <p:cNvSpPr/>
            <p:nvPr/>
          </p:nvSpPr>
          <p:spPr>
            <a:xfrm>
              <a:off x="3725474" y="3044792"/>
              <a:ext cx="58259" cy="57543"/>
            </a:xfrm>
            <a:custGeom>
              <a:rect b="b" l="l" r="r" t="t"/>
              <a:pathLst>
                <a:path extrusionOk="0" h="1930" w="1954">
                  <a:moveTo>
                    <a:pt x="1215" y="0"/>
                  </a:moveTo>
                  <a:lnTo>
                    <a:pt x="1215" y="0"/>
                  </a:lnTo>
                  <a:cubicBezTo>
                    <a:pt x="1525" y="405"/>
                    <a:pt x="1477" y="1001"/>
                    <a:pt x="1120" y="1358"/>
                  </a:cubicBezTo>
                  <a:cubicBezTo>
                    <a:pt x="935" y="1542"/>
                    <a:pt x="681" y="1648"/>
                    <a:pt x="422" y="1648"/>
                  </a:cubicBezTo>
                  <a:cubicBezTo>
                    <a:pt x="279" y="1648"/>
                    <a:pt x="135" y="1616"/>
                    <a:pt x="0" y="1548"/>
                  </a:cubicBezTo>
                  <a:lnTo>
                    <a:pt x="0" y="1548"/>
                  </a:lnTo>
                  <a:lnTo>
                    <a:pt x="96" y="1644"/>
                  </a:lnTo>
                  <a:cubicBezTo>
                    <a:pt x="298" y="1834"/>
                    <a:pt x="566" y="1929"/>
                    <a:pt x="831" y="1929"/>
                  </a:cubicBezTo>
                  <a:cubicBezTo>
                    <a:pt x="1096" y="1929"/>
                    <a:pt x="1358" y="1834"/>
                    <a:pt x="1548" y="1644"/>
                  </a:cubicBezTo>
                  <a:cubicBezTo>
                    <a:pt x="1953" y="1239"/>
                    <a:pt x="1953" y="572"/>
                    <a:pt x="1525" y="215"/>
                  </a:cubicBezTo>
                  <a:cubicBezTo>
                    <a:pt x="1429" y="120"/>
                    <a:pt x="1334" y="72"/>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53"/>
            <p:cNvSpPr/>
            <p:nvPr/>
          </p:nvSpPr>
          <p:spPr>
            <a:xfrm>
              <a:off x="3924998" y="3245032"/>
              <a:ext cx="58944" cy="57364"/>
            </a:xfrm>
            <a:custGeom>
              <a:rect b="b" l="l" r="r" t="t"/>
              <a:pathLst>
                <a:path extrusionOk="0" h="1924" w="1977">
                  <a:moveTo>
                    <a:pt x="1215" y="0"/>
                  </a:moveTo>
                  <a:cubicBezTo>
                    <a:pt x="1524" y="381"/>
                    <a:pt x="1501" y="977"/>
                    <a:pt x="1143" y="1334"/>
                  </a:cubicBezTo>
                  <a:cubicBezTo>
                    <a:pt x="937" y="1524"/>
                    <a:pt x="667" y="1630"/>
                    <a:pt x="397" y="1630"/>
                  </a:cubicBezTo>
                  <a:cubicBezTo>
                    <a:pt x="262" y="1630"/>
                    <a:pt x="127" y="1604"/>
                    <a:pt x="0" y="1548"/>
                  </a:cubicBezTo>
                  <a:lnTo>
                    <a:pt x="0" y="1548"/>
                  </a:lnTo>
                  <a:lnTo>
                    <a:pt x="96" y="1620"/>
                  </a:lnTo>
                  <a:cubicBezTo>
                    <a:pt x="298" y="1822"/>
                    <a:pt x="566" y="1923"/>
                    <a:pt x="831" y="1923"/>
                  </a:cubicBezTo>
                  <a:cubicBezTo>
                    <a:pt x="1096" y="1923"/>
                    <a:pt x="1358" y="1822"/>
                    <a:pt x="1548" y="1620"/>
                  </a:cubicBezTo>
                  <a:cubicBezTo>
                    <a:pt x="1977" y="1215"/>
                    <a:pt x="1977" y="548"/>
                    <a:pt x="1524" y="191"/>
                  </a:cubicBezTo>
                  <a:cubicBezTo>
                    <a:pt x="1429" y="119"/>
                    <a:pt x="1334" y="48"/>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53"/>
            <p:cNvSpPr/>
            <p:nvPr/>
          </p:nvSpPr>
          <p:spPr>
            <a:xfrm>
              <a:off x="3725474" y="3245032"/>
              <a:ext cx="58259" cy="57364"/>
            </a:xfrm>
            <a:custGeom>
              <a:rect b="b" l="l" r="r" t="t"/>
              <a:pathLst>
                <a:path extrusionOk="0" h="1924" w="1954">
                  <a:moveTo>
                    <a:pt x="1215" y="0"/>
                  </a:moveTo>
                  <a:lnTo>
                    <a:pt x="1215" y="0"/>
                  </a:lnTo>
                  <a:cubicBezTo>
                    <a:pt x="1525" y="381"/>
                    <a:pt x="1477" y="977"/>
                    <a:pt x="1120" y="1334"/>
                  </a:cubicBezTo>
                  <a:cubicBezTo>
                    <a:pt x="929" y="1524"/>
                    <a:pt x="665" y="1630"/>
                    <a:pt x="396" y="1630"/>
                  </a:cubicBezTo>
                  <a:cubicBezTo>
                    <a:pt x="262" y="1630"/>
                    <a:pt x="127" y="1604"/>
                    <a:pt x="0" y="1548"/>
                  </a:cubicBezTo>
                  <a:lnTo>
                    <a:pt x="0" y="1548"/>
                  </a:lnTo>
                  <a:lnTo>
                    <a:pt x="96" y="1620"/>
                  </a:lnTo>
                  <a:cubicBezTo>
                    <a:pt x="298" y="1822"/>
                    <a:pt x="566" y="1923"/>
                    <a:pt x="831" y="1923"/>
                  </a:cubicBezTo>
                  <a:cubicBezTo>
                    <a:pt x="1096" y="1923"/>
                    <a:pt x="1358" y="1822"/>
                    <a:pt x="1548" y="1620"/>
                  </a:cubicBezTo>
                  <a:cubicBezTo>
                    <a:pt x="1953" y="1215"/>
                    <a:pt x="1953" y="548"/>
                    <a:pt x="1525" y="191"/>
                  </a:cubicBezTo>
                  <a:cubicBezTo>
                    <a:pt x="1429" y="119"/>
                    <a:pt x="1334" y="48"/>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53"/>
            <p:cNvSpPr/>
            <p:nvPr/>
          </p:nvSpPr>
          <p:spPr>
            <a:xfrm>
              <a:off x="3924998" y="3044792"/>
              <a:ext cx="58944" cy="57543"/>
            </a:xfrm>
            <a:custGeom>
              <a:rect b="b" l="l" r="r" t="t"/>
              <a:pathLst>
                <a:path extrusionOk="0" h="1930" w="1977">
                  <a:moveTo>
                    <a:pt x="1215" y="0"/>
                  </a:moveTo>
                  <a:lnTo>
                    <a:pt x="1215" y="0"/>
                  </a:lnTo>
                  <a:cubicBezTo>
                    <a:pt x="1524" y="405"/>
                    <a:pt x="1501" y="1001"/>
                    <a:pt x="1143" y="1358"/>
                  </a:cubicBezTo>
                  <a:cubicBezTo>
                    <a:pt x="943" y="1542"/>
                    <a:pt x="684" y="1648"/>
                    <a:pt x="423" y="1648"/>
                  </a:cubicBezTo>
                  <a:cubicBezTo>
                    <a:pt x="279" y="1648"/>
                    <a:pt x="135" y="1616"/>
                    <a:pt x="0" y="1548"/>
                  </a:cubicBezTo>
                  <a:lnTo>
                    <a:pt x="0" y="1548"/>
                  </a:lnTo>
                  <a:lnTo>
                    <a:pt x="96" y="1644"/>
                  </a:lnTo>
                  <a:cubicBezTo>
                    <a:pt x="298" y="1834"/>
                    <a:pt x="566" y="1929"/>
                    <a:pt x="831" y="1929"/>
                  </a:cubicBezTo>
                  <a:cubicBezTo>
                    <a:pt x="1096" y="1929"/>
                    <a:pt x="1358" y="1834"/>
                    <a:pt x="1548" y="1644"/>
                  </a:cubicBezTo>
                  <a:cubicBezTo>
                    <a:pt x="1977" y="1239"/>
                    <a:pt x="1977" y="572"/>
                    <a:pt x="1524" y="215"/>
                  </a:cubicBezTo>
                  <a:cubicBezTo>
                    <a:pt x="1429" y="120"/>
                    <a:pt x="1334" y="72"/>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53"/>
            <p:cNvSpPr/>
            <p:nvPr/>
          </p:nvSpPr>
          <p:spPr>
            <a:xfrm>
              <a:off x="3780155" y="3103021"/>
              <a:ext cx="138461" cy="138491"/>
            </a:xfrm>
            <a:custGeom>
              <a:rect b="b" l="l" r="r" t="t"/>
              <a:pathLst>
                <a:path extrusionOk="0" h="4645" w="4644">
                  <a:moveTo>
                    <a:pt x="2334" y="0"/>
                  </a:moveTo>
                  <a:cubicBezTo>
                    <a:pt x="1048" y="0"/>
                    <a:pt x="0" y="1024"/>
                    <a:pt x="0" y="2310"/>
                  </a:cubicBezTo>
                  <a:cubicBezTo>
                    <a:pt x="0" y="3596"/>
                    <a:pt x="1048" y="4644"/>
                    <a:pt x="2334" y="4644"/>
                  </a:cubicBezTo>
                  <a:cubicBezTo>
                    <a:pt x="3620" y="4644"/>
                    <a:pt x="4644" y="3596"/>
                    <a:pt x="4644" y="2310"/>
                  </a:cubicBezTo>
                  <a:cubicBezTo>
                    <a:pt x="4644" y="1024"/>
                    <a:pt x="3620" y="0"/>
                    <a:pt x="233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53"/>
            <p:cNvSpPr/>
            <p:nvPr/>
          </p:nvSpPr>
          <p:spPr>
            <a:xfrm>
              <a:off x="3814950" y="3105854"/>
              <a:ext cx="105098" cy="135658"/>
            </a:xfrm>
            <a:custGeom>
              <a:rect b="b" l="l" r="r" t="t"/>
              <a:pathLst>
                <a:path extrusionOk="0" h="4550" w="3525">
                  <a:moveTo>
                    <a:pt x="1977" y="1"/>
                  </a:moveTo>
                  <a:lnTo>
                    <a:pt x="1977" y="1"/>
                  </a:lnTo>
                  <a:cubicBezTo>
                    <a:pt x="2643" y="405"/>
                    <a:pt x="3096" y="1144"/>
                    <a:pt x="3096" y="2001"/>
                  </a:cubicBezTo>
                  <a:cubicBezTo>
                    <a:pt x="3096" y="3287"/>
                    <a:pt x="2048" y="4335"/>
                    <a:pt x="786" y="4335"/>
                  </a:cubicBezTo>
                  <a:cubicBezTo>
                    <a:pt x="500" y="4335"/>
                    <a:pt x="238" y="4287"/>
                    <a:pt x="0" y="4216"/>
                  </a:cubicBezTo>
                  <a:lnTo>
                    <a:pt x="0" y="4216"/>
                  </a:lnTo>
                  <a:cubicBezTo>
                    <a:pt x="357" y="4430"/>
                    <a:pt x="738" y="4549"/>
                    <a:pt x="1191" y="4549"/>
                  </a:cubicBezTo>
                  <a:cubicBezTo>
                    <a:pt x="2477" y="4549"/>
                    <a:pt x="3525" y="3501"/>
                    <a:pt x="3525" y="2215"/>
                  </a:cubicBezTo>
                  <a:cubicBezTo>
                    <a:pt x="3525" y="1167"/>
                    <a:pt x="2858" y="310"/>
                    <a:pt x="197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53"/>
            <p:cNvSpPr/>
            <p:nvPr/>
          </p:nvSpPr>
          <p:spPr>
            <a:xfrm>
              <a:off x="3820614" y="3156271"/>
              <a:ext cx="60375" cy="10674"/>
            </a:xfrm>
            <a:custGeom>
              <a:rect b="b" l="l" r="r" t="t"/>
              <a:pathLst>
                <a:path extrusionOk="0" h="358" w="2025">
                  <a:moveTo>
                    <a:pt x="191" y="0"/>
                  </a:moveTo>
                  <a:cubicBezTo>
                    <a:pt x="120" y="0"/>
                    <a:pt x="48" y="48"/>
                    <a:pt x="24" y="143"/>
                  </a:cubicBezTo>
                  <a:cubicBezTo>
                    <a:pt x="1" y="262"/>
                    <a:pt x="72" y="358"/>
                    <a:pt x="191" y="358"/>
                  </a:cubicBezTo>
                  <a:lnTo>
                    <a:pt x="1810" y="358"/>
                  </a:lnTo>
                  <a:cubicBezTo>
                    <a:pt x="1929" y="358"/>
                    <a:pt x="2025" y="262"/>
                    <a:pt x="1977" y="143"/>
                  </a:cubicBezTo>
                  <a:cubicBezTo>
                    <a:pt x="1929" y="48"/>
                    <a:pt x="1858" y="0"/>
                    <a:pt x="1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53"/>
            <p:cNvSpPr/>
            <p:nvPr/>
          </p:nvSpPr>
          <p:spPr>
            <a:xfrm>
              <a:off x="3831974" y="3177560"/>
              <a:ext cx="35539" cy="10674"/>
            </a:xfrm>
            <a:custGeom>
              <a:rect b="b" l="l" r="r" t="t"/>
              <a:pathLst>
                <a:path extrusionOk="0" h="358" w="1192">
                  <a:moveTo>
                    <a:pt x="215" y="1"/>
                  </a:moveTo>
                  <a:cubicBezTo>
                    <a:pt x="96" y="1"/>
                    <a:pt x="1" y="72"/>
                    <a:pt x="24" y="191"/>
                  </a:cubicBezTo>
                  <a:cubicBezTo>
                    <a:pt x="48" y="287"/>
                    <a:pt x="120" y="358"/>
                    <a:pt x="215" y="358"/>
                  </a:cubicBezTo>
                  <a:lnTo>
                    <a:pt x="977" y="358"/>
                  </a:lnTo>
                  <a:cubicBezTo>
                    <a:pt x="1072" y="358"/>
                    <a:pt x="1120" y="287"/>
                    <a:pt x="1167" y="191"/>
                  </a:cubicBezTo>
                  <a:cubicBezTo>
                    <a:pt x="1191" y="72"/>
                    <a:pt x="1096" y="1"/>
                    <a:pt x="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53"/>
            <p:cNvSpPr/>
            <p:nvPr/>
          </p:nvSpPr>
          <p:spPr>
            <a:xfrm>
              <a:off x="3658717" y="2992943"/>
              <a:ext cx="368543" cy="354351"/>
            </a:xfrm>
            <a:custGeom>
              <a:rect b="b" l="l" r="r" t="t"/>
              <a:pathLst>
                <a:path extrusionOk="0" h="11885" w="12361">
                  <a:moveTo>
                    <a:pt x="6431" y="406"/>
                  </a:moveTo>
                  <a:cubicBezTo>
                    <a:pt x="6907" y="406"/>
                    <a:pt x="7288" y="787"/>
                    <a:pt x="7288" y="1263"/>
                  </a:cubicBezTo>
                  <a:cubicBezTo>
                    <a:pt x="7288" y="1739"/>
                    <a:pt x="6907" y="2144"/>
                    <a:pt x="6431" y="2144"/>
                  </a:cubicBezTo>
                  <a:cubicBezTo>
                    <a:pt x="5954" y="2144"/>
                    <a:pt x="5573" y="1739"/>
                    <a:pt x="5573" y="1263"/>
                  </a:cubicBezTo>
                  <a:cubicBezTo>
                    <a:pt x="5573" y="787"/>
                    <a:pt x="5954" y="406"/>
                    <a:pt x="6431" y="406"/>
                  </a:cubicBezTo>
                  <a:close/>
                  <a:moveTo>
                    <a:pt x="9741" y="1811"/>
                  </a:moveTo>
                  <a:cubicBezTo>
                    <a:pt x="9955" y="1811"/>
                    <a:pt x="10193" y="1906"/>
                    <a:pt x="10336" y="2049"/>
                  </a:cubicBezTo>
                  <a:cubicBezTo>
                    <a:pt x="10479" y="2192"/>
                    <a:pt x="10574" y="2430"/>
                    <a:pt x="10574" y="2644"/>
                  </a:cubicBezTo>
                  <a:cubicBezTo>
                    <a:pt x="10574" y="2859"/>
                    <a:pt x="10479" y="3097"/>
                    <a:pt x="10336" y="3240"/>
                  </a:cubicBezTo>
                  <a:cubicBezTo>
                    <a:pt x="10170" y="3407"/>
                    <a:pt x="9955" y="3490"/>
                    <a:pt x="9738" y="3490"/>
                  </a:cubicBezTo>
                  <a:cubicBezTo>
                    <a:pt x="9521" y="3490"/>
                    <a:pt x="9300" y="3407"/>
                    <a:pt x="9122" y="3240"/>
                  </a:cubicBezTo>
                  <a:cubicBezTo>
                    <a:pt x="8955" y="3097"/>
                    <a:pt x="8884" y="2859"/>
                    <a:pt x="8884" y="2644"/>
                  </a:cubicBezTo>
                  <a:cubicBezTo>
                    <a:pt x="8884" y="2430"/>
                    <a:pt x="9003" y="2192"/>
                    <a:pt x="9146" y="2049"/>
                  </a:cubicBezTo>
                  <a:cubicBezTo>
                    <a:pt x="9312" y="1859"/>
                    <a:pt x="9527" y="1811"/>
                    <a:pt x="9741" y="1811"/>
                  </a:cubicBezTo>
                  <a:close/>
                  <a:moveTo>
                    <a:pt x="3049" y="1835"/>
                  </a:moveTo>
                  <a:cubicBezTo>
                    <a:pt x="3240" y="1835"/>
                    <a:pt x="3478" y="1930"/>
                    <a:pt x="3644" y="2073"/>
                  </a:cubicBezTo>
                  <a:cubicBezTo>
                    <a:pt x="3787" y="2216"/>
                    <a:pt x="3883" y="2454"/>
                    <a:pt x="3883" y="2668"/>
                  </a:cubicBezTo>
                  <a:cubicBezTo>
                    <a:pt x="3883" y="2883"/>
                    <a:pt x="3835" y="3097"/>
                    <a:pt x="3668" y="3264"/>
                  </a:cubicBezTo>
                  <a:cubicBezTo>
                    <a:pt x="3502" y="3430"/>
                    <a:pt x="3287" y="3514"/>
                    <a:pt x="3070" y="3514"/>
                  </a:cubicBezTo>
                  <a:cubicBezTo>
                    <a:pt x="2853" y="3514"/>
                    <a:pt x="2632" y="3430"/>
                    <a:pt x="2454" y="3264"/>
                  </a:cubicBezTo>
                  <a:cubicBezTo>
                    <a:pt x="2287" y="3121"/>
                    <a:pt x="2216" y="2883"/>
                    <a:pt x="2216" y="2668"/>
                  </a:cubicBezTo>
                  <a:cubicBezTo>
                    <a:pt x="2216" y="2454"/>
                    <a:pt x="2287" y="2216"/>
                    <a:pt x="2454" y="2073"/>
                  </a:cubicBezTo>
                  <a:cubicBezTo>
                    <a:pt x="2620" y="1906"/>
                    <a:pt x="2835" y="1835"/>
                    <a:pt x="3049" y="1835"/>
                  </a:cubicBezTo>
                  <a:close/>
                  <a:moveTo>
                    <a:pt x="1668" y="5121"/>
                  </a:moveTo>
                  <a:cubicBezTo>
                    <a:pt x="2144" y="5121"/>
                    <a:pt x="2525" y="5502"/>
                    <a:pt x="2525" y="5978"/>
                  </a:cubicBezTo>
                  <a:cubicBezTo>
                    <a:pt x="2525" y="6479"/>
                    <a:pt x="2144" y="6836"/>
                    <a:pt x="1668" y="6836"/>
                  </a:cubicBezTo>
                  <a:cubicBezTo>
                    <a:pt x="1192" y="6836"/>
                    <a:pt x="811" y="6455"/>
                    <a:pt x="811" y="5978"/>
                  </a:cubicBezTo>
                  <a:cubicBezTo>
                    <a:pt x="811" y="5502"/>
                    <a:pt x="1192" y="5121"/>
                    <a:pt x="1668" y="5121"/>
                  </a:cubicBezTo>
                  <a:close/>
                  <a:moveTo>
                    <a:pt x="11146" y="5121"/>
                  </a:moveTo>
                  <a:cubicBezTo>
                    <a:pt x="11622" y="5121"/>
                    <a:pt x="12003" y="5502"/>
                    <a:pt x="12003" y="5978"/>
                  </a:cubicBezTo>
                  <a:cubicBezTo>
                    <a:pt x="12003" y="6455"/>
                    <a:pt x="11622" y="6836"/>
                    <a:pt x="11146" y="6836"/>
                  </a:cubicBezTo>
                  <a:cubicBezTo>
                    <a:pt x="10670" y="6836"/>
                    <a:pt x="10265" y="6455"/>
                    <a:pt x="10265" y="5978"/>
                  </a:cubicBezTo>
                  <a:cubicBezTo>
                    <a:pt x="10265" y="5502"/>
                    <a:pt x="10670" y="5121"/>
                    <a:pt x="11146" y="5121"/>
                  </a:cubicBezTo>
                  <a:close/>
                  <a:moveTo>
                    <a:pt x="3049" y="8503"/>
                  </a:moveTo>
                  <a:cubicBezTo>
                    <a:pt x="3240" y="8503"/>
                    <a:pt x="3478" y="8598"/>
                    <a:pt x="3644" y="8741"/>
                  </a:cubicBezTo>
                  <a:cubicBezTo>
                    <a:pt x="3787" y="8884"/>
                    <a:pt x="3883" y="9122"/>
                    <a:pt x="3883" y="9336"/>
                  </a:cubicBezTo>
                  <a:cubicBezTo>
                    <a:pt x="3883" y="9551"/>
                    <a:pt x="3835" y="9789"/>
                    <a:pt x="3668" y="9932"/>
                  </a:cubicBezTo>
                  <a:cubicBezTo>
                    <a:pt x="3502" y="10098"/>
                    <a:pt x="3287" y="10182"/>
                    <a:pt x="3070" y="10182"/>
                  </a:cubicBezTo>
                  <a:cubicBezTo>
                    <a:pt x="2853" y="10182"/>
                    <a:pt x="2632" y="10098"/>
                    <a:pt x="2454" y="9932"/>
                  </a:cubicBezTo>
                  <a:cubicBezTo>
                    <a:pt x="2287" y="9789"/>
                    <a:pt x="2216" y="9551"/>
                    <a:pt x="2216" y="9336"/>
                  </a:cubicBezTo>
                  <a:cubicBezTo>
                    <a:pt x="2216" y="9122"/>
                    <a:pt x="2287" y="8884"/>
                    <a:pt x="2454" y="8741"/>
                  </a:cubicBezTo>
                  <a:cubicBezTo>
                    <a:pt x="2620" y="8574"/>
                    <a:pt x="2835" y="8503"/>
                    <a:pt x="3049" y="8503"/>
                  </a:cubicBezTo>
                  <a:close/>
                  <a:moveTo>
                    <a:pt x="6407" y="9884"/>
                  </a:moveTo>
                  <a:cubicBezTo>
                    <a:pt x="6883" y="9884"/>
                    <a:pt x="7264" y="10265"/>
                    <a:pt x="7264" y="10741"/>
                  </a:cubicBezTo>
                  <a:cubicBezTo>
                    <a:pt x="7264" y="11218"/>
                    <a:pt x="6883" y="11599"/>
                    <a:pt x="6407" y="11599"/>
                  </a:cubicBezTo>
                  <a:cubicBezTo>
                    <a:pt x="5931" y="11599"/>
                    <a:pt x="5550" y="11218"/>
                    <a:pt x="5550" y="10741"/>
                  </a:cubicBezTo>
                  <a:cubicBezTo>
                    <a:pt x="5550" y="10265"/>
                    <a:pt x="5931" y="9884"/>
                    <a:pt x="6407" y="9884"/>
                  </a:cubicBezTo>
                  <a:close/>
                  <a:moveTo>
                    <a:pt x="6346" y="0"/>
                  </a:moveTo>
                  <a:cubicBezTo>
                    <a:pt x="5680" y="0"/>
                    <a:pt x="5145" y="543"/>
                    <a:pt x="5145" y="1216"/>
                  </a:cubicBezTo>
                  <a:cubicBezTo>
                    <a:pt x="5145" y="1811"/>
                    <a:pt x="5597" y="2311"/>
                    <a:pt x="6193" y="2406"/>
                  </a:cubicBezTo>
                  <a:lnTo>
                    <a:pt x="6193" y="3430"/>
                  </a:lnTo>
                  <a:cubicBezTo>
                    <a:pt x="5669" y="3478"/>
                    <a:pt x="5121" y="3716"/>
                    <a:pt x="4740" y="4026"/>
                  </a:cubicBezTo>
                  <a:lnTo>
                    <a:pt x="4002" y="3287"/>
                  </a:lnTo>
                  <a:cubicBezTo>
                    <a:pt x="4240" y="2954"/>
                    <a:pt x="4287" y="2549"/>
                    <a:pt x="4145" y="2121"/>
                  </a:cubicBezTo>
                  <a:cubicBezTo>
                    <a:pt x="3920" y="1629"/>
                    <a:pt x="3472" y="1386"/>
                    <a:pt x="3026" y="1386"/>
                  </a:cubicBezTo>
                  <a:cubicBezTo>
                    <a:pt x="2714" y="1386"/>
                    <a:pt x="2403" y="1505"/>
                    <a:pt x="2168" y="1739"/>
                  </a:cubicBezTo>
                  <a:cubicBezTo>
                    <a:pt x="1858" y="2073"/>
                    <a:pt x="1739" y="2573"/>
                    <a:pt x="1906" y="3049"/>
                  </a:cubicBezTo>
                  <a:cubicBezTo>
                    <a:pt x="2120" y="3549"/>
                    <a:pt x="2573" y="3788"/>
                    <a:pt x="3049" y="3788"/>
                  </a:cubicBezTo>
                  <a:cubicBezTo>
                    <a:pt x="3287" y="3788"/>
                    <a:pt x="3549" y="3716"/>
                    <a:pt x="3764" y="3549"/>
                  </a:cubicBezTo>
                  <a:lnTo>
                    <a:pt x="4502" y="4311"/>
                  </a:lnTo>
                  <a:cubicBezTo>
                    <a:pt x="4407" y="4383"/>
                    <a:pt x="4311" y="4502"/>
                    <a:pt x="4264" y="4621"/>
                  </a:cubicBezTo>
                  <a:cubicBezTo>
                    <a:pt x="4278" y="4752"/>
                    <a:pt x="4363" y="4811"/>
                    <a:pt x="4449" y="4811"/>
                  </a:cubicBezTo>
                  <a:cubicBezTo>
                    <a:pt x="4504" y="4811"/>
                    <a:pt x="4560" y="4787"/>
                    <a:pt x="4597" y="4740"/>
                  </a:cubicBezTo>
                  <a:cubicBezTo>
                    <a:pt x="4668" y="4621"/>
                    <a:pt x="4764" y="4502"/>
                    <a:pt x="4859" y="4431"/>
                  </a:cubicBezTo>
                  <a:cubicBezTo>
                    <a:pt x="5240" y="4026"/>
                    <a:pt x="5812" y="3788"/>
                    <a:pt x="6383" y="3788"/>
                  </a:cubicBezTo>
                  <a:cubicBezTo>
                    <a:pt x="8074" y="3788"/>
                    <a:pt x="9312" y="5764"/>
                    <a:pt x="7979" y="7526"/>
                  </a:cubicBezTo>
                  <a:lnTo>
                    <a:pt x="7955" y="7550"/>
                  </a:lnTo>
                  <a:cubicBezTo>
                    <a:pt x="7436" y="7943"/>
                    <a:pt x="6900" y="8113"/>
                    <a:pt x="6402" y="8113"/>
                  </a:cubicBezTo>
                  <a:cubicBezTo>
                    <a:pt x="5211" y="8113"/>
                    <a:pt x="4240" y="7140"/>
                    <a:pt x="4240" y="5931"/>
                  </a:cubicBezTo>
                  <a:cubicBezTo>
                    <a:pt x="4240" y="5764"/>
                    <a:pt x="4264" y="5550"/>
                    <a:pt x="4287" y="5383"/>
                  </a:cubicBezTo>
                  <a:cubicBezTo>
                    <a:pt x="4232" y="5283"/>
                    <a:pt x="4155" y="5240"/>
                    <a:pt x="4086" y="5240"/>
                  </a:cubicBezTo>
                  <a:cubicBezTo>
                    <a:pt x="4009" y="5240"/>
                    <a:pt x="3943" y="5295"/>
                    <a:pt x="3930" y="5383"/>
                  </a:cubicBezTo>
                  <a:cubicBezTo>
                    <a:pt x="3906" y="5502"/>
                    <a:pt x="3883" y="5645"/>
                    <a:pt x="3883" y="5764"/>
                  </a:cubicBezTo>
                  <a:lnTo>
                    <a:pt x="2835" y="5764"/>
                  </a:lnTo>
                  <a:cubicBezTo>
                    <a:pt x="2739" y="5169"/>
                    <a:pt x="2239" y="4716"/>
                    <a:pt x="1644" y="4716"/>
                  </a:cubicBezTo>
                  <a:cubicBezTo>
                    <a:pt x="691" y="4716"/>
                    <a:pt x="1" y="5788"/>
                    <a:pt x="739" y="6764"/>
                  </a:cubicBezTo>
                  <a:lnTo>
                    <a:pt x="787" y="6812"/>
                  </a:lnTo>
                  <a:cubicBezTo>
                    <a:pt x="1069" y="7020"/>
                    <a:pt x="1362" y="7110"/>
                    <a:pt x="1636" y="7110"/>
                  </a:cubicBezTo>
                  <a:cubicBezTo>
                    <a:pt x="2242" y="7110"/>
                    <a:pt x="2753" y="6671"/>
                    <a:pt x="2835" y="6098"/>
                  </a:cubicBezTo>
                  <a:lnTo>
                    <a:pt x="3883" y="6098"/>
                  </a:lnTo>
                  <a:cubicBezTo>
                    <a:pt x="3883" y="6098"/>
                    <a:pt x="4145" y="7169"/>
                    <a:pt x="4502" y="7574"/>
                  </a:cubicBezTo>
                  <a:lnTo>
                    <a:pt x="3764" y="8312"/>
                  </a:lnTo>
                  <a:cubicBezTo>
                    <a:pt x="3551" y="8153"/>
                    <a:pt x="3300" y="8074"/>
                    <a:pt x="3047" y="8074"/>
                  </a:cubicBezTo>
                  <a:cubicBezTo>
                    <a:pt x="2734" y="8074"/>
                    <a:pt x="2418" y="8194"/>
                    <a:pt x="2168" y="8431"/>
                  </a:cubicBezTo>
                  <a:cubicBezTo>
                    <a:pt x="1930" y="8669"/>
                    <a:pt x="1811" y="8979"/>
                    <a:pt x="1811" y="9312"/>
                  </a:cubicBezTo>
                  <a:cubicBezTo>
                    <a:pt x="1811" y="9622"/>
                    <a:pt x="1930" y="9932"/>
                    <a:pt x="2168" y="10170"/>
                  </a:cubicBezTo>
                  <a:cubicBezTo>
                    <a:pt x="2406" y="10408"/>
                    <a:pt x="2716" y="10527"/>
                    <a:pt x="3049" y="10527"/>
                  </a:cubicBezTo>
                  <a:cubicBezTo>
                    <a:pt x="3335" y="10527"/>
                    <a:pt x="3668" y="10408"/>
                    <a:pt x="3906" y="10170"/>
                  </a:cubicBezTo>
                  <a:cubicBezTo>
                    <a:pt x="4145" y="9932"/>
                    <a:pt x="4264" y="9622"/>
                    <a:pt x="4264" y="9312"/>
                  </a:cubicBezTo>
                  <a:cubicBezTo>
                    <a:pt x="4264" y="9027"/>
                    <a:pt x="4168" y="8789"/>
                    <a:pt x="4025" y="8598"/>
                  </a:cubicBezTo>
                  <a:lnTo>
                    <a:pt x="4764" y="7836"/>
                  </a:lnTo>
                  <a:cubicBezTo>
                    <a:pt x="5145" y="8193"/>
                    <a:pt x="5692" y="8408"/>
                    <a:pt x="6264" y="8479"/>
                  </a:cubicBezTo>
                  <a:lnTo>
                    <a:pt x="6264" y="9503"/>
                  </a:lnTo>
                  <a:cubicBezTo>
                    <a:pt x="5669" y="9598"/>
                    <a:pt x="5216" y="10098"/>
                    <a:pt x="5216" y="10694"/>
                  </a:cubicBezTo>
                  <a:cubicBezTo>
                    <a:pt x="5216" y="11360"/>
                    <a:pt x="5740" y="11884"/>
                    <a:pt x="6407" y="11884"/>
                  </a:cubicBezTo>
                  <a:cubicBezTo>
                    <a:pt x="7050" y="11884"/>
                    <a:pt x="7598" y="11360"/>
                    <a:pt x="7598" y="10694"/>
                  </a:cubicBezTo>
                  <a:cubicBezTo>
                    <a:pt x="7598" y="10098"/>
                    <a:pt x="7145" y="9598"/>
                    <a:pt x="6574" y="9503"/>
                  </a:cubicBezTo>
                  <a:lnTo>
                    <a:pt x="6574" y="8479"/>
                  </a:lnTo>
                  <a:cubicBezTo>
                    <a:pt x="7145" y="8431"/>
                    <a:pt x="7645" y="8193"/>
                    <a:pt x="8050" y="7836"/>
                  </a:cubicBezTo>
                  <a:lnTo>
                    <a:pt x="8788" y="8598"/>
                  </a:lnTo>
                  <a:cubicBezTo>
                    <a:pt x="8645" y="8789"/>
                    <a:pt x="8550" y="9027"/>
                    <a:pt x="8550" y="9312"/>
                  </a:cubicBezTo>
                  <a:cubicBezTo>
                    <a:pt x="8550" y="9622"/>
                    <a:pt x="8669" y="9932"/>
                    <a:pt x="8907" y="10170"/>
                  </a:cubicBezTo>
                  <a:cubicBezTo>
                    <a:pt x="9122" y="10384"/>
                    <a:pt x="9408" y="10503"/>
                    <a:pt x="9717" y="10527"/>
                  </a:cubicBezTo>
                  <a:lnTo>
                    <a:pt x="9765" y="10527"/>
                  </a:lnTo>
                  <a:cubicBezTo>
                    <a:pt x="10027" y="10527"/>
                    <a:pt x="10336" y="10432"/>
                    <a:pt x="10551" y="10265"/>
                  </a:cubicBezTo>
                  <a:cubicBezTo>
                    <a:pt x="10598" y="10194"/>
                    <a:pt x="10622" y="10075"/>
                    <a:pt x="10574" y="10027"/>
                  </a:cubicBezTo>
                  <a:cubicBezTo>
                    <a:pt x="10528" y="9981"/>
                    <a:pt x="10462" y="9954"/>
                    <a:pt x="10409" y="9954"/>
                  </a:cubicBezTo>
                  <a:cubicBezTo>
                    <a:pt x="10379" y="9954"/>
                    <a:pt x="10353" y="9962"/>
                    <a:pt x="10336" y="9979"/>
                  </a:cubicBezTo>
                  <a:cubicBezTo>
                    <a:pt x="10179" y="10125"/>
                    <a:pt x="9984" y="10197"/>
                    <a:pt x="9788" y="10197"/>
                  </a:cubicBezTo>
                  <a:cubicBezTo>
                    <a:pt x="9568" y="10197"/>
                    <a:pt x="9345" y="10108"/>
                    <a:pt x="9169" y="9932"/>
                  </a:cubicBezTo>
                  <a:cubicBezTo>
                    <a:pt x="9027" y="9789"/>
                    <a:pt x="8931" y="9551"/>
                    <a:pt x="8931" y="9336"/>
                  </a:cubicBezTo>
                  <a:cubicBezTo>
                    <a:pt x="8931" y="9122"/>
                    <a:pt x="9027" y="8884"/>
                    <a:pt x="9169" y="8741"/>
                  </a:cubicBezTo>
                  <a:cubicBezTo>
                    <a:pt x="9336" y="8574"/>
                    <a:pt x="9550" y="8491"/>
                    <a:pt x="9768" y="8491"/>
                  </a:cubicBezTo>
                  <a:cubicBezTo>
                    <a:pt x="9985" y="8491"/>
                    <a:pt x="10205" y="8574"/>
                    <a:pt x="10384" y="8741"/>
                  </a:cubicBezTo>
                  <a:cubicBezTo>
                    <a:pt x="10574" y="8908"/>
                    <a:pt x="10670" y="9193"/>
                    <a:pt x="10622" y="9432"/>
                  </a:cubicBezTo>
                  <a:cubicBezTo>
                    <a:pt x="10622" y="9503"/>
                    <a:pt x="10694" y="9598"/>
                    <a:pt x="10789" y="9598"/>
                  </a:cubicBezTo>
                  <a:cubicBezTo>
                    <a:pt x="10860" y="9598"/>
                    <a:pt x="10955" y="9551"/>
                    <a:pt x="10955" y="9455"/>
                  </a:cubicBezTo>
                  <a:cubicBezTo>
                    <a:pt x="10979" y="9098"/>
                    <a:pt x="10860" y="8741"/>
                    <a:pt x="10598" y="8479"/>
                  </a:cubicBezTo>
                  <a:cubicBezTo>
                    <a:pt x="10374" y="8242"/>
                    <a:pt x="10063" y="8121"/>
                    <a:pt x="9749" y="8121"/>
                  </a:cubicBezTo>
                  <a:cubicBezTo>
                    <a:pt x="9495" y="8121"/>
                    <a:pt x="9239" y="8200"/>
                    <a:pt x="9027" y="8360"/>
                  </a:cubicBezTo>
                  <a:lnTo>
                    <a:pt x="8288" y="7598"/>
                  </a:lnTo>
                  <a:cubicBezTo>
                    <a:pt x="8645" y="7217"/>
                    <a:pt x="8836" y="6693"/>
                    <a:pt x="8907" y="6121"/>
                  </a:cubicBezTo>
                  <a:lnTo>
                    <a:pt x="9955" y="6121"/>
                  </a:lnTo>
                  <a:cubicBezTo>
                    <a:pt x="10027" y="6717"/>
                    <a:pt x="10551" y="7169"/>
                    <a:pt x="11146" y="7169"/>
                  </a:cubicBezTo>
                  <a:cubicBezTo>
                    <a:pt x="11789" y="7169"/>
                    <a:pt x="12337" y="6621"/>
                    <a:pt x="12337" y="5978"/>
                  </a:cubicBezTo>
                  <a:cubicBezTo>
                    <a:pt x="12361" y="5312"/>
                    <a:pt x="11813" y="4788"/>
                    <a:pt x="11146" y="4788"/>
                  </a:cubicBezTo>
                  <a:cubicBezTo>
                    <a:pt x="10551" y="4788"/>
                    <a:pt x="9955" y="5836"/>
                    <a:pt x="9955" y="5836"/>
                  </a:cubicBezTo>
                  <a:lnTo>
                    <a:pt x="8907" y="5836"/>
                  </a:lnTo>
                  <a:cubicBezTo>
                    <a:pt x="8884" y="5264"/>
                    <a:pt x="8645" y="4764"/>
                    <a:pt x="8288" y="4335"/>
                  </a:cubicBezTo>
                  <a:lnTo>
                    <a:pt x="9027" y="3597"/>
                  </a:lnTo>
                  <a:cubicBezTo>
                    <a:pt x="9241" y="3740"/>
                    <a:pt x="9503" y="3835"/>
                    <a:pt x="9741" y="3835"/>
                  </a:cubicBezTo>
                  <a:cubicBezTo>
                    <a:pt x="10027" y="3835"/>
                    <a:pt x="10360" y="3716"/>
                    <a:pt x="10598" y="3478"/>
                  </a:cubicBezTo>
                  <a:cubicBezTo>
                    <a:pt x="10860" y="3192"/>
                    <a:pt x="10979" y="2811"/>
                    <a:pt x="10932" y="2430"/>
                  </a:cubicBezTo>
                  <a:cubicBezTo>
                    <a:pt x="10908" y="2240"/>
                    <a:pt x="10836" y="2073"/>
                    <a:pt x="10717" y="1930"/>
                  </a:cubicBezTo>
                  <a:cubicBezTo>
                    <a:pt x="10472" y="1582"/>
                    <a:pt x="10108" y="1415"/>
                    <a:pt x="9743" y="1415"/>
                  </a:cubicBezTo>
                  <a:cubicBezTo>
                    <a:pt x="9434" y="1415"/>
                    <a:pt x="9124" y="1534"/>
                    <a:pt x="8884" y="1763"/>
                  </a:cubicBezTo>
                  <a:cubicBezTo>
                    <a:pt x="8645" y="2001"/>
                    <a:pt x="8526" y="2311"/>
                    <a:pt x="8526" y="2644"/>
                  </a:cubicBezTo>
                  <a:cubicBezTo>
                    <a:pt x="8526" y="2906"/>
                    <a:pt x="8598" y="3145"/>
                    <a:pt x="8765" y="3359"/>
                  </a:cubicBezTo>
                  <a:lnTo>
                    <a:pt x="8002" y="4097"/>
                  </a:lnTo>
                  <a:cubicBezTo>
                    <a:pt x="7621" y="3740"/>
                    <a:pt x="7098" y="3526"/>
                    <a:pt x="6526" y="3478"/>
                  </a:cubicBezTo>
                  <a:lnTo>
                    <a:pt x="6526" y="2406"/>
                  </a:lnTo>
                  <a:cubicBezTo>
                    <a:pt x="7359" y="2287"/>
                    <a:pt x="7931" y="1263"/>
                    <a:pt x="7240" y="334"/>
                  </a:cubicBezTo>
                  <a:lnTo>
                    <a:pt x="7217" y="311"/>
                  </a:lnTo>
                  <a:cubicBezTo>
                    <a:pt x="6923" y="94"/>
                    <a:pt x="6623" y="0"/>
                    <a:pt x="634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9" name="Google Shape;4019;p53"/>
          <p:cNvGrpSpPr/>
          <p:nvPr/>
        </p:nvGrpSpPr>
        <p:grpSpPr>
          <a:xfrm>
            <a:off x="4022564" y="2995090"/>
            <a:ext cx="353606" cy="351489"/>
            <a:chOff x="4365452" y="2995090"/>
            <a:chExt cx="353606" cy="351489"/>
          </a:xfrm>
        </p:grpSpPr>
        <p:sp>
          <p:nvSpPr>
            <p:cNvPr id="4020" name="Google Shape;4020;p53"/>
            <p:cNvSpPr/>
            <p:nvPr/>
          </p:nvSpPr>
          <p:spPr>
            <a:xfrm>
              <a:off x="4371117" y="3172610"/>
              <a:ext cx="171854" cy="170423"/>
            </a:xfrm>
            <a:custGeom>
              <a:rect b="b" l="l" r="r" t="t"/>
              <a:pathLst>
                <a:path extrusionOk="0" h="5716" w="5764">
                  <a:moveTo>
                    <a:pt x="1" y="0"/>
                  </a:moveTo>
                  <a:lnTo>
                    <a:pt x="1" y="5287"/>
                  </a:lnTo>
                  <a:cubicBezTo>
                    <a:pt x="1" y="5549"/>
                    <a:pt x="215" y="5716"/>
                    <a:pt x="453" y="5716"/>
                  </a:cubicBezTo>
                  <a:lnTo>
                    <a:pt x="5764" y="5716"/>
                  </a:lnTo>
                  <a:lnTo>
                    <a:pt x="5764" y="4025"/>
                  </a:lnTo>
                  <a:lnTo>
                    <a:pt x="5764" y="2834"/>
                  </a:lnTo>
                  <a:lnTo>
                    <a:pt x="5764" y="453"/>
                  </a:lnTo>
                  <a:cubicBezTo>
                    <a:pt x="5764" y="191"/>
                    <a:pt x="5549" y="0"/>
                    <a:pt x="531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53"/>
            <p:cNvSpPr/>
            <p:nvPr/>
          </p:nvSpPr>
          <p:spPr>
            <a:xfrm>
              <a:off x="4370401" y="3001470"/>
              <a:ext cx="171854" cy="193529"/>
            </a:xfrm>
            <a:custGeom>
              <a:rect b="b" l="l" r="r" t="t"/>
              <a:pathLst>
                <a:path extrusionOk="0" h="6491" w="5764">
                  <a:moveTo>
                    <a:pt x="477" y="1"/>
                  </a:moveTo>
                  <a:cubicBezTo>
                    <a:pt x="215" y="1"/>
                    <a:pt x="1" y="215"/>
                    <a:pt x="1" y="453"/>
                  </a:cubicBezTo>
                  <a:lnTo>
                    <a:pt x="1" y="5716"/>
                  </a:lnTo>
                  <a:lnTo>
                    <a:pt x="1739" y="5716"/>
                  </a:lnTo>
                  <a:lnTo>
                    <a:pt x="2263" y="6455"/>
                  </a:lnTo>
                  <a:cubicBezTo>
                    <a:pt x="2275" y="6478"/>
                    <a:pt x="2299" y="6490"/>
                    <a:pt x="2323" y="6490"/>
                  </a:cubicBezTo>
                  <a:cubicBezTo>
                    <a:pt x="2347" y="6490"/>
                    <a:pt x="2370" y="6478"/>
                    <a:pt x="2382" y="6455"/>
                  </a:cubicBezTo>
                  <a:lnTo>
                    <a:pt x="2930" y="5716"/>
                  </a:lnTo>
                  <a:lnTo>
                    <a:pt x="5335" y="5716"/>
                  </a:lnTo>
                  <a:cubicBezTo>
                    <a:pt x="5597" y="5716"/>
                    <a:pt x="5764" y="5502"/>
                    <a:pt x="5764" y="5264"/>
                  </a:cubicBezTo>
                  <a:lnTo>
                    <a:pt x="5764" y="1"/>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53"/>
            <p:cNvSpPr/>
            <p:nvPr/>
          </p:nvSpPr>
          <p:spPr>
            <a:xfrm>
              <a:off x="4518822" y="3001470"/>
              <a:ext cx="195258" cy="170452"/>
            </a:xfrm>
            <a:custGeom>
              <a:rect b="b" l="l" r="r" t="t"/>
              <a:pathLst>
                <a:path extrusionOk="0" h="5717" w="6549">
                  <a:moveTo>
                    <a:pt x="762" y="1"/>
                  </a:moveTo>
                  <a:lnTo>
                    <a:pt x="762" y="1692"/>
                  </a:lnTo>
                  <a:lnTo>
                    <a:pt x="24" y="2239"/>
                  </a:lnTo>
                  <a:cubicBezTo>
                    <a:pt x="0" y="2263"/>
                    <a:pt x="0" y="2335"/>
                    <a:pt x="24" y="2358"/>
                  </a:cubicBezTo>
                  <a:lnTo>
                    <a:pt x="762" y="2882"/>
                  </a:lnTo>
                  <a:lnTo>
                    <a:pt x="762" y="5264"/>
                  </a:lnTo>
                  <a:cubicBezTo>
                    <a:pt x="762" y="5550"/>
                    <a:pt x="976" y="5716"/>
                    <a:pt x="1215" y="5716"/>
                  </a:cubicBezTo>
                  <a:lnTo>
                    <a:pt x="6525" y="5716"/>
                  </a:lnTo>
                  <a:lnTo>
                    <a:pt x="6525" y="453"/>
                  </a:lnTo>
                  <a:cubicBezTo>
                    <a:pt x="6549" y="215"/>
                    <a:pt x="6335" y="1"/>
                    <a:pt x="607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53"/>
            <p:cNvSpPr/>
            <p:nvPr/>
          </p:nvSpPr>
          <p:spPr>
            <a:xfrm>
              <a:off x="4685669" y="3001470"/>
              <a:ext cx="28414" cy="170452"/>
            </a:xfrm>
            <a:custGeom>
              <a:rect b="b" l="l" r="r" t="t"/>
              <a:pathLst>
                <a:path extrusionOk="0" h="5717" w="953">
                  <a:moveTo>
                    <a:pt x="0" y="1"/>
                  </a:moveTo>
                  <a:cubicBezTo>
                    <a:pt x="262" y="1"/>
                    <a:pt x="477" y="191"/>
                    <a:pt x="477" y="453"/>
                  </a:cubicBezTo>
                  <a:lnTo>
                    <a:pt x="477" y="5716"/>
                  </a:lnTo>
                  <a:lnTo>
                    <a:pt x="953" y="5716"/>
                  </a:lnTo>
                  <a:lnTo>
                    <a:pt x="953" y="453"/>
                  </a:lnTo>
                  <a:cubicBezTo>
                    <a:pt x="953" y="215"/>
                    <a:pt x="739"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53"/>
            <p:cNvSpPr/>
            <p:nvPr/>
          </p:nvSpPr>
          <p:spPr>
            <a:xfrm>
              <a:off x="4540826" y="3149354"/>
              <a:ext cx="171138" cy="192963"/>
            </a:xfrm>
            <a:custGeom>
              <a:rect b="b" l="l" r="r" t="t"/>
              <a:pathLst>
                <a:path extrusionOk="0" h="6472" w="5740">
                  <a:moveTo>
                    <a:pt x="3456" y="0"/>
                  </a:moveTo>
                  <a:cubicBezTo>
                    <a:pt x="3436" y="0"/>
                    <a:pt x="3418" y="6"/>
                    <a:pt x="3406" y="18"/>
                  </a:cubicBezTo>
                  <a:lnTo>
                    <a:pt x="2858" y="756"/>
                  </a:lnTo>
                  <a:lnTo>
                    <a:pt x="453" y="756"/>
                  </a:lnTo>
                  <a:cubicBezTo>
                    <a:pt x="191" y="756"/>
                    <a:pt x="0" y="971"/>
                    <a:pt x="0" y="1209"/>
                  </a:cubicBezTo>
                  <a:lnTo>
                    <a:pt x="0" y="6472"/>
                  </a:lnTo>
                  <a:lnTo>
                    <a:pt x="5311" y="6472"/>
                  </a:lnTo>
                  <a:cubicBezTo>
                    <a:pt x="5573" y="6472"/>
                    <a:pt x="5740" y="6257"/>
                    <a:pt x="5740" y="6019"/>
                  </a:cubicBezTo>
                  <a:lnTo>
                    <a:pt x="5740" y="756"/>
                  </a:lnTo>
                  <a:lnTo>
                    <a:pt x="4049" y="756"/>
                  </a:lnTo>
                  <a:lnTo>
                    <a:pt x="3525" y="18"/>
                  </a:lnTo>
                  <a:cubicBezTo>
                    <a:pt x="3501" y="6"/>
                    <a:pt x="3477" y="0"/>
                    <a:pt x="345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53"/>
            <p:cNvSpPr/>
            <p:nvPr/>
          </p:nvSpPr>
          <p:spPr>
            <a:xfrm>
              <a:off x="4686384" y="3171895"/>
              <a:ext cx="27698" cy="170423"/>
            </a:xfrm>
            <a:custGeom>
              <a:rect b="b" l="l" r="r" t="t"/>
              <a:pathLst>
                <a:path extrusionOk="0" h="5716" w="929">
                  <a:moveTo>
                    <a:pt x="477" y="0"/>
                  </a:moveTo>
                  <a:lnTo>
                    <a:pt x="477" y="5263"/>
                  </a:lnTo>
                  <a:cubicBezTo>
                    <a:pt x="477" y="5501"/>
                    <a:pt x="262" y="5716"/>
                    <a:pt x="0" y="5716"/>
                  </a:cubicBezTo>
                  <a:lnTo>
                    <a:pt x="477" y="5716"/>
                  </a:lnTo>
                  <a:cubicBezTo>
                    <a:pt x="715" y="5716"/>
                    <a:pt x="929" y="5549"/>
                    <a:pt x="929" y="5263"/>
                  </a:cubicBezTo>
                  <a:lnTo>
                    <a:pt x="929"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53"/>
            <p:cNvSpPr/>
            <p:nvPr/>
          </p:nvSpPr>
          <p:spPr>
            <a:xfrm>
              <a:off x="4541541" y="3256391"/>
              <a:ext cx="23435" cy="35510"/>
            </a:xfrm>
            <a:custGeom>
              <a:rect b="b" l="l" r="r" t="t"/>
              <a:pathLst>
                <a:path extrusionOk="0" h="1191" w="786">
                  <a:moveTo>
                    <a:pt x="0" y="0"/>
                  </a:moveTo>
                  <a:lnTo>
                    <a:pt x="0" y="1191"/>
                  </a:lnTo>
                  <a:lnTo>
                    <a:pt x="762" y="643"/>
                  </a:lnTo>
                  <a:cubicBezTo>
                    <a:pt x="786" y="619"/>
                    <a:pt x="786" y="572"/>
                    <a:pt x="762" y="524"/>
                  </a:cubicBezTo>
                  <a:lnTo>
                    <a:pt x="0"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53"/>
            <p:cNvSpPr/>
            <p:nvPr/>
          </p:nvSpPr>
          <p:spPr>
            <a:xfrm>
              <a:off x="4488261" y="3118645"/>
              <a:ext cx="106559" cy="106529"/>
            </a:xfrm>
            <a:custGeom>
              <a:rect b="b" l="l" r="r" t="t"/>
              <a:pathLst>
                <a:path extrusionOk="0" h="3573" w="3574">
                  <a:moveTo>
                    <a:pt x="1787" y="0"/>
                  </a:moveTo>
                  <a:cubicBezTo>
                    <a:pt x="811" y="0"/>
                    <a:pt x="1" y="810"/>
                    <a:pt x="1" y="1786"/>
                  </a:cubicBezTo>
                  <a:cubicBezTo>
                    <a:pt x="1" y="2763"/>
                    <a:pt x="811" y="3572"/>
                    <a:pt x="1787" y="3572"/>
                  </a:cubicBezTo>
                  <a:cubicBezTo>
                    <a:pt x="2787" y="3572"/>
                    <a:pt x="3573" y="2763"/>
                    <a:pt x="3573" y="1786"/>
                  </a:cubicBezTo>
                  <a:cubicBezTo>
                    <a:pt x="3573" y="810"/>
                    <a:pt x="2787" y="0"/>
                    <a:pt x="1787"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53"/>
            <p:cNvSpPr/>
            <p:nvPr/>
          </p:nvSpPr>
          <p:spPr>
            <a:xfrm>
              <a:off x="4505316" y="3125025"/>
              <a:ext cx="89505" cy="100149"/>
            </a:xfrm>
            <a:custGeom>
              <a:rect b="b" l="l" r="r" t="t"/>
              <a:pathLst>
                <a:path extrusionOk="0" h="3359" w="3002">
                  <a:moveTo>
                    <a:pt x="2049" y="1"/>
                  </a:moveTo>
                  <a:lnTo>
                    <a:pt x="2049" y="1"/>
                  </a:lnTo>
                  <a:cubicBezTo>
                    <a:pt x="2406" y="334"/>
                    <a:pt x="2620" y="810"/>
                    <a:pt x="2620" y="1310"/>
                  </a:cubicBezTo>
                  <a:cubicBezTo>
                    <a:pt x="2620" y="2287"/>
                    <a:pt x="1810" y="3096"/>
                    <a:pt x="834" y="3096"/>
                  </a:cubicBezTo>
                  <a:cubicBezTo>
                    <a:pt x="548" y="3096"/>
                    <a:pt x="239" y="3001"/>
                    <a:pt x="1" y="2882"/>
                  </a:cubicBezTo>
                  <a:lnTo>
                    <a:pt x="1" y="2882"/>
                  </a:lnTo>
                  <a:cubicBezTo>
                    <a:pt x="334" y="3192"/>
                    <a:pt x="739" y="3358"/>
                    <a:pt x="1215" y="3358"/>
                  </a:cubicBezTo>
                  <a:cubicBezTo>
                    <a:pt x="2215" y="3358"/>
                    <a:pt x="3001" y="2549"/>
                    <a:pt x="3001" y="1572"/>
                  </a:cubicBezTo>
                  <a:cubicBezTo>
                    <a:pt x="3001" y="882"/>
                    <a:pt x="2620" y="262"/>
                    <a:pt x="2049"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53"/>
            <p:cNvSpPr/>
            <p:nvPr/>
          </p:nvSpPr>
          <p:spPr>
            <a:xfrm>
              <a:off x="4365452" y="2995090"/>
              <a:ext cx="353606" cy="351489"/>
            </a:xfrm>
            <a:custGeom>
              <a:rect b="b" l="l" r="r" t="t"/>
              <a:pathLst>
                <a:path extrusionOk="0" h="11789" w="11860">
                  <a:moveTo>
                    <a:pt x="11217" y="358"/>
                  </a:moveTo>
                  <a:cubicBezTo>
                    <a:pt x="11360" y="358"/>
                    <a:pt x="11502" y="477"/>
                    <a:pt x="11502" y="667"/>
                  </a:cubicBezTo>
                  <a:lnTo>
                    <a:pt x="11502" y="5764"/>
                  </a:lnTo>
                  <a:lnTo>
                    <a:pt x="10026" y="5764"/>
                  </a:lnTo>
                  <a:lnTo>
                    <a:pt x="9550" y="5073"/>
                  </a:lnTo>
                  <a:cubicBezTo>
                    <a:pt x="9478" y="5002"/>
                    <a:pt x="9431" y="4978"/>
                    <a:pt x="9335" y="4978"/>
                  </a:cubicBezTo>
                  <a:cubicBezTo>
                    <a:pt x="9240" y="4978"/>
                    <a:pt x="9192" y="5002"/>
                    <a:pt x="9121" y="5073"/>
                  </a:cubicBezTo>
                  <a:lnTo>
                    <a:pt x="8645" y="5764"/>
                  </a:lnTo>
                  <a:lnTo>
                    <a:pt x="7859" y="5764"/>
                  </a:lnTo>
                  <a:cubicBezTo>
                    <a:pt x="7764" y="4787"/>
                    <a:pt x="7025" y="4049"/>
                    <a:pt x="6073" y="3977"/>
                  </a:cubicBezTo>
                  <a:lnTo>
                    <a:pt x="6073" y="3073"/>
                  </a:lnTo>
                  <a:cubicBezTo>
                    <a:pt x="6073" y="3001"/>
                    <a:pt x="6025" y="2953"/>
                    <a:pt x="6001" y="2930"/>
                  </a:cubicBezTo>
                  <a:lnTo>
                    <a:pt x="5382" y="2477"/>
                  </a:lnTo>
                  <a:lnTo>
                    <a:pt x="6001" y="2025"/>
                  </a:lnTo>
                  <a:cubicBezTo>
                    <a:pt x="6073" y="2001"/>
                    <a:pt x="6073" y="1953"/>
                    <a:pt x="6073" y="1882"/>
                  </a:cubicBezTo>
                  <a:lnTo>
                    <a:pt x="6073" y="358"/>
                  </a:lnTo>
                  <a:close/>
                  <a:moveTo>
                    <a:pt x="5739" y="358"/>
                  </a:moveTo>
                  <a:lnTo>
                    <a:pt x="5739" y="1787"/>
                  </a:lnTo>
                  <a:lnTo>
                    <a:pt x="5049" y="2263"/>
                  </a:lnTo>
                  <a:cubicBezTo>
                    <a:pt x="5001" y="2334"/>
                    <a:pt x="4953" y="2382"/>
                    <a:pt x="4953" y="2477"/>
                  </a:cubicBezTo>
                  <a:cubicBezTo>
                    <a:pt x="4953" y="2572"/>
                    <a:pt x="5001" y="2620"/>
                    <a:pt x="5049" y="2692"/>
                  </a:cubicBezTo>
                  <a:lnTo>
                    <a:pt x="5739" y="3168"/>
                  </a:lnTo>
                  <a:lnTo>
                    <a:pt x="5739" y="3977"/>
                  </a:lnTo>
                  <a:cubicBezTo>
                    <a:pt x="5430" y="4001"/>
                    <a:pt x="5168" y="4097"/>
                    <a:pt x="4930" y="4239"/>
                  </a:cubicBezTo>
                  <a:cubicBezTo>
                    <a:pt x="4882" y="4263"/>
                    <a:pt x="4811" y="4359"/>
                    <a:pt x="4834" y="4454"/>
                  </a:cubicBezTo>
                  <a:cubicBezTo>
                    <a:pt x="4864" y="4528"/>
                    <a:pt x="4922" y="4565"/>
                    <a:pt x="4990" y="4565"/>
                  </a:cubicBezTo>
                  <a:cubicBezTo>
                    <a:pt x="5031" y="4565"/>
                    <a:pt x="5076" y="4552"/>
                    <a:pt x="5120" y="4525"/>
                  </a:cubicBezTo>
                  <a:cubicBezTo>
                    <a:pt x="5358" y="4382"/>
                    <a:pt x="5644" y="4335"/>
                    <a:pt x="5906" y="4335"/>
                  </a:cubicBezTo>
                  <a:cubicBezTo>
                    <a:pt x="6811" y="4335"/>
                    <a:pt x="7525" y="5049"/>
                    <a:pt x="7525" y="5930"/>
                  </a:cubicBezTo>
                  <a:cubicBezTo>
                    <a:pt x="7549" y="6788"/>
                    <a:pt x="6811" y="7550"/>
                    <a:pt x="5906" y="7550"/>
                  </a:cubicBezTo>
                  <a:cubicBezTo>
                    <a:pt x="5025" y="7550"/>
                    <a:pt x="4311" y="6835"/>
                    <a:pt x="4311" y="5930"/>
                  </a:cubicBezTo>
                  <a:cubicBezTo>
                    <a:pt x="4311" y="5597"/>
                    <a:pt x="4406" y="5311"/>
                    <a:pt x="4572" y="5049"/>
                  </a:cubicBezTo>
                  <a:cubicBezTo>
                    <a:pt x="4644" y="4978"/>
                    <a:pt x="4596" y="4859"/>
                    <a:pt x="4549" y="4811"/>
                  </a:cubicBezTo>
                  <a:cubicBezTo>
                    <a:pt x="4504" y="4778"/>
                    <a:pt x="4455" y="4760"/>
                    <a:pt x="4410" y="4760"/>
                  </a:cubicBezTo>
                  <a:cubicBezTo>
                    <a:pt x="4358" y="4760"/>
                    <a:pt x="4312" y="4784"/>
                    <a:pt x="4287" y="4835"/>
                  </a:cubicBezTo>
                  <a:cubicBezTo>
                    <a:pt x="4096" y="5097"/>
                    <a:pt x="3977" y="5430"/>
                    <a:pt x="3953" y="5764"/>
                  </a:cubicBezTo>
                  <a:lnTo>
                    <a:pt x="3048" y="5764"/>
                  </a:lnTo>
                  <a:cubicBezTo>
                    <a:pt x="3001" y="5764"/>
                    <a:pt x="2929" y="5787"/>
                    <a:pt x="2905" y="5811"/>
                  </a:cubicBezTo>
                  <a:lnTo>
                    <a:pt x="2453" y="6430"/>
                  </a:lnTo>
                  <a:lnTo>
                    <a:pt x="2024" y="5811"/>
                  </a:lnTo>
                  <a:cubicBezTo>
                    <a:pt x="1977" y="5764"/>
                    <a:pt x="1929" y="5764"/>
                    <a:pt x="1858" y="5764"/>
                  </a:cubicBezTo>
                  <a:lnTo>
                    <a:pt x="286" y="5764"/>
                  </a:lnTo>
                  <a:lnTo>
                    <a:pt x="286" y="667"/>
                  </a:lnTo>
                  <a:cubicBezTo>
                    <a:pt x="286" y="524"/>
                    <a:pt x="405" y="358"/>
                    <a:pt x="595" y="358"/>
                  </a:cubicBezTo>
                  <a:close/>
                  <a:moveTo>
                    <a:pt x="3977" y="6073"/>
                  </a:moveTo>
                  <a:cubicBezTo>
                    <a:pt x="4072" y="7026"/>
                    <a:pt x="4811" y="7788"/>
                    <a:pt x="5763" y="7859"/>
                  </a:cubicBezTo>
                  <a:lnTo>
                    <a:pt x="5763" y="8764"/>
                  </a:lnTo>
                  <a:cubicBezTo>
                    <a:pt x="5763" y="8812"/>
                    <a:pt x="5787" y="8883"/>
                    <a:pt x="5835" y="8907"/>
                  </a:cubicBezTo>
                  <a:lnTo>
                    <a:pt x="6454" y="9360"/>
                  </a:lnTo>
                  <a:lnTo>
                    <a:pt x="5835" y="9812"/>
                  </a:lnTo>
                  <a:cubicBezTo>
                    <a:pt x="5763" y="9836"/>
                    <a:pt x="5763" y="9883"/>
                    <a:pt x="5763" y="9955"/>
                  </a:cubicBezTo>
                  <a:lnTo>
                    <a:pt x="5763" y="11479"/>
                  </a:lnTo>
                  <a:lnTo>
                    <a:pt x="619" y="11479"/>
                  </a:lnTo>
                  <a:cubicBezTo>
                    <a:pt x="476" y="11479"/>
                    <a:pt x="310" y="11360"/>
                    <a:pt x="310" y="11169"/>
                  </a:cubicBezTo>
                  <a:lnTo>
                    <a:pt x="310" y="6073"/>
                  </a:lnTo>
                  <a:lnTo>
                    <a:pt x="1810" y="6073"/>
                  </a:lnTo>
                  <a:lnTo>
                    <a:pt x="2286" y="6764"/>
                  </a:lnTo>
                  <a:cubicBezTo>
                    <a:pt x="2334" y="6835"/>
                    <a:pt x="2405" y="6859"/>
                    <a:pt x="2501" y="6859"/>
                  </a:cubicBezTo>
                  <a:cubicBezTo>
                    <a:pt x="2572" y="6859"/>
                    <a:pt x="2643" y="6811"/>
                    <a:pt x="2691" y="6764"/>
                  </a:cubicBezTo>
                  <a:lnTo>
                    <a:pt x="3167" y="6073"/>
                  </a:lnTo>
                  <a:close/>
                  <a:moveTo>
                    <a:pt x="619" y="0"/>
                  </a:moveTo>
                  <a:cubicBezTo>
                    <a:pt x="262" y="0"/>
                    <a:pt x="0" y="310"/>
                    <a:pt x="0" y="643"/>
                  </a:cubicBezTo>
                  <a:lnTo>
                    <a:pt x="0" y="11622"/>
                  </a:lnTo>
                  <a:cubicBezTo>
                    <a:pt x="0" y="11717"/>
                    <a:pt x="72" y="11789"/>
                    <a:pt x="167" y="11789"/>
                  </a:cubicBezTo>
                  <a:lnTo>
                    <a:pt x="9312" y="11789"/>
                  </a:lnTo>
                  <a:cubicBezTo>
                    <a:pt x="9454" y="11646"/>
                    <a:pt x="9359" y="11479"/>
                    <a:pt x="9216" y="11479"/>
                  </a:cubicBezTo>
                  <a:lnTo>
                    <a:pt x="6097" y="11479"/>
                  </a:lnTo>
                  <a:lnTo>
                    <a:pt x="6097" y="10050"/>
                  </a:lnTo>
                  <a:lnTo>
                    <a:pt x="6787" y="9574"/>
                  </a:lnTo>
                  <a:cubicBezTo>
                    <a:pt x="6835" y="9502"/>
                    <a:pt x="6859" y="9455"/>
                    <a:pt x="6859" y="9360"/>
                  </a:cubicBezTo>
                  <a:cubicBezTo>
                    <a:pt x="6859" y="9264"/>
                    <a:pt x="6835" y="9217"/>
                    <a:pt x="6787" y="9145"/>
                  </a:cubicBezTo>
                  <a:lnTo>
                    <a:pt x="6097" y="8669"/>
                  </a:lnTo>
                  <a:lnTo>
                    <a:pt x="6097" y="7859"/>
                  </a:lnTo>
                  <a:cubicBezTo>
                    <a:pt x="7049" y="7764"/>
                    <a:pt x="7787" y="7026"/>
                    <a:pt x="7883" y="6073"/>
                  </a:cubicBezTo>
                  <a:lnTo>
                    <a:pt x="8764" y="6073"/>
                  </a:lnTo>
                  <a:cubicBezTo>
                    <a:pt x="8835" y="6073"/>
                    <a:pt x="8883" y="6049"/>
                    <a:pt x="8931" y="6026"/>
                  </a:cubicBezTo>
                  <a:lnTo>
                    <a:pt x="9359" y="5383"/>
                  </a:lnTo>
                  <a:lnTo>
                    <a:pt x="9812" y="6026"/>
                  </a:lnTo>
                  <a:cubicBezTo>
                    <a:pt x="9835" y="6073"/>
                    <a:pt x="9907" y="6073"/>
                    <a:pt x="9955" y="6073"/>
                  </a:cubicBezTo>
                  <a:lnTo>
                    <a:pt x="11550" y="6073"/>
                  </a:lnTo>
                  <a:lnTo>
                    <a:pt x="11550" y="11265"/>
                  </a:lnTo>
                  <a:cubicBezTo>
                    <a:pt x="11550" y="11336"/>
                    <a:pt x="11455" y="11431"/>
                    <a:pt x="11360" y="11431"/>
                  </a:cubicBezTo>
                  <a:lnTo>
                    <a:pt x="10026" y="11431"/>
                  </a:lnTo>
                  <a:cubicBezTo>
                    <a:pt x="10002" y="11431"/>
                    <a:pt x="9955" y="11431"/>
                    <a:pt x="9931" y="11455"/>
                  </a:cubicBezTo>
                  <a:cubicBezTo>
                    <a:pt x="9812" y="11622"/>
                    <a:pt x="9931" y="11765"/>
                    <a:pt x="10050" y="11765"/>
                  </a:cubicBezTo>
                  <a:lnTo>
                    <a:pt x="11241" y="11765"/>
                  </a:lnTo>
                  <a:cubicBezTo>
                    <a:pt x="11598" y="11765"/>
                    <a:pt x="11860" y="11455"/>
                    <a:pt x="11860" y="11146"/>
                  </a:cubicBezTo>
                  <a:lnTo>
                    <a:pt x="11860" y="596"/>
                  </a:lnTo>
                  <a:cubicBezTo>
                    <a:pt x="11836" y="310"/>
                    <a:pt x="11574" y="0"/>
                    <a:pt x="1121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53"/>
            <p:cNvSpPr/>
            <p:nvPr/>
          </p:nvSpPr>
          <p:spPr>
            <a:xfrm>
              <a:off x="4512412" y="3156271"/>
              <a:ext cx="59690" cy="10674"/>
            </a:xfrm>
            <a:custGeom>
              <a:rect b="b" l="l" r="r" t="t"/>
              <a:pathLst>
                <a:path extrusionOk="0" h="358" w="2002">
                  <a:moveTo>
                    <a:pt x="215" y="0"/>
                  </a:moveTo>
                  <a:cubicBezTo>
                    <a:pt x="120" y="0"/>
                    <a:pt x="72" y="48"/>
                    <a:pt x="24" y="143"/>
                  </a:cubicBezTo>
                  <a:cubicBezTo>
                    <a:pt x="1" y="262"/>
                    <a:pt x="96" y="358"/>
                    <a:pt x="215" y="358"/>
                  </a:cubicBezTo>
                  <a:lnTo>
                    <a:pt x="1787" y="358"/>
                  </a:lnTo>
                  <a:cubicBezTo>
                    <a:pt x="1882" y="358"/>
                    <a:pt x="1930" y="286"/>
                    <a:pt x="1953" y="191"/>
                  </a:cubicBezTo>
                  <a:cubicBezTo>
                    <a:pt x="2001" y="72"/>
                    <a:pt x="1906" y="0"/>
                    <a:pt x="1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53"/>
            <p:cNvSpPr/>
            <p:nvPr/>
          </p:nvSpPr>
          <p:spPr>
            <a:xfrm>
              <a:off x="4525203" y="3177560"/>
              <a:ext cx="34108" cy="10674"/>
            </a:xfrm>
            <a:custGeom>
              <a:rect b="b" l="l" r="r" t="t"/>
              <a:pathLst>
                <a:path extrusionOk="0" h="358" w="1144">
                  <a:moveTo>
                    <a:pt x="191" y="1"/>
                  </a:moveTo>
                  <a:cubicBezTo>
                    <a:pt x="119" y="1"/>
                    <a:pt x="48" y="48"/>
                    <a:pt x="24" y="144"/>
                  </a:cubicBezTo>
                  <a:cubicBezTo>
                    <a:pt x="0" y="263"/>
                    <a:pt x="72" y="358"/>
                    <a:pt x="191" y="358"/>
                  </a:cubicBezTo>
                  <a:lnTo>
                    <a:pt x="977" y="358"/>
                  </a:lnTo>
                  <a:cubicBezTo>
                    <a:pt x="1072" y="358"/>
                    <a:pt x="1120" y="287"/>
                    <a:pt x="1143" y="191"/>
                  </a:cubicBezTo>
                  <a:cubicBezTo>
                    <a:pt x="1143" y="72"/>
                    <a:pt x="1072" y="1"/>
                    <a:pt x="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53"/>
            <p:cNvSpPr/>
            <p:nvPr/>
          </p:nvSpPr>
          <p:spPr>
            <a:xfrm>
              <a:off x="4410175" y="3229409"/>
              <a:ext cx="90190" cy="10674"/>
            </a:xfrm>
            <a:custGeom>
              <a:rect b="b" l="l" r="r" t="t"/>
              <a:pathLst>
                <a:path extrusionOk="0" h="358" w="3025">
                  <a:moveTo>
                    <a:pt x="215" y="0"/>
                  </a:moveTo>
                  <a:cubicBezTo>
                    <a:pt x="119" y="0"/>
                    <a:pt x="72" y="72"/>
                    <a:pt x="48" y="167"/>
                  </a:cubicBezTo>
                  <a:cubicBezTo>
                    <a:pt x="0" y="286"/>
                    <a:pt x="96" y="357"/>
                    <a:pt x="215" y="357"/>
                  </a:cubicBezTo>
                  <a:lnTo>
                    <a:pt x="2834" y="357"/>
                  </a:lnTo>
                  <a:cubicBezTo>
                    <a:pt x="2930" y="357"/>
                    <a:pt x="2977" y="310"/>
                    <a:pt x="3001" y="215"/>
                  </a:cubicBezTo>
                  <a:cubicBezTo>
                    <a:pt x="3025" y="119"/>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53"/>
            <p:cNvSpPr/>
            <p:nvPr/>
          </p:nvSpPr>
          <p:spPr>
            <a:xfrm>
              <a:off x="4410175" y="3252128"/>
              <a:ext cx="90190" cy="10674"/>
            </a:xfrm>
            <a:custGeom>
              <a:rect b="b" l="l" r="r" t="t"/>
              <a:pathLst>
                <a:path extrusionOk="0" h="358" w="3025">
                  <a:moveTo>
                    <a:pt x="215" y="0"/>
                  </a:moveTo>
                  <a:cubicBezTo>
                    <a:pt x="119" y="0"/>
                    <a:pt x="72" y="48"/>
                    <a:pt x="48" y="143"/>
                  </a:cubicBezTo>
                  <a:cubicBezTo>
                    <a:pt x="0" y="262"/>
                    <a:pt x="96" y="358"/>
                    <a:pt x="215" y="358"/>
                  </a:cubicBezTo>
                  <a:lnTo>
                    <a:pt x="2834" y="358"/>
                  </a:lnTo>
                  <a:cubicBezTo>
                    <a:pt x="2930" y="358"/>
                    <a:pt x="2977" y="286"/>
                    <a:pt x="3001" y="191"/>
                  </a:cubicBezTo>
                  <a:cubicBezTo>
                    <a:pt x="3025" y="119"/>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53"/>
            <p:cNvSpPr/>
            <p:nvPr/>
          </p:nvSpPr>
          <p:spPr>
            <a:xfrm>
              <a:off x="4430062" y="3274132"/>
              <a:ext cx="50417" cy="10674"/>
            </a:xfrm>
            <a:custGeom>
              <a:rect b="b" l="l" r="r" t="t"/>
              <a:pathLst>
                <a:path extrusionOk="0" h="358" w="1691">
                  <a:moveTo>
                    <a:pt x="215" y="1"/>
                  </a:moveTo>
                  <a:cubicBezTo>
                    <a:pt x="119" y="1"/>
                    <a:pt x="48" y="48"/>
                    <a:pt x="24" y="143"/>
                  </a:cubicBezTo>
                  <a:cubicBezTo>
                    <a:pt x="0" y="262"/>
                    <a:pt x="95" y="358"/>
                    <a:pt x="215" y="358"/>
                  </a:cubicBezTo>
                  <a:lnTo>
                    <a:pt x="1524" y="358"/>
                  </a:lnTo>
                  <a:cubicBezTo>
                    <a:pt x="1596" y="358"/>
                    <a:pt x="1667" y="286"/>
                    <a:pt x="1691" y="215"/>
                  </a:cubicBezTo>
                  <a:cubicBezTo>
                    <a:pt x="1691" y="96"/>
                    <a:pt x="1596" y="1"/>
                    <a:pt x="152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53"/>
            <p:cNvSpPr/>
            <p:nvPr/>
          </p:nvSpPr>
          <p:spPr>
            <a:xfrm>
              <a:off x="4583432" y="3229409"/>
              <a:ext cx="90190" cy="10674"/>
            </a:xfrm>
            <a:custGeom>
              <a:rect b="b" l="l" r="r" t="t"/>
              <a:pathLst>
                <a:path extrusionOk="0" h="358" w="3025">
                  <a:moveTo>
                    <a:pt x="214" y="0"/>
                  </a:moveTo>
                  <a:cubicBezTo>
                    <a:pt x="119" y="0"/>
                    <a:pt x="72" y="72"/>
                    <a:pt x="24" y="167"/>
                  </a:cubicBezTo>
                  <a:cubicBezTo>
                    <a:pt x="0" y="286"/>
                    <a:pt x="95" y="357"/>
                    <a:pt x="214" y="357"/>
                  </a:cubicBezTo>
                  <a:lnTo>
                    <a:pt x="2834" y="357"/>
                  </a:lnTo>
                  <a:cubicBezTo>
                    <a:pt x="2929" y="357"/>
                    <a:pt x="2977" y="310"/>
                    <a:pt x="3001" y="215"/>
                  </a:cubicBezTo>
                  <a:cubicBezTo>
                    <a:pt x="3025" y="95"/>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53"/>
            <p:cNvSpPr/>
            <p:nvPr/>
          </p:nvSpPr>
          <p:spPr>
            <a:xfrm>
              <a:off x="4583432" y="3252128"/>
              <a:ext cx="90190" cy="10674"/>
            </a:xfrm>
            <a:custGeom>
              <a:rect b="b" l="l" r="r" t="t"/>
              <a:pathLst>
                <a:path extrusionOk="0" h="358" w="3025">
                  <a:moveTo>
                    <a:pt x="214" y="0"/>
                  </a:moveTo>
                  <a:cubicBezTo>
                    <a:pt x="119" y="0"/>
                    <a:pt x="72" y="48"/>
                    <a:pt x="24" y="143"/>
                  </a:cubicBezTo>
                  <a:cubicBezTo>
                    <a:pt x="0" y="262"/>
                    <a:pt x="95" y="358"/>
                    <a:pt x="214" y="358"/>
                  </a:cubicBezTo>
                  <a:lnTo>
                    <a:pt x="2834" y="358"/>
                  </a:lnTo>
                  <a:cubicBezTo>
                    <a:pt x="2929" y="358"/>
                    <a:pt x="2977" y="286"/>
                    <a:pt x="3001" y="191"/>
                  </a:cubicBezTo>
                  <a:cubicBezTo>
                    <a:pt x="3025" y="72"/>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53"/>
            <p:cNvSpPr/>
            <p:nvPr/>
          </p:nvSpPr>
          <p:spPr>
            <a:xfrm>
              <a:off x="4603289" y="3274132"/>
              <a:ext cx="50447" cy="10674"/>
            </a:xfrm>
            <a:custGeom>
              <a:rect b="b" l="l" r="r" t="t"/>
              <a:pathLst>
                <a:path extrusionOk="0" h="358" w="1692">
                  <a:moveTo>
                    <a:pt x="191" y="1"/>
                  </a:moveTo>
                  <a:cubicBezTo>
                    <a:pt x="120" y="1"/>
                    <a:pt x="49" y="48"/>
                    <a:pt x="25" y="143"/>
                  </a:cubicBezTo>
                  <a:cubicBezTo>
                    <a:pt x="1" y="262"/>
                    <a:pt x="72" y="358"/>
                    <a:pt x="191" y="358"/>
                  </a:cubicBezTo>
                  <a:lnTo>
                    <a:pt x="1501" y="358"/>
                  </a:lnTo>
                  <a:cubicBezTo>
                    <a:pt x="1597" y="358"/>
                    <a:pt x="1668" y="286"/>
                    <a:pt x="1692" y="215"/>
                  </a:cubicBezTo>
                  <a:cubicBezTo>
                    <a:pt x="1692" y="96"/>
                    <a:pt x="1597"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53"/>
            <p:cNvSpPr/>
            <p:nvPr/>
          </p:nvSpPr>
          <p:spPr>
            <a:xfrm>
              <a:off x="4583432" y="3058984"/>
              <a:ext cx="89475" cy="10674"/>
            </a:xfrm>
            <a:custGeom>
              <a:rect b="b" l="l" r="r" t="t"/>
              <a:pathLst>
                <a:path extrusionOk="0" h="358" w="3001">
                  <a:moveTo>
                    <a:pt x="214" y="1"/>
                  </a:moveTo>
                  <a:cubicBezTo>
                    <a:pt x="119" y="1"/>
                    <a:pt x="72" y="72"/>
                    <a:pt x="24" y="167"/>
                  </a:cubicBezTo>
                  <a:cubicBezTo>
                    <a:pt x="0" y="287"/>
                    <a:pt x="95" y="358"/>
                    <a:pt x="214" y="358"/>
                  </a:cubicBezTo>
                  <a:lnTo>
                    <a:pt x="2834" y="358"/>
                  </a:lnTo>
                  <a:cubicBezTo>
                    <a:pt x="2929" y="358"/>
                    <a:pt x="2977" y="310"/>
                    <a:pt x="3001" y="215"/>
                  </a:cubicBezTo>
                  <a:cubicBezTo>
                    <a:pt x="3001" y="96"/>
                    <a:pt x="2929"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53"/>
            <p:cNvSpPr/>
            <p:nvPr/>
          </p:nvSpPr>
          <p:spPr>
            <a:xfrm>
              <a:off x="4583432" y="3081703"/>
              <a:ext cx="89475" cy="10704"/>
            </a:xfrm>
            <a:custGeom>
              <a:rect b="b" l="l" r="r" t="t"/>
              <a:pathLst>
                <a:path extrusionOk="0" h="359" w="3001">
                  <a:moveTo>
                    <a:pt x="214" y="1"/>
                  </a:moveTo>
                  <a:cubicBezTo>
                    <a:pt x="119" y="1"/>
                    <a:pt x="72" y="48"/>
                    <a:pt x="24" y="144"/>
                  </a:cubicBezTo>
                  <a:cubicBezTo>
                    <a:pt x="0" y="263"/>
                    <a:pt x="95" y="358"/>
                    <a:pt x="214" y="358"/>
                  </a:cubicBezTo>
                  <a:lnTo>
                    <a:pt x="2834" y="358"/>
                  </a:lnTo>
                  <a:cubicBezTo>
                    <a:pt x="2929" y="358"/>
                    <a:pt x="2977" y="287"/>
                    <a:pt x="3001" y="191"/>
                  </a:cubicBezTo>
                  <a:cubicBezTo>
                    <a:pt x="3001" y="72"/>
                    <a:pt x="2929"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53"/>
            <p:cNvSpPr/>
            <p:nvPr/>
          </p:nvSpPr>
          <p:spPr>
            <a:xfrm>
              <a:off x="4603289" y="3103737"/>
              <a:ext cx="50447" cy="10674"/>
            </a:xfrm>
            <a:custGeom>
              <a:rect b="b" l="l" r="r" t="t"/>
              <a:pathLst>
                <a:path extrusionOk="0" h="358" w="1692">
                  <a:moveTo>
                    <a:pt x="191" y="0"/>
                  </a:moveTo>
                  <a:cubicBezTo>
                    <a:pt x="120" y="0"/>
                    <a:pt x="49" y="48"/>
                    <a:pt x="25" y="143"/>
                  </a:cubicBezTo>
                  <a:cubicBezTo>
                    <a:pt x="1" y="262"/>
                    <a:pt x="72" y="357"/>
                    <a:pt x="191" y="357"/>
                  </a:cubicBezTo>
                  <a:lnTo>
                    <a:pt x="1501" y="357"/>
                  </a:lnTo>
                  <a:cubicBezTo>
                    <a:pt x="1597" y="357"/>
                    <a:pt x="1668" y="286"/>
                    <a:pt x="1692" y="214"/>
                  </a:cubicBezTo>
                  <a:cubicBezTo>
                    <a:pt x="1692" y="95"/>
                    <a:pt x="1597" y="0"/>
                    <a:pt x="1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53"/>
            <p:cNvSpPr/>
            <p:nvPr/>
          </p:nvSpPr>
          <p:spPr>
            <a:xfrm>
              <a:off x="4412292" y="3058984"/>
              <a:ext cx="89505" cy="10674"/>
            </a:xfrm>
            <a:custGeom>
              <a:rect b="b" l="l" r="r" t="t"/>
              <a:pathLst>
                <a:path extrusionOk="0" h="358" w="3002">
                  <a:moveTo>
                    <a:pt x="215" y="1"/>
                  </a:moveTo>
                  <a:cubicBezTo>
                    <a:pt x="120" y="1"/>
                    <a:pt x="48" y="72"/>
                    <a:pt x="25" y="167"/>
                  </a:cubicBezTo>
                  <a:cubicBezTo>
                    <a:pt x="1" y="287"/>
                    <a:pt x="96" y="358"/>
                    <a:pt x="215" y="358"/>
                  </a:cubicBezTo>
                  <a:lnTo>
                    <a:pt x="2835" y="358"/>
                  </a:lnTo>
                  <a:cubicBezTo>
                    <a:pt x="2906" y="358"/>
                    <a:pt x="2978" y="310"/>
                    <a:pt x="3001" y="215"/>
                  </a:cubicBezTo>
                  <a:cubicBezTo>
                    <a:pt x="3001" y="96"/>
                    <a:pt x="2906"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53"/>
            <p:cNvSpPr/>
            <p:nvPr/>
          </p:nvSpPr>
          <p:spPr>
            <a:xfrm>
              <a:off x="4412292" y="3081703"/>
              <a:ext cx="89505" cy="10704"/>
            </a:xfrm>
            <a:custGeom>
              <a:rect b="b" l="l" r="r" t="t"/>
              <a:pathLst>
                <a:path extrusionOk="0" h="359" w="3002">
                  <a:moveTo>
                    <a:pt x="215" y="1"/>
                  </a:moveTo>
                  <a:cubicBezTo>
                    <a:pt x="120" y="1"/>
                    <a:pt x="48" y="48"/>
                    <a:pt x="25" y="144"/>
                  </a:cubicBezTo>
                  <a:cubicBezTo>
                    <a:pt x="1" y="263"/>
                    <a:pt x="96" y="358"/>
                    <a:pt x="215" y="358"/>
                  </a:cubicBezTo>
                  <a:lnTo>
                    <a:pt x="2835" y="358"/>
                  </a:lnTo>
                  <a:cubicBezTo>
                    <a:pt x="2906" y="358"/>
                    <a:pt x="2978" y="287"/>
                    <a:pt x="3001" y="191"/>
                  </a:cubicBezTo>
                  <a:cubicBezTo>
                    <a:pt x="3001" y="72"/>
                    <a:pt x="2906"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53"/>
            <p:cNvSpPr/>
            <p:nvPr/>
          </p:nvSpPr>
          <p:spPr>
            <a:xfrm>
              <a:off x="4431463" y="3103737"/>
              <a:ext cx="51163" cy="10674"/>
            </a:xfrm>
            <a:custGeom>
              <a:rect b="b" l="l" r="r" t="t"/>
              <a:pathLst>
                <a:path extrusionOk="0" h="358" w="1716">
                  <a:moveTo>
                    <a:pt x="215" y="0"/>
                  </a:moveTo>
                  <a:cubicBezTo>
                    <a:pt x="120" y="0"/>
                    <a:pt x="72" y="48"/>
                    <a:pt x="48" y="143"/>
                  </a:cubicBezTo>
                  <a:cubicBezTo>
                    <a:pt x="1" y="262"/>
                    <a:pt x="96" y="357"/>
                    <a:pt x="215" y="357"/>
                  </a:cubicBezTo>
                  <a:lnTo>
                    <a:pt x="1525" y="357"/>
                  </a:lnTo>
                  <a:cubicBezTo>
                    <a:pt x="1620" y="357"/>
                    <a:pt x="1668" y="286"/>
                    <a:pt x="1692" y="214"/>
                  </a:cubicBezTo>
                  <a:cubicBezTo>
                    <a:pt x="1715" y="95"/>
                    <a:pt x="1620" y="0"/>
                    <a:pt x="1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4" name="Google Shape;4044;p53"/>
          <p:cNvGrpSpPr/>
          <p:nvPr/>
        </p:nvGrpSpPr>
        <p:grpSpPr>
          <a:xfrm>
            <a:off x="4769244" y="2994285"/>
            <a:ext cx="352920" cy="354441"/>
            <a:chOff x="4959731" y="2994285"/>
            <a:chExt cx="352920" cy="354441"/>
          </a:xfrm>
        </p:grpSpPr>
        <p:sp>
          <p:nvSpPr>
            <p:cNvPr id="4045" name="Google Shape;4045;p53"/>
            <p:cNvSpPr/>
            <p:nvPr/>
          </p:nvSpPr>
          <p:spPr>
            <a:xfrm>
              <a:off x="4963995" y="3319570"/>
              <a:ext cx="343678" cy="23464"/>
            </a:xfrm>
            <a:custGeom>
              <a:rect b="b" l="l" r="r" t="t"/>
              <a:pathLst>
                <a:path extrusionOk="0" h="787" w="11527">
                  <a:moveTo>
                    <a:pt x="120" y="1"/>
                  </a:moveTo>
                  <a:cubicBezTo>
                    <a:pt x="72" y="1"/>
                    <a:pt x="1" y="48"/>
                    <a:pt x="1" y="120"/>
                  </a:cubicBezTo>
                  <a:lnTo>
                    <a:pt x="1" y="667"/>
                  </a:lnTo>
                  <a:cubicBezTo>
                    <a:pt x="1" y="739"/>
                    <a:pt x="72" y="787"/>
                    <a:pt x="120" y="787"/>
                  </a:cubicBezTo>
                  <a:lnTo>
                    <a:pt x="11408" y="787"/>
                  </a:lnTo>
                  <a:cubicBezTo>
                    <a:pt x="11479" y="787"/>
                    <a:pt x="11527" y="739"/>
                    <a:pt x="11527" y="667"/>
                  </a:cubicBezTo>
                  <a:lnTo>
                    <a:pt x="11527" y="120"/>
                  </a:lnTo>
                  <a:cubicBezTo>
                    <a:pt x="11527" y="48"/>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53"/>
            <p:cNvSpPr/>
            <p:nvPr/>
          </p:nvSpPr>
          <p:spPr>
            <a:xfrm>
              <a:off x="5289907" y="3318169"/>
              <a:ext cx="17770" cy="24150"/>
            </a:xfrm>
            <a:custGeom>
              <a:rect b="b" l="l" r="r" t="t"/>
              <a:pathLst>
                <a:path extrusionOk="0" h="810" w="596">
                  <a:moveTo>
                    <a:pt x="1" y="0"/>
                  </a:moveTo>
                  <a:cubicBezTo>
                    <a:pt x="72" y="0"/>
                    <a:pt x="120" y="71"/>
                    <a:pt x="120" y="119"/>
                  </a:cubicBezTo>
                  <a:lnTo>
                    <a:pt x="120" y="691"/>
                  </a:lnTo>
                  <a:cubicBezTo>
                    <a:pt x="120" y="738"/>
                    <a:pt x="72" y="810"/>
                    <a:pt x="1" y="810"/>
                  </a:cubicBezTo>
                  <a:lnTo>
                    <a:pt x="477" y="810"/>
                  </a:lnTo>
                  <a:cubicBezTo>
                    <a:pt x="548" y="810"/>
                    <a:pt x="596" y="762"/>
                    <a:pt x="596" y="691"/>
                  </a:cubicBezTo>
                  <a:lnTo>
                    <a:pt x="596" y="119"/>
                  </a:lnTo>
                  <a:cubicBezTo>
                    <a:pt x="596" y="71"/>
                    <a:pt x="548"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53"/>
            <p:cNvSpPr/>
            <p:nvPr/>
          </p:nvSpPr>
          <p:spPr>
            <a:xfrm>
              <a:off x="5009434" y="3028453"/>
              <a:ext cx="68187" cy="289742"/>
            </a:xfrm>
            <a:custGeom>
              <a:rect b="b" l="l" r="r" t="t"/>
              <a:pathLst>
                <a:path extrusionOk="0" h="9718" w="2287">
                  <a:moveTo>
                    <a:pt x="72" y="1"/>
                  </a:moveTo>
                  <a:cubicBezTo>
                    <a:pt x="25" y="1"/>
                    <a:pt x="1" y="25"/>
                    <a:pt x="1" y="48"/>
                  </a:cubicBezTo>
                  <a:lnTo>
                    <a:pt x="1" y="9717"/>
                  </a:lnTo>
                  <a:lnTo>
                    <a:pt x="2287" y="9717"/>
                  </a:lnTo>
                  <a:lnTo>
                    <a:pt x="2287" y="48"/>
                  </a:lnTo>
                  <a:cubicBezTo>
                    <a:pt x="2287" y="25"/>
                    <a:pt x="2263" y="1"/>
                    <a:pt x="223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53"/>
            <p:cNvSpPr/>
            <p:nvPr/>
          </p:nvSpPr>
          <p:spPr>
            <a:xfrm>
              <a:off x="5112386" y="3139933"/>
              <a:ext cx="68217" cy="178264"/>
            </a:xfrm>
            <a:custGeom>
              <a:rect b="b" l="l" r="r" t="t"/>
              <a:pathLst>
                <a:path extrusionOk="0" h="5979" w="2288">
                  <a:moveTo>
                    <a:pt x="72" y="1"/>
                  </a:moveTo>
                  <a:cubicBezTo>
                    <a:pt x="25" y="1"/>
                    <a:pt x="1" y="24"/>
                    <a:pt x="1" y="72"/>
                  </a:cubicBezTo>
                  <a:lnTo>
                    <a:pt x="1" y="5978"/>
                  </a:lnTo>
                  <a:lnTo>
                    <a:pt x="2287" y="5978"/>
                  </a:lnTo>
                  <a:lnTo>
                    <a:pt x="2287" y="72"/>
                  </a:lnTo>
                  <a:cubicBezTo>
                    <a:pt x="2287" y="24"/>
                    <a:pt x="2263" y="1"/>
                    <a:pt x="2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53"/>
            <p:cNvSpPr/>
            <p:nvPr/>
          </p:nvSpPr>
          <p:spPr>
            <a:xfrm>
              <a:off x="5216054" y="3215187"/>
              <a:ext cx="68902" cy="103011"/>
            </a:xfrm>
            <a:custGeom>
              <a:rect b="b" l="l" r="r" t="t"/>
              <a:pathLst>
                <a:path extrusionOk="0" h="3455" w="2311">
                  <a:moveTo>
                    <a:pt x="72" y="1"/>
                  </a:moveTo>
                  <a:cubicBezTo>
                    <a:pt x="48" y="1"/>
                    <a:pt x="1" y="49"/>
                    <a:pt x="1" y="72"/>
                  </a:cubicBezTo>
                  <a:lnTo>
                    <a:pt x="1" y="3454"/>
                  </a:lnTo>
                  <a:lnTo>
                    <a:pt x="2311" y="3454"/>
                  </a:lnTo>
                  <a:lnTo>
                    <a:pt x="2311" y="72"/>
                  </a:lnTo>
                  <a:cubicBezTo>
                    <a:pt x="2311" y="49"/>
                    <a:pt x="2263" y="1"/>
                    <a:pt x="2239"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53"/>
            <p:cNvSpPr/>
            <p:nvPr/>
          </p:nvSpPr>
          <p:spPr>
            <a:xfrm>
              <a:off x="5061998" y="3028900"/>
              <a:ext cx="15623" cy="290696"/>
            </a:xfrm>
            <a:custGeom>
              <a:rect b="b" l="l" r="r" t="t"/>
              <a:pathLst>
                <a:path extrusionOk="0" h="9750" w="524">
                  <a:moveTo>
                    <a:pt x="495" y="0"/>
                  </a:moveTo>
                  <a:cubicBezTo>
                    <a:pt x="489" y="0"/>
                    <a:pt x="483" y="3"/>
                    <a:pt x="476" y="10"/>
                  </a:cubicBezTo>
                  <a:lnTo>
                    <a:pt x="0" y="10"/>
                  </a:lnTo>
                  <a:cubicBezTo>
                    <a:pt x="24" y="10"/>
                    <a:pt x="48" y="33"/>
                    <a:pt x="48" y="57"/>
                  </a:cubicBezTo>
                  <a:lnTo>
                    <a:pt x="48" y="9750"/>
                  </a:lnTo>
                  <a:lnTo>
                    <a:pt x="524" y="9750"/>
                  </a:lnTo>
                  <a:lnTo>
                    <a:pt x="524" y="57"/>
                  </a:lnTo>
                  <a:cubicBezTo>
                    <a:pt x="524" y="22"/>
                    <a:pt x="511" y="0"/>
                    <a:pt x="495"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53"/>
            <p:cNvSpPr/>
            <p:nvPr/>
          </p:nvSpPr>
          <p:spPr>
            <a:xfrm>
              <a:off x="5164950" y="3140648"/>
              <a:ext cx="15653" cy="178950"/>
            </a:xfrm>
            <a:custGeom>
              <a:rect b="b" l="l" r="r" t="t"/>
              <a:pathLst>
                <a:path extrusionOk="0" h="6002" w="525">
                  <a:moveTo>
                    <a:pt x="0" y="0"/>
                  </a:moveTo>
                  <a:cubicBezTo>
                    <a:pt x="24" y="0"/>
                    <a:pt x="48" y="48"/>
                    <a:pt x="48" y="72"/>
                  </a:cubicBezTo>
                  <a:lnTo>
                    <a:pt x="48" y="6002"/>
                  </a:lnTo>
                  <a:lnTo>
                    <a:pt x="524" y="6002"/>
                  </a:lnTo>
                  <a:lnTo>
                    <a:pt x="524" y="72"/>
                  </a:lnTo>
                  <a:cubicBezTo>
                    <a:pt x="524" y="48"/>
                    <a:pt x="500" y="0"/>
                    <a:pt x="47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53"/>
            <p:cNvSpPr/>
            <p:nvPr/>
          </p:nvSpPr>
          <p:spPr>
            <a:xfrm>
              <a:off x="5267903" y="3215187"/>
              <a:ext cx="15653" cy="103011"/>
            </a:xfrm>
            <a:custGeom>
              <a:rect b="b" l="l" r="r" t="t"/>
              <a:pathLst>
                <a:path extrusionOk="0" h="3455" w="525">
                  <a:moveTo>
                    <a:pt x="0" y="1"/>
                  </a:moveTo>
                  <a:cubicBezTo>
                    <a:pt x="24" y="1"/>
                    <a:pt x="48" y="49"/>
                    <a:pt x="48" y="72"/>
                  </a:cubicBezTo>
                  <a:lnTo>
                    <a:pt x="48" y="3454"/>
                  </a:lnTo>
                  <a:lnTo>
                    <a:pt x="524" y="3454"/>
                  </a:lnTo>
                  <a:lnTo>
                    <a:pt x="524" y="72"/>
                  </a:lnTo>
                  <a:cubicBezTo>
                    <a:pt x="524" y="49"/>
                    <a:pt x="500"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53"/>
            <p:cNvSpPr/>
            <p:nvPr/>
          </p:nvSpPr>
          <p:spPr>
            <a:xfrm>
              <a:off x="5091813" y="2999443"/>
              <a:ext cx="193142" cy="156857"/>
            </a:xfrm>
            <a:custGeom>
              <a:rect b="b" l="l" r="r" t="t"/>
              <a:pathLst>
                <a:path extrusionOk="0" h="5261" w="6478">
                  <a:moveTo>
                    <a:pt x="474" y="1"/>
                  </a:moveTo>
                  <a:cubicBezTo>
                    <a:pt x="361" y="1"/>
                    <a:pt x="249" y="55"/>
                    <a:pt x="167" y="164"/>
                  </a:cubicBezTo>
                  <a:cubicBezTo>
                    <a:pt x="0" y="331"/>
                    <a:pt x="48" y="569"/>
                    <a:pt x="215" y="736"/>
                  </a:cubicBezTo>
                  <a:lnTo>
                    <a:pt x="4811" y="4332"/>
                  </a:lnTo>
                  <a:cubicBezTo>
                    <a:pt x="4644" y="4355"/>
                    <a:pt x="4501" y="4498"/>
                    <a:pt x="4501" y="4665"/>
                  </a:cubicBezTo>
                  <a:cubicBezTo>
                    <a:pt x="4477" y="4856"/>
                    <a:pt x="4620" y="5070"/>
                    <a:pt x="4858" y="5094"/>
                  </a:cubicBezTo>
                  <a:lnTo>
                    <a:pt x="6002" y="5260"/>
                  </a:lnTo>
                  <a:lnTo>
                    <a:pt x="6049" y="5260"/>
                  </a:lnTo>
                  <a:cubicBezTo>
                    <a:pt x="6168" y="5260"/>
                    <a:pt x="6264" y="5189"/>
                    <a:pt x="6359" y="5141"/>
                  </a:cubicBezTo>
                  <a:cubicBezTo>
                    <a:pt x="6430" y="5070"/>
                    <a:pt x="6478" y="4951"/>
                    <a:pt x="6430" y="4808"/>
                  </a:cubicBezTo>
                  <a:lnTo>
                    <a:pt x="6192" y="3665"/>
                  </a:lnTo>
                  <a:cubicBezTo>
                    <a:pt x="6152" y="3505"/>
                    <a:pt x="5995" y="3362"/>
                    <a:pt x="5819" y="3362"/>
                  </a:cubicBezTo>
                  <a:cubicBezTo>
                    <a:pt x="5785" y="3362"/>
                    <a:pt x="5750" y="3367"/>
                    <a:pt x="5716" y="3379"/>
                  </a:cubicBezTo>
                  <a:cubicBezTo>
                    <a:pt x="5525" y="3403"/>
                    <a:pt x="5406" y="3593"/>
                    <a:pt x="5406" y="3784"/>
                  </a:cubicBezTo>
                  <a:lnTo>
                    <a:pt x="715" y="93"/>
                  </a:lnTo>
                  <a:cubicBezTo>
                    <a:pt x="643" y="31"/>
                    <a:pt x="559" y="1"/>
                    <a:pt x="47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53"/>
            <p:cNvSpPr/>
            <p:nvPr/>
          </p:nvSpPr>
          <p:spPr>
            <a:xfrm>
              <a:off x="5094646" y="2999443"/>
              <a:ext cx="153398" cy="118216"/>
            </a:xfrm>
            <a:custGeom>
              <a:rect b="b" l="l" r="r" t="t"/>
              <a:pathLst>
                <a:path extrusionOk="0" h="3965" w="5145">
                  <a:moveTo>
                    <a:pt x="379" y="1"/>
                  </a:moveTo>
                  <a:cubicBezTo>
                    <a:pt x="266" y="1"/>
                    <a:pt x="154" y="55"/>
                    <a:pt x="72" y="164"/>
                  </a:cubicBezTo>
                  <a:cubicBezTo>
                    <a:pt x="24" y="188"/>
                    <a:pt x="1" y="212"/>
                    <a:pt x="1" y="283"/>
                  </a:cubicBezTo>
                  <a:cubicBezTo>
                    <a:pt x="96" y="283"/>
                    <a:pt x="167" y="307"/>
                    <a:pt x="263" y="378"/>
                  </a:cubicBezTo>
                  <a:lnTo>
                    <a:pt x="4835" y="3951"/>
                  </a:lnTo>
                  <a:cubicBezTo>
                    <a:pt x="4852" y="3959"/>
                    <a:pt x="4873" y="3965"/>
                    <a:pt x="4893" y="3965"/>
                  </a:cubicBezTo>
                  <a:cubicBezTo>
                    <a:pt x="4928" y="3965"/>
                    <a:pt x="4963" y="3948"/>
                    <a:pt x="4978" y="3903"/>
                  </a:cubicBezTo>
                  <a:cubicBezTo>
                    <a:pt x="5002" y="3831"/>
                    <a:pt x="5073" y="3736"/>
                    <a:pt x="5144" y="3665"/>
                  </a:cubicBezTo>
                  <a:lnTo>
                    <a:pt x="620" y="93"/>
                  </a:lnTo>
                  <a:cubicBezTo>
                    <a:pt x="548" y="31"/>
                    <a:pt x="464" y="1"/>
                    <a:pt x="379"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53"/>
            <p:cNvSpPr/>
            <p:nvPr/>
          </p:nvSpPr>
          <p:spPr>
            <a:xfrm>
              <a:off x="5253711" y="3099682"/>
              <a:ext cx="31246" cy="58736"/>
            </a:xfrm>
            <a:custGeom>
              <a:rect b="b" l="l" r="r" t="t"/>
              <a:pathLst>
                <a:path extrusionOk="0" h="1970" w="1048">
                  <a:moveTo>
                    <a:pt x="389" y="0"/>
                  </a:moveTo>
                  <a:cubicBezTo>
                    <a:pt x="355" y="0"/>
                    <a:pt x="320" y="5"/>
                    <a:pt x="286" y="17"/>
                  </a:cubicBezTo>
                  <a:cubicBezTo>
                    <a:pt x="143" y="41"/>
                    <a:pt x="48" y="136"/>
                    <a:pt x="0" y="279"/>
                  </a:cubicBezTo>
                  <a:cubicBezTo>
                    <a:pt x="214" y="279"/>
                    <a:pt x="381" y="398"/>
                    <a:pt x="405" y="612"/>
                  </a:cubicBezTo>
                  <a:lnTo>
                    <a:pt x="643" y="1732"/>
                  </a:lnTo>
                  <a:cubicBezTo>
                    <a:pt x="691" y="1827"/>
                    <a:pt x="643" y="1898"/>
                    <a:pt x="643" y="1970"/>
                  </a:cubicBezTo>
                  <a:cubicBezTo>
                    <a:pt x="762" y="1970"/>
                    <a:pt x="857" y="1922"/>
                    <a:pt x="929" y="1851"/>
                  </a:cubicBezTo>
                  <a:cubicBezTo>
                    <a:pt x="1000" y="1708"/>
                    <a:pt x="1048" y="1589"/>
                    <a:pt x="1000" y="1446"/>
                  </a:cubicBezTo>
                  <a:lnTo>
                    <a:pt x="762" y="303"/>
                  </a:lnTo>
                  <a:cubicBezTo>
                    <a:pt x="722" y="143"/>
                    <a:pt x="565" y="0"/>
                    <a:pt x="389"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53"/>
            <p:cNvSpPr/>
            <p:nvPr/>
          </p:nvSpPr>
          <p:spPr>
            <a:xfrm>
              <a:off x="4959731" y="2994285"/>
              <a:ext cx="352920" cy="354441"/>
            </a:xfrm>
            <a:custGeom>
              <a:rect b="b" l="l" r="r" t="t"/>
              <a:pathLst>
                <a:path extrusionOk="0" h="11888" w="11837">
                  <a:moveTo>
                    <a:pt x="3763" y="1337"/>
                  </a:moveTo>
                  <a:lnTo>
                    <a:pt x="3763" y="10720"/>
                  </a:lnTo>
                  <a:lnTo>
                    <a:pt x="1787" y="10720"/>
                  </a:lnTo>
                  <a:lnTo>
                    <a:pt x="1787" y="1337"/>
                  </a:lnTo>
                  <a:close/>
                  <a:moveTo>
                    <a:pt x="7240" y="5100"/>
                  </a:moveTo>
                  <a:lnTo>
                    <a:pt x="7240" y="10720"/>
                  </a:lnTo>
                  <a:lnTo>
                    <a:pt x="5264" y="10720"/>
                  </a:lnTo>
                  <a:lnTo>
                    <a:pt x="5264" y="5100"/>
                  </a:lnTo>
                  <a:close/>
                  <a:moveTo>
                    <a:pt x="10717" y="7600"/>
                  </a:moveTo>
                  <a:lnTo>
                    <a:pt x="10717" y="10720"/>
                  </a:lnTo>
                  <a:lnTo>
                    <a:pt x="8765" y="10720"/>
                  </a:lnTo>
                  <a:lnTo>
                    <a:pt x="8765" y="7600"/>
                  </a:lnTo>
                  <a:close/>
                  <a:moveTo>
                    <a:pt x="917" y="0"/>
                  </a:moveTo>
                  <a:cubicBezTo>
                    <a:pt x="815" y="0"/>
                    <a:pt x="739" y="88"/>
                    <a:pt x="739" y="194"/>
                  </a:cubicBezTo>
                  <a:lnTo>
                    <a:pt x="739" y="980"/>
                  </a:lnTo>
                  <a:lnTo>
                    <a:pt x="572" y="980"/>
                  </a:lnTo>
                  <a:cubicBezTo>
                    <a:pt x="477" y="980"/>
                    <a:pt x="382" y="1075"/>
                    <a:pt x="382" y="1171"/>
                  </a:cubicBezTo>
                  <a:cubicBezTo>
                    <a:pt x="382" y="1266"/>
                    <a:pt x="477" y="1313"/>
                    <a:pt x="549" y="1313"/>
                  </a:cubicBezTo>
                  <a:lnTo>
                    <a:pt x="739" y="1313"/>
                  </a:lnTo>
                  <a:lnTo>
                    <a:pt x="739" y="2218"/>
                  </a:lnTo>
                  <a:lnTo>
                    <a:pt x="549" y="2218"/>
                  </a:lnTo>
                  <a:cubicBezTo>
                    <a:pt x="453" y="2218"/>
                    <a:pt x="358" y="2266"/>
                    <a:pt x="358" y="2361"/>
                  </a:cubicBezTo>
                  <a:cubicBezTo>
                    <a:pt x="358" y="2480"/>
                    <a:pt x="429" y="2576"/>
                    <a:pt x="549" y="2576"/>
                  </a:cubicBezTo>
                  <a:lnTo>
                    <a:pt x="739" y="2576"/>
                  </a:lnTo>
                  <a:lnTo>
                    <a:pt x="739" y="3457"/>
                  </a:lnTo>
                  <a:lnTo>
                    <a:pt x="549" y="3457"/>
                  </a:lnTo>
                  <a:cubicBezTo>
                    <a:pt x="453" y="3457"/>
                    <a:pt x="358" y="3528"/>
                    <a:pt x="358" y="3600"/>
                  </a:cubicBezTo>
                  <a:cubicBezTo>
                    <a:pt x="358" y="3719"/>
                    <a:pt x="429" y="3814"/>
                    <a:pt x="549" y="3814"/>
                  </a:cubicBezTo>
                  <a:lnTo>
                    <a:pt x="739" y="3814"/>
                  </a:lnTo>
                  <a:lnTo>
                    <a:pt x="739" y="4719"/>
                  </a:lnTo>
                  <a:lnTo>
                    <a:pt x="549" y="4719"/>
                  </a:lnTo>
                  <a:cubicBezTo>
                    <a:pt x="453" y="4719"/>
                    <a:pt x="358" y="4767"/>
                    <a:pt x="358" y="4862"/>
                  </a:cubicBezTo>
                  <a:cubicBezTo>
                    <a:pt x="358" y="4981"/>
                    <a:pt x="429" y="5076"/>
                    <a:pt x="549" y="5076"/>
                  </a:cubicBezTo>
                  <a:lnTo>
                    <a:pt x="739" y="5076"/>
                  </a:lnTo>
                  <a:lnTo>
                    <a:pt x="739" y="5957"/>
                  </a:lnTo>
                  <a:lnTo>
                    <a:pt x="549" y="5957"/>
                  </a:lnTo>
                  <a:cubicBezTo>
                    <a:pt x="453" y="5957"/>
                    <a:pt x="358" y="6029"/>
                    <a:pt x="358" y="6100"/>
                  </a:cubicBezTo>
                  <a:cubicBezTo>
                    <a:pt x="358" y="6219"/>
                    <a:pt x="429" y="6314"/>
                    <a:pt x="549" y="6314"/>
                  </a:cubicBezTo>
                  <a:lnTo>
                    <a:pt x="739" y="6314"/>
                  </a:lnTo>
                  <a:lnTo>
                    <a:pt x="739" y="7219"/>
                  </a:lnTo>
                  <a:lnTo>
                    <a:pt x="549" y="7219"/>
                  </a:lnTo>
                  <a:cubicBezTo>
                    <a:pt x="453" y="7219"/>
                    <a:pt x="358" y="7267"/>
                    <a:pt x="358" y="7362"/>
                  </a:cubicBezTo>
                  <a:cubicBezTo>
                    <a:pt x="358" y="7481"/>
                    <a:pt x="429" y="7577"/>
                    <a:pt x="549" y="7577"/>
                  </a:cubicBezTo>
                  <a:lnTo>
                    <a:pt x="739" y="7577"/>
                  </a:lnTo>
                  <a:lnTo>
                    <a:pt x="739" y="8458"/>
                  </a:lnTo>
                  <a:lnTo>
                    <a:pt x="549" y="8458"/>
                  </a:lnTo>
                  <a:cubicBezTo>
                    <a:pt x="453" y="8458"/>
                    <a:pt x="358" y="8529"/>
                    <a:pt x="358" y="8601"/>
                  </a:cubicBezTo>
                  <a:cubicBezTo>
                    <a:pt x="358" y="8720"/>
                    <a:pt x="429" y="8815"/>
                    <a:pt x="549" y="8815"/>
                  </a:cubicBezTo>
                  <a:lnTo>
                    <a:pt x="739" y="8815"/>
                  </a:lnTo>
                  <a:lnTo>
                    <a:pt x="739" y="9720"/>
                  </a:lnTo>
                  <a:lnTo>
                    <a:pt x="549" y="9720"/>
                  </a:lnTo>
                  <a:cubicBezTo>
                    <a:pt x="453" y="9720"/>
                    <a:pt x="358" y="9768"/>
                    <a:pt x="358" y="9863"/>
                  </a:cubicBezTo>
                  <a:cubicBezTo>
                    <a:pt x="358" y="9982"/>
                    <a:pt x="429" y="10077"/>
                    <a:pt x="549" y="10077"/>
                  </a:cubicBezTo>
                  <a:lnTo>
                    <a:pt x="715" y="10077"/>
                  </a:lnTo>
                  <a:lnTo>
                    <a:pt x="715" y="10696"/>
                  </a:lnTo>
                  <a:lnTo>
                    <a:pt x="310" y="10696"/>
                  </a:lnTo>
                  <a:cubicBezTo>
                    <a:pt x="144" y="10696"/>
                    <a:pt x="1" y="10815"/>
                    <a:pt x="1" y="10982"/>
                  </a:cubicBezTo>
                  <a:lnTo>
                    <a:pt x="1" y="11673"/>
                  </a:lnTo>
                  <a:cubicBezTo>
                    <a:pt x="1" y="11768"/>
                    <a:pt x="96" y="11863"/>
                    <a:pt x="191" y="11863"/>
                  </a:cubicBezTo>
                  <a:lnTo>
                    <a:pt x="2001" y="11863"/>
                  </a:lnTo>
                  <a:cubicBezTo>
                    <a:pt x="2025" y="11863"/>
                    <a:pt x="2049" y="11863"/>
                    <a:pt x="2096" y="11816"/>
                  </a:cubicBezTo>
                  <a:cubicBezTo>
                    <a:pt x="2216" y="11673"/>
                    <a:pt x="2120" y="11530"/>
                    <a:pt x="1977" y="11530"/>
                  </a:cubicBezTo>
                  <a:lnTo>
                    <a:pt x="334" y="11530"/>
                  </a:lnTo>
                  <a:lnTo>
                    <a:pt x="334" y="11054"/>
                  </a:lnTo>
                  <a:lnTo>
                    <a:pt x="11503" y="11054"/>
                  </a:lnTo>
                  <a:lnTo>
                    <a:pt x="11503" y="11530"/>
                  </a:lnTo>
                  <a:lnTo>
                    <a:pt x="2739" y="11530"/>
                  </a:lnTo>
                  <a:cubicBezTo>
                    <a:pt x="2644" y="11530"/>
                    <a:pt x="2573" y="11577"/>
                    <a:pt x="2573" y="11673"/>
                  </a:cubicBezTo>
                  <a:cubicBezTo>
                    <a:pt x="2573" y="11792"/>
                    <a:pt x="2620" y="11887"/>
                    <a:pt x="2739" y="11887"/>
                  </a:cubicBezTo>
                  <a:lnTo>
                    <a:pt x="11551" y="11887"/>
                  </a:lnTo>
                  <a:cubicBezTo>
                    <a:pt x="11694" y="11887"/>
                    <a:pt x="11837" y="11768"/>
                    <a:pt x="11837" y="11577"/>
                  </a:cubicBezTo>
                  <a:lnTo>
                    <a:pt x="11837" y="11030"/>
                  </a:lnTo>
                  <a:cubicBezTo>
                    <a:pt x="11813" y="10839"/>
                    <a:pt x="11694" y="10720"/>
                    <a:pt x="11551" y="10720"/>
                  </a:cubicBezTo>
                  <a:lnTo>
                    <a:pt x="11075" y="10720"/>
                  </a:lnTo>
                  <a:lnTo>
                    <a:pt x="11075" y="7481"/>
                  </a:lnTo>
                  <a:cubicBezTo>
                    <a:pt x="11075" y="7338"/>
                    <a:pt x="10955" y="7243"/>
                    <a:pt x="10836" y="7243"/>
                  </a:cubicBezTo>
                  <a:lnTo>
                    <a:pt x="8669" y="7243"/>
                  </a:lnTo>
                  <a:cubicBezTo>
                    <a:pt x="8526" y="7243"/>
                    <a:pt x="8431" y="7362"/>
                    <a:pt x="8431" y="7481"/>
                  </a:cubicBezTo>
                  <a:lnTo>
                    <a:pt x="8431" y="10720"/>
                  </a:lnTo>
                  <a:lnTo>
                    <a:pt x="7621" y="10720"/>
                  </a:lnTo>
                  <a:lnTo>
                    <a:pt x="7621" y="4981"/>
                  </a:lnTo>
                  <a:cubicBezTo>
                    <a:pt x="7621" y="4838"/>
                    <a:pt x="7502" y="4743"/>
                    <a:pt x="7383" y="4743"/>
                  </a:cubicBezTo>
                  <a:lnTo>
                    <a:pt x="5216" y="4743"/>
                  </a:lnTo>
                  <a:cubicBezTo>
                    <a:pt x="5073" y="4743"/>
                    <a:pt x="4978" y="4862"/>
                    <a:pt x="4978" y="4981"/>
                  </a:cubicBezTo>
                  <a:lnTo>
                    <a:pt x="4978" y="10720"/>
                  </a:lnTo>
                  <a:lnTo>
                    <a:pt x="4192" y="10720"/>
                  </a:lnTo>
                  <a:lnTo>
                    <a:pt x="4192" y="1218"/>
                  </a:lnTo>
                  <a:cubicBezTo>
                    <a:pt x="4192" y="1075"/>
                    <a:pt x="4073" y="980"/>
                    <a:pt x="3954" y="980"/>
                  </a:cubicBezTo>
                  <a:lnTo>
                    <a:pt x="1763" y="980"/>
                  </a:lnTo>
                  <a:cubicBezTo>
                    <a:pt x="1620" y="980"/>
                    <a:pt x="1525" y="1099"/>
                    <a:pt x="1525" y="1218"/>
                  </a:cubicBezTo>
                  <a:lnTo>
                    <a:pt x="1525" y="10720"/>
                  </a:lnTo>
                  <a:lnTo>
                    <a:pt x="1072" y="10720"/>
                  </a:lnTo>
                  <a:lnTo>
                    <a:pt x="1072" y="194"/>
                  </a:lnTo>
                  <a:cubicBezTo>
                    <a:pt x="1072" y="99"/>
                    <a:pt x="1025" y="27"/>
                    <a:pt x="953" y="4"/>
                  </a:cubicBezTo>
                  <a:cubicBezTo>
                    <a:pt x="941" y="1"/>
                    <a:pt x="929" y="0"/>
                    <a:pt x="91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53"/>
            <p:cNvSpPr/>
            <p:nvPr/>
          </p:nvSpPr>
          <p:spPr>
            <a:xfrm>
              <a:off x="5088265" y="2995149"/>
              <a:ext cx="201669" cy="166129"/>
            </a:xfrm>
            <a:custGeom>
              <a:rect b="b" l="l" r="r" t="t"/>
              <a:pathLst>
                <a:path extrusionOk="0" h="5572" w="6764">
                  <a:moveTo>
                    <a:pt x="606" y="0"/>
                  </a:moveTo>
                  <a:cubicBezTo>
                    <a:pt x="434" y="0"/>
                    <a:pt x="264" y="74"/>
                    <a:pt x="167" y="213"/>
                  </a:cubicBezTo>
                  <a:cubicBezTo>
                    <a:pt x="72" y="332"/>
                    <a:pt x="0" y="475"/>
                    <a:pt x="48" y="641"/>
                  </a:cubicBezTo>
                  <a:cubicBezTo>
                    <a:pt x="48" y="784"/>
                    <a:pt x="119" y="927"/>
                    <a:pt x="238" y="1023"/>
                  </a:cubicBezTo>
                  <a:lnTo>
                    <a:pt x="4620" y="4476"/>
                  </a:lnTo>
                  <a:cubicBezTo>
                    <a:pt x="4525" y="4571"/>
                    <a:pt x="4477" y="4690"/>
                    <a:pt x="4454" y="4809"/>
                  </a:cubicBezTo>
                  <a:cubicBezTo>
                    <a:pt x="4406" y="4952"/>
                    <a:pt x="4477" y="5095"/>
                    <a:pt x="4573" y="5214"/>
                  </a:cubicBezTo>
                  <a:cubicBezTo>
                    <a:pt x="4644" y="5333"/>
                    <a:pt x="4811" y="5428"/>
                    <a:pt x="4954" y="5428"/>
                  </a:cubicBezTo>
                  <a:lnTo>
                    <a:pt x="6073" y="5571"/>
                  </a:lnTo>
                  <a:cubicBezTo>
                    <a:pt x="6192" y="5571"/>
                    <a:pt x="6287" y="5571"/>
                    <a:pt x="6383" y="5523"/>
                  </a:cubicBezTo>
                  <a:cubicBezTo>
                    <a:pt x="6430" y="5476"/>
                    <a:pt x="6525" y="5428"/>
                    <a:pt x="6597" y="5357"/>
                  </a:cubicBezTo>
                  <a:cubicBezTo>
                    <a:pt x="6716" y="5214"/>
                    <a:pt x="6764" y="5047"/>
                    <a:pt x="6740" y="4857"/>
                  </a:cubicBezTo>
                  <a:lnTo>
                    <a:pt x="6502" y="3737"/>
                  </a:lnTo>
                  <a:cubicBezTo>
                    <a:pt x="6439" y="3468"/>
                    <a:pt x="6197" y="3271"/>
                    <a:pt x="5932" y="3271"/>
                  </a:cubicBezTo>
                  <a:cubicBezTo>
                    <a:pt x="5892" y="3271"/>
                    <a:pt x="5851" y="3276"/>
                    <a:pt x="5811" y="3285"/>
                  </a:cubicBezTo>
                  <a:cubicBezTo>
                    <a:pt x="5644" y="3309"/>
                    <a:pt x="5525" y="3428"/>
                    <a:pt x="5430" y="3547"/>
                  </a:cubicBezTo>
                  <a:lnTo>
                    <a:pt x="3168" y="1761"/>
                  </a:lnTo>
                  <a:cubicBezTo>
                    <a:pt x="3125" y="1739"/>
                    <a:pt x="3082" y="1728"/>
                    <a:pt x="3043" y="1728"/>
                  </a:cubicBezTo>
                  <a:cubicBezTo>
                    <a:pt x="2996" y="1728"/>
                    <a:pt x="2956" y="1745"/>
                    <a:pt x="2929" y="1785"/>
                  </a:cubicBezTo>
                  <a:cubicBezTo>
                    <a:pt x="2858" y="1880"/>
                    <a:pt x="2858" y="1975"/>
                    <a:pt x="2953" y="2023"/>
                  </a:cubicBezTo>
                  <a:lnTo>
                    <a:pt x="5430" y="3999"/>
                  </a:lnTo>
                  <a:cubicBezTo>
                    <a:pt x="5464" y="4016"/>
                    <a:pt x="5509" y="4033"/>
                    <a:pt x="5550" y="4033"/>
                  </a:cubicBezTo>
                  <a:cubicBezTo>
                    <a:pt x="5567" y="4033"/>
                    <a:pt x="5583" y="4030"/>
                    <a:pt x="5597" y="4023"/>
                  </a:cubicBezTo>
                  <a:cubicBezTo>
                    <a:pt x="5668" y="3999"/>
                    <a:pt x="5692" y="3928"/>
                    <a:pt x="5692" y="3880"/>
                  </a:cubicBezTo>
                  <a:cubicBezTo>
                    <a:pt x="5692" y="3761"/>
                    <a:pt x="5763" y="3666"/>
                    <a:pt x="5882" y="3642"/>
                  </a:cubicBezTo>
                  <a:cubicBezTo>
                    <a:pt x="5898" y="3639"/>
                    <a:pt x="5913" y="3638"/>
                    <a:pt x="5928" y="3638"/>
                  </a:cubicBezTo>
                  <a:cubicBezTo>
                    <a:pt x="6031" y="3638"/>
                    <a:pt x="6124" y="3705"/>
                    <a:pt x="6144" y="3809"/>
                  </a:cubicBezTo>
                  <a:lnTo>
                    <a:pt x="6383" y="4952"/>
                  </a:lnTo>
                  <a:cubicBezTo>
                    <a:pt x="6406" y="5000"/>
                    <a:pt x="6383" y="5095"/>
                    <a:pt x="6311" y="5166"/>
                  </a:cubicBezTo>
                  <a:cubicBezTo>
                    <a:pt x="6276" y="5201"/>
                    <a:pt x="6229" y="5223"/>
                    <a:pt x="6178" y="5223"/>
                  </a:cubicBezTo>
                  <a:cubicBezTo>
                    <a:pt x="6159" y="5223"/>
                    <a:pt x="6140" y="5220"/>
                    <a:pt x="6121" y="5214"/>
                  </a:cubicBezTo>
                  <a:lnTo>
                    <a:pt x="4977" y="5071"/>
                  </a:lnTo>
                  <a:cubicBezTo>
                    <a:pt x="4930" y="5071"/>
                    <a:pt x="4858" y="5047"/>
                    <a:pt x="4835" y="4976"/>
                  </a:cubicBezTo>
                  <a:cubicBezTo>
                    <a:pt x="4811" y="4928"/>
                    <a:pt x="4763" y="4857"/>
                    <a:pt x="4763" y="4809"/>
                  </a:cubicBezTo>
                  <a:cubicBezTo>
                    <a:pt x="4763" y="4714"/>
                    <a:pt x="4858" y="4618"/>
                    <a:pt x="4954" y="4595"/>
                  </a:cubicBezTo>
                  <a:cubicBezTo>
                    <a:pt x="5001" y="4571"/>
                    <a:pt x="5073" y="4523"/>
                    <a:pt x="5073" y="4476"/>
                  </a:cubicBezTo>
                  <a:cubicBezTo>
                    <a:pt x="5073" y="4404"/>
                    <a:pt x="5073" y="4357"/>
                    <a:pt x="5001" y="4285"/>
                  </a:cubicBezTo>
                  <a:lnTo>
                    <a:pt x="453" y="761"/>
                  </a:lnTo>
                  <a:cubicBezTo>
                    <a:pt x="405" y="713"/>
                    <a:pt x="357" y="665"/>
                    <a:pt x="357" y="594"/>
                  </a:cubicBezTo>
                  <a:cubicBezTo>
                    <a:pt x="357" y="546"/>
                    <a:pt x="357" y="475"/>
                    <a:pt x="429" y="427"/>
                  </a:cubicBezTo>
                  <a:cubicBezTo>
                    <a:pt x="453" y="356"/>
                    <a:pt x="524" y="332"/>
                    <a:pt x="572" y="332"/>
                  </a:cubicBezTo>
                  <a:cubicBezTo>
                    <a:pt x="643" y="332"/>
                    <a:pt x="691" y="332"/>
                    <a:pt x="762" y="403"/>
                  </a:cubicBezTo>
                  <a:lnTo>
                    <a:pt x="2310" y="1618"/>
                  </a:lnTo>
                  <a:cubicBezTo>
                    <a:pt x="2342" y="1639"/>
                    <a:pt x="2379" y="1651"/>
                    <a:pt x="2417" y="1651"/>
                  </a:cubicBezTo>
                  <a:cubicBezTo>
                    <a:pt x="2463" y="1651"/>
                    <a:pt x="2509" y="1633"/>
                    <a:pt x="2548" y="1594"/>
                  </a:cubicBezTo>
                  <a:cubicBezTo>
                    <a:pt x="2596" y="1499"/>
                    <a:pt x="2596" y="1404"/>
                    <a:pt x="2501" y="1356"/>
                  </a:cubicBezTo>
                  <a:lnTo>
                    <a:pt x="953" y="118"/>
                  </a:lnTo>
                  <a:cubicBezTo>
                    <a:pt x="853" y="38"/>
                    <a:pt x="729" y="0"/>
                    <a:pt x="60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8" name="Google Shape;4058;p53"/>
          <p:cNvGrpSpPr/>
          <p:nvPr/>
        </p:nvGrpSpPr>
        <p:grpSpPr>
          <a:xfrm>
            <a:off x="5510974" y="3002186"/>
            <a:ext cx="354351" cy="336582"/>
            <a:chOff x="5549061" y="3002186"/>
            <a:chExt cx="354351" cy="336582"/>
          </a:xfrm>
        </p:grpSpPr>
        <p:sp>
          <p:nvSpPr>
            <p:cNvPr id="4059" name="Google Shape;4059;p53"/>
            <p:cNvSpPr/>
            <p:nvPr/>
          </p:nvSpPr>
          <p:spPr>
            <a:xfrm>
              <a:off x="5624345" y="3007880"/>
              <a:ext cx="202384" cy="202384"/>
            </a:xfrm>
            <a:custGeom>
              <a:rect b="b" l="l" r="r" t="t"/>
              <a:pathLst>
                <a:path extrusionOk="0" h="6788" w="6788">
                  <a:moveTo>
                    <a:pt x="3406" y="0"/>
                  </a:moveTo>
                  <a:cubicBezTo>
                    <a:pt x="1524" y="0"/>
                    <a:pt x="0" y="1524"/>
                    <a:pt x="0" y="3382"/>
                  </a:cubicBezTo>
                  <a:cubicBezTo>
                    <a:pt x="0" y="5263"/>
                    <a:pt x="1524" y="6787"/>
                    <a:pt x="3406" y="6787"/>
                  </a:cubicBezTo>
                  <a:cubicBezTo>
                    <a:pt x="5263" y="6787"/>
                    <a:pt x="6787" y="5263"/>
                    <a:pt x="6787" y="3382"/>
                  </a:cubicBezTo>
                  <a:cubicBezTo>
                    <a:pt x="6787" y="1524"/>
                    <a:pt x="5263" y="0"/>
                    <a:pt x="3406"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53"/>
            <p:cNvSpPr/>
            <p:nvPr/>
          </p:nvSpPr>
          <p:spPr>
            <a:xfrm>
              <a:off x="5669784" y="3016378"/>
              <a:ext cx="156946" cy="193887"/>
            </a:xfrm>
            <a:custGeom>
              <a:rect b="b" l="l" r="r" t="t"/>
              <a:pathLst>
                <a:path extrusionOk="0" h="6503" w="5264">
                  <a:moveTo>
                    <a:pt x="3311" y="1"/>
                  </a:moveTo>
                  <a:lnTo>
                    <a:pt x="3311" y="1"/>
                  </a:lnTo>
                  <a:cubicBezTo>
                    <a:pt x="4239" y="596"/>
                    <a:pt x="4835" y="1644"/>
                    <a:pt x="4835" y="2835"/>
                  </a:cubicBezTo>
                  <a:cubicBezTo>
                    <a:pt x="4835" y="4716"/>
                    <a:pt x="3311" y="6240"/>
                    <a:pt x="1429" y="6240"/>
                  </a:cubicBezTo>
                  <a:cubicBezTo>
                    <a:pt x="929" y="6240"/>
                    <a:pt x="453" y="6145"/>
                    <a:pt x="0" y="5931"/>
                  </a:cubicBezTo>
                  <a:lnTo>
                    <a:pt x="0" y="5931"/>
                  </a:lnTo>
                  <a:cubicBezTo>
                    <a:pt x="548" y="6288"/>
                    <a:pt x="1191" y="6502"/>
                    <a:pt x="1882" y="6502"/>
                  </a:cubicBezTo>
                  <a:cubicBezTo>
                    <a:pt x="3763" y="6502"/>
                    <a:pt x="5263" y="4978"/>
                    <a:pt x="5263" y="3097"/>
                  </a:cubicBezTo>
                  <a:cubicBezTo>
                    <a:pt x="5263" y="1739"/>
                    <a:pt x="4477" y="572"/>
                    <a:pt x="331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53"/>
            <p:cNvSpPr/>
            <p:nvPr/>
          </p:nvSpPr>
          <p:spPr>
            <a:xfrm>
              <a:off x="5553325" y="3132837"/>
              <a:ext cx="202384" cy="202384"/>
            </a:xfrm>
            <a:custGeom>
              <a:rect b="b" l="l" r="r" t="t"/>
              <a:pathLst>
                <a:path extrusionOk="0" h="6788" w="6788">
                  <a:moveTo>
                    <a:pt x="3406" y="0"/>
                  </a:moveTo>
                  <a:cubicBezTo>
                    <a:pt x="1525" y="0"/>
                    <a:pt x="1" y="1525"/>
                    <a:pt x="1" y="3406"/>
                  </a:cubicBezTo>
                  <a:cubicBezTo>
                    <a:pt x="1" y="5263"/>
                    <a:pt x="1525" y="6788"/>
                    <a:pt x="3406" y="6788"/>
                  </a:cubicBezTo>
                  <a:cubicBezTo>
                    <a:pt x="5264" y="6788"/>
                    <a:pt x="6788" y="5263"/>
                    <a:pt x="6788" y="3406"/>
                  </a:cubicBezTo>
                  <a:cubicBezTo>
                    <a:pt x="6788" y="1525"/>
                    <a:pt x="5264" y="0"/>
                    <a:pt x="3406"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53"/>
            <p:cNvSpPr/>
            <p:nvPr/>
          </p:nvSpPr>
          <p:spPr>
            <a:xfrm>
              <a:off x="5598764" y="3142079"/>
              <a:ext cx="156946" cy="193142"/>
            </a:xfrm>
            <a:custGeom>
              <a:rect b="b" l="l" r="r" t="t"/>
              <a:pathLst>
                <a:path extrusionOk="0" h="6478" w="5264">
                  <a:moveTo>
                    <a:pt x="3311" y="0"/>
                  </a:moveTo>
                  <a:cubicBezTo>
                    <a:pt x="4240" y="595"/>
                    <a:pt x="4835" y="1619"/>
                    <a:pt x="4835" y="2810"/>
                  </a:cubicBezTo>
                  <a:cubicBezTo>
                    <a:pt x="4835" y="4691"/>
                    <a:pt x="3311" y="6216"/>
                    <a:pt x="1430" y="6216"/>
                  </a:cubicBezTo>
                  <a:cubicBezTo>
                    <a:pt x="930" y="6216"/>
                    <a:pt x="453" y="6120"/>
                    <a:pt x="1" y="5906"/>
                  </a:cubicBezTo>
                  <a:lnTo>
                    <a:pt x="1" y="5906"/>
                  </a:lnTo>
                  <a:cubicBezTo>
                    <a:pt x="549" y="6263"/>
                    <a:pt x="1192" y="6478"/>
                    <a:pt x="1882" y="6478"/>
                  </a:cubicBezTo>
                  <a:cubicBezTo>
                    <a:pt x="3764" y="6478"/>
                    <a:pt x="5264" y="4953"/>
                    <a:pt x="5264" y="3096"/>
                  </a:cubicBezTo>
                  <a:cubicBezTo>
                    <a:pt x="5264" y="1715"/>
                    <a:pt x="4478" y="524"/>
                    <a:pt x="331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53"/>
            <p:cNvSpPr/>
            <p:nvPr/>
          </p:nvSpPr>
          <p:spPr>
            <a:xfrm>
              <a:off x="5694620" y="3132837"/>
              <a:ext cx="202384" cy="202384"/>
            </a:xfrm>
            <a:custGeom>
              <a:rect b="b" l="l" r="r" t="t"/>
              <a:pathLst>
                <a:path extrusionOk="0" h="6788" w="6788">
                  <a:moveTo>
                    <a:pt x="3382" y="0"/>
                  </a:moveTo>
                  <a:cubicBezTo>
                    <a:pt x="1525" y="0"/>
                    <a:pt x="1" y="1525"/>
                    <a:pt x="1" y="3406"/>
                  </a:cubicBezTo>
                  <a:cubicBezTo>
                    <a:pt x="1" y="5263"/>
                    <a:pt x="1525" y="6788"/>
                    <a:pt x="3382" y="6788"/>
                  </a:cubicBezTo>
                  <a:cubicBezTo>
                    <a:pt x="5264" y="6788"/>
                    <a:pt x="6788" y="5263"/>
                    <a:pt x="6788" y="3406"/>
                  </a:cubicBezTo>
                  <a:cubicBezTo>
                    <a:pt x="6788" y="1525"/>
                    <a:pt x="5264" y="0"/>
                    <a:pt x="33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53"/>
            <p:cNvSpPr/>
            <p:nvPr/>
          </p:nvSpPr>
          <p:spPr>
            <a:xfrm>
              <a:off x="5740059" y="3142079"/>
              <a:ext cx="156946" cy="193142"/>
            </a:xfrm>
            <a:custGeom>
              <a:rect b="b" l="l" r="r" t="t"/>
              <a:pathLst>
                <a:path extrusionOk="0" h="6478" w="5264">
                  <a:moveTo>
                    <a:pt x="3311" y="0"/>
                  </a:moveTo>
                  <a:lnTo>
                    <a:pt x="3311" y="0"/>
                  </a:lnTo>
                  <a:cubicBezTo>
                    <a:pt x="4216" y="595"/>
                    <a:pt x="4811" y="1619"/>
                    <a:pt x="4811" y="2810"/>
                  </a:cubicBezTo>
                  <a:cubicBezTo>
                    <a:pt x="4811" y="4691"/>
                    <a:pt x="3287" y="6216"/>
                    <a:pt x="1430" y="6216"/>
                  </a:cubicBezTo>
                  <a:cubicBezTo>
                    <a:pt x="906" y="6216"/>
                    <a:pt x="453" y="6120"/>
                    <a:pt x="1" y="5906"/>
                  </a:cubicBezTo>
                  <a:lnTo>
                    <a:pt x="1" y="5906"/>
                  </a:lnTo>
                  <a:cubicBezTo>
                    <a:pt x="525" y="6263"/>
                    <a:pt x="1192" y="6478"/>
                    <a:pt x="1858" y="6478"/>
                  </a:cubicBezTo>
                  <a:cubicBezTo>
                    <a:pt x="3740" y="6478"/>
                    <a:pt x="5264" y="4953"/>
                    <a:pt x="5264" y="3096"/>
                  </a:cubicBezTo>
                  <a:cubicBezTo>
                    <a:pt x="5264" y="1715"/>
                    <a:pt x="4454" y="524"/>
                    <a:pt x="331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53"/>
            <p:cNvSpPr/>
            <p:nvPr/>
          </p:nvSpPr>
          <p:spPr>
            <a:xfrm>
              <a:off x="5698884" y="3132837"/>
              <a:ext cx="124299" cy="77430"/>
            </a:xfrm>
            <a:custGeom>
              <a:rect b="b" l="l" r="r" t="t"/>
              <a:pathLst>
                <a:path extrusionOk="0" h="2597" w="4169">
                  <a:moveTo>
                    <a:pt x="3287" y="0"/>
                  </a:moveTo>
                  <a:cubicBezTo>
                    <a:pt x="1739" y="0"/>
                    <a:pt x="406" y="1048"/>
                    <a:pt x="1" y="2477"/>
                  </a:cubicBezTo>
                  <a:cubicBezTo>
                    <a:pt x="286" y="2549"/>
                    <a:pt x="572" y="2596"/>
                    <a:pt x="906" y="2596"/>
                  </a:cubicBezTo>
                  <a:cubicBezTo>
                    <a:pt x="2454" y="2596"/>
                    <a:pt x="3787" y="1548"/>
                    <a:pt x="4168" y="120"/>
                  </a:cubicBezTo>
                  <a:cubicBezTo>
                    <a:pt x="3882" y="24"/>
                    <a:pt x="3573" y="0"/>
                    <a:pt x="328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53"/>
            <p:cNvSpPr/>
            <p:nvPr/>
          </p:nvSpPr>
          <p:spPr>
            <a:xfrm>
              <a:off x="5693904" y="3161251"/>
              <a:ext cx="61806" cy="145557"/>
            </a:xfrm>
            <a:custGeom>
              <a:rect b="b" l="l" r="r" t="t"/>
              <a:pathLst>
                <a:path extrusionOk="0" h="4882" w="2073">
                  <a:moveTo>
                    <a:pt x="1049" y="0"/>
                  </a:moveTo>
                  <a:cubicBezTo>
                    <a:pt x="382" y="619"/>
                    <a:pt x="1" y="1500"/>
                    <a:pt x="1" y="2453"/>
                  </a:cubicBezTo>
                  <a:cubicBezTo>
                    <a:pt x="1" y="3406"/>
                    <a:pt x="406" y="4263"/>
                    <a:pt x="1049" y="4882"/>
                  </a:cubicBezTo>
                  <a:cubicBezTo>
                    <a:pt x="1692" y="4263"/>
                    <a:pt x="2073" y="3406"/>
                    <a:pt x="2073" y="2453"/>
                  </a:cubicBezTo>
                  <a:cubicBezTo>
                    <a:pt x="2073" y="1500"/>
                    <a:pt x="1692" y="619"/>
                    <a:pt x="1049"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53"/>
            <p:cNvSpPr/>
            <p:nvPr/>
          </p:nvSpPr>
          <p:spPr>
            <a:xfrm>
              <a:off x="5627178" y="3132837"/>
              <a:ext cx="124984" cy="77430"/>
            </a:xfrm>
            <a:custGeom>
              <a:rect b="b" l="l" r="r" t="t"/>
              <a:pathLst>
                <a:path extrusionOk="0" h="2597" w="4192">
                  <a:moveTo>
                    <a:pt x="929" y="0"/>
                  </a:moveTo>
                  <a:cubicBezTo>
                    <a:pt x="596" y="0"/>
                    <a:pt x="310" y="24"/>
                    <a:pt x="0" y="120"/>
                  </a:cubicBezTo>
                  <a:cubicBezTo>
                    <a:pt x="429" y="1548"/>
                    <a:pt x="1739" y="2596"/>
                    <a:pt x="3287" y="2596"/>
                  </a:cubicBezTo>
                  <a:cubicBezTo>
                    <a:pt x="3596" y="2596"/>
                    <a:pt x="3906" y="2549"/>
                    <a:pt x="4192" y="2477"/>
                  </a:cubicBezTo>
                  <a:cubicBezTo>
                    <a:pt x="3811" y="1048"/>
                    <a:pt x="2501" y="0"/>
                    <a:pt x="929" y="0"/>
                  </a:cubicBez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53"/>
            <p:cNvSpPr/>
            <p:nvPr/>
          </p:nvSpPr>
          <p:spPr>
            <a:xfrm>
              <a:off x="5698168" y="3161251"/>
              <a:ext cx="53995" cy="49284"/>
            </a:xfrm>
            <a:custGeom>
              <a:rect b="b" l="l" r="r" t="t"/>
              <a:pathLst>
                <a:path extrusionOk="0" h="1653" w="1811">
                  <a:moveTo>
                    <a:pt x="882" y="0"/>
                  </a:moveTo>
                  <a:lnTo>
                    <a:pt x="858" y="24"/>
                  </a:lnTo>
                  <a:cubicBezTo>
                    <a:pt x="811" y="119"/>
                    <a:pt x="739" y="167"/>
                    <a:pt x="691" y="238"/>
                  </a:cubicBezTo>
                  <a:cubicBezTo>
                    <a:pt x="596" y="333"/>
                    <a:pt x="501" y="476"/>
                    <a:pt x="430" y="595"/>
                  </a:cubicBezTo>
                  <a:cubicBezTo>
                    <a:pt x="263" y="857"/>
                    <a:pt x="120" y="1167"/>
                    <a:pt x="25" y="1453"/>
                  </a:cubicBezTo>
                  <a:cubicBezTo>
                    <a:pt x="1" y="1500"/>
                    <a:pt x="1" y="1500"/>
                    <a:pt x="1" y="1524"/>
                  </a:cubicBezTo>
                  <a:cubicBezTo>
                    <a:pt x="72" y="1524"/>
                    <a:pt x="96" y="1548"/>
                    <a:pt x="120" y="1548"/>
                  </a:cubicBezTo>
                  <a:cubicBezTo>
                    <a:pt x="215" y="1572"/>
                    <a:pt x="334" y="1572"/>
                    <a:pt x="453" y="1619"/>
                  </a:cubicBezTo>
                  <a:cubicBezTo>
                    <a:pt x="549" y="1643"/>
                    <a:pt x="596" y="1643"/>
                    <a:pt x="691" y="1643"/>
                  </a:cubicBezTo>
                  <a:cubicBezTo>
                    <a:pt x="763" y="1649"/>
                    <a:pt x="837" y="1652"/>
                    <a:pt x="914" y="1652"/>
                  </a:cubicBezTo>
                  <a:cubicBezTo>
                    <a:pt x="1142" y="1652"/>
                    <a:pt x="1388" y="1625"/>
                    <a:pt x="1620" y="1572"/>
                  </a:cubicBezTo>
                  <a:cubicBezTo>
                    <a:pt x="1668" y="1572"/>
                    <a:pt x="1692" y="1548"/>
                    <a:pt x="1763" y="1548"/>
                  </a:cubicBezTo>
                  <a:cubicBezTo>
                    <a:pt x="1787" y="1524"/>
                    <a:pt x="1787" y="1524"/>
                    <a:pt x="1811" y="1524"/>
                  </a:cubicBezTo>
                  <a:lnTo>
                    <a:pt x="1811" y="1429"/>
                  </a:lnTo>
                  <a:cubicBezTo>
                    <a:pt x="1763" y="1215"/>
                    <a:pt x="1668" y="1000"/>
                    <a:pt x="1549" y="810"/>
                  </a:cubicBezTo>
                  <a:cubicBezTo>
                    <a:pt x="1430" y="619"/>
                    <a:pt x="1311" y="476"/>
                    <a:pt x="1192" y="286"/>
                  </a:cubicBezTo>
                  <a:cubicBezTo>
                    <a:pt x="1120" y="262"/>
                    <a:pt x="1096" y="214"/>
                    <a:pt x="1073" y="167"/>
                  </a:cubicBezTo>
                  <a:lnTo>
                    <a:pt x="930" y="24"/>
                  </a:lnTo>
                  <a:lnTo>
                    <a:pt x="88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53"/>
            <p:cNvSpPr/>
            <p:nvPr/>
          </p:nvSpPr>
          <p:spPr>
            <a:xfrm>
              <a:off x="5704578" y="3053319"/>
              <a:ext cx="43321" cy="50447"/>
            </a:xfrm>
            <a:custGeom>
              <a:rect b="b" l="l" r="r" t="t"/>
              <a:pathLst>
                <a:path extrusionOk="0" h="1692" w="1453">
                  <a:moveTo>
                    <a:pt x="715" y="596"/>
                  </a:moveTo>
                  <a:lnTo>
                    <a:pt x="858" y="1000"/>
                  </a:lnTo>
                  <a:lnTo>
                    <a:pt x="572" y="1000"/>
                  </a:lnTo>
                  <a:lnTo>
                    <a:pt x="715" y="596"/>
                  </a:lnTo>
                  <a:close/>
                  <a:moveTo>
                    <a:pt x="715" y="0"/>
                  </a:moveTo>
                  <a:cubicBezTo>
                    <a:pt x="619" y="0"/>
                    <a:pt x="572" y="48"/>
                    <a:pt x="524" y="119"/>
                  </a:cubicBezTo>
                  <a:lnTo>
                    <a:pt x="24" y="1453"/>
                  </a:lnTo>
                  <a:cubicBezTo>
                    <a:pt x="0" y="1548"/>
                    <a:pt x="24" y="1620"/>
                    <a:pt x="119" y="1667"/>
                  </a:cubicBezTo>
                  <a:cubicBezTo>
                    <a:pt x="145" y="1680"/>
                    <a:pt x="172" y="1686"/>
                    <a:pt x="199" y="1686"/>
                  </a:cubicBezTo>
                  <a:cubicBezTo>
                    <a:pt x="272" y="1686"/>
                    <a:pt x="340" y="1642"/>
                    <a:pt x="357" y="1572"/>
                  </a:cubicBezTo>
                  <a:lnTo>
                    <a:pt x="453" y="1358"/>
                  </a:lnTo>
                  <a:lnTo>
                    <a:pt x="1000" y="1358"/>
                  </a:lnTo>
                  <a:lnTo>
                    <a:pt x="1096" y="1572"/>
                  </a:lnTo>
                  <a:cubicBezTo>
                    <a:pt x="1119" y="1620"/>
                    <a:pt x="1191" y="1691"/>
                    <a:pt x="1239" y="1691"/>
                  </a:cubicBezTo>
                  <a:lnTo>
                    <a:pt x="1310" y="1691"/>
                  </a:lnTo>
                  <a:cubicBezTo>
                    <a:pt x="1405" y="1667"/>
                    <a:pt x="1453" y="1572"/>
                    <a:pt x="1405" y="1477"/>
                  </a:cubicBezTo>
                  <a:lnTo>
                    <a:pt x="881" y="119"/>
                  </a:lnTo>
                  <a:cubicBezTo>
                    <a:pt x="858" y="24"/>
                    <a:pt x="762" y="0"/>
                    <a:pt x="7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53"/>
            <p:cNvSpPr/>
            <p:nvPr/>
          </p:nvSpPr>
          <p:spPr>
            <a:xfrm>
              <a:off x="5612270" y="3211639"/>
              <a:ext cx="35539" cy="51878"/>
            </a:xfrm>
            <a:custGeom>
              <a:rect b="b" l="l" r="r" t="t"/>
              <a:pathLst>
                <a:path extrusionOk="0" h="1740" w="1192">
                  <a:moveTo>
                    <a:pt x="572" y="358"/>
                  </a:moveTo>
                  <a:cubicBezTo>
                    <a:pt x="619" y="358"/>
                    <a:pt x="691" y="406"/>
                    <a:pt x="715" y="477"/>
                  </a:cubicBezTo>
                  <a:cubicBezTo>
                    <a:pt x="739" y="572"/>
                    <a:pt x="643" y="668"/>
                    <a:pt x="572" y="668"/>
                  </a:cubicBezTo>
                  <a:lnTo>
                    <a:pt x="334" y="668"/>
                  </a:lnTo>
                  <a:lnTo>
                    <a:pt x="334" y="358"/>
                  </a:lnTo>
                  <a:close/>
                  <a:moveTo>
                    <a:pt x="643" y="1001"/>
                  </a:moveTo>
                  <a:cubicBezTo>
                    <a:pt x="762" y="1001"/>
                    <a:pt x="834" y="1073"/>
                    <a:pt x="834" y="1168"/>
                  </a:cubicBezTo>
                  <a:cubicBezTo>
                    <a:pt x="834" y="1263"/>
                    <a:pt x="739" y="1382"/>
                    <a:pt x="643" y="1382"/>
                  </a:cubicBezTo>
                  <a:lnTo>
                    <a:pt x="358" y="1382"/>
                  </a:lnTo>
                  <a:lnTo>
                    <a:pt x="358" y="1001"/>
                  </a:lnTo>
                  <a:close/>
                  <a:moveTo>
                    <a:pt x="167" y="1"/>
                  </a:moveTo>
                  <a:cubicBezTo>
                    <a:pt x="96" y="1"/>
                    <a:pt x="0" y="96"/>
                    <a:pt x="0" y="191"/>
                  </a:cubicBezTo>
                  <a:lnTo>
                    <a:pt x="0" y="1549"/>
                  </a:lnTo>
                  <a:lnTo>
                    <a:pt x="0" y="1620"/>
                  </a:lnTo>
                  <a:cubicBezTo>
                    <a:pt x="24" y="1716"/>
                    <a:pt x="96" y="1739"/>
                    <a:pt x="167" y="1739"/>
                  </a:cubicBezTo>
                  <a:lnTo>
                    <a:pt x="643" y="1739"/>
                  </a:lnTo>
                  <a:cubicBezTo>
                    <a:pt x="953" y="1739"/>
                    <a:pt x="1191" y="1501"/>
                    <a:pt x="1191" y="1192"/>
                  </a:cubicBezTo>
                  <a:cubicBezTo>
                    <a:pt x="1191" y="1025"/>
                    <a:pt x="1096" y="882"/>
                    <a:pt x="977" y="787"/>
                  </a:cubicBezTo>
                  <a:cubicBezTo>
                    <a:pt x="1048" y="691"/>
                    <a:pt x="1072" y="572"/>
                    <a:pt x="1048" y="430"/>
                  </a:cubicBezTo>
                  <a:cubicBezTo>
                    <a:pt x="1001" y="191"/>
                    <a:pt x="810" y="1"/>
                    <a:pt x="5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53"/>
            <p:cNvSpPr/>
            <p:nvPr/>
          </p:nvSpPr>
          <p:spPr>
            <a:xfrm>
              <a:off x="5794024" y="3211639"/>
              <a:ext cx="45468" cy="51878"/>
            </a:xfrm>
            <a:custGeom>
              <a:rect b="b" l="l" r="r" t="t"/>
              <a:pathLst>
                <a:path extrusionOk="0" h="1740" w="1525">
                  <a:moveTo>
                    <a:pt x="858" y="1"/>
                  </a:moveTo>
                  <a:cubicBezTo>
                    <a:pt x="382" y="1"/>
                    <a:pt x="1" y="382"/>
                    <a:pt x="1" y="858"/>
                  </a:cubicBezTo>
                  <a:cubicBezTo>
                    <a:pt x="1" y="1334"/>
                    <a:pt x="382" y="1739"/>
                    <a:pt x="858" y="1739"/>
                  </a:cubicBezTo>
                  <a:cubicBezTo>
                    <a:pt x="1049" y="1739"/>
                    <a:pt x="1215" y="1668"/>
                    <a:pt x="1334" y="1549"/>
                  </a:cubicBezTo>
                  <a:cubicBezTo>
                    <a:pt x="1382" y="1525"/>
                    <a:pt x="1406" y="1501"/>
                    <a:pt x="1406" y="1454"/>
                  </a:cubicBezTo>
                  <a:cubicBezTo>
                    <a:pt x="1525" y="1382"/>
                    <a:pt x="1525" y="1287"/>
                    <a:pt x="1430" y="1239"/>
                  </a:cubicBezTo>
                  <a:cubicBezTo>
                    <a:pt x="1408" y="1206"/>
                    <a:pt x="1370" y="1188"/>
                    <a:pt x="1329" y="1188"/>
                  </a:cubicBezTo>
                  <a:cubicBezTo>
                    <a:pt x="1282" y="1188"/>
                    <a:pt x="1230" y="1212"/>
                    <a:pt x="1192" y="1263"/>
                  </a:cubicBezTo>
                  <a:lnTo>
                    <a:pt x="1168" y="1287"/>
                  </a:lnTo>
                  <a:cubicBezTo>
                    <a:pt x="1096" y="1358"/>
                    <a:pt x="1025" y="1382"/>
                    <a:pt x="906" y="1382"/>
                  </a:cubicBezTo>
                  <a:cubicBezTo>
                    <a:pt x="620" y="1382"/>
                    <a:pt x="382" y="1144"/>
                    <a:pt x="382" y="882"/>
                  </a:cubicBezTo>
                  <a:cubicBezTo>
                    <a:pt x="382" y="596"/>
                    <a:pt x="620" y="358"/>
                    <a:pt x="906" y="358"/>
                  </a:cubicBezTo>
                  <a:cubicBezTo>
                    <a:pt x="977" y="358"/>
                    <a:pt x="1096" y="406"/>
                    <a:pt x="1168" y="453"/>
                  </a:cubicBezTo>
                  <a:cubicBezTo>
                    <a:pt x="1199" y="469"/>
                    <a:pt x="1229" y="477"/>
                    <a:pt x="1256" y="477"/>
                  </a:cubicBezTo>
                  <a:cubicBezTo>
                    <a:pt x="1311" y="477"/>
                    <a:pt x="1358" y="445"/>
                    <a:pt x="1406" y="382"/>
                  </a:cubicBezTo>
                  <a:cubicBezTo>
                    <a:pt x="1454" y="310"/>
                    <a:pt x="1430" y="215"/>
                    <a:pt x="1334" y="144"/>
                  </a:cubicBezTo>
                  <a:cubicBezTo>
                    <a:pt x="1192" y="72"/>
                    <a:pt x="1049"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53"/>
            <p:cNvSpPr/>
            <p:nvPr/>
          </p:nvSpPr>
          <p:spPr>
            <a:xfrm>
              <a:off x="5549061" y="3002186"/>
              <a:ext cx="354351" cy="336582"/>
            </a:xfrm>
            <a:custGeom>
              <a:rect b="b" l="l" r="r" t="t"/>
              <a:pathLst>
                <a:path extrusionOk="0" h="11289" w="11885">
                  <a:moveTo>
                    <a:pt x="3549" y="4525"/>
                  </a:moveTo>
                  <a:cubicBezTo>
                    <a:pt x="4359" y="4525"/>
                    <a:pt x="5097" y="4835"/>
                    <a:pt x="5669" y="5335"/>
                  </a:cubicBezTo>
                  <a:cubicBezTo>
                    <a:pt x="5288" y="5716"/>
                    <a:pt x="5026" y="6169"/>
                    <a:pt x="4883" y="6645"/>
                  </a:cubicBezTo>
                  <a:cubicBezTo>
                    <a:pt x="3930" y="6311"/>
                    <a:pt x="3192" y="5573"/>
                    <a:pt x="2859" y="4621"/>
                  </a:cubicBezTo>
                  <a:cubicBezTo>
                    <a:pt x="3073" y="4549"/>
                    <a:pt x="3311" y="4525"/>
                    <a:pt x="3549" y="4525"/>
                  </a:cubicBezTo>
                  <a:close/>
                  <a:moveTo>
                    <a:pt x="8288" y="4573"/>
                  </a:moveTo>
                  <a:cubicBezTo>
                    <a:pt x="8526" y="4573"/>
                    <a:pt x="8765" y="4597"/>
                    <a:pt x="8955" y="4621"/>
                  </a:cubicBezTo>
                  <a:cubicBezTo>
                    <a:pt x="8645" y="5573"/>
                    <a:pt x="7883" y="6311"/>
                    <a:pt x="6931" y="6645"/>
                  </a:cubicBezTo>
                  <a:cubicBezTo>
                    <a:pt x="6788" y="6169"/>
                    <a:pt x="6526" y="5716"/>
                    <a:pt x="6169" y="5335"/>
                  </a:cubicBezTo>
                  <a:cubicBezTo>
                    <a:pt x="6740" y="4859"/>
                    <a:pt x="7479" y="4573"/>
                    <a:pt x="8288" y="4573"/>
                  </a:cubicBezTo>
                  <a:close/>
                  <a:moveTo>
                    <a:pt x="5931" y="5573"/>
                  </a:moveTo>
                  <a:cubicBezTo>
                    <a:pt x="6216" y="5907"/>
                    <a:pt x="6455" y="6288"/>
                    <a:pt x="6621" y="6740"/>
                  </a:cubicBezTo>
                  <a:cubicBezTo>
                    <a:pt x="6407" y="6788"/>
                    <a:pt x="6169" y="6835"/>
                    <a:pt x="5931" y="6835"/>
                  </a:cubicBezTo>
                  <a:cubicBezTo>
                    <a:pt x="5692" y="6835"/>
                    <a:pt x="5454" y="6788"/>
                    <a:pt x="5240" y="6764"/>
                  </a:cubicBezTo>
                  <a:cubicBezTo>
                    <a:pt x="5383" y="6288"/>
                    <a:pt x="5621" y="5907"/>
                    <a:pt x="5931" y="5573"/>
                  </a:cubicBezTo>
                  <a:close/>
                  <a:moveTo>
                    <a:pt x="6669" y="7073"/>
                  </a:moveTo>
                  <a:cubicBezTo>
                    <a:pt x="6693" y="7240"/>
                    <a:pt x="6717" y="7431"/>
                    <a:pt x="6717" y="7597"/>
                  </a:cubicBezTo>
                  <a:cubicBezTo>
                    <a:pt x="6764" y="8312"/>
                    <a:pt x="6550" y="9026"/>
                    <a:pt x="6169" y="9598"/>
                  </a:cubicBezTo>
                  <a:cubicBezTo>
                    <a:pt x="6121" y="9622"/>
                    <a:pt x="6121" y="9645"/>
                    <a:pt x="6097" y="9645"/>
                  </a:cubicBezTo>
                  <a:cubicBezTo>
                    <a:pt x="6143" y="9714"/>
                    <a:pt x="5949" y="9957"/>
                    <a:pt x="5932" y="9957"/>
                  </a:cubicBezTo>
                  <a:cubicBezTo>
                    <a:pt x="5931" y="9957"/>
                    <a:pt x="5931" y="9956"/>
                    <a:pt x="5931" y="9955"/>
                  </a:cubicBezTo>
                  <a:cubicBezTo>
                    <a:pt x="5454" y="9455"/>
                    <a:pt x="5121" y="8764"/>
                    <a:pt x="5073" y="8026"/>
                  </a:cubicBezTo>
                  <a:lnTo>
                    <a:pt x="5073" y="7455"/>
                  </a:lnTo>
                  <a:cubicBezTo>
                    <a:pt x="5073" y="7335"/>
                    <a:pt x="5097" y="7216"/>
                    <a:pt x="5121" y="7073"/>
                  </a:cubicBezTo>
                  <a:cubicBezTo>
                    <a:pt x="5359" y="7121"/>
                    <a:pt x="5621" y="7145"/>
                    <a:pt x="5883" y="7145"/>
                  </a:cubicBezTo>
                  <a:cubicBezTo>
                    <a:pt x="6169" y="7145"/>
                    <a:pt x="6431" y="7121"/>
                    <a:pt x="6669" y="7073"/>
                  </a:cubicBezTo>
                  <a:close/>
                  <a:moveTo>
                    <a:pt x="9288" y="4668"/>
                  </a:moveTo>
                  <a:cubicBezTo>
                    <a:pt x="10574" y="5097"/>
                    <a:pt x="11503" y="6311"/>
                    <a:pt x="11503" y="7740"/>
                  </a:cubicBezTo>
                  <a:cubicBezTo>
                    <a:pt x="11503" y="9574"/>
                    <a:pt x="10074" y="11003"/>
                    <a:pt x="8288" y="11003"/>
                  </a:cubicBezTo>
                  <a:cubicBezTo>
                    <a:pt x="7479" y="11003"/>
                    <a:pt x="6740" y="10693"/>
                    <a:pt x="6169" y="10193"/>
                  </a:cubicBezTo>
                  <a:cubicBezTo>
                    <a:pt x="6788" y="9526"/>
                    <a:pt x="7121" y="8669"/>
                    <a:pt x="7098" y="7740"/>
                  </a:cubicBezTo>
                  <a:lnTo>
                    <a:pt x="7121" y="7740"/>
                  </a:lnTo>
                  <a:cubicBezTo>
                    <a:pt x="7121" y="7478"/>
                    <a:pt x="7098" y="7216"/>
                    <a:pt x="7026" y="6931"/>
                  </a:cubicBezTo>
                  <a:cubicBezTo>
                    <a:pt x="8098" y="6573"/>
                    <a:pt x="8931" y="5740"/>
                    <a:pt x="9288" y="4668"/>
                  </a:cubicBezTo>
                  <a:close/>
                  <a:moveTo>
                    <a:pt x="5931" y="1"/>
                  </a:moveTo>
                  <a:cubicBezTo>
                    <a:pt x="3954" y="1"/>
                    <a:pt x="2358" y="1620"/>
                    <a:pt x="2358" y="3573"/>
                  </a:cubicBezTo>
                  <a:cubicBezTo>
                    <a:pt x="2358" y="3859"/>
                    <a:pt x="2382" y="4121"/>
                    <a:pt x="2454" y="4382"/>
                  </a:cubicBezTo>
                  <a:cubicBezTo>
                    <a:pt x="1025" y="4859"/>
                    <a:pt x="1" y="6192"/>
                    <a:pt x="1" y="7788"/>
                  </a:cubicBezTo>
                  <a:cubicBezTo>
                    <a:pt x="1" y="8264"/>
                    <a:pt x="96" y="8693"/>
                    <a:pt x="263" y="9122"/>
                  </a:cubicBezTo>
                  <a:cubicBezTo>
                    <a:pt x="299" y="9194"/>
                    <a:pt x="377" y="9225"/>
                    <a:pt x="444" y="9225"/>
                  </a:cubicBezTo>
                  <a:cubicBezTo>
                    <a:pt x="465" y="9225"/>
                    <a:pt x="484" y="9222"/>
                    <a:pt x="501" y="9217"/>
                  </a:cubicBezTo>
                  <a:cubicBezTo>
                    <a:pt x="596" y="9169"/>
                    <a:pt x="620" y="9050"/>
                    <a:pt x="596" y="8979"/>
                  </a:cubicBezTo>
                  <a:cubicBezTo>
                    <a:pt x="453" y="8574"/>
                    <a:pt x="358" y="8169"/>
                    <a:pt x="358" y="7740"/>
                  </a:cubicBezTo>
                  <a:cubicBezTo>
                    <a:pt x="358" y="6311"/>
                    <a:pt x="1287" y="5121"/>
                    <a:pt x="2573" y="4692"/>
                  </a:cubicBezTo>
                  <a:cubicBezTo>
                    <a:pt x="2930" y="5764"/>
                    <a:pt x="3764" y="6597"/>
                    <a:pt x="4835" y="6954"/>
                  </a:cubicBezTo>
                  <a:cubicBezTo>
                    <a:pt x="4788" y="7097"/>
                    <a:pt x="4764" y="7240"/>
                    <a:pt x="4764" y="7359"/>
                  </a:cubicBezTo>
                  <a:cubicBezTo>
                    <a:pt x="4740" y="7550"/>
                    <a:pt x="4740" y="7716"/>
                    <a:pt x="4764" y="7907"/>
                  </a:cubicBezTo>
                  <a:cubicBezTo>
                    <a:pt x="4788" y="8717"/>
                    <a:pt x="5145" y="9526"/>
                    <a:pt x="5716" y="10122"/>
                  </a:cubicBezTo>
                  <a:cubicBezTo>
                    <a:pt x="5145" y="10646"/>
                    <a:pt x="4407" y="10931"/>
                    <a:pt x="3597" y="10931"/>
                  </a:cubicBezTo>
                  <a:cubicBezTo>
                    <a:pt x="2573" y="10931"/>
                    <a:pt x="1573" y="10431"/>
                    <a:pt x="977" y="9598"/>
                  </a:cubicBezTo>
                  <a:cubicBezTo>
                    <a:pt x="952" y="9547"/>
                    <a:pt x="906" y="9523"/>
                    <a:pt x="857" y="9523"/>
                  </a:cubicBezTo>
                  <a:cubicBezTo>
                    <a:pt x="816" y="9523"/>
                    <a:pt x="772" y="9541"/>
                    <a:pt x="739" y="9574"/>
                  </a:cubicBezTo>
                  <a:cubicBezTo>
                    <a:pt x="668" y="9622"/>
                    <a:pt x="668" y="9741"/>
                    <a:pt x="715" y="9812"/>
                  </a:cubicBezTo>
                  <a:cubicBezTo>
                    <a:pt x="1406" y="10717"/>
                    <a:pt x="2478" y="11289"/>
                    <a:pt x="3597" y="11289"/>
                  </a:cubicBezTo>
                  <a:cubicBezTo>
                    <a:pt x="4502" y="11289"/>
                    <a:pt x="5335" y="10955"/>
                    <a:pt x="5954" y="10408"/>
                  </a:cubicBezTo>
                  <a:cubicBezTo>
                    <a:pt x="6574" y="10955"/>
                    <a:pt x="7407" y="11289"/>
                    <a:pt x="8312" y="11289"/>
                  </a:cubicBezTo>
                  <a:cubicBezTo>
                    <a:pt x="10265" y="11289"/>
                    <a:pt x="11884" y="9693"/>
                    <a:pt x="11884" y="7716"/>
                  </a:cubicBezTo>
                  <a:cubicBezTo>
                    <a:pt x="11860" y="6192"/>
                    <a:pt x="10813" y="4859"/>
                    <a:pt x="9408" y="4382"/>
                  </a:cubicBezTo>
                  <a:cubicBezTo>
                    <a:pt x="9479" y="4121"/>
                    <a:pt x="9503" y="3859"/>
                    <a:pt x="9503" y="3573"/>
                  </a:cubicBezTo>
                  <a:cubicBezTo>
                    <a:pt x="9503" y="2763"/>
                    <a:pt x="9241" y="2001"/>
                    <a:pt x="8717" y="1382"/>
                  </a:cubicBezTo>
                  <a:cubicBezTo>
                    <a:pt x="8691" y="1331"/>
                    <a:pt x="8645" y="1307"/>
                    <a:pt x="8597" y="1307"/>
                  </a:cubicBezTo>
                  <a:cubicBezTo>
                    <a:pt x="8555" y="1307"/>
                    <a:pt x="8512" y="1325"/>
                    <a:pt x="8479" y="1358"/>
                  </a:cubicBezTo>
                  <a:cubicBezTo>
                    <a:pt x="8407" y="1406"/>
                    <a:pt x="8407" y="1525"/>
                    <a:pt x="8455" y="1572"/>
                  </a:cubicBezTo>
                  <a:cubicBezTo>
                    <a:pt x="8907" y="2144"/>
                    <a:pt x="9146" y="2835"/>
                    <a:pt x="9146" y="3573"/>
                  </a:cubicBezTo>
                  <a:cubicBezTo>
                    <a:pt x="9146" y="3811"/>
                    <a:pt x="9122" y="4049"/>
                    <a:pt x="9050" y="4287"/>
                  </a:cubicBezTo>
                  <a:cubicBezTo>
                    <a:pt x="8812" y="4240"/>
                    <a:pt x="8550" y="4216"/>
                    <a:pt x="8288" y="4216"/>
                  </a:cubicBezTo>
                  <a:cubicBezTo>
                    <a:pt x="7383" y="4216"/>
                    <a:pt x="6550" y="4525"/>
                    <a:pt x="5931" y="5097"/>
                  </a:cubicBezTo>
                  <a:cubicBezTo>
                    <a:pt x="5311" y="4525"/>
                    <a:pt x="4478" y="4216"/>
                    <a:pt x="3573" y="4216"/>
                  </a:cubicBezTo>
                  <a:cubicBezTo>
                    <a:pt x="3311" y="4216"/>
                    <a:pt x="3049" y="4240"/>
                    <a:pt x="2811" y="4287"/>
                  </a:cubicBezTo>
                  <a:cubicBezTo>
                    <a:pt x="2739" y="4049"/>
                    <a:pt x="2716" y="3811"/>
                    <a:pt x="2716" y="3573"/>
                  </a:cubicBezTo>
                  <a:cubicBezTo>
                    <a:pt x="2716" y="1787"/>
                    <a:pt x="4168" y="358"/>
                    <a:pt x="5931" y="358"/>
                  </a:cubicBezTo>
                  <a:cubicBezTo>
                    <a:pt x="6669" y="358"/>
                    <a:pt x="7360" y="596"/>
                    <a:pt x="7931" y="1048"/>
                  </a:cubicBezTo>
                  <a:cubicBezTo>
                    <a:pt x="7964" y="1082"/>
                    <a:pt x="8002" y="1099"/>
                    <a:pt x="8041" y="1099"/>
                  </a:cubicBezTo>
                  <a:cubicBezTo>
                    <a:pt x="8086" y="1099"/>
                    <a:pt x="8131" y="1076"/>
                    <a:pt x="8169" y="1025"/>
                  </a:cubicBezTo>
                  <a:cubicBezTo>
                    <a:pt x="8217" y="929"/>
                    <a:pt x="8217" y="834"/>
                    <a:pt x="8122" y="787"/>
                  </a:cubicBezTo>
                  <a:cubicBezTo>
                    <a:pt x="7502" y="286"/>
                    <a:pt x="6740" y="1"/>
                    <a:pt x="593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3" name="Google Shape;4073;p53"/>
          <p:cNvGrpSpPr/>
          <p:nvPr/>
        </p:nvGrpSpPr>
        <p:grpSpPr>
          <a:xfrm>
            <a:off x="6296026" y="2994553"/>
            <a:ext cx="307482" cy="354172"/>
            <a:chOff x="6181713" y="2994553"/>
            <a:chExt cx="307482" cy="354172"/>
          </a:xfrm>
        </p:grpSpPr>
        <p:sp>
          <p:nvSpPr>
            <p:cNvPr id="4074" name="Google Shape;4074;p53"/>
            <p:cNvSpPr/>
            <p:nvPr/>
          </p:nvSpPr>
          <p:spPr>
            <a:xfrm>
              <a:off x="6186692" y="3000069"/>
              <a:ext cx="296093" cy="342962"/>
            </a:xfrm>
            <a:custGeom>
              <a:rect b="b" l="l" r="r" t="t"/>
              <a:pathLst>
                <a:path extrusionOk="0" h="11503" w="9931">
                  <a:moveTo>
                    <a:pt x="5001" y="0"/>
                  </a:moveTo>
                  <a:lnTo>
                    <a:pt x="0" y="2882"/>
                  </a:lnTo>
                  <a:lnTo>
                    <a:pt x="0" y="8621"/>
                  </a:lnTo>
                  <a:lnTo>
                    <a:pt x="4954" y="11503"/>
                  </a:lnTo>
                  <a:lnTo>
                    <a:pt x="9931" y="8621"/>
                  </a:lnTo>
                  <a:lnTo>
                    <a:pt x="9931" y="2882"/>
                  </a:lnTo>
                  <a:lnTo>
                    <a:pt x="5001"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53"/>
            <p:cNvSpPr/>
            <p:nvPr/>
          </p:nvSpPr>
          <p:spPr>
            <a:xfrm>
              <a:off x="6320176" y="3076754"/>
              <a:ext cx="163327" cy="266278"/>
            </a:xfrm>
            <a:custGeom>
              <a:rect b="b" l="l" r="r" t="t"/>
              <a:pathLst>
                <a:path extrusionOk="0" h="8931" w="5478">
                  <a:moveTo>
                    <a:pt x="5001" y="0"/>
                  </a:moveTo>
                  <a:lnTo>
                    <a:pt x="5001" y="5763"/>
                  </a:lnTo>
                  <a:lnTo>
                    <a:pt x="0" y="8645"/>
                  </a:lnTo>
                  <a:lnTo>
                    <a:pt x="477" y="8931"/>
                  </a:lnTo>
                  <a:lnTo>
                    <a:pt x="5478" y="6049"/>
                  </a:lnTo>
                  <a:lnTo>
                    <a:pt x="5478" y="310"/>
                  </a:lnTo>
                  <a:lnTo>
                    <a:pt x="5001" y="0"/>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53"/>
            <p:cNvSpPr/>
            <p:nvPr/>
          </p:nvSpPr>
          <p:spPr>
            <a:xfrm>
              <a:off x="6229984" y="3049771"/>
              <a:ext cx="210911" cy="244990"/>
            </a:xfrm>
            <a:custGeom>
              <a:rect b="b" l="l" r="r" t="t"/>
              <a:pathLst>
                <a:path extrusionOk="0" h="8217" w="7074">
                  <a:moveTo>
                    <a:pt x="3549" y="0"/>
                  </a:moveTo>
                  <a:lnTo>
                    <a:pt x="1" y="2048"/>
                  </a:lnTo>
                  <a:lnTo>
                    <a:pt x="1" y="6144"/>
                  </a:lnTo>
                  <a:lnTo>
                    <a:pt x="3549" y="8216"/>
                  </a:lnTo>
                  <a:lnTo>
                    <a:pt x="7074" y="6144"/>
                  </a:lnTo>
                  <a:lnTo>
                    <a:pt x="7074" y="2048"/>
                  </a:lnTo>
                  <a:lnTo>
                    <a:pt x="3549" y="0"/>
                  </a:ln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53"/>
            <p:cNvSpPr/>
            <p:nvPr/>
          </p:nvSpPr>
          <p:spPr>
            <a:xfrm>
              <a:off x="6318745" y="3101590"/>
              <a:ext cx="122152" cy="193171"/>
            </a:xfrm>
            <a:custGeom>
              <a:rect b="b" l="l" r="r" t="t"/>
              <a:pathLst>
                <a:path extrusionOk="0" h="6479" w="4097">
                  <a:moveTo>
                    <a:pt x="3597" y="1"/>
                  </a:moveTo>
                  <a:lnTo>
                    <a:pt x="3597" y="3978"/>
                  </a:lnTo>
                  <a:cubicBezTo>
                    <a:pt x="3597" y="4025"/>
                    <a:pt x="3573" y="4049"/>
                    <a:pt x="3549" y="4097"/>
                  </a:cubicBezTo>
                  <a:lnTo>
                    <a:pt x="1" y="6145"/>
                  </a:lnTo>
                  <a:lnTo>
                    <a:pt x="572" y="6478"/>
                  </a:lnTo>
                  <a:lnTo>
                    <a:pt x="4097" y="4406"/>
                  </a:lnTo>
                  <a:lnTo>
                    <a:pt x="4097" y="310"/>
                  </a:lnTo>
                  <a:lnTo>
                    <a:pt x="3597" y="1"/>
                  </a:ln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53"/>
            <p:cNvSpPr/>
            <p:nvPr/>
          </p:nvSpPr>
          <p:spPr>
            <a:xfrm>
              <a:off x="6187408" y="3000069"/>
              <a:ext cx="148419" cy="110793"/>
            </a:xfrm>
            <a:custGeom>
              <a:rect b="b" l="l" r="r" t="t"/>
              <a:pathLst>
                <a:path extrusionOk="0" h="3716" w="4978">
                  <a:moveTo>
                    <a:pt x="4977" y="0"/>
                  </a:moveTo>
                  <a:lnTo>
                    <a:pt x="0" y="2882"/>
                  </a:lnTo>
                  <a:lnTo>
                    <a:pt x="1429" y="3715"/>
                  </a:lnTo>
                  <a:lnTo>
                    <a:pt x="4977" y="1667"/>
                  </a:lnTo>
                  <a:lnTo>
                    <a:pt x="4977"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53"/>
            <p:cNvSpPr/>
            <p:nvPr/>
          </p:nvSpPr>
          <p:spPr>
            <a:xfrm>
              <a:off x="6335799" y="3000069"/>
              <a:ext cx="147704" cy="110793"/>
            </a:xfrm>
            <a:custGeom>
              <a:rect b="b" l="l" r="r" t="t"/>
              <a:pathLst>
                <a:path extrusionOk="0" h="3716" w="4954">
                  <a:moveTo>
                    <a:pt x="0" y="0"/>
                  </a:moveTo>
                  <a:lnTo>
                    <a:pt x="0" y="1667"/>
                  </a:lnTo>
                  <a:lnTo>
                    <a:pt x="3525" y="3715"/>
                  </a:lnTo>
                  <a:lnTo>
                    <a:pt x="4954" y="2882"/>
                  </a:lnTo>
                  <a:lnTo>
                    <a:pt x="0" y="0"/>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53"/>
            <p:cNvSpPr/>
            <p:nvPr/>
          </p:nvSpPr>
          <p:spPr>
            <a:xfrm>
              <a:off x="6469282" y="3078155"/>
              <a:ext cx="14222" cy="15653"/>
            </a:xfrm>
            <a:custGeom>
              <a:rect b="b" l="l" r="r" t="t"/>
              <a:pathLst>
                <a:path extrusionOk="0" h="525" w="477">
                  <a:moveTo>
                    <a:pt x="0" y="1"/>
                  </a:moveTo>
                  <a:lnTo>
                    <a:pt x="0" y="525"/>
                  </a:lnTo>
                  <a:lnTo>
                    <a:pt x="477" y="263"/>
                  </a:lnTo>
                  <a:lnTo>
                    <a:pt x="0"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53"/>
            <p:cNvSpPr/>
            <p:nvPr/>
          </p:nvSpPr>
          <p:spPr>
            <a:xfrm>
              <a:off x="6187408" y="3232241"/>
              <a:ext cx="148419" cy="110793"/>
            </a:xfrm>
            <a:custGeom>
              <a:rect b="b" l="l" r="r" t="t"/>
              <a:pathLst>
                <a:path extrusionOk="0" h="3716" w="4978">
                  <a:moveTo>
                    <a:pt x="1429" y="0"/>
                  </a:moveTo>
                  <a:lnTo>
                    <a:pt x="0" y="834"/>
                  </a:lnTo>
                  <a:lnTo>
                    <a:pt x="4977" y="3716"/>
                  </a:lnTo>
                  <a:lnTo>
                    <a:pt x="4977" y="2049"/>
                  </a:lnTo>
                  <a:lnTo>
                    <a:pt x="142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53"/>
            <p:cNvSpPr/>
            <p:nvPr/>
          </p:nvSpPr>
          <p:spPr>
            <a:xfrm>
              <a:off x="6335799" y="3232241"/>
              <a:ext cx="147704" cy="110793"/>
            </a:xfrm>
            <a:custGeom>
              <a:rect b="b" l="l" r="r" t="t"/>
              <a:pathLst>
                <a:path extrusionOk="0" h="3716" w="4954">
                  <a:moveTo>
                    <a:pt x="3525" y="0"/>
                  </a:moveTo>
                  <a:lnTo>
                    <a:pt x="0" y="2049"/>
                  </a:lnTo>
                  <a:lnTo>
                    <a:pt x="0" y="3716"/>
                  </a:lnTo>
                  <a:lnTo>
                    <a:pt x="4954" y="834"/>
                  </a:lnTo>
                  <a:lnTo>
                    <a:pt x="3525"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53"/>
            <p:cNvSpPr/>
            <p:nvPr/>
          </p:nvSpPr>
          <p:spPr>
            <a:xfrm>
              <a:off x="6334368" y="3249295"/>
              <a:ext cx="149135" cy="93738"/>
            </a:xfrm>
            <a:custGeom>
              <a:rect b="b" l="l" r="r" t="t"/>
              <a:pathLst>
                <a:path extrusionOk="0" h="3144" w="5002">
                  <a:moveTo>
                    <a:pt x="4502" y="0"/>
                  </a:moveTo>
                  <a:lnTo>
                    <a:pt x="1" y="2596"/>
                  </a:lnTo>
                  <a:lnTo>
                    <a:pt x="1" y="3144"/>
                  </a:lnTo>
                  <a:lnTo>
                    <a:pt x="5002" y="262"/>
                  </a:lnTo>
                  <a:lnTo>
                    <a:pt x="4502"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53"/>
            <p:cNvSpPr/>
            <p:nvPr/>
          </p:nvSpPr>
          <p:spPr>
            <a:xfrm>
              <a:off x="6321577" y="3326666"/>
              <a:ext cx="14252" cy="16368"/>
            </a:xfrm>
            <a:custGeom>
              <a:rect b="b" l="l" r="r" t="t"/>
              <a:pathLst>
                <a:path extrusionOk="0" h="549" w="478">
                  <a:moveTo>
                    <a:pt x="477" y="1"/>
                  </a:moveTo>
                  <a:lnTo>
                    <a:pt x="1" y="263"/>
                  </a:lnTo>
                  <a:lnTo>
                    <a:pt x="477" y="549"/>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53"/>
            <p:cNvSpPr/>
            <p:nvPr/>
          </p:nvSpPr>
          <p:spPr>
            <a:xfrm>
              <a:off x="6290360" y="3140648"/>
              <a:ext cx="89475" cy="10674"/>
            </a:xfrm>
            <a:custGeom>
              <a:rect b="b" l="l" r="r" t="t"/>
              <a:pathLst>
                <a:path extrusionOk="0" h="358" w="3001">
                  <a:moveTo>
                    <a:pt x="214" y="0"/>
                  </a:moveTo>
                  <a:cubicBezTo>
                    <a:pt x="119" y="0"/>
                    <a:pt x="48" y="72"/>
                    <a:pt x="24" y="167"/>
                  </a:cubicBezTo>
                  <a:cubicBezTo>
                    <a:pt x="0" y="286"/>
                    <a:pt x="95" y="358"/>
                    <a:pt x="214" y="358"/>
                  </a:cubicBezTo>
                  <a:lnTo>
                    <a:pt x="2834" y="358"/>
                  </a:lnTo>
                  <a:cubicBezTo>
                    <a:pt x="2906" y="358"/>
                    <a:pt x="2977" y="310"/>
                    <a:pt x="3001" y="215"/>
                  </a:cubicBezTo>
                  <a:cubicBezTo>
                    <a:pt x="3001" y="120"/>
                    <a:pt x="2906"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53"/>
            <p:cNvSpPr/>
            <p:nvPr/>
          </p:nvSpPr>
          <p:spPr>
            <a:xfrm>
              <a:off x="6290360" y="3166916"/>
              <a:ext cx="89475" cy="10674"/>
            </a:xfrm>
            <a:custGeom>
              <a:rect b="b" l="l" r="r" t="t"/>
              <a:pathLst>
                <a:path extrusionOk="0" h="358" w="3001">
                  <a:moveTo>
                    <a:pt x="214" y="1"/>
                  </a:moveTo>
                  <a:cubicBezTo>
                    <a:pt x="119" y="1"/>
                    <a:pt x="48" y="48"/>
                    <a:pt x="24" y="143"/>
                  </a:cubicBezTo>
                  <a:cubicBezTo>
                    <a:pt x="0" y="263"/>
                    <a:pt x="95" y="358"/>
                    <a:pt x="214" y="358"/>
                  </a:cubicBezTo>
                  <a:lnTo>
                    <a:pt x="2834" y="358"/>
                  </a:lnTo>
                  <a:cubicBezTo>
                    <a:pt x="2906" y="358"/>
                    <a:pt x="2977" y="286"/>
                    <a:pt x="3001" y="191"/>
                  </a:cubicBezTo>
                  <a:cubicBezTo>
                    <a:pt x="3001" y="72"/>
                    <a:pt x="2906"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53"/>
            <p:cNvSpPr/>
            <p:nvPr/>
          </p:nvSpPr>
          <p:spPr>
            <a:xfrm>
              <a:off x="6308816" y="3191782"/>
              <a:ext cx="51848" cy="10674"/>
            </a:xfrm>
            <a:custGeom>
              <a:rect b="b" l="l" r="r" t="t"/>
              <a:pathLst>
                <a:path extrusionOk="0" h="358" w="1739">
                  <a:moveTo>
                    <a:pt x="215" y="0"/>
                  </a:moveTo>
                  <a:cubicBezTo>
                    <a:pt x="119" y="0"/>
                    <a:pt x="48" y="48"/>
                    <a:pt x="24" y="143"/>
                  </a:cubicBezTo>
                  <a:cubicBezTo>
                    <a:pt x="0" y="262"/>
                    <a:pt x="96" y="357"/>
                    <a:pt x="215" y="357"/>
                  </a:cubicBezTo>
                  <a:lnTo>
                    <a:pt x="1524" y="357"/>
                  </a:lnTo>
                  <a:cubicBezTo>
                    <a:pt x="1620" y="357"/>
                    <a:pt x="1667" y="286"/>
                    <a:pt x="1691" y="191"/>
                  </a:cubicBezTo>
                  <a:cubicBezTo>
                    <a:pt x="1739" y="72"/>
                    <a:pt x="1644" y="0"/>
                    <a:pt x="1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53"/>
            <p:cNvSpPr/>
            <p:nvPr/>
          </p:nvSpPr>
          <p:spPr>
            <a:xfrm>
              <a:off x="6181713" y="2994553"/>
              <a:ext cx="307482" cy="354172"/>
            </a:xfrm>
            <a:custGeom>
              <a:rect b="b" l="l" r="r" t="t"/>
              <a:pathLst>
                <a:path extrusionOk="0" h="11879" w="10313">
                  <a:moveTo>
                    <a:pt x="4954" y="471"/>
                  </a:moveTo>
                  <a:lnTo>
                    <a:pt x="4954" y="1733"/>
                  </a:lnTo>
                  <a:lnTo>
                    <a:pt x="1596" y="3662"/>
                  </a:lnTo>
                  <a:lnTo>
                    <a:pt x="477" y="3067"/>
                  </a:lnTo>
                  <a:lnTo>
                    <a:pt x="929" y="2805"/>
                  </a:lnTo>
                  <a:lnTo>
                    <a:pt x="4954" y="471"/>
                  </a:lnTo>
                  <a:close/>
                  <a:moveTo>
                    <a:pt x="9955" y="3353"/>
                  </a:moveTo>
                  <a:lnTo>
                    <a:pt x="9955" y="8520"/>
                  </a:lnTo>
                  <a:lnTo>
                    <a:pt x="8860" y="7877"/>
                  </a:lnTo>
                  <a:lnTo>
                    <a:pt x="8860" y="3995"/>
                  </a:lnTo>
                  <a:lnTo>
                    <a:pt x="9955" y="3353"/>
                  </a:lnTo>
                  <a:close/>
                  <a:moveTo>
                    <a:pt x="5311" y="471"/>
                  </a:moveTo>
                  <a:lnTo>
                    <a:pt x="9764" y="3067"/>
                  </a:lnTo>
                  <a:lnTo>
                    <a:pt x="8669" y="3686"/>
                  </a:lnTo>
                  <a:lnTo>
                    <a:pt x="6669" y="2519"/>
                  </a:lnTo>
                  <a:cubicBezTo>
                    <a:pt x="6645" y="2503"/>
                    <a:pt x="6618" y="2495"/>
                    <a:pt x="6591" y="2495"/>
                  </a:cubicBezTo>
                  <a:cubicBezTo>
                    <a:pt x="6536" y="2495"/>
                    <a:pt x="6478" y="2527"/>
                    <a:pt x="6430" y="2590"/>
                  </a:cubicBezTo>
                  <a:cubicBezTo>
                    <a:pt x="6383" y="2686"/>
                    <a:pt x="6407" y="2757"/>
                    <a:pt x="6502" y="2829"/>
                  </a:cubicBezTo>
                  <a:lnTo>
                    <a:pt x="8502" y="3995"/>
                  </a:lnTo>
                  <a:lnTo>
                    <a:pt x="8502" y="7877"/>
                  </a:lnTo>
                  <a:lnTo>
                    <a:pt x="5121" y="9830"/>
                  </a:lnTo>
                  <a:lnTo>
                    <a:pt x="1763" y="7877"/>
                  </a:lnTo>
                  <a:lnTo>
                    <a:pt x="1763" y="3995"/>
                  </a:lnTo>
                  <a:lnTo>
                    <a:pt x="5121" y="2043"/>
                  </a:lnTo>
                  <a:lnTo>
                    <a:pt x="5811" y="2424"/>
                  </a:lnTo>
                  <a:cubicBezTo>
                    <a:pt x="5849" y="2452"/>
                    <a:pt x="5886" y="2465"/>
                    <a:pt x="5921" y="2465"/>
                  </a:cubicBezTo>
                  <a:cubicBezTo>
                    <a:pt x="5974" y="2465"/>
                    <a:pt x="6021" y="2434"/>
                    <a:pt x="6049" y="2376"/>
                  </a:cubicBezTo>
                  <a:cubicBezTo>
                    <a:pt x="6121" y="2281"/>
                    <a:pt x="6073" y="2186"/>
                    <a:pt x="6002" y="2138"/>
                  </a:cubicBezTo>
                  <a:lnTo>
                    <a:pt x="5311" y="1757"/>
                  </a:lnTo>
                  <a:lnTo>
                    <a:pt x="5311" y="471"/>
                  </a:lnTo>
                  <a:close/>
                  <a:moveTo>
                    <a:pt x="1620" y="8211"/>
                  </a:moveTo>
                  <a:lnTo>
                    <a:pt x="4978" y="10140"/>
                  </a:lnTo>
                  <a:lnTo>
                    <a:pt x="4978" y="11402"/>
                  </a:lnTo>
                  <a:lnTo>
                    <a:pt x="2739" y="10116"/>
                  </a:lnTo>
                  <a:lnTo>
                    <a:pt x="524" y="8830"/>
                  </a:lnTo>
                  <a:lnTo>
                    <a:pt x="1620" y="8211"/>
                  </a:lnTo>
                  <a:close/>
                  <a:moveTo>
                    <a:pt x="8669" y="8211"/>
                  </a:moveTo>
                  <a:lnTo>
                    <a:pt x="9764" y="8830"/>
                  </a:lnTo>
                  <a:lnTo>
                    <a:pt x="7550" y="10116"/>
                  </a:lnTo>
                  <a:lnTo>
                    <a:pt x="5311" y="11402"/>
                  </a:lnTo>
                  <a:lnTo>
                    <a:pt x="5311" y="10140"/>
                  </a:lnTo>
                  <a:lnTo>
                    <a:pt x="8669" y="8211"/>
                  </a:lnTo>
                  <a:close/>
                  <a:moveTo>
                    <a:pt x="5156" y="1"/>
                  </a:moveTo>
                  <a:cubicBezTo>
                    <a:pt x="5127" y="1"/>
                    <a:pt x="5097" y="7"/>
                    <a:pt x="5073" y="18"/>
                  </a:cubicBezTo>
                  <a:lnTo>
                    <a:pt x="96" y="2924"/>
                  </a:lnTo>
                  <a:cubicBezTo>
                    <a:pt x="48" y="2948"/>
                    <a:pt x="1" y="2995"/>
                    <a:pt x="1" y="3067"/>
                  </a:cubicBezTo>
                  <a:lnTo>
                    <a:pt x="1" y="6520"/>
                  </a:lnTo>
                  <a:cubicBezTo>
                    <a:pt x="1" y="6615"/>
                    <a:pt x="72" y="6663"/>
                    <a:pt x="167" y="6687"/>
                  </a:cubicBezTo>
                  <a:cubicBezTo>
                    <a:pt x="189" y="6695"/>
                    <a:pt x="209" y="6699"/>
                    <a:pt x="227" y="6699"/>
                  </a:cubicBezTo>
                  <a:cubicBezTo>
                    <a:pt x="310" y="6699"/>
                    <a:pt x="358" y="6617"/>
                    <a:pt x="358" y="6520"/>
                  </a:cubicBezTo>
                  <a:lnTo>
                    <a:pt x="358" y="3353"/>
                  </a:lnTo>
                  <a:lnTo>
                    <a:pt x="1477" y="3995"/>
                  </a:lnTo>
                  <a:lnTo>
                    <a:pt x="1477" y="7877"/>
                  </a:lnTo>
                  <a:lnTo>
                    <a:pt x="358" y="8520"/>
                  </a:lnTo>
                  <a:lnTo>
                    <a:pt x="358" y="7329"/>
                  </a:lnTo>
                  <a:cubicBezTo>
                    <a:pt x="358" y="7234"/>
                    <a:pt x="310" y="7163"/>
                    <a:pt x="215" y="7139"/>
                  </a:cubicBezTo>
                  <a:cubicBezTo>
                    <a:pt x="202" y="7136"/>
                    <a:pt x="190" y="7135"/>
                    <a:pt x="178" y="7135"/>
                  </a:cubicBezTo>
                  <a:cubicBezTo>
                    <a:pt x="77" y="7135"/>
                    <a:pt x="1" y="7223"/>
                    <a:pt x="1" y="7329"/>
                  </a:cubicBezTo>
                  <a:lnTo>
                    <a:pt x="1" y="8806"/>
                  </a:lnTo>
                  <a:cubicBezTo>
                    <a:pt x="1" y="8877"/>
                    <a:pt x="48" y="8925"/>
                    <a:pt x="96" y="8949"/>
                  </a:cubicBezTo>
                  <a:lnTo>
                    <a:pt x="5073" y="11854"/>
                  </a:lnTo>
                  <a:cubicBezTo>
                    <a:pt x="5097" y="11878"/>
                    <a:pt x="5121" y="11878"/>
                    <a:pt x="5168" y="11878"/>
                  </a:cubicBezTo>
                  <a:cubicBezTo>
                    <a:pt x="5192" y="11878"/>
                    <a:pt x="5216" y="11878"/>
                    <a:pt x="5240" y="11854"/>
                  </a:cubicBezTo>
                  <a:lnTo>
                    <a:pt x="10217" y="8949"/>
                  </a:lnTo>
                  <a:cubicBezTo>
                    <a:pt x="10288" y="8925"/>
                    <a:pt x="10312" y="8877"/>
                    <a:pt x="10312" y="8806"/>
                  </a:cubicBezTo>
                  <a:lnTo>
                    <a:pt x="10312" y="3067"/>
                  </a:lnTo>
                  <a:cubicBezTo>
                    <a:pt x="10312" y="2995"/>
                    <a:pt x="10241" y="2948"/>
                    <a:pt x="10217" y="2924"/>
                  </a:cubicBezTo>
                  <a:lnTo>
                    <a:pt x="5240" y="18"/>
                  </a:lnTo>
                  <a:cubicBezTo>
                    <a:pt x="5216" y="7"/>
                    <a:pt x="5186" y="1"/>
                    <a:pt x="515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9" name="Google Shape;4089;p53"/>
          <p:cNvGrpSpPr/>
          <p:nvPr/>
        </p:nvGrpSpPr>
        <p:grpSpPr>
          <a:xfrm>
            <a:off x="7000129" y="2994374"/>
            <a:ext cx="353606" cy="353636"/>
            <a:chOff x="6733416" y="2994374"/>
            <a:chExt cx="353606" cy="353636"/>
          </a:xfrm>
        </p:grpSpPr>
        <p:sp>
          <p:nvSpPr>
            <p:cNvPr id="4090" name="Google Shape;4090;p53"/>
            <p:cNvSpPr/>
            <p:nvPr/>
          </p:nvSpPr>
          <p:spPr>
            <a:xfrm>
              <a:off x="6791645" y="3159820"/>
              <a:ext cx="67471" cy="159779"/>
            </a:xfrm>
            <a:custGeom>
              <a:rect b="b" l="l" r="r" t="t"/>
              <a:pathLst>
                <a:path extrusionOk="0" h="5359" w="2263">
                  <a:moveTo>
                    <a:pt x="0" y="0"/>
                  </a:moveTo>
                  <a:lnTo>
                    <a:pt x="0" y="5359"/>
                  </a:lnTo>
                  <a:lnTo>
                    <a:pt x="2263" y="5359"/>
                  </a:lnTo>
                  <a:lnTo>
                    <a:pt x="2263"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53"/>
            <p:cNvSpPr/>
            <p:nvPr/>
          </p:nvSpPr>
          <p:spPr>
            <a:xfrm>
              <a:off x="6825725" y="3159820"/>
              <a:ext cx="33393" cy="159779"/>
            </a:xfrm>
            <a:custGeom>
              <a:rect b="b" l="l" r="r" t="t"/>
              <a:pathLst>
                <a:path extrusionOk="0" h="5359" w="1120">
                  <a:moveTo>
                    <a:pt x="1120" y="0"/>
                  </a:moveTo>
                  <a:lnTo>
                    <a:pt x="0" y="643"/>
                  </a:lnTo>
                  <a:lnTo>
                    <a:pt x="0" y="5359"/>
                  </a:lnTo>
                  <a:lnTo>
                    <a:pt x="1120" y="5359"/>
                  </a:lnTo>
                  <a:lnTo>
                    <a:pt x="1120"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53"/>
            <p:cNvSpPr/>
            <p:nvPr/>
          </p:nvSpPr>
          <p:spPr>
            <a:xfrm>
              <a:off x="6844896" y="3159820"/>
              <a:ext cx="14222" cy="159779"/>
            </a:xfrm>
            <a:custGeom>
              <a:rect b="b" l="l" r="r" t="t"/>
              <a:pathLst>
                <a:path extrusionOk="0" h="5359" w="477">
                  <a:moveTo>
                    <a:pt x="477" y="0"/>
                  </a:moveTo>
                  <a:lnTo>
                    <a:pt x="0" y="262"/>
                  </a:lnTo>
                  <a:lnTo>
                    <a:pt x="0" y="5359"/>
                  </a:lnTo>
                  <a:lnTo>
                    <a:pt x="477" y="5359"/>
                  </a:lnTo>
                  <a:lnTo>
                    <a:pt x="477"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53"/>
            <p:cNvSpPr/>
            <p:nvPr/>
          </p:nvSpPr>
          <p:spPr>
            <a:xfrm>
              <a:off x="6886071" y="3048340"/>
              <a:ext cx="67471" cy="271257"/>
            </a:xfrm>
            <a:custGeom>
              <a:rect b="b" l="l" r="r" t="t"/>
              <a:pathLst>
                <a:path extrusionOk="0" h="9098" w="2263">
                  <a:moveTo>
                    <a:pt x="1" y="1"/>
                  </a:moveTo>
                  <a:lnTo>
                    <a:pt x="1" y="9098"/>
                  </a:lnTo>
                  <a:lnTo>
                    <a:pt x="2263" y="9098"/>
                  </a:lnTo>
                  <a:lnTo>
                    <a:pt x="2263" y="1"/>
                  </a:lnTo>
                  <a:close/>
                </a:path>
              </a:pathLst>
            </a:custGeom>
            <a:solidFill>
              <a:srgbClr val="F6F8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53"/>
            <p:cNvSpPr/>
            <p:nvPr/>
          </p:nvSpPr>
          <p:spPr>
            <a:xfrm>
              <a:off x="6919434" y="3049771"/>
              <a:ext cx="34108" cy="269826"/>
            </a:xfrm>
            <a:custGeom>
              <a:rect b="b" l="l" r="r" t="t"/>
              <a:pathLst>
                <a:path extrusionOk="0" h="9050" w="1144">
                  <a:moveTo>
                    <a:pt x="1144" y="0"/>
                  </a:moveTo>
                  <a:lnTo>
                    <a:pt x="1" y="643"/>
                  </a:lnTo>
                  <a:lnTo>
                    <a:pt x="1" y="9050"/>
                  </a:lnTo>
                  <a:lnTo>
                    <a:pt x="1144" y="9050"/>
                  </a:lnTo>
                  <a:lnTo>
                    <a:pt x="11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53"/>
            <p:cNvSpPr/>
            <p:nvPr/>
          </p:nvSpPr>
          <p:spPr>
            <a:xfrm>
              <a:off x="6939321" y="3048340"/>
              <a:ext cx="14222" cy="271257"/>
            </a:xfrm>
            <a:custGeom>
              <a:rect b="b" l="l" r="r" t="t"/>
              <a:pathLst>
                <a:path extrusionOk="0" h="9098" w="477">
                  <a:moveTo>
                    <a:pt x="477" y="1"/>
                  </a:moveTo>
                  <a:lnTo>
                    <a:pt x="1" y="310"/>
                  </a:lnTo>
                  <a:lnTo>
                    <a:pt x="1" y="9098"/>
                  </a:lnTo>
                  <a:lnTo>
                    <a:pt x="477" y="9098"/>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53"/>
            <p:cNvSpPr/>
            <p:nvPr/>
          </p:nvSpPr>
          <p:spPr>
            <a:xfrm>
              <a:off x="6979095" y="3111548"/>
              <a:ext cx="67471" cy="208049"/>
            </a:xfrm>
            <a:custGeom>
              <a:rect b="b" l="l" r="r" t="t"/>
              <a:pathLst>
                <a:path extrusionOk="0" h="6978" w="2263">
                  <a:moveTo>
                    <a:pt x="0" y="0"/>
                  </a:moveTo>
                  <a:lnTo>
                    <a:pt x="0" y="6978"/>
                  </a:lnTo>
                  <a:lnTo>
                    <a:pt x="2263" y="6978"/>
                  </a:lnTo>
                  <a:lnTo>
                    <a:pt x="2263"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53"/>
            <p:cNvSpPr/>
            <p:nvPr/>
          </p:nvSpPr>
          <p:spPr>
            <a:xfrm>
              <a:off x="7012458" y="3112234"/>
              <a:ext cx="34108" cy="207363"/>
            </a:xfrm>
            <a:custGeom>
              <a:rect b="b" l="l" r="r" t="t"/>
              <a:pathLst>
                <a:path extrusionOk="0" h="6955" w="1144">
                  <a:moveTo>
                    <a:pt x="1144" y="1"/>
                  </a:moveTo>
                  <a:lnTo>
                    <a:pt x="0" y="668"/>
                  </a:lnTo>
                  <a:lnTo>
                    <a:pt x="0" y="6955"/>
                  </a:lnTo>
                  <a:lnTo>
                    <a:pt x="1144" y="6955"/>
                  </a:lnTo>
                  <a:lnTo>
                    <a:pt x="1144" y="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53"/>
            <p:cNvSpPr/>
            <p:nvPr/>
          </p:nvSpPr>
          <p:spPr>
            <a:xfrm>
              <a:off x="7033060" y="3111548"/>
              <a:ext cx="13506" cy="208049"/>
            </a:xfrm>
            <a:custGeom>
              <a:rect b="b" l="l" r="r" t="t"/>
              <a:pathLst>
                <a:path extrusionOk="0" h="6978" w="453">
                  <a:moveTo>
                    <a:pt x="453" y="0"/>
                  </a:moveTo>
                  <a:lnTo>
                    <a:pt x="0" y="310"/>
                  </a:lnTo>
                  <a:lnTo>
                    <a:pt x="0" y="6978"/>
                  </a:lnTo>
                  <a:lnTo>
                    <a:pt x="453" y="6978"/>
                  </a:lnTo>
                  <a:lnTo>
                    <a:pt x="453" y="0"/>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53"/>
            <p:cNvSpPr/>
            <p:nvPr/>
          </p:nvSpPr>
          <p:spPr>
            <a:xfrm>
              <a:off x="6791645" y="3140112"/>
              <a:ext cx="67471" cy="38909"/>
            </a:xfrm>
            <a:custGeom>
              <a:rect b="b" l="l" r="r" t="t"/>
              <a:pathLst>
                <a:path extrusionOk="0" h="1305" w="2263">
                  <a:moveTo>
                    <a:pt x="1131" y="1"/>
                  </a:moveTo>
                  <a:cubicBezTo>
                    <a:pt x="1102" y="1"/>
                    <a:pt x="1072" y="7"/>
                    <a:pt x="1048" y="18"/>
                  </a:cubicBezTo>
                  <a:lnTo>
                    <a:pt x="0" y="661"/>
                  </a:lnTo>
                  <a:lnTo>
                    <a:pt x="1143" y="1304"/>
                  </a:lnTo>
                  <a:lnTo>
                    <a:pt x="2263" y="661"/>
                  </a:lnTo>
                  <a:lnTo>
                    <a:pt x="1215" y="18"/>
                  </a:lnTo>
                  <a:cubicBezTo>
                    <a:pt x="1191" y="7"/>
                    <a:pt x="1161" y="1"/>
                    <a:pt x="1131"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53"/>
            <p:cNvSpPr/>
            <p:nvPr/>
          </p:nvSpPr>
          <p:spPr>
            <a:xfrm>
              <a:off x="6886071" y="3030063"/>
              <a:ext cx="67471" cy="38909"/>
            </a:xfrm>
            <a:custGeom>
              <a:rect b="b" l="l" r="r" t="t"/>
              <a:pathLst>
                <a:path extrusionOk="0" h="1305" w="2263">
                  <a:moveTo>
                    <a:pt x="1120" y="0"/>
                  </a:moveTo>
                  <a:cubicBezTo>
                    <a:pt x="1090" y="0"/>
                    <a:pt x="1060" y="6"/>
                    <a:pt x="1025" y="18"/>
                  </a:cubicBezTo>
                  <a:lnTo>
                    <a:pt x="1" y="661"/>
                  </a:lnTo>
                  <a:lnTo>
                    <a:pt x="1120" y="1304"/>
                  </a:lnTo>
                  <a:lnTo>
                    <a:pt x="2263" y="661"/>
                  </a:lnTo>
                  <a:lnTo>
                    <a:pt x="1215" y="18"/>
                  </a:lnTo>
                  <a:cubicBezTo>
                    <a:pt x="1179" y="6"/>
                    <a:pt x="1150" y="0"/>
                    <a:pt x="11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53"/>
            <p:cNvSpPr/>
            <p:nvPr/>
          </p:nvSpPr>
          <p:spPr>
            <a:xfrm>
              <a:off x="6912338" y="3030063"/>
              <a:ext cx="41204" cy="38193"/>
            </a:xfrm>
            <a:custGeom>
              <a:rect b="b" l="l" r="r" t="t"/>
              <a:pathLst>
                <a:path extrusionOk="0" h="1281" w="1382">
                  <a:moveTo>
                    <a:pt x="275" y="0"/>
                  </a:moveTo>
                  <a:cubicBezTo>
                    <a:pt x="245" y="0"/>
                    <a:pt x="215" y="6"/>
                    <a:pt x="191" y="18"/>
                  </a:cubicBezTo>
                  <a:lnTo>
                    <a:pt x="1" y="113"/>
                  </a:lnTo>
                  <a:lnTo>
                    <a:pt x="787" y="566"/>
                  </a:lnTo>
                  <a:cubicBezTo>
                    <a:pt x="834" y="590"/>
                    <a:pt x="834" y="661"/>
                    <a:pt x="787" y="685"/>
                  </a:cubicBezTo>
                  <a:lnTo>
                    <a:pt x="1" y="1137"/>
                  </a:lnTo>
                  <a:lnTo>
                    <a:pt x="239" y="1280"/>
                  </a:lnTo>
                  <a:lnTo>
                    <a:pt x="1382" y="614"/>
                  </a:lnTo>
                  <a:lnTo>
                    <a:pt x="358" y="18"/>
                  </a:lnTo>
                  <a:cubicBezTo>
                    <a:pt x="334" y="6"/>
                    <a:pt x="304" y="0"/>
                    <a:pt x="275" y="0"/>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53"/>
            <p:cNvSpPr/>
            <p:nvPr/>
          </p:nvSpPr>
          <p:spPr>
            <a:xfrm>
              <a:off x="6818629" y="3141006"/>
              <a:ext cx="40489" cy="38014"/>
            </a:xfrm>
            <a:custGeom>
              <a:rect b="b" l="l" r="r" t="t"/>
              <a:pathLst>
                <a:path extrusionOk="0" h="1275" w="1358">
                  <a:moveTo>
                    <a:pt x="262" y="0"/>
                  </a:moveTo>
                  <a:cubicBezTo>
                    <a:pt x="232" y="0"/>
                    <a:pt x="203" y="12"/>
                    <a:pt x="167" y="36"/>
                  </a:cubicBezTo>
                  <a:lnTo>
                    <a:pt x="0" y="108"/>
                  </a:lnTo>
                  <a:lnTo>
                    <a:pt x="762" y="560"/>
                  </a:lnTo>
                  <a:cubicBezTo>
                    <a:pt x="834" y="584"/>
                    <a:pt x="834" y="655"/>
                    <a:pt x="762" y="679"/>
                  </a:cubicBezTo>
                  <a:lnTo>
                    <a:pt x="0" y="1132"/>
                  </a:lnTo>
                  <a:lnTo>
                    <a:pt x="238" y="1274"/>
                  </a:lnTo>
                  <a:lnTo>
                    <a:pt x="1358" y="631"/>
                  </a:lnTo>
                  <a:lnTo>
                    <a:pt x="357" y="36"/>
                  </a:lnTo>
                  <a:cubicBezTo>
                    <a:pt x="322" y="12"/>
                    <a:pt x="292" y="0"/>
                    <a:pt x="262"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53"/>
            <p:cNvSpPr/>
            <p:nvPr/>
          </p:nvSpPr>
          <p:spPr>
            <a:xfrm>
              <a:off x="6979095" y="3093242"/>
              <a:ext cx="67471" cy="38909"/>
            </a:xfrm>
            <a:custGeom>
              <a:rect b="b" l="l" r="r" t="t"/>
              <a:pathLst>
                <a:path extrusionOk="0" h="1305" w="2263">
                  <a:moveTo>
                    <a:pt x="1131" y="1"/>
                  </a:moveTo>
                  <a:cubicBezTo>
                    <a:pt x="1102" y="1"/>
                    <a:pt x="1072" y="7"/>
                    <a:pt x="1048" y="19"/>
                  </a:cubicBezTo>
                  <a:lnTo>
                    <a:pt x="0" y="638"/>
                  </a:lnTo>
                  <a:lnTo>
                    <a:pt x="1119" y="1305"/>
                  </a:lnTo>
                  <a:lnTo>
                    <a:pt x="2263" y="638"/>
                  </a:lnTo>
                  <a:lnTo>
                    <a:pt x="1215" y="19"/>
                  </a:lnTo>
                  <a:cubicBezTo>
                    <a:pt x="1191" y="7"/>
                    <a:pt x="1161" y="1"/>
                    <a:pt x="1131" y="1"/>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53"/>
            <p:cNvSpPr/>
            <p:nvPr/>
          </p:nvSpPr>
          <p:spPr>
            <a:xfrm>
              <a:off x="7005362" y="3093957"/>
              <a:ext cx="41204" cy="38193"/>
            </a:xfrm>
            <a:custGeom>
              <a:rect b="b" l="l" r="r" t="t"/>
              <a:pathLst>
                <a:path extrusionOk="0" h="1281" w="1382">
                  <a:moveTo>
                    <a:pt x="274" y="1"/>
                  </a:moveTo>
                  <a:cubicBezTo>
                    <a:pt x="244" y="1"/>
                    <a:pt x="215" y="7"/>
                    <a:pt x="191" y="19"/>
                  </a:cubicBezTo>
                  <a:lnTo>
                    <a:pt x="0" y="114"/>
                  </a:lnTo>
                  <a:lnTo>
                    <a:pt x="786" y="566"/>
                  </a:lnTo>
                  <a:cubicBezTo>
                    <a:pt x="834" y="590"/>
                    <a:pt x="834" y="661"/>
                    <a:pt x="786" y="685"/>
                  </a:cubicBezTo>
                  <a:lnTo>
                    <a:pt x="0" y="1138"/>
                  </a:lnTo>
                  <a:lnTo>
                    <a:pt x="238" y="1281"/>
                  </a:lnTo>
                  <a:lnTo>
                    <a:pt x="1382" y="614"/>
                  </a:lnTo>
                  <a:lnTo>
                    <a:pt x="358" y="19"/>
                  </a:lnTo>
                  <a:cubicBezTo>
                    <a:pt x="334" y="7"/>
                    <a:pt x="304" y="1"/>
                    <a:pt x="274" y="1"/>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53"/>
            <p:cNvSpPr/>
            <p:nvPr/>
          </p:nvSpPr>
          <p:spPr>
            <a:xfrm>
              <a:off x="6737680" y="3319570"/>
              <a:ext cx="343678" cy="23464"/>
            </a:xfrm>
            <a:custGeom>
              <a:rect b="b" l="l" r="r" t="t"/>
              <a:pathLst>
                <a:path extrusionOk="0" h="787" w="11527">
                  <a:moveTo>
                    <a:pt x="119" y="1"/>
                  </a:moveTo>
                  <a:cubicBezTo>
                    <a:pt x="48" y="1"/>
                    <a:pt x="0" y="48"/>
                    <a:pt x="0" y="120"/>
                  </a:cubicBezTo>
                  <a:lnTo>
                    <a:pt x="0" y="667"/>
                  </a:lnTo>
                  <a:cubicBezTo>
                    <a:pt x="0" y="739"/>
                    <a:pt x="48" y="787"/>
                    <a:pt x="119" y="787"/>
                  </a:cubicBezTo>
                  <a:lnTo>
                    <a:pt x="11407" y="787"/>
                  </a:lnTo>
                  <a:cubicBezTo>
                    <a:pt x="11455" y="787"/>
                    <a:pt x="11526" y="739"/>
                    <a:pt x="11526" y="667"/>
                  </a:cubicBezTo>
                  <a:lnTo>
                    <a:pt x="11526" y="120"/>
                  </a:lnTo>
                  <a:cubicBezTo>
                    <a:pt x="11526" y="48"/>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53"/>
            <p:cNvSpPr/>
            <p:nvPr/>
          </p:nvSpPr>
          <p:spPr>
            <a:xfrm>
              <a:off x="7063591" y="3319570"/>
              <a:ext cx="17770" cy="23464"/>
            </a:xfrm>
            <a:custGeom>
              <a:rect b="b" l="l" r="r" t="t"/>
              <a:pathLst>
                <a:path extrusionOk="0" h="787" w="596">
                  <a:moveTo>
                    <a:pt x="0" y="1"/>
                  </a:moveTo>
                  <a:cubicBezTo>
                    <a:pt x="48" y="1"/>
                    <a:pt x="119" y="48"/>
                    <a:pt x="119" y="120"/>
                  </a:cubicBezTo>
                  <a:lnTo>
                    <a:pt x="119" y="667"/>
                  </a:lnTo>
                  <a:cubicBezTo>
                    <a:pt x="119" y="739"/>
                    <a:pt x="48" y="787"/>
                    <a:pt x="0" y="787"/>
                  </a:cubicBezTo>
                  <a:lnTo>
                    <a:pt x="476" y="787"/>
                  </a:lnTo>
                  <a:cubicBezTo>
                    <a:pt x="524" y="787"/>
                    <a:pt x="595" y="739"/>
                    <a:pt x="595" y="667"/>
                  </a:cubicBezTo>
                  <a:lnTo>
                    <a:pt x="595" y="120"/>
                  </a:lnTo>
                  <a:cubicBezTo>
                    <a:pt x="595" y="48"/>
                    <a:pt x="524" y="1"/>
                    <a:pt x="476"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53"/>
            <p:cNvSpPr/>
            <p:nvPr/>
          </p:nvSpPr>
          <p:spPr>
            <a:xfrm>
              <a:off x="6733416" y="2994374"/>
              <a:ext cx="353606" cy="353636"/>
            </a:xfrm>
            <a:custGeom>
              <a:rect b="b" l="l" r="r" t="t"/>
              <a:pathLst>
                <a:path extrusionOk="0" h="11861" w="11860">
                  <a:moveTo>
                    <a:pt x="6240" y="1382"/>
                  </a:moveTo>
                  <a:lnTo>
                    <a:pt x="7026" y="1858"/>
                  </a:lnTo>
                  <a:lnTo>
                    <a:pt x="6240" y="2334"/>
                  </a:lnTo>
                  <a:lnTo>
                    <a:pt x="5478" y="1858"/>
                  </a:lnTo>
                  <a:lnTo>
                    <a:pt x="6240" y="1382"/>
                  </a:lnTo>
                  <a:close/>
                  <a:moveTo>
                    <a:pt x="9359" y="3478"/>
                  </a:moveTo>
                  <a:lnTo>
                    <a:pt x="10145" y="3954"/>
                  </a:lnTo>
                  <a:lnTo>
                    <a:pt x="9907" y="4121"/>
                  </a:lnTo>
                  <a:lnTo>
                    <a:pt x="9359" y="4430"/>
                  </a:lnTo>
                  <a:lnTo>
                    <a:pt x="8597" y="3954"/>
                  </a:lnTo>
                  <a:lnTo>
                    <a:pt x="9359" y="3478"/>
                  </a:lnTo>
                  <a:close/>
                  <a:moveTo>
                    <a:pt x="3072" y="5073"/>
                  </a:moveTo>
                  <a:lnTo>
                    <a:pt x="3858" y="5549"/>
                  </a:lnTo>
                  <a:lnTo>
                    <a:pt x="3644" y="5668"/>
                  </a:lnTo>
                  <a:lnTo>
                    <a:pt x="3072" y="5978"/>
                  </a:lnTo>
                  <a:lnTo>
                    <a:pt x="2310" y="5549"/>
                  </a:lnTo>
                  <a:lnTo>
                    <a:pt x="3072" y="5073"/>
                  </a:lnTo>
                  <a:close/>
                  <a:moveTo>
                    <a:pt x="5287" y="2120"/>
                  </a:moveTo>
                  <a:lnTo>
                    <a:pt x="6049" y="2573"/>
                  </a:lnTo>
                  <a:lnTo>
                    <a:pt x="6049" y="10693"/>
                  </a:lnTo>
                  <a:lnTo>
                    <a:pt x="5287" y="10693"/>
                  </a:lnTo>
                  <a:lnTo>
                    <a:pt x="5287" y="2120"/>
                  </a:lnTo>
                  <a:close/>
                  <a:moveTo>
                    <a:pt x="4049" y="5835"/>
                  </a:moveTo>
                  <a:lnTo>
                    <a:pt x="4049" y="5978"/>
                  </a:lnTo>
                  <a:lnTo>
                    <a:pt x="4049" y="10717"/>
                  </a:lnTo>
                  <a:lnTo>
                    <a:pt x="3263" y="10717"/>
                  </a:lnTo>
                  <a:lnTo>
                    <a:pt x="3263" y="6311"/>
                  </a:lnTo>
                  <a:lnTo>
                    <a:pt x="3954" y="5930"/>
                  </a:lnTo>
                  <a:lnTo>
                    <a:pt x="4049" y="5835"/>
                  </a:lnTo>
                  <a:close/>
                  <a:moveTo>
                    <a:pt x="7216" y="2144"/>
                  </a:moveTo>
                  <a:lnTo>
                    <a:pt x="7216" y="10717"/>
                  </a:lnTo>
                  <a:lnTo>
                    <a:pt x="6454" y="10717"/>
                  </a:lnTo>
                  <a:lnTo>
                    <a:pt x="6454" y="2596"/>
                  </a:lnTo>
                  <a:lnTo>
                    <a:pt x="6549" y="2525"/>
                  </a:lnTo>
                  <a:lnTo>
                    <a:pt x="7216" y="2144"/>
                  </a:lnTo>
                  <a:close/>
                  <a:moveTo>
                    <a:pt x="8407" y="4263"/>
                  </a:moveTo>
                  <a:lnTo>
                    <a:pt x="9193" y="4716"/>
                  </a:lnTo>
                  <a:lnTo>
                    <a:pt x="9193" y="10717"/>
                  </a:lnTo>
                  <a:lnTo>
                    <a:pt x="8407" y="10717"/>
                  </a:lnTo>
                  <a:lnTo>
                    <a:pt x="8407" y="4263"/>
                  </a:lnTo>
                  <a:close/>
                  <a:moveTo>
                    <a:pt x="11455" y="11051"/>
                  </a:moveTo>
                  <a:lnTo>
                    <a:pt x="11455" y="11527"/>
                  </a:lnTo>
                  <a:lnTo>
                    <a:pt x="286" y="11527"/>
                  </a:lnTo>
                  <a:lnTo>
                    <a:pt x="286" y="11051"/>
                  </a:lnTo>
                  <a:close/>
                  <a:moveTo>
                    <a:pt x="905" y="1"/>
                  </a:moveTo>
                  <a:cubicBezTo>
                    <a:pt x="786" y="1"/>
                    <a:pt x="715" y="72"/>
                    <a:pt x="715" y="191"/>
                  </a:cubicBezTo>
                  <a:lnTo>
                    <a:pt x="715" y="977"/>
                  </a:lnTo>
                  <a:lnTo>
                    <a:pt x="500" y="977"/>
                  </a:lnTo>
                  <a:cubicBezTo>
                    <a:pt x="405" y="977"/>
                    <a:pt x="310" y="1049"/>
                    <a:pt x="310" y="1144"/>
                  </a:cubicBezTo>
                  <a:cubicBezTo>
                    <a:pt x="310" y="1263"/>
                    <a:pt x="381" y="1334"/>
                    <a:pt x="500" y="1334"/>
                  </a:cubicBezTo>
                  <a:lnTo>
                    <a:pt x="715" y="1334"/>
                  </a:lnTo>
                  <a:lnTo>
                    <a:pt x="715" y="2239"/>
                  </a:lnTo>
                  <a:lnTo>
                    <a:pt x="500" y="2239"/>
                  </a:lnTo>
                  <a:cubicBezTo>
                    <a:pt x="405" y="2239"/>
                    <a:pt x="310" y="2287"/>
                    <a:pt x="310" y="2382"/>
                  </a:cubicBezTo>
                  <a:cubicBezTo>
                    <a:pt x="310" y="2501"/>
                    <a:pt x="381" y="2596"/>
                    <a:pt x="500" y="2596"/>
                  </a:cubicBezTo>
                  <a:lnTo>
                    <a:pt x="715" y="2596"/>
                  </a:lnTo>
                  <a:lnTo>
                    <a:pt x="715" y="3478"/>
                  </a:lnTo>
                  <a:lnTo>
                    <a:pt x="500" y="3478"/>
                  </a:lnTo>
                  <a:cubicBezTo>
                    <a:pt x="405" y="3478"/>
                    <a:pt x="310" y="3549"/>
                    <a:pt x="310" y="3644"/>
                  </a:cubicBezTo>
                  <a:cubicBezTo>
                    <a:pt x="310" y="3763"/>
                    <a:pt x="381" y="3835"/>
                    <a:pt x="500" y="3835"/>
                  </a:cubicBezTo>
                  <a:lnTo>
                    <a:pt x="715" y="3835"/>
                  </a:lnTo>
                  <a:lnTo>
                    <a:pt x="715" y="4740"/>
                  </a:lnTo>
                  <a:lnTo>
                    <a:pt x="500" y="4740"/>
                  </a:lnTo>
                  <a:cubicBezTo>
                    <a:pt x="405" y="4740"/>
                    <a:pt x="310" y="4787"/>
                    <a:pt x="310" y="4883"/>
                  </a:cubicBezTo>
                  <a:cubicBezTo>
                    <a:pt x="310" y="5002"/>
                    <a:pt x="381" y="5097"/>
                    <a:pt x="500" y="5097"/>
                  </a:cubicBezTo>
                  <a:lnTo>
                    <a:pt x="715" y="5097"/>
                  </a:lnTo>
                  <a:lnTo>
                    <a:pt x="715" y="5978"/>
                  </a:lnTo>
                  <a:lnTo>
                    <a:pt x="500" y="5978"/>
                  </a:lnTo>
                  <a:cubicBezTo>
                    <a:pt x="405" y="5978"/>
                    <a:pt x="310" y="6050"/>
                    <a:pt x="310" y="6145"/>
                  </a:cubicBezTo>
                  <a:cubicBezTo>
                    <a:pt x="310" y="6264"/>
                    <a:pt x="381" y="6335"/>
                    <a:pt x="500" y="6335"/>
                  </a:cubicBezTo>
                  <a:lnTo>
                    <a:pt x="715" y="6335"/>
                  </a:lnTo>
                  <a:lnTo>
                    <a:pt x="715" y="7240"/>
                  </a:lnTo>
                  <a:lnTo>
                    <a:pt x="500" y="7240"/>
                  </a:lnTo>
                  <a:cubicBezTo>
                    <a:pt x="405" y="7240"/>
                    <a:pt x="310" y="7288"/>
                    <a:pt x="310" y="7383"/>
                  </a:cubicBezTo>
                  <a:cubicBezTo>
                    <a:pt x="310" y="7502"/>
                    <a:pt x="381" y="7597"/>
                    <a:pt x="500" y="7597"/>
                  </a:cubicBezTo>
                  <a:lnTo>
                    <a:pt x="715" y="7597"/>
                  </a:lnTo>
                  <a:lnTo>
                    <a:pt x="715" y="8479"/>
                  </a:lnTo>
                  <a:lnTo>
                    <a:pt x="500" y="8479"/>
                  </a:lnTo>
                  <a:cubicBezTo>
                    <a:pt x="405" y="8479"/>
                    <a:pt x="310" y="8550"/>
                    <a:pt x="310" y="8645"/>
                  </a:cubicBezTo>
                  <a:cubicBezTo>
                    <a:pt x="310" y="8764"/>
                    <a:pt x="381" y="8836"/>
                    <a:pt x="500" y="8836"/>
                  </a:cubicBezTo>
                  <a:lnTo>
                    <a:pt x="715" y="8836"/>
                  </a:lnTo>
                  <a:lnTo>
                    <a:pt x="715" y="9741"/>
                  </a:lnTo>
                  <a:lnTo>
                    <a:pt x="524" y="9741"/>
                  </a:lnTo>
                  <a:cubicBezTo>
                    <a:pt x="429" y="9741"/>
                    <a:pt x="358" y="9788"/>
                    <a:pt x="358" y="9884"/>
                  </a:cubicBezTo>
                  <a:cubicBezTo>
                    <a:pt x="358" y="9979"/>
                    <a:pt x="405" y="10074"/>
                    <a:pt x="500" y="10074"/>
                  </a:cubicBezTo>
                  <a:lnTo>
                    <a:pt x="715" y="10074"/>
                  </a:lnTo>
                  <a:lnTo>
                    <a:pt x="715" y="10693"/>
                  </a:lnTo>
                  <a:lnTo>
                    <a:pt x="286" y="10693"/>
                  </a:lnTo>
                  <a:cubicBezTo>
                    <a:pt x="143" y="10693"/>
                    <a:pt x="0" y="10812"/>
                    <a:pt x="0" y="10979"/>
                  </a:cubicBezTo>
                  <a:lnTo>
                    <a:pt x="0" y="11551"/>
                  </a:lnTo>
                  <a:cubicBezTo>
                    <a:pt x="0" y="11694"/>
                    <a:pt x="119" y="11860"/>
                    <a:pt x="286" y="11860"/>
                  </a:cubicBezTo>
                  <a:lnTo>
                    <a:pt x="11574" y="11860"/>
                  </a:lnTo>
                  <a:cubicBezTo>
                    <a:pt x="11717" y="11860"/>
                    <a:pt x="11860" y="11741"/>
                    <a:pt x="11860" y="11551"/>
                  </a:cubicBezTo>
                  <a:lnTo>
                    <a:pt x="11860" y="10979"/>
                  </a:lnTo>
                  <a:cubicBezTo>
                    <a:pt x="11812" y="10836"/>
                    <a:pt x="11693" y="10717"/>
                    <a:pt x="11503" y="10717"/>
                  </a:cubicBezTo>
                  <a:lnTo>
                    <a:pt x="10669" y="10717"/>
                  </a:lnTo>
                  <a:lnTo>
                    <a:pt x="10669" y="6216"/>
                  </a:lnTo>
                  <a:cubicBezTo>
                    <a:pt x="10669" y="6145"/>
                    <a:pt x="10622" y="6050"/>
                    <a:pt x="10526" y="6050"/>
                  </a:cubicBezTo>
                  <a:cubicBezTo>
                    <a:pt x="10407" y="6050"/>
                    <a:pt x="10312" y="6097"/>
                    <a:pt x="10312" y="6216"/>
                  </a:cubicBezTo>
                  <a:lnTo>
                    <a:pt x="10312" y="10717"/>
                  </a:lnTo>
                  <a:lnTo>
                    <a:pt x="9550" y="10717"/>
                  </a:lnTo>
                  <a:lnTo>
                    <a:pt x="9550" y="4716"/>
                  </a:lnTo>
                  <a:lnTo>
                    <a:pt x="10312" y="4263"/>
                  </a:lnTo>
                  <a:lnTo>
                    <a:pt x="10312" y="5407"/>
                  </a:lnTo>
                  <a:cubicBezTo>
                    <a:pt x="10312" y="5502"/>
                    <a:pt x="10384" y="5597"/>
                    <a:pt x="10479" y="5597"/>
                  </a:cubicBezTo>
                  <a:cubicBezTo>
                    <a:pt x="10598" y="5597"/>
                    <a:pt x="10669" y="5526"/>
                    <a:pt x="10669" y="5407"/>
                  </a:cubicBezTo>
                  <a:lnTo>
                    <a:pt x="10669" y="3930"/>
                  </a:lnTo>
                  <a:cubicBezTo>
                    <a:pt x="10669" y="3859"/>
                    <a:pt x="10645" y="3811"/>
                    <a:pt x="10598" y="3787"/>
                  </a:cubicBezTo>
                  <a:lnTo>
                    <a:pt x="9550" y="3144"/>
                  </a:lnTo>
                  <a:cubicBezTo>
                    <a:pt x="9490" y="3120"/>
                    <a:pt x="9431" y="3108"/>
                    <a:pt x="9374" y="3108"/>
                  </a:cubicBezTo>
                  <a:cubicBezTo>
                    <a:pt x="9318" y="3108"/>
                    <a:pt x="9264" y="3120"/>
                    <a:pt x="9217" y="3144"/>
                  </a:cubicBezTo>
                  <a:lnTo>
                    <a:pt x="8169" y="3787"/>
                  </a:lnTo>
                  <a:cubicBezTo>
                    <a:pt x="8121" y="3811"/>
                    <a:pt x="8097" y="3859"/>
                    <a:pt x="8097" y="3930"/>
                  </a:cubicBezTo>
                  <a:lnTo>
                    <a:pt x="8097" y="10693"/>
                  </a:lnTo>
                  <a:lnTo>
                    <a:pt x="7526" y="10693"/>
                  </a:lnTo>
                  <a:lnTo>
                    <a:pt x="7526" y="1811"/>
                  </a:lnTo>
                  <a:lnTo>
                    <a:pt x="7526" y="1787"/>
                  </a:lnTo>
                  <a:cubicBezTo>
                    <a:pt x="7526" y="1739"/>
                    <a:pt x="7502" y="1691"/>
                    <a:pt x="7431" y="1668"/>
                  </a:cubicBezTo>
                  <a:lnTo>
                    <a:pt x="6383" y="1049"/>
                  </a:lnTo>
                  <a:cubicBezTo>
                    <a:pt x="6323" y="1013"/>
                    <a:pt x="6264" y="995"/>
                    <a:pt x="6210" y="995"/>
                  </a:cubicBezTo>
                  <a:cubicBezTo>
                    <a:pt x="6156" y="995"/>
                    <a:pt x="6109" y="1013"/>
                    <a:pt x="6073" y="1049"/>
                  </a:cubicBezTo>
                  <a:lnTo>
                    <a:pt x="5025" y="1668"/>
                  </a:lnTo>
                  <a:cubicBezTo>
                    <a:pt x="5001" y="1668"/>
                    <a:pt x="5001" y="1691"/>
                    <a:pt x="5001" y="1691"/>
                  </a:cubicBezTo>
                  <a:cubicBezTo>
                    <a:pt x="4954" y="1739"/>
                    <a:pt x="4954" y="1763"/>
                    <a:pt x="4954" y="1811"/>
                  </a:cubicBezTo>
                  <a:lnTo>
                    <a:pt x="4954" y="10693"/>
                  </a:lnTo>
                  <a:lnTo>
                    <a:pt x="4430" y="10693"/>
                  </a:lnTo>
                  <a:lnTo>
                    <a:pt x="4430" y="5502"/>
                  </a:lnTo>
                  <a:cubicBezTo>
                    <a:pt x="4430" y="5478"/>
                    <a:pt x="4406" y="5454"/>
                    <a:pt x="4358" y="5430"/>
                  </a:cubicBezTo>
                  <a:cubicBezTo>
                    <a:pt x="4335" y="5430"/>
                    <a:pt x="4335" y="5383"/>
                    <a:pt x="4311" y="5383"/>
                  </a:cubicBezTo>
                  <a:cubicBezTo>
                    <a:pt x="4287" y="5359"/>
                    <a:pt x="3287" y="4787"/>
                    <a:pt x="3287" y="4787"/>
                  </a:cubicBezTo>
                  <a:cubicBezTo>
                    <a:pt x="3227" y="4764"/>
                    <a:pt x="3168" y="4752"/>
                    <a:pt x="3114" y="4752"/>
                  </a:cubicBezTo>
                  <a:cubicBezTo>
                    <a:pt x="3061" y="4752"/>
                    <a:pt x="3013" y="4764"/>
                    <a:pt x="2977" y="4787"/>
                  </a:cubicBezTo>
                  <a:lnTo>
                    <a:pt x="1929" y="5430"/>
                  </a:lnTo>
                  <a:lnTo>
                    <a:pt x="1906" y="5454"/>
                  </a:lnTo>
                  <a:cubicBezTo>
                    <a:pt x="1858" y="5478"/>
                    <a:pt x="1834" y="5549"/>
                    <a:pt x="1858" y="5573"/>
                  </a:cubicBezTo>
                  <a:lnTo>
                    <a:pt x="1858" y="8598"/>
                  </a:lnTo>
                  <a:cubicBezTo>
                    <a:pt x="1858" y="8693"/>
                    <a:pt x="1929" y="8788"/>
                    <a:pt x="2048" y="8788"/>
                  </a:cubicBezTo>
                  <a:cubicBezTo>
                    <a:pt x="2168" y="8788"/>
                    <a:pt x="2191" y="8598"/>
                    <a:pt x="2191" y="8598"/>
                  </a:cubicBezTo>
                  <a:lnTo>
                    <a:pt x="2191" y="5835"/>
                  </a:lnTo>
                  <a:lnTo>
                    <a:pt x="2977" y="6288"/>
                  </a:lnTo>
                  <a:lnTo>
                    <a:pt x="2977" y="10693"/>
                  </a:lnTo>
                  <a:lnTo>
                    <a:pt x="2191" y="10693"/>
                  </a:lnTo>
                  <a:lnTo>
                    <a:pt x="2191" y="9384"/>
                  </a:lnTo>
                  <a:cubicBezTo>
                    <a:pt x="2191" y="9288"/>
                    <a:pt x="2144" y="9241"/>
                    <a:pt x="2072" y="9193"/>
                  </a:cubicBezTo>
                  <a:cubicBezTo>
                    <a:pt x="2060" y="9191"/>
                    <a:pt x="2047" y="9189"/>
                    <a:pt x="2035" y="9189"/>
                  </a:cubicBezTo>
                  <a:cubicBezTo>
                    <a:pt x="1930" y="9189"/>
                    <a:pt x="1834" y="9277"/>
                    <a:pt x="1834" y="9384"/>
                  </a:cubicBezTo>
                  <a:lnTo>
                    <a:pt x="1834" y="10693"/>
                  </a:lnTo>
                  <a:lnTo>
                    <a:pt x="1072" y="10693"/>
                  </a:lnTo>
                  <a:lnTo>
                    <a:pt x="1072" y="191"/>
                  </a:lnTo>
                  <a:cubicBezTo>
                    <a:pt x="1072" y="96"/>
                    <a:pt x="1001" y="1"/>
                    <a:pt x="9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8" name="Google Shape;4108;p53"/>
          <p:cNvGrpSpPr/>
          <p:nvPr/>
        </p:nvGrpSpPr>
        <p:grpSpPr>
          <a:xfrm>
            <a:off x="7743976" y="2994374"/>
            <a:ext cx="340845" cy="355037"/>
            <a:chOff x="7401063" y="2994374"/>
            <a:chExt cx="340845" cy="355037"/>
          </a:xfrm>
        </p:grpSpPr>
        <p:sp>
          <p:nvSpPr>
            <p:cNvPr id="4109" name="Google Shape;4109;p53"/>
            <p:cNvSpPr/>
            <p:nvPr/>
          </p:nvSpPr>
          <p:spPr>
            <a:xfrm>
              <a:off x="7570772" y="3174012"/>
              <a:ext cx="165473" cy="169021"/>
            </a:xfrm>
            <a:custGeom>
              <a:rect b="b" l="l" r="r" t="t"/>
              <a:pathLst>
                <a:path extrusionOk="0" h="5669" w="5550">
                  <a:moveTo>
                    <a:pt x="3668" y="1"/>
                  </a:moveTo>
                  <a:lnTo>
                    <a:pt x="1" y="1715"/>
                  </a:lnTo>
                  <a:lnTo>
                    <a:pt x="1" y="5669"/>
                  </a:lnTo>
                  <a:lnTo>
                    <a:pt x="5478" y="3025"/>
                  </a:lnTo>
                  <a:cubicBezTo>
                    <a:pt x="5502" y="3001"/>
                    <a:pt x="5549" y="2954"/>
                    <a:pt x="5502" y="2930"/>
                  </a:cubicBezTo>
                  <a:lnTo>
                    <a:pt x="3668"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53"/>
            <p:cNvSpPr/>
            <p:nvPr/>
          </p:nvSpPr>
          <p:spPr>
            <a:xfrm>
              <a:off x="7570772" y="3083134"/>
              <a:ext cx="109361" cy="142039"/>
            </a:xfrm>
            <a:custGeom>
              <a:rect b="b" l="l" r="r" t="t"/>
              <a:pathLst>
                <a:path extrusionOk="0" h="4764" w="3668">
                  <a:moveTo>
                    <a:pt x="1763" y="0"/>
                  </a:moveTo>
                  <a:lnTo>
                    <a:pt x="1" y="905"/>
                  </a:lnTo>
                  <a:lnTo>
                    <a:pt x="1" y="4763"/>
                  </a:lnTo>
                  <a:lnTo>
                    <a:pt x="3668" y="3049"/>
                  </a:lnTo>
                  <a:lnTo>
                    <a:pt x="1763"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53"/>
            <p:cNvSpPr/>
            <p:nvPr/>
          </p:nvSpPr>
          <p:spPr>
            <a:xfrm>
              <a:off x="7570772" y="3000069"/>
              <a:ext cx="52564" cy="110077"/>
            </a:xfrm>
            <a:custGeom>
              <a:rect b="b" l="l" r="r" t="t"/>
              <a:pathLst>
                <a:path extrusionOk="0" h="3692" w="1763">
                  <a:moveTo>
                    <a:pt x="1" y="0"/>
                  </a:moveTo>
                  <a:lnTo>
                    <a:pt x="1" y="3691"/>
                  </a:lnTo>
                  <a:lnTo>
                    <a:pt x="1763" y="2786"/>
                  </a:lnTo>
                  <a:lnTo>
                    <a:pt x="1" y="0"/>
                  </a:lnTo>
                  <a:close/>
                </a:path>
              </a:pathLst>
            </a:custGeom>
            <a:solidFill>
              <a:srgbClr val="CDD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53"/>
            <p:cNvSpPr/>
            <p:nvPr/>
          </p:nvSpPr>
          <p:spPr>
            <a:xfrm>
              <a:off x="7665913" y="3173296"/>
              <a:ext cx="68902" cy="96601"/>
            </a:xfrm>
            <a:custGeom>
              <a:rect b="b" l="l" r="r" t="t"/>
              <a:pathLst>
                <a:path extrusionOk="0" h="3240" w="2311">
                  <a:moveTo>
                    <a:pt x="453" y="1"/>
                  </a:moveTo>
                  <a:lnTo>
                    <a:pt x="1" y="215"/>
                  </a:lnTo>
                  <a:lnTo>
                    <a:pt x="1882" y="3240"/>
                  </a:lnTo>
                  <a:lnTo>
                    <a:pt x="2263" y="3049"/>
                  </a:lnTo>
                  <a:cubicBezTo>
                    <a:pt x="2311" y="3049"/>
                    <a:pt x="2311" y="3002"/>
                    <a:pt x="2287" y="2954"/>
                  </a:cubicBezTo>
                  <a:lnTo>
                    <a:pt x="45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53"/>
            <p:cNvSpPr/>
            <p:nvPr/>
          </p:nvSpPr>
          <p:spPr>
            <a:xfrm>
              <a:off x="7610546" y="3082419"/>
              <a:ext cx="69588" cy="97316"/>
            </a:xfrm>
            <a:custGeom>
              <a:rect b="b" l="l" r="r" t="t"/>
              <a:pathLst>
                <a:path extrusionOk="0" h="3264" w="2334">
                  <a:moveTo>
                    <a:pt x="453" y="1"/>
                  </a:moveTo>
                  <a:lnTo>
                    <a:pt x="0" y="239"/>
                  </a:lnTo>
                  <a:lnTo>
                    <a:pt x="1881" y="3263"/>
                  </a:lnTo>
                  <a:lnTo>
                    <a:pt x="2334" y="3073"/>
                  </a:lnTo>
                  <a:lnTo>
                    <a:pt x="453" y="1"/>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53"/>
            <p:cNvSpPr/>
            <p:nvPr/>
          </p:nvSpPr>
          <p:spPr>
            <a:xfrm>
              <a:off x="7570772" y="3000069"/>
              <a:ext cx="52564" cy="90190"/>
            </a:xfrm>
            <a:custGeom>
              <a:rect b="b" l="l" r="r" t="t"/>
              <a:pathLst>
                <a:path extrusionOk="0" h="3025" w="1763">
                  <a:moveTo>
                    <a:pt x="1" y="0"/>
                  </a:moveTo>
                  <a:lnTo>
                    <a:pt x="1" y="953"/>
                  </a:lnTo>
                  <a:lnTo>
                    <a:pt x="1310" y="3025"/>
                  </a:lnTo>
                  <a:lnTo>
                    <a:pt x="1763" y="2786"/>
                  </a:lnTo>
                  <a:lnTo>
                    <a:pt x="1" y="0"/>
                  </a:lnTo>
                  <a:close/>
                </a:path>
              </a:pathLst>
            </a:custGeom>
            <a:solidFill>
              <a:srgbClr val="BEC6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53"/>
            <p:cNvSpPr/>
            <p:nvPr/>
          </p:nvSpPr>
          <p:spPr>
            <a:xfrm>
              <a:off x="7405327" y="3174012"/>
              <a:ext cx="165473" cy="169021"/>
            </a:xfrm>
            <a:custGeom>
              <a:rect b="b" l="l" r="r" t="t"/>
              <a:pathLst>
                <a:path extrusionOk="0" h="5669" w="5550">
                  <a:moveTo>
                    <a:pt x="1882" y="1"/>
                  </a:moveTo>
                  <a:lnTo>
                    <a:pt x="48" y="2930"/>
                  </a:lnTo>
                  <a:cubicBezTo>
                    <a:pt x="1" y="2954"/>
                    <a:pt x="48" y="3001"/>
                    <a:pt x="72" y="3025"/>
                  </a:cubicBezTo>
                  <a:lnTo>
                    <a:pt x="5550" y="5669"/>
                  </a:lnTo>
                  <a:lnTo>
                    <a:pt x="5550" y="1715"/>
                  </a:lnTo>
                  <a:lnTo>
                    <a:pt x="1882"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53"/>
            <p:cNvSpPr/>
            <p:nvPr/>
          </p:nvSpPr>
          <p:spPr>
            <a:xfrm>
              <a:off x="7461439" y="3083134"/>
              <a:ext cx="109361" cy="142039"/>
            </a:xfrm>
            <a:custGeom>
              <a:rect b="b" l="l" r="r" t="t"/>
              <a:pathLst>
                <a:path extrusionOk="0" h="4764" w="3668">
                  <a:moveTo>
                    <a:pt x="1905" y="0"/>
                  </a:moveTo>
                  <a:lnTo>
                    <a:pt x="0" y="3049"/>
                  </a:lnTo>
                  <a:lnTo>
                    <a:pt x="3668" y="4763"/>
                  </a:lnTo>
                  <a:lnTo>
                    <a:pt x="3668" y="905"/>
                  </a:lnTo>
                  <a:lnTo>
                    <a:pt x="1905"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53"/>
            <p:cNvSpPr/>
            <p:nvPr/>
          </p:nvSpPr>
          <p:spPr>
            <a:xfrm>
              <a:off x="7570772" y="3089515"/>
              <a:ext cx="39087" cy="20632"/>
            </a:xfrm>
            <a:custGeom>
              <a:rect b="b" l="l" r="r" t="t"/>
              <a:pathLst>
                <a:path extrusionOk="0" h="692" w="1311">
                  <a:moveTo>
                    <a:pt x="1310" y="1"/>
                  </a:moveTo>
                  <a:lnTo>
                    <a:pt x="1" y="691"/>
                  </a:lnTo>
                  <a:lnTo>
                    <a:pt x="1" y="69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53"/>
            <p:cNvSpPr/>
            <p:nvPr/>
          </p:nvSpPr>
          <p:spPr>
            <a:xfrm>
              <a:off x="7518238" y="3000069"/>
              <a:ext cx="52564" cy="110077"/>
            </a:xfrm>
            <a:custGeom>
              <a:rect b="b" l="l" r="r" t="t"/>
              <a:pathLst>
                <a:path extrusionOk="0" h="3692" w="1763">
                  <a:moveTo>
                    <a:pt x="1763" y="0"/>
                  </a:moveTo>
                  <a:lnTo>
                    <a:pt x="0" y="2786"/>
                  </a:lnTo>
                  <a:lnTo>
                    <a:pt x="1763" y="3691"/>
                  </a:lnTo>
                  <a:lnTo>
                    <a:pt x="1763"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53"/>
            <p:cNvSpPr/>
            <p:nvPr/>
          </p:nvSpPr>
          <p:spPr>
            <a:xfrm>
              <a:off x="7401063" y="2994374"/>
              <a:ext cx="340845" cy="355037"/>
            </a:xfrm>
            <a:custGeom>
              <a:rect b="b" l="l" r="r" t="t"/>
              <a:pathLst>
                <a:path extrusionOk="0" h="11908" w="11432">
                  <a:moveTo>
                    <a:pt x="5526" y="787"/>
                  </a:moveTo>
                  <a:lnTo>
                    <a:pt x="5526" y="3573"/>
                  </a:lnTo>
                  <a:lnTo>
                    <a:pt x="4168" y="2882"/>
                  </a:lnTo>
                  <a:lnTo>
                    <a:pt x="5526" y="787"/>
                  </a:lnTo>
                  <a:close/>
                  <a:moveTo>
                    <a:pt x="4002" y="3192"/>
                  </a:moveTo>
                  <a:lnTo>
                    <a:pt x="5526" y="3954"/>
                  </a:lnTo>
                  <a:lnTo>
                    <a:pt x="5526" y="7455"/>
                  </a:lnTo>
                  <a:lnTo>
                    <a:pt x="2263" y="5930"/>
                  </a:lnTo>
                  <a:lnTo>
                    <a:pt x="4002" y="3192"/>
                  </a:lnTo>
                  <a:close/>
                  <a:moveTo>
                    <a:pt x="7383" y="3216"/>
                  </a:moveTo>
                  <a:lnTo>
                    <a:pt x="9098" y="5954"/>
                  </a:lnTo>
                  <a:lnTo>
                    <a:pt x="5883" y="7478"/>
                  </a:lnTo>
                  <a:lnTo>
                    <a:pt x="5883" y="4001"/>
                  </a:lnTo>
                  <a:lnTo>
                    <a:pt x="7383" y="3216"/>
                  </a:lnTo>
                  <a:close/>
                  <a:moveTo>
                    <a:pt x="9289" y="6264"/>
                  </a:moveTo>
                  <a:lnTo>
                    <a:pt x="11003" y="8955"/>
                  </a:lnTo>
                  <a:lnTo>
                    <a:pt x="5883" y="11432"/>
                  </a:lnTo>
                  <a:lnTo>
                    <a:pt x="5883" y="7859"/>
                  </a:lnTo>
                  <a:lnTo>
                    <a:pt x="9289" y="6264"/>
                  </a:lnTo>
                  <a:close/>
                  <a:moveTo>
                    <a:pt x="5693" y="1"/>
                  </a:moveTo>
                  <a:cubicBezTo>
                    <a:pt x="5669" y="1"/>
                    <a:pt x="5645" y="24"/>
                    <a:pt x="5597" y="72"/>
                  </a:cubicBezTo>
                  <a:lnTo>
                    <a:pt x="5573" y="96"/>
                  </a:lnTo>
                  <a:lnTo>
                    <a:pt x="72" y="8883"/>
                  </a:lnTo>
                  <a:cubicBezTo>
                    <a:pt x="48" y="8931"/>
                    <a:pt x="1" y="9003"/>
                    <a:pt x="48" y="9074"/>
                  </a:cubicBezTo>
                  <a:cubicBezTo>
                    <a:pt x="72" y="9145"/>
                    <a:pt x="96" y="9193"/>
                    <a:pt x="168" y="9241"/>
                  </a:cubicBezTo>
                  <a:lnTo>
                    <a:pt x="1501" y="9884"/>
                  </a:lnTo>
                  <a:cubicBezTo>
                    <a:pt x="1536" y="9892"/>
                    <a:pt x="1568" y="9898"/>
                    <a:pt x="1597" y="9898"/>
                  </a:cubicBezTo>
                  <a:cubicBezTo>
                    <a:pt x="1649" y="9898"/>
                    <a:pt x="1694" y="9881"/>
                    <a:pt x="1739" y="9836"/>
                  </a:cubicBezTo>
                  <a:cubicBezTo>
                    <a:pt x="1787" y="9741"/>
                    <a:pt x="1763" y="9622"/>
                    <a:pt x="1668" y="9598"/>
                  </a:cubicBezTo>
                  <a:lnTo>
                    <a:pt x="453" y="9003"/>
                  </a:lnTo>
                  <a:lnTo>
                    <a:pt x="2144" y="6288"/>
                  </a:lnTo>
                  <a:lnTo>
                    <a:pt x="5573" y="7883"/>
                  </a:lnTo>
                  <a:lnTo>
                    <a:pt x="5573" y="11455"/>
                  </a:lnTo>
                  <a:lnTo>
                    <a:pt x="2430" y="9955"/>
                  </a:lnTo>
                  <a:cubicBezTo>
                    <a:pt x="2403" y="9942"/>
                    <a:pt x="2377" y="9936"/>
                    <a:pt x="2351" y="9936"/>
                  </a:cubicBezTo>
                  <a:cubicBezTo>
                    <a:pt x="2285" y="9936"/>
                    <a:pt x="2226" y="9975"/>
                    <a:pt x="2192" y="10027"/>
                  </a:cubicBezTo>
                  <a:cubicBezTo>
                    <a:pt x="2144" y="10122"/>
                    <a:pt x="2192" y="10217"/>
                    <a:pt x="2263" y="10265"/>
                  </a:cubicBezTo>
                  <a:lnTo>
                    <a:pt x="5669" y="11908"/>
                  </a:lnTo>
                  <a:lnTo>
                    <a:pt x="5835" y="11908"/>
                  </a:lnTo>
                  <a:lnTo>
                    <a:pt x="11313" y="9264"/>
                  </a:lnTo>
                  <a:cubicBezTo>
                    <a:pt x="11384" y="9241"/>
                    <a:pt x="11432" y="9169"/>
                    <a:pt x="11432" y="9122"/>
                  </a:cubicBezTo>
                  <a:cubicBezTo>
                    <a:pt x="11384" y="9003"/>
                    <a:pt x="11384" y="8931"/>
                    <a:pt x="11360" y="8883"/>
                  </a:cubicBezTo>
                  <a:lnTo>
                    <a:pt x="7098" y="2049"/>
                  </a:lnTo>
                  <a:cubicBezTo>
                    <a:pt x="7051" y="2002"/>
                    <a:pt x="7005" y="1966"/>
                    <a:pt x="6951" y="1966"/>
                  </a:cubicBezTo>
                  <a:cubicBezTo>
                    <a:pt x="6923" y="1966"/>
                    <a:pt x="6893" y="1976"/>
                    <a:pt x="6859" y="2001"/>
                  </a:cubicBezTo>
                  <a:cubicBezTo>
                    <a:pt x="6764" y="2049"/>
                    <a:pt x="6740" y="2144"/>
                    <a:pt x="6788" y="2239"/>
                  </a:cubicBezTo>
                  <a:lnTo>
                    <a:pt x="7217" y="2882"/>
                  </a:lnTo>
                  <a:lnTo>
                    <a:pt x="5883" y="3573"/>
                  </a:lnTo>
                  <a:lnTo>
                    <a:pt x="5883" y="787"/>
                  </a:lnTo>
                  <a:lnTo>
                    <a:pt x="6383" y="1549"/>
                  </a:lnTo>
                  <a:cubicBezTo>
                    <a:pt x="6415" y="1612"/>
                    <a:pt x="6468" y="1644"/>
                    <a:pt x="6528" y="1644"/>
                  </a:cubicBezTo>
                  <a:cubicBezTo>
                    <a:pt x="6558" y="1644"/>
                    <a:pt x="6590" y="1636"/>
                    <a:pt x="6621" y="1620"/>
                  </a:cubicBezTo>
                  <a:cubicBezTo>
                    <a:pt x="6717" y="1549"/>
                    <a:pt x="6740" y="1453"/>
                    <a:pt x="6669" y="1382"/>
                  </a:cubicBezTo>
                  <a:lnTo>
                    <a:pt x="5883" y="96"/>
                  </a:lnTo>
                  <a:cubicBezTo>
                    <a:pt x="5835" y="24"/>
                    <a:pt x="5764" y="1"/>
                    <a:pt x="569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0" name="Google Shape;4120;p53"/>
          <p:cNvGrpSpPr/>
          <p:nvPr/>
        </p:nvGrpSpPr>
        <p:grpSpPr>
          <a:xfrm>
            <a:off x="7000129" y="3573776"/>
            <a:ext cx="345825" cy="351489"/>
            <a:chOff x="6733416" y="3573776"/>
            <a:chExt cx="345825" cy="351489"/>
          </a:xfrm>
        </p:grpSpPr>
        <p:sp>
          <p:nvSpPr>
            <p:cNvPr id="4121" name="Google Shape;4121;p53"/>
            <p:cNvSpPr/>
            <p:nvPr/>
          </p:nvSpPr>
          <p:spPr>
            <a:xfrm>
              <a:off x="6798027" y="3639787"/>
              <a:ext cx="221555" cy="221555"/>
            </a:xfrm>
            <a:custGeom>
              <a:rect b="b" l="l" r="r" t="t"/>
              <a:pathLst>
                <a:path extrusionOk="0" h="7431" w="7431">
                  <a:moveTo>
                    <a:pt x="3716" y="1"/>
                  </a:moveTo>
                  <a:cubicBezTo>
                    <a:pt x="1668" y="1"/>
                    <a:pt x="1" y="1668"/>
                    <a:pt x="1" y="3716"/>
                  </a:cubicBezTo>
                  <a:cubicBezTo>
                    <a:pt x="1" y="5764"/>
                    <a:pt x="1668" y="7431"/>
                    <a:pt x="3716" y="7431"/>
                  </a:cubicBezTo>
                  <a:cubicBezTo>
                    <a:pt x="5764" y="7431"/>
                    <a:pt x="7431" y="5764"/>
                    <a:pt x="7431" y="3716"/>
                  </a:cubicBezTo>
                  <a:cubicBezTo>
                    <a:pt x="7431" y="1668"/>
                    <a:pt x="5764" y="1"/>
                    <a:pt x="371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53"/>
            <p:cNvSpPr/>
            <p:nvPr/>
          </p:nvSpPr>
          <p:spPr>
            <a:xfrm>
              <a:off x="6834938" y="3658272"/>
              <a:ext cx="195288" cy="202951"/>
            </a:xfrm>
            <a:custGeom>
              <a:rect b="b" l="l" r="r" t="t"/>
              <a:pathLst>
                <a:path extrusionOk="0" h="6807" w="6550">
                  <a:moveTo>
                    <a:pt x="4597" y="0"/>
                  </a:moveTo>
                  <a:cubicBezTo>
                    <a:pt x="4621" y="72"/>
                    <a:pt x="4692" y="95"/>
                    <a:pt x="4740" y="143"/>
                  </a:cubicBezTo>
                  <a:cubicBezTo>
                    <a:pt x="6193" y="1619"/>
                    <a:pt x="6193" y="3953"/>
                    <a:pt x="4740" y="5430"/>
                  </a:cubicBezTo>
                  <a:cubicBezTo>
                    <a:pt x="4018" y="6165"/>
                    <a:pt x="3079" y="6532"/>
                    <a:pt x="2133" y="6532"/>
                  </a:cubicBezTo>
                  <a:cubicBezTo>
                    <a:pt x="1393" y="6532"/>
                    <a:pt x="649" y="6308"/>
                    <a:pt x="1" y="5858"/>
                  </a:cubicBezTo>
                  <a:lnTo>
                    <a:pt x="1" y="5858"/>
                  </a:lnTo>
                  <a:cubicBezTo>
                    <a:pt x="713" y="6490"/>
                    <a:pt x="1597" y="6806"/>
                    <a:pt x="2480" y="6806"/>
                  </a:cubicBezTo>
                  <a:cubicBezTo>
                    <a:pt x="3426" y="6806"/>
                    <a:pt x="4370" y="6443"/>
                    <a:pt x="5097" y="5716"/>
                  </a:cubicBezTo>
                  <a:cubicBezTo>
                    <a:pt x="6550" y="4263"/>
                    <a:pt x="6550" y="1905"/>
                    <a:pt x="5097" y="453"/>
                  </a:cubicBezTo>
                  <a:cubicBezTo>
                    <a:pt x="4954" y="262"/>
                    <a:pt x="4764" y="119"/>
                    <a:pt x="4597" y="0"/>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53"/>
            <p:cNvSpPr/>
            <p:nvPr/>
          </p:nvSpPr>
          <p:spPr>
            <a:xfrm>
              <a:off x="6739081" y="3595958"/>
              <a:ext cx="339444" cy="309241"/>
            </a:xfrm>
            <a:custGeom>
              <a:rect b="b" l="l" r="r" t="t"/>
              <a:pathLst>
                <a:path extrusionOk="0" h="10372" w="11385">
                  <a:moveTo>
                    <a:pt x="5681" y="1453"/>
                  </a:moveTo>
                  <a:cubicBezTo>
                    <a:pt x="6633" y="1453"/>
                    <a:pt x="7586" y="1816"/>
                    <a:pt x="8312" y="2543"/>
                  </a:cubicBezTo>
                  <a:cubicBezTo>
                    <a:pt x="9765" y="3995"/>
                    <a:pt x="9765" y="6353"/>
                    <a:pt x="8312" y="7806"/>
                  </a:cubicBezTo>
                  <a:cubicBezTo>
                    <a:pt x="7586" y="8532"/>
                    <a:pt x="6633" y="8895"/>
                    <a:pt x="5681" y="8895"/>
                  </a:cubicBezTo>
                  <a:cubicBezTo>
                    <a:pt x="4728" y="8895"/>
                    <a:pt x="3776" y="8532"/>
                    <a:pt x="3049" y="7806"/>
                  </a:cubicBezTo>
                  <a:cubicBezTo>
                    <a:pt x="1596" y="6353"/>
                    <a:pt x="1596" y="3995"/>
                    <a:pt x="3049" y="2543"/>
                  </a:cubicBezTo>
                  <a:cubicBezTo>
                    <a:pt x="3776" y="1816"/>
                    <a:pt x="4728" y="1453"/>
                    <a:pt x="5681" y="1453"/>
                  </a:cubicBezTo>
                  <a:close/>
                  <a:moveTo>
                    <a:pt x="5693" y="0"/>
                  </a:moveTo>
                  <a:cubicBezTo>
                    <a:pt x="4365" y="0"/>
                    <a:pt x="3037" y="506"/>
                    <a:pt x="2025" y="1519"/>
                  </a:cubicBezTo>
                  <a:cubicBezTo>
                    <a:pt x="1" y="3543"/>
                    <a:pt x="1" y="6829"/>
                    <a:pt x="2025" y="8853"/>
                  </a:cubicBezTo>
                  <a:cubicBezTo>
                    <a:pt x="3037" y="9865"/>
                    <a:pt x="4365" y="10372"/>
                    <a:pt x="5693" y="10372"/>
                  </a:cubicBezTo>
                  <a:cubicBezTo>
                    <a:pt x="7020" y="10372"/>
                    <a:pt x="8348" y="9865"/>
                    <a:pt x="9360" y="8853"/>
                  </a:cubicBezTo>
                  <a:cubicBezTo>
                    <a:pt x="11384" y="6829"/>
                    <a:pt x="11384" y="3543"/>
                    <a:pt x="9360" y="1519"/>
                  </a:cubicBezTo>
                  <a:cubicBezTo>
                    <a:pt x="8348" y="506"/>
                    <a:pt x="7020" y="0"/>
                    <a:pt x="569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53"/>
            <p:cNvSpPr/>
            <p:nvPr/>
          </p:nvSpPr>
          <p:spPr>
            <a:xfrm>
              <a:off x="6873280" y="3597896"/>
              <a:ext cx="205246" cy="306796"/>
            </a:xfrm>
            <a:custGeom>
              <a:rect b="b" l="l" r="r" t="t"/>
              <a:pathLst>
                <a:path extrusionOk="0" h="10290" w="6884">
                  <a:moveTo>
                    <a:pt x="1906" y="1"/>
                  </a:moveTo>
                  <a:lnTo>
                    <a:pt x="1906" y="1"/>
                  </a:lnTo>
                  <a:cubicBezTo>
                    <a:pt x="2811" y="215"/>
                    <a:pt x="3668" y="692"/>
                    <a:pt x="4383" y="1382"/>
                  </a:cubicBezTo>
                  <a:cubicBezTo>
                    <a:pt x="6407" y="3406"/>
                    <a:pt x="6407" y="6669"/>
                    <a:pt x="4383" y="8693"/>
                  </a:cubicBezTo>
                  <a:cubicBezTo>
                    <a:pt x="3385" y="9691"/>
                    <a:pt x="2070" y="10204"/>
                    <a:pt x="759" y="10204"/>
                  </a:cubicBezTo>
                  <a:cubicBezTo>
                    <a:pt x="505" y="10204"/>
                    <a:pt x="252" y="10184"/>
                    <a:pt x="1" y="10146"/>
                  </a:cubicBezTo>
                  <a:lnTo>
                    <a:pt x="1" y="10146"/>
                  </a:lnTo>
                  <a:cubicBezTo>
                    <a:pt x="400" y="10241"/>
                    <a:pt x="809" y="10289"/>
                    <a:pt x="1217" y="10289"/>
                  </a:cubicBezTo>
                  <a:cubicBezTo>
                    <a:pt x="2538" y="10289"/>
                    <a:pt x="3858" y="9789"/>
                    <a:pt x="4859" y="8788"/>
                  </a:cubicBezTo>
                  <a:cubicBezTo>
                    <a:pt x="6883" y="6764"/>
                    <a:pt x="6883" y="3478"/>
                    <a:pt x="4859" y="1454"/>
                  </a:cubicBezTo>
                  <a:cubicBezTo>
                    <a:pt x="4025" y="620"/>
                    <a:pt x="2978" y="144"/>
                    <a:pt x="190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53"/>
            <p:cNvSpPr/>
            <p:nvPr/>
          </p:nvSpPr>
          <p:spPr>
            <a:xfrm>
              <a:off x="6800859" y="3640502"/>
              <a:ext cx="278383" cy="263445"/>
            </a:xfrm>
            <a:custGeom>
              <a:rect b="b" l="l" r="r" t="t"/>
              <a:pathLst>
                <a:path extrusionOk="0" h="8836" w="9337">
                  <a:moveTo>
                    <a:pt x="7312" y="1"/>
                  </a:moveTo>
                  <a:lnTo>
                    <a:pt x="6264" y="1049"/>
                  </a:lnTo>
                  <a:cubicBezTo>
                    <a:pt x="7740" y="2501"/>
                    <a:pt x="7740" y="4859"/>
                    <a:pt x="6264" y="6312"/>
                  </a:cubicBezTo>
                  <a:cubicBezTo>
                    <a:pt x="5538" y="7038"/>
                    <a:pt x="4585" y="7401"/>
                    <a:pt x="3632" y="7401"/>
                  </a:cubicBezTo>
                  <a:cubicBezTo>
                    <a:pt x="2680" y="7401"/>
                    <a:pt x="1727" y="7038"/>
                    <a:pt x="1001" y="6312"/>
                  </a:cubicBezTo>
                  <a:lnTo>
                    <a:pt x="1" y="7336"/>
                  </a:lnTo>
                  <a:cubicBezTo>
                    <a:pt x="1013" y="8336"/>
                    <a:pt x="2335" y="8836"/>
                    <a:pt x="3656" y="8836"/>
                  </a:cubicBezTo>
                  <a:cubicBezTo>
                    <a:pt x="4978" y="8836"/>
                    <a:pt x="6300" y="8336"/>
                    <a:pt x="7312" y="7336"/>
                  </a:cubicBezTo>
                  <a:cubicBezTo>
                    <a:pt x="9336" y="5288"/>
                    <a:pt x="9336" y="2025"/>
                    <a:pt x="731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53"/>
            <p:cNvSpPr/>
            <p:nvPr/>
          </p:nvSpPr>
          <p:spPr>
            <a:xfrm>
              <a:off x="6873280" y="3641218"/>
              <a:ext cx="205246" cy="262819"/>
            </a:xfrm>
            <a:custGeom>
              <a:rect b="b" l="l" r="r" t="t"/>
              <a:pathLst>
                <a:path extrusionOk="0" h="8815" w="6884">
                  <a:moveTo>
                    <a:pt x="1" y="8693"/>
                  </a:moveTo>
                  <a:cubicBezTo>
                    <a:pt x="51" y="8700"/>
                    <a:pt x="100" y="8707"/>
                    <a:pt x="150" y="8713"/>
                  </a:cubicBezTo>
                  <a:lnTo>
                    <a:pt x="150" y="8713"/>
                  </a:lnTo>
                  <a:cubicBezTo>
                    <a:pt x="132" y="8693"/>
                    <a:pt x="114" y="8693"/>
                    <a:pt x="96" y="8693"/>
                  </a:cubicBezTo>
                  <a:close/>
                  <a:moveTo>
                    <a:pt x="4859" y="1"/>
                  </a:moveTo>
                  <a:lnTo>
                    <a:pt x="4645" y="215"/>
                  </a:lnTo>
                  <a:cubicBezTo>
                    <a:pt x="6407" y="2239"/>
                    <a:pt x="6312" y="5311"/>
                    <a:pt x="4383" y="7240"/>
                  </a:cubicBezTo>
                  <a:cubicBezTo>
                    <a:pt x="3385" y="8238"/>
                    <a:pt x="2070" y="8751"/>
                    <a:pt x="759" y="8751"/>
                  </a:cubicBezTo>
                  <a:cubicBezTo>
                    <a:pt x="556" y="8751"/>
                    <a:pt x="352" y="8738"/>
                    <a:pt x="150" y="8713"/>
                  </a:cubicBezTo>
                  <a:lnTo>
                    <a:pt x="150" y="8713"/>
                  </a:lnTo>
                  <a:cubicBezTo>
                    <a:pt x="156" y="8720"/>
                    <a:pt x="162" y="8729"/>
                    <a:pt x="168" y="8740"/>
                  </a:cubicBezTo>
                  <a:lnTo>
                    <a:pt x="239" y="8740"/>
                  </a:lnTo>
                  <a:cubicBezTo>
                    <a:pt x="334" y="8764"/>
                    <a:pt x="406" y="8764"/>
                    <a:pt x="501" y="8764"/>
                  </a:cubicBezTo>
                  <a:cubicBezTo>
                    <a:pt x="572" y="8764"/>
                    <a:pt x="620" y="8764"/>
                    <a:pt x="691" y="8788"/>
                  </a:cubicBezTo>
                  <a:cubicBezTo>
                    <a:pt x="763" y="8788"/>
                    <a:pt x="906" y="8812"/>
                    <a:pt x="977" y="8812"/>
                  </a:cubicBezTo>
                  <a:lnTo>
                    <a:pt x="1144" y="8812"/>
                  </a:lnTo>
                  <a:cubicBezTo>
                    <a:pt x="1200" y="8814"/>
                    <a:pt x="1255" y="8815"/>
                    <a:pt x="1311" y="8815"/>
                  </a:cubicBezTo>
                  <a:cubicBezTo>
                    <a:pt x="2590" y="8815"/>
                    <a:pt x="3878" y="8293"/>
                    <a:pt x="4859" y="7312"/>
                  </a:cubicBezTo>
                  <a:cubicBezTo>
                    <a:pt x="6883" y="5311"/>
                    <a:pt x="6883" y="2025"/>
                    <a:pt x="4859"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53"/>
            <p:cNvSpPr/>
            <p:nvPr/>
          </p:nvSpPr>
          <p:spPr>
            <a:xfrm>
              <a:off x="6737680" y="3704427"/>
              <a:ext cx="171138" cy="217292"/>
            </a:xfrm>
            <a:custGeom>
              <a:rect b="b" l="l" r="r" t="t"/>
              <a:pathLst>
                <a:path extrusionOk="0" h="7288" w="5740">
                  <a:moveTo>
                    <a:pt x="215" y="0"/>
                  </a:moveTo>
                  <a:lnTo>
                    <a:pt x="215" y="0"/>
                  </a:lnTo>
                  <a:cubicBezTo>
                    <a:pt x="96" y="476"/>
                    <a:pt x="0" y="976"/>
                    <a:pt x="0" y="1524"/>
                  </a:cubicBezTo>
                  <a:lnTo>
                    <a:pt x="0" y="1548"/>
                  </a:lnTo>
                  <a:cubicBezTo>
                    <a:pt x="0" y="4715"/>
                    <a:pt x="2525" y="7263"/>
                    <a:pt x="5692" y="7287"/>
                  </a:cubicBezTo>
                  <a:cubicBezTo>
                    <a:pt x="5716" y="7287"/>
                    <a:pt x="5740" y="7263"/>
                    <a:pt x="5740" y="7240"/>
                  </a:cubicBezTo>
                  <a:lnTo>
                    <a:pt x="5740" y="6882"/>
                  </a:lnTo>
                  <a:cubicBezTo>
                    <a:pt x="5740" y="6882"/>
                    <a:pt x="96" y="4263"/>
                    <a:pt x="96" y="1143"/>
                  </a:cubicBezTo>
                  <a:lnTo>
                    <a:pt x="96" y="1096"/>
                  </a:lnTo>
                  <a:cubicBezTo>
                    <a:pt x="96" y="738"/>
                    <a:pt x="143" y="357"/>
                    <a:pt x="215"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53"/>
            <p:cNvSpPr/>
            <p:nvPr/>
          </p:nvSpPr>
          <p:spPr>
            <a:xfrm>
              <a:off x="6737680" y="3579441"/>
              <a:ext cx="171138" cy="342992"/>
            </a:xfrm>
            <a:custGeom>
              <a:rect b="b" l="l" r="r" t="t"/>
              <a:pathLst>
                <a:path extrusionOk="0" h="11504" w="5740">
                  <a:moveTo>
                    <a:pt x="5692" y="1"/>
                  </a:moveTo>
                  <a:cubicBezTo>
                    <a:pt x="2525" y="25"/>
                    <a:pt x="0" y="2596"/>
                    <a:pt x="0" y="5740"/>
                  </a:cubicBezTo>
                  <a:lnTo>
                    <a:pt x="0" y="5764"/>
                  </a:lnTo>
                  <a:cubicBezTo>
                    <a:pt x="0" y="8931"/>
                    <a:pt x="2548" y="11479"/>
                    <a:pt x="5692" y="11503"/>
                  </a:cubicBezTo>
                  <a:cubicBezTo>
                    <a:pt x="5716" y="11503"/>
                    <a:pt x="5740" y="11479"/>
                    <a:pt x="5740" y="11455"/>
                  </a:cubicBezTo>
                  <a:lnTo>
                    <a:pt x="5740" y="8883"/>
                  </a:lnTo>
                  <a:cubicBezTo>
                    <a:pt x="5740" y="8860"/>
                    <a:pt x="5716" y="8836"/>
                    <a:pt x="5692" y="8836"/>
                  </a:cubicBezTo>
                  <a:cubicBezTo>
                    <a:pt x="4025" y="8812"/>
                    <a:pt x="2667" y="7431"/>
                    <a:pt x="2667" y="5764"/>
                  </a:cubicBezTo>
                  <a:cubicBezTo>
                    <a:pt x="2667" y="4097"/>
                    <a:pt x="4025" y="2739"/>
                    <a:pt x="5692" y="2692"/>
                  </a:cubicBezTo>
                  <a:cubicBezTo>
                    <a:pt x="5716" y="2644"/>
                    <a:pt x="5740" y="2620"/>
                    <a:pt x="5740" y="2596"/>
                  </a:cubicBezTo>
                  <a:lnTo>
                    <a:pt x="5740" y="48"/>
                  </a:lnTo>
                  <a:cubicBezTo>
                    <a:pt x="5740" y="25"/>
                    <a:pt x="5716" y="1"/>
                    <a:pt x="569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53"/>
            <p:cNvSpPr/>
            <p:nvPr/>
          </p:nvSpPr>
          <p:spPr>
            <a:xfrm>
              <a:off x="6851277" y="3725715"/>
              <a:ext cx="102265" cy="10674"/>
            </a:xfrm>
            <a:custGeom>
              <a:rect b="b" l="l" r="r" t="t"/>
              <a:pathLst>
                <a:path extrusionOk="0" h="358" w="3430">
                  <a:moveTo>
                    <a:pt x="215" y="0"/>
                  </a:moveTo>
                  <a:cubicBezTo>
                    <a:pt x="120" y="0"/>
                    <a:pt x="48" y="72"/>
                    <a:pt x="24" y="143"/>
                  </a:cubicBezTo>
                  <a:cubicBezTo>
                    <a:pt x="1" y="262"/>
                    <a:pt x="96" y="358"/>
                    <a:pt x="215" y="358"/>
                  </a:cubicBezTo>
                  <a:lnTo>
                    <a:pt x="3239" y="358"/>
                  </a:lnTo>
                  <a:cubicBezTo>
                    <a:pt x="3335" y="358"/>
                    <a:pt x="3382" y="310"/>
                    <a:pt x="3430" y="215"/>
                  </a:cubicBezTo>
                  <a:cubicBezTo>
                    <a:pt x="3430" y="120"/>
                    <a:pt x="3335" y="0"/>
                    <a:pt x="32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53"/>
            <p:cNvSpPr/>
            <p:nvPr/>
          </p:nvSpPr>
          <p:spPr>
            <a:xfrm>
              <a:off x="6851277" y="3751266"/>
              <a:ext cx="102265" cy="10674"/>
            </a:xfrm>
            <a:custGeom>
              <a:rect b="b" l="l" r="r" t="t"/>
              <a:pathLst>
                <a:path extrusionOk="0" h="358" w="3430">
                  <a:moveTo>
                    <a:pt x="215" y="1"/>
                  </a:moveTo>
                  <a:cubicBezTo>
                    <a:pt x="120" y="1"/>
                    <a:pt x="48" y="72"/>
                    <a:pt x="24" y="167"/>
                  </a:cubicBezTo>
                  <a:cubicBezTo>
                    <a:pt x="1" y="287"/>
                    <a:pt x="96" y="358"/>
                    <a:pt x="215" y="358"/>
                  </a:cubicBezTo>
                  <a:lnTo>
                    <a:pt x="3239" y="358"/>
                  </a:lnTo>
                  <a:cubicBezTo>
                    <a:pt x="3335" y="358"/>
                    <a:pt x="3382" y="310"/>
                    <a:pt x="3430" y="215"/>
                  </a:cubicBezTo>
                  <a:cubicBezTo>
                    <a:pt x="3430" y="96"/>
                    <a:pt x="3335" y="1"/>
                    <a:pt x="32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53"/>
            <p:cNvSpPr/>
            <p:nvPr/>
          </p:nvSpPr>
          <p:spPr>
            <a:xfrm>
              <a:off x="6873280" y="3777534"/>
              <a:ext cx="57543" cy="10704"/>
            </a:xfrm>
            <a:custGeom>
              <a:rect b="b" l="l" r="r" t="t"/>
              <a:pathLst>
                <a:path extrusionOk="0" h="359" w="1930">
                  <a:moveTo>
                    <a:pt x="215" y="1"/>
                  </a:moveTo>
                  <a:cubicBezTo>
                    <a:pt x="120" y="1"/>
                    <a:pt x="72" y="49"/>
                    <a:pt x="25" y="144"/>
                  </a:cubicBezTo>
                  <a:cubicBezTo>
                    <a:pt x="1" y="263"/>
                    <a:pt x="96" y="358"/>
                    <a:pt x="215" y="358"/>
                  </a:cubicBezTo>
                  <a:lnTo>
                    <a:pt x="1739" y="358"/>
                  </a:lnTo>
                  <a:cubicBezTo>
                    <a:pt x="1811" y="358"/>
                    <a:pt x="1882" y="287"/>
                    <a:pt x="1906" y="191"/>
                  </a:cubicBezTo>
                  <a:cubicBezTo>
                    <a:pt x="1930" y="72"/>
                    <a:pt x="1858" y="1"/>
                    <a:pt x="17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53"/>
            <p:cNvSpPr/>
            <p:nvPr/>
          </p:nvSpPr>
          <p:spPr>
            <a:xfrm>
              <a:off x="6733416" y="3573776"/>
              <a:ext cx="335150" cy="351489"/>
            </a:xfrm>
            <a:custGeom>
              <a:rect b="b" l="l" r="r" t="t"/>
              <a:pathLst>
                <a:path extrusionOk="0" h="11789" w="11241">
                  <a:moveTo>
                    <a:pt x="6073" y="929"/>
                  </a:moveTo>
                  <a:cubicBezTo>
                    <a:pt x="7288" y="953"/>
                    <a:pt x="8407" y="1429"/>
                    <a:pt x="9312" y="2263"/>
                  </a:cubicBezTo>
                  <a:lnTo>
                    <a:pt x="8502" y="3048"/>
                  </a:lnTo>
                  <a:cubicBezTo>
                    <a:pt x="7812" y="2429"/>
                    <a:pt x="6930" y="2072"/>
                    <a:pt x="6073" y="2024"/>
                  </a:cubicBezTo>
                  <a:lnTo>
                    <a:pt x="6073" y="929"/>
                  </a:lnTo>
                  <a:close/>
                  <a:moveTo>
                    <a:pt x="6049" y="2429"/>
                  </a:moveTo>
                  <a:cubicBezTo>
                    <a:pt x="6883" y="2453"/>
                    <a:pt x="7716" y="2810"/>
                    <a:pt x="8383" y="3453"/>
                  </a:cubicBezTo>
                  <a:cubicBezTo>
                    <a:pt x="9026" y="4120"/>
                    <a:pt x="9431" y="5001"/>
                    <a:pt x="9431" y="5954"/>
                  </a:cubicBezTo>
                  <a:cubicBezTo>
                    <a:pt x="9431" y="6859"/>
                    <a:pt x="9074" y="7716"/>
                    <a:pt x="8407" y="8383"/>
                  </a:cubicBezTo>
                  <a:cubicBezTo>
                    <a:pt x="7788" y="9026"/>
                    <a:pt x="6954" y="9407"/>
                    <a:pt x="6049" y="9455"/>
                  </a:cubicBezTo>
                  <a:lnTo>
                    <a:pt x="6049" y="9050"/>
                  </a:lnTo>
                  <a:cubicBezTo>
                    <a:pt x="6049" y="8931"/>
                    <a:pt x="5930" y="8812"/>
                    <a:pt x="5835" y="8812"/>
                  </a:cubicBezTo>
                  <a:cubicBezTo>
                    <a:pt x="5049" y="8788"/>
                    <a:pt x="4335" y="8502"/>
                    <a:pt x="3811" y="7954"/>
                  </a:cubicBezTo>
                  <a:cubicBezTo>
                    <a:pt x="3263" y="7430"/>
                    <a:pt x="2977" y="6668"/>
                    <a:pt x="2977" y="5930"/>
                  </a:cubicBezTo>
                  <a:cubicBezTo>
                    <a:pt x="2977" y="5168"/>
                    <a:pt x="3263" y="4453"/>
                    <a:pt x="3811" y="3906"/>
                  </a:cubicBezTo>
                  <a:cubicBezTo>
                    <a:pt x="4335" y="3382"/>
                    <a:pt x="5049" y="3048"/>
                    <a:pt x="5835" y="3048"/>
                  </a:cubicBezTo>
                  <a:cubicBezTo>
                    <a:pt x="5954" y="3048"/>
                    <a:pt x="6049" y="2929"/>
                    <a:pt x="6049" y="2810"/>
                  </a:cubicBezTo>
                  <a:lnTo>
                    <a:pt x="6049" y="2429"/>
                  </a:lnTo>
                  <a:close/>
                  <a:moveTo>
                    <a:pt x="5835" y="0"/>
                  </a:moveTo>
                  <a:cubicBezTo>
                    <a:pt x="4692" y="0"/>
                    <a:pt x="3596" y="357"/>
                    <a:pt x="2644" y="953"/>
                  </a:cubicBezTo>
                  <a:cubicBezTo>
                    <a:pt x="2572" y="1024"/>
                    <a:pt x="2549" y="1072"/>
                    <a:pt x="2572" y="1167"/>
                  </a:cubicBezTo>
                  <a:cubicBezTo>
                    <a:pt x="2605" y="1248"/>
                    <a:pt x="2682" y="1285"/>
                    <a:pt x="2758" y="1285"/>
                  </a:cubicBezTo>
                  <a:cubicBezTo>
                    <a:pt x="2793" y="1285"/>
                    <a:pt x="2828" y="1277"/>
                    <a:pt x="2858" y="1262"/>
                  </a:cubicBezTo>
                  <a:cubicBezTo>
                    <a:pt x="3715" y="691"/>
                    <a:pt x="4692" y="405"/>
                    <a:pt x="5740" y="334"/>
                  </a:cubicBezTo>
                  <a:lnTo>
                    <a:pt x="5740" y="2644"/>
                  </a:lnTo>
                  <a:cubicBezTo>
                    <a:pt x="4930" y="2691"/>
                    <a:pt x="4168" y="3048"/>
                    <a:pt x="3596" y="3644"/>
                  </a:cubicBezTo>
                  <a:cubicBezTo>
                    <a:pt x="3001" y="4263"/>
                    <a:pt x="2668" y="5073"/>
                    <a:pt x="2668" y="5906"/>
                  </a:cubicBezTo>
                  <a:cubicBezTo>
                    <a:pt x="2668" y="6763"/>
                    <a:pt x="3001" y="7573"/>
                    <a:pt x="3596" y="8169"/>
                  </a:cubicBezTo>
                  <a:cubicBezTo>
                    <a:pt x="4168" y="8764"/>
                    <a:pt x="4930" y="9097"/>
                    <a:pt x="5740" y="9145"/>
                  </a:cubicBezTo>
                  <a:lnTo>
                    <a:pt x="5740" y="11503"/>
                  </a:lnTo>
                  <a:cubicBezTo>
                    <a:pt x="4311" y="11455"/>
                    <a:pt x="2930" y="10860"/>
                    <a:pt x="1929" y="9836"/>
                  </a:cubicBezTo>
                  <a:cubicBezTo>
                    <a:pt x="882" y="8788"/>
                    <a:pt x="310" y="7383"/>
                    <a:pt x="310" y="5906"/>
                  </a:cubicBezTo>
                  <a:cubicBezTo>
                    <a:pt x="310" y="4287"/>
                    <a:pt x="1024" y="2763"/>
                    <a:pt x="2215" y="1691"/>
                  </a:cubicBezTo>
                  <a:cubicBezTo>
                    <a:pt x="2287" y="1643"/>
                    <a:pt x="2310" y="1524"/>
                    <a:pt x="2263" y="1453"/>
                  </a:cubicBezTo>
                  <a:cubicBezTo>
                    <a:pt x="2223" y="1414"/>
                    <a:pt x="2170" y="1396"/>
                    <a:pt x="2121" y="1396"/>
                  </a:cubicBezTo>
                  <a:cubicBezTo>
                    <a:pt x="2082" y="1396"/>
                    <a:pt x="2046" y="1408"/>
                    <a:pt x="2025" y="1429"/>
                  </a:cubicBezTo>
                  <a:cubicBezTo>
                    <a:pt x="739" y="2572"/>
                    <a:pt x="0" y="4168"/>
                    <a:pt x="0" y="5906"/>
                  </a:cubicBezTo>
                  <a:lnTo>
                    <a:pt x="24" y="5906"/>
                  </a:lnTo>
                  <a:cubicBezTo>
                    <a:pt x="24" y="7478"/>
                    <a:pt x="643" y="8931"/>
                    <a:pt x="1739" y="10026"/>
                  </a:cubicBezTo>
                  <a:cubicBezTo>
                    <a:pt x="2858" y="11145"/>
                    <a:pt x="4311" y="11764"/>
                    <a:pt x="5883" y="11788"/>
                  </a:cubicBezTo>
                  <a:cubicBezTo>
                    <a:pt x="5954" y="11788"/>
                    <a:pt x="6025" y="11764"/>
                    <a:pt x="6073" y="11693"/>
                  </a:cubicBezTo>
                  <a:cubicBezTo>
                    <a:pt x="6097" y="11669"/>
                    <a:pt x="6121" y="11622"/>
                    <a:pt x="6121" y="11550"/>
                  </a:cubicBezTo>
                  <a:lnTo>
                    <a:pt x="6121" y="11217"/>
                  </a:lnTo>
                  <a:cubicBezTo>
                    <a:pt x="7169" y="11193"/>
                    <a:pt x="8169" y="10836"/>
                    <a:pt x="9050" y="10240"/>
                  </a:cubicBezTo>
                  <a:cubicBezTo>
                    <a:pt x="9121" y="10193"/>
                    <a:pt x="9121" y="10097"/>
                    <a:pt x="9074" y="10002"/>
                  </a:cubicBezTo>
                  <a:cubicBezTo>
                    <a:pt x="9035" y="9951"/>
                    <a:pt x="8997" y="9927"/>
                    <a:pt x="8955" y="9927"/>
                  </a:cubicBezTo>
                  <a:cubicBezTo>
                    <a:pt x="8919" y="9927"/>
                    <a:pt x="8880" y="9945"/>
                    <a:pt x="8836" y="9978"/>
                  </a:cubicBezTo>
                  <a:cubicBezTo>
                    <a:pt x="8026" y="10550"/>
                    <a:pt x="7097" y="10860"/>
                    <a:pt x="6121" y="10907"/>
                  </a:cubicBezTo>
                  <a:lnTo>
                    <a:pt x="6121" y="9788"/>
                  </a:lnTo>
                  <a:cubicBezTo>
                    <a:pt x="7097" y="9764"/>
                    <a:pt x="8002" y="9359"/>
                    <a:pt x="8693" y="8669"/>
                  </a:cubicBezTo>
                  <a:cubicBezTo>
                    <a:pt x="9431" y="7930"/>
                    <a:pt x="9812" y="6978"/>
                    <a:pt x="9812" y="5930"/>
                  </a:cubicBezTo>
                  <a:cubicBezTo>
                    <a:pt x="9812" y="4954"/>
                    <a:pt x="9455" y="4025"/>
                    <a:pt x="8812" y="3310"/>
                  </a:cubicBezTo>
                  <a:lnTo>
                    <a:pt x="9574" y="2525"/>
                  </a:lnTo>
                  <a:cubicBezTo>
                    <a:pt x="10431" y="3453"/>
                    <a:pt x="10907" y="4644"/>
                    <a:pt x="10907" y="5930"/>
                  </a:cubicBezTo>
                  <a:cubicBezTo>
                    <a:pt x="10907" y="7264"/>
                    <a:pt x="10407" y="8526"/>
                    <a:pt x="9455" y="9431"/>
                  </a:cubicBezTo>
                  <a:lnTo>
                    <a:pt x="9383" y="9502"/>
                  </a:lnTo>
                  <a:cubicBezTo>
                    <a:pt x="9336" y="9550"/>
                    <a:pt x="9336" y="9669"/>
                    <a:pt x="9383" y="9740"/>
                  </a:cubicBezTo>
                  <a:cubicBezTo>
                    <a:pt x="9419" y="9764"/>
                    <a:pt x="9467" y="9776"/>
                    <a:pt x="9511" y="9776"/>
                  </a:cubicBezTo>
                  <a:cubicBezTo>
                    <a:pt x="9556" y="9776"/>
                    <a:pt x="9598" y="9764"/>
                    <a:pt x="9621" y="9740"/>
                  </a:cubicBezTo>
                  <a:lnTo>
                    <a:pt x="9693" y="9669"/>
                  </a:lnTo>
                  <a:cubicBezTo>
                    <a:pt x="10693" y="8669"/>
                    <a:pt x="11241" y="7335"/>
                    <a:pt x="11241" y="5906"/>
                  </a:cubicBezTo>
                  <a:cubicBezTo>
                    <a:pt x="11217" y="4501"/>
                    <a:pt x="10669" y="3168"/>
                    <a:pt x="9669" y="2143"/>
                  </a:cubicBezTo>
                  <a:cubicBezTo>
                    <a:pt x="8716" y="1191"/>
                    <a:pt x="7431" y="643"/>
                    <a:pt x="6073" y="596"/>
                  </a:cubicBezTo>
                  <a:lnTo>
                    <a:pt x="6073" y="238"/>
                  </a:lnTo>
                  <a:cubicBezTo>
                    <a:pt x="6073" y="191"/>
                    <a:pt x="6025" y="119"/>
                    <a:pt x="6002" y="95"/>
                  </a:cubicBezTo>
                  <a:cubicBezTo>
                    <a:pt x="5954" y="24"/>
                    <a:pt x="5883" y="0"/>
                    <a:pt x="58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3" name="Google Shape;4133;p53"/>
          <p:cNvGrpSpPr/>
          <p:nvPr/>
        </p:nvGrpSpPr>
        <p:grpSpPr>
          <a:xfrm>
            <a:off x="6271189" y="3573060"/>
            <a:ext cx="355037" cy="354321"/>
            <a:chOff x="6156877" y="3573060"/>
            <a:chExt cx="355037" cy="354321"/>
          </a:xfrm>
        </p:grpSpPr>
        <p:sp>
          <p:nvSpPr>
            <p:cNvPr id="4134" name="Google Shape;4134;p53"/>
            <p:cNvSpPr/>
            <p:nvPr/>
          </p:nvSpPr>
          <p:spPr>
            <a:xfrm>
              <a:off x="6206579" y="3648314"/>
              <a:ext cx="278353" cy="248538"/>
            </a:xfrm>
            <a:custGeom>
              <a:rect b="b" l="l" r="r" t="t"/>
              <a:pathLst>
                <a:path extrusionOk="0" h="8336" w="9336">
                  <a:moveTo>
                    <a:pt x="167" y="1"/>
                  </a:moveTo>
                  <a:cubicBezTo>
                    <a:pt x="95" y="1"/>
                    <a:pt x="0" y="48"/>
                    <a:pt x="0" y="96"/>
                  </a:cubicBezTo>
                  <a:lnTo>
                    <a:pt x="0" y="8336"/>
                  </a:lnTo>
                  <a:lnTo>
                    <a:pt x="9335" y="8336"/>
                  </a:lnTo>
                  <a:lnTo>
                    <a:pt x="9335" y="4930"/>
                  </a:lnTo>
                  <a:cubicBezTo>
                    <a:pt x="9335" y="4877"/>
                    <a:pt x="9295" y="4850"/>
                    <a:pt x="9255" y="4850"/>
                  </a:cubicBezTo>
                  <a:cubicBezTo>
                    <a:pt x="9242" y="4850"/>
                    <a:pt x="9228" y="4853"/>
                    <a:pt x="9216" y="4859"/>
                  </a:cubicBezTo>
                  <a:lnTo>
                    <a:pt x="7097" y="6073"/>
                  </a:lnTo>
                  <a:cubicBezTo>
                    <a:pt x="7089" y="6088"/>
                    <a:pt x="7080" y="6094"/>
                    <a:pt x="7069" y="6094"/>
                  </a:cubicBezTo>
                  <a:cubicBezTo>
                    <a:pt x="7046" y="6094"/>
                    <a:pt x="7018" y="6066"/>
                    <a:pt x="7002" y="6050"/>
                  </a:cubicBezTo>
                  <a:lnTo>
                    <a:pt x="4477" y="2430"/>
                  </a:lnTo>
                  <a:cubicBezTo>
                    <a:pt x="4453" y="2382"/>
                    <a:pt x="4406" y="2382"/>
                    <a:pt x="4382" y="2382"/>
                  </a:cubicBezTo>
                  <a:lnTo>
                    <a:pt x="2596" y="3549"/>
                  </a:lnTo>
                  <a:cubicBezTo>
                    <a:pt x="2589" y="3556"/>
                    <a:pt x="2578" y="3559"/>
                    <a:pt x="2566" y="3559"/>
                  </a:cubicBezTo>
                  <a:cubicBezTo>
                    <a:pt x="2536" y="3559"/>
                    <a:pt x="2501" y="3542"/>
                    <a:pt x="2501" y="3525"/>
                  </a:cubicBezTo>
                  <a:lnTo>
                    <a:pt x="167" y="1"/>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53"/>
            <p:cNvSpPr/>
            <p:nvPr/>
          </p:nvSpPr>
          <p:spPr>
            <a:xfrm>
              <a:off x="6206579" y="3649388"/>
              <a:ext cx="71019" cy="107155"/>
            </a:xfrm>
            <a:custGeom>
              <a:rect b="b" l="l" r="r" t="t"/>
              <a:pathLst>
                <a:path extrusionOk="0" h="3594" w="2382">
                  <a:moveTo>
                    <a:pt x="75" y="1"/>
                  </a:moveTo>
                  <a:cubicBezTo>
                    <a:pt x="40" y="1"/>
                    <a:pt x="0" y="37"/>
                    <a:pt x="0" y="84"/>
                  </a:cubicBezTo>
                  <a:lnTo>
                    <a:pt x="0" y="536"/>
                  </a:lnTo>
                  <a:lnTo>
                    <a:pt x="2024" y="3537"/>
                  </a:lnTo>
                  <a:cubicBezTo>
                    <a:pt x="2024" y="3572"/>
                    <a:pt x="2063" y="3594"/>
                    <a:pt x="2092" y="3594"/>
                  </a:cubicBezTo>
                  <a:cubicBezTo>
                    <a:pt x="2103" y="3594"/>
                    <a:pt x="2113" y="3591"/>
                    <a:pt x="2120" y="3584"/>
                  </a:cubicBezTo>
                  <a:lnTo>
                    <a:pt x="2381" y="3394"/>
                  </a:lnTo>
                  <a:lnTo>
                    <a:pt x="119" y="36"/>
                  </a:lnTo>
                  <a:cubicBezTo>
                    <a:pt x="111" y="11"/>
                    <a:pt x="94" y="1"/>
                    <a:pt x="7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53"/>
            <p:cNvSpPr/>
            <p:nvPr/>
          </p:nvSpPr>
          <p:spPr>
            <a:xfrm>
              <a:off x="6329389" y="3719841"/>
              <a:ext cx="82409" cy="110882"/>
            </a:xfrm>
            <a:custGeom>
              <a:rect b="b" l="l" r="r" t="t"/>
              <a:pathLst>
                <a:path extrusionOk="0" h="3719" w="2764">
                  <a:moveTo>
                    <a:pt x="270" y="0"/>
                  </a:moveTo>
                  <a:cubicBezTo>
                    <a:pt x="266" y="0"/>
                    <a:pt x="263" y="2"/>
                    <a:pt x="263" y="7"/>
                  </a:cubicBezTo>
                  <a:lnTo>
                    <a:pt x="1" y="197"/>
                  </a:lnTo>
                  <a:lnTo>
                    <a:pt x="2406" y="3674"/>
                  </a:lnTo>
                  <a:cubicBezTo>
                    <a:pt x="2423" y="3691"/>
                    <a:pt x="2450" y="3719"/>
                    <a:pt x="2474" y="3719"/>
                  </a:cubicBezTo>
                  <a:cubicBezTo>
                    <a:pt x="2484" y="3719"/>
                    <a:pt x="2494" y="3713"/>
                    <a:pt x="2501" y="3698"/>
                  </a:cubicBezTo>
                  <a:lnTo>
                    <a:pt x="2763" y="3555"/>
                  </a:lnTo>
                  <a:lnTo>
                    <a:pt x="334" y="55"/>
                  </a:lnTo>
                  <a:cubicBezTo>
                    <a:pt x="334" y="35"/>
                    <a:pt x="288" y="0"/>
                    <a:pt x="270"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53"/>
            <p:cNvSpPr/>
            <p:nvPr/>
          </p:nvSpPr>
          <p:spPr>
            <a:xfrm>
              <a:off x="6469282" y="3792889"/>
              <a:ext cx="14222" cy="103965"/>
            </a:xfrm>
            <a:custGeom>
              <a:rect b="b" l="l" r="r" t="t"/>
              <a:pathLst>
                <a:path extrusionOk="0" h="3487" w="477">
                  <a:moveTo>
                    <a:pt x="416" y="1"/>
                  </a:moveTo>
                  <a:cubicBezTo>
                    <a:pt x="401" y="1"/>
                    <a:pt x="381" y="4"/>
                    <a:pt x="358" y="10"/>
                  </a:cubicBezTo>
                  <a:lnTo>
                    <a:pt x="0" y="224"/>
                  </a:lnTo>
                  <a:lnTo>
                    <a:pt x="0" y="3487"/>
                  </a:lnTo>
                  <a:lnTo>
                    <a:pt x="477" y="3487"/>
                  </a:lnTo>
                  <a:lnTo>
                    <a:pt x="477" y="81"/>
                  </a:lnTo>
                  <a:cubicBezTo>
                    <a:pt x="477" y="28"/>
                    <a:pt x="463" y="1"/>
                    <a:pt x="41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53"/>
            <p:cNvSpPr/>
            <p:nvPr/>
          </p:nvSpPr>
          <p:spPr>
            <a:xfrm>
              <a:off x="6163257" y="3896825"/>
              <a:ext cx="343678" cy="24180"/>
            </a:xfrm>
            <a:custGeom>
              <a:rect b="b" l="l" r="r" t="t"/>
              <a:pathLst>
                <a:path extrusionOk="0" h="811" w="11527">
                  <a:moveTo>
                    <a:pt x="119" y="1"/>
                  </a:moveTo>
                  <a:cubicBezTo>
                    <a:pt x="72" y="1"/>
                    <a:pt x="0" y="72"/>
                    <a:pt x="0" y="120"/>
                  </a:cubicBezTo>
                  <a:lnTo>
                    <a:pt x="0" y="691"/>
                  </a:lnTo>
                  <a:cubicBezTo>
                    <a:pt x="0" y="739"/>
                    <a:pt x="72" y="810"/>
                    <a:pt x="119" y="810"/>
                  </a:cubicBezTo>
                  <a:lnTo>
                    <a:pt x="11407" y="810"/>
                  </a:lnTo>
                  <a:cubicBezTo>
                    <a:pt x="11455" y="810"/>
                    <a:pt x="11503" y="787"/>
                    <a:pt x="11527" y="691"/>
                  </a:cubicBezTo>
                  <a:lnTo>
                    <a:pt x="11527" y="120"/>
                  </a:lnTo>
                  <a:cubicBezTo>
                    <a:pt x="11527" y="72"/>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53"/>
            <p:cNvSpPr/>
            <p:nvPr/>
          </p:nvSpPr>
          <p:spPr>
            <a:xfrm>
              <a:off x="6488454" y="3896825"/>
              <a:ext cx="17770" cy="24180"/>
            </a:xfrm>
            <a:custGeom>
              <a:rect b="b" l="l" r="r" t="t"/>
              <a:pathLst>
                <a:path extrusionOk="0" h="811" w="596">
                  <a:moveTo>
                    <a:pt x="0" y="1"/>
                  </a:moveTo>
                  <a:cubicBezTo>
                    <a:pt x="48" y="1"/>
                    <a:pt x="119" y="72"/>
                    <a:pt x="119" y="120"/>
                  </a:cubicBezTo>
                  <a:lnTo>
                    <a:pt x="119" y="691"/>
                  </a:lnTo>
                  <a:cubicBezTo>
                    <a:pt x="119" y="739"/>
                    <a:pt x="48" y="810"/>
                    <a:pt x="0" y="810"/>
                  </a:cubicBezTo>
                  <a:lnTo>
                    <a:pt x="477" y="810"/>
                  </a:lnTo>
                  <a:cubicBezTo>
                    <a:pt x="524" y="810"/>
                    <a:pt x="596" y="763"/>
                    <a:pt x="596" y="691"/>
                  </a:cubicBezTo>
                  <a:lnTo>
                    <a:pt x="596" y="120"/>
                  </a:lnTo>
                  <a:cubicBezTo>
                    <a:pt x="596" y="72"/>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53"/>
            <p:cNvSpPr/>
            <p:nvPr/>
          </p:nvSpPr>
          <p:spPr>
            <a:xfrm>
              <a:off x="6247754" y="3708273"/>
              <a:ext cx="241442" cy="128234"/>
            </a:xfrm>
            <a:custGeom>
              <a:rect b="b" l="l" r="r" t="t"/>
              <a:pathLst>
                <a:path extrusionOk="0" h="4301" w="8098">
                  <a:moveTo>
                    <a:pt x="172" y="1"/>
                  </a:moveTo>
                  <a:cubicBezTo>
                    <a:pt x="146" y="1"/>
                    <a:pt x="119" y="6"/>
                    <a:pt x="96" y="14"/>
                  </a:cubicBezTo>
                  <a:cubicBezTo>
                    <a:pt x="0" y="85"/>
                    <a:pt x="0" y="181"/>
                    <a:pt x="24" y="252"/>
                  </a:cubicBezTo>
                  <a:lnTo>
                    <a:pt x="953" y="1657"/>
                  </a:lnTo>
                  <a:cubicBezTo>
                    <a:pt x="983" y="1732"/>
                    <a:pt x="1068" y="1769"/>
                    <a:pt x="1151" y="1769"/>
                  </a:cubicBezTo>
                  <a:cubicBezTo>
                    <a:pt x="1201" y="1769"/>
                    <a:pt x="1251" y="1755"/>
                    <a:pt x="1286" y="1729"/>
                  </a:cubicBezTo>
                  <a:lnTo>
                    <a:pt x="2977" y="585"/>
                  </a:lnTo>
                  <a:lnTo>
                    <a:pt x="5454" y="4158"/>
                  </a:lnTo>
                  <a:cubicBezTo>
                    <a:pt x="5486" y="4221"/>
                    <a:pt x="5560" y="4263"/>
                    <a:pt x="5641" y="4263"/>
                  </a:cubicBezTo>
                  <a:cubicBezTo>
                    <a:pt x="5681" y="4263"/>
                    <a:pt x="5724" y="4253"/>
                    <a:pt x="5763" y="4229"/>
                  </a:cubicBezTo>
                  <a:lnTo>
                    <a:pt x="7740" y="3086"/>
                  </a:lnTo>
                  <a:lnTo>
                    <a:pt x="7740" y="4134"/>
                  </a:lnTo>
                  <a:cubicBezTo>
                    <a:pt x="7740" y="4229"/>
                    <a:pt x="7788" y="4301"/>
                    <a:pt x="7883" y="4301"/>
                  </a:cubicBezTo>
                  <a:cubicBezTo>
                    <a:pt x="8002" y="4301"/>
                    <a:pt x="8097" y="4253"/>
                    <a:pt x="8097" y="4134"/>
                  </a:cubicBezTo>
                  <a:lnTo>
                    <a:pt x="8097" y="2919"/>
                  </a:lnTo>
                  <a:cubicBezTo>
                    <a:pt x="8097" y="2848"/>
                    <a:pt x="8050" y="2800"/>
                    <a:pt x="8026" y="2753"/>
                  </a:cubicBezTo>
                  <a:cubicBezTo>
                    <a:pt x="7964" y="2706"/>
                    <a:pt x="7892" y="2670"/>
                    <a:pt x="7816" y="2670"/>
                  </a:cubicBezTo>
                  <a:cubicBezTo>
                    <a:pt x="7775" y="2670"/>
                    <a:pt x="7734" y="2680"/>
                    <a:pt x="7692" y="2705"/>
                  </a:cubicBezTo>
                  <a:lnTo>
                    <a:pt x="5668" y="3896"/>
                  </a:lnTo>
                  <a:lnTo>
                    <a:pt x="3215" y="324"/>
                  </a:lnTo>
                  <a:cubicBezTo>
                    <a:pt x="3156" y="249"/>
                    <a:pt x="3087" y="212"/>
                    <a:pt x="3015" y="212"/>
                  </a:cubicBezTo>
                  <a:cubicBezTo>
                    <a:pt x="2971" y="212"/>
                    <a:pt x="2926" y="225"/>
                    <a:pt x="2882" y="252"/>
                  </a:cubicBezTo>
                  <a:lnTo>
                    <a:pt x="1191" y="1395"/>
                  </a:lnTo>
                  <a:lnTo>
                    <a:pt x="310" y="85"/>
                  </a:lnTo>
                  <a:cubicBezTo>
                    <a:pt x="278" y="22"/>
                    <a:pt x="225" y="1"/>
                    <a:pt x="1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53"/>
            <p:cNvSpPr/>
            <p:nvPr/>
          </p:nvSpPr>
          <p:spPr>
            <a:xfrm>
              <a:off x="6156877" y="3573060"/>
              <a:ext cx="355037" cy="354321"/>
            </a:xfrm>
            <a:custGeom>
              <a:rect b="b" l="l" r="r" t="t"/>
              <a:pathLst>
                <a:path extrusionOk="0" h="11884" w="11908">
                  <a:moveTo>
                    <a:pt x="11550" y="11050"/>
                  </a:moveTo>
                  <a:lnTo>
                    <a:pt x="11550" y="11527"/>
                  </a:lnTo>
                  <a:lnTo>
                    <a:pt x="405" y="11527"/>
                  </a:lnTo>
                  <a:lnTo>
                    <a:pt x="405" y="11050"/>
                  </a:lnTo>
                  <a:close/>
                  <a:moveTo>
                    <a:pt x="929" y="0"/>
                  </a:moveTo>
                  <a:cubicBezTo>
                    <a:pt x="810" y="0"/>
                    <a:pt x="714" y="72"/>
                    <a:pt x="714" y="191"/>
                  </a:cubicBezTo>
                  <a:lnTo>
                    <a:pt x="714" y="977"/>
                  </a:lnTo>
                  <a:lnTo>
                    <a:pt x="524" y="977"/>
                  </a:lnTo>
                  <a:cubicBezTo>
                    <a:pt x="429" y="977"/>
                    <a:pt x="333" y="1048"/>
                    <a:pt x="333" y="1143"/>
                  </a:cubicBezTo>
                  <a:cubicBezTo>
                    <a:pt x="333" y="1263"/>
                    <a:pt x="405" y="1334"/>
                    <a:pt x="524" y="1334"/>
                  </a:cubicBezTo>
                  <a:lnTo>
                    <a:pt x="714" y="1334"/>
                  </a:lnTo>
                  <a:lnTo>
                    <a:pt x="714" y="2239"/>
                  </a:lnTo>
                  <a:lnTo>
                    <a:pt x="524" y="2239"/>
                  </a:lnTo>
                  <a:cubicBezTo>
                    <a:pt x="429" y="2239"/>
                    <a:pt x="333" y="2287"/>
                    <a:pt x="333" y="2382"/>
                  </a:cubicBezTo>
                  <a:cubicBezTo>
                    <a:pt x="333" y="2501"/>
                    <a:pt x="405" y="2596"/>
                    <a:pt x="524" y="2596"/>
                  </a:cubicBezTo>
                  <a:lnTo>
                    <a:pt x="714" y="2596"/>
                  </a:lnTo>
                  <a:lnTo>
                    <a:pt x="714" y="3477"/>
                  </a:lnTo>
                  <a:lnTo>
                    <a:pt x="524" y="3477"/>
                  </a:lnTo>
                  <a:cubicBezTo>
                    <a:pt x="429" y="3477"/>
                    <a:pt x="333" y="3549"/>
                    <a:pt x="333" y="3644"/>
                  </a:cubicBezTo>
                  <a:cubicBezTo>
                    <a:pt x="333" y="3763"/>
                    <a:pt x="405" y="3834"/>
                    <a:pt x="524" y="3834"/>
                  </a:cubicBezTo>
                  <a:lnTo>
                    <a:pt x="714" y="3834"/>
                  </a:lnTo>
                  <a:lnTo>
                    <a:pt x="714" y="4739"/>
                  </a:lnTo>
                  <a:lnTo>
                    <a:pt x="524" y="4739"/>
                  </a:lnTo>
                  <a:cubicBezTo>
                    <a:pt x="429" y="4739"/>
                    <a:pt x="333" y="4787"/>
                    <a:pt x="333" y="4882"/>
                  </a:cubicBezTo>
                  <a:cubicBezTo>
                    <a:pt x="333" y="5001"/>
                    <a:pt x="405" y="5097"/>
                    <a:pt x="524" y="5097"/>
                  </a:cubicBezTo>
                  <a:lnTo>
                    <a:pt x="714" y="5097"/>
                  </a:lnTo>
                  <a:lnTo>
                    <a:pt x="714" y="5978"/>
                  </a:lnTo>
                  <a:lnTo>
                    <a:pt x="524" y="5978"/>
                  </a:lnTo>
                  <a:cubicBezTo>
                    <a:pt x="429" y="5978"/>
                    <a:pt x="333" y="6049"/>
                    <a:pt x="333" y="6144"/>
                  </a:cubicBezTo>
                  <a:cubicBezTo>
                    <a:pt x="333" y="6264"/>
                    <a:pt x="405" y="6335"/>
                    <a:pt x="524" y="6335"/>
                  </a:cubicBezTo>
                  <a:lnTo>
                    <a:pt x="714" y="6335"/>
                  </a:lnTo>
                  <a:lnTo>
                    <a:pt x="714" y="7240"/>
                  </a:lnTo>
                  <a:lnTo>
                    <a:pt x="524" y="7240"/>
                  </a:lnTo>
                  <a:cubicBezTo>
                    <a:pt x="429" y="7240"/>
                    <a:pt x="333" y="7288"/>
                    <a:pt x="333" y="7383"/>
                  </a:cubicBezTo>
                  <a:cubicBezTo>
                    <a:pt x="333" y="7502"/>
                    <a:pt x="405" y="7597"/>
                    <a:pt x="524" y="7597"/>
                  </a:cubicBezTo>
                  <a:lnTo>
                    <a:pt x="714" y="7597"/>
                  </a:lnTo>
                  <a:lnTo>
                    <a:pt x="714" y="8478"/>
                  </a:lnTo>
                  <a:lnTo>
                    <a:pt x="524" y="8478"/>
                  </a:lnTo>
                  <a:cubicBezTo>
                    <a:pt x="429" y="8478"/>
                    <a:pt x="333" y="8550"/>
                    <a:pt x="333" y="8645"/>
                  </a:cubicBezTo>
                  <a:cubicBezTo>
                    <a:pt x="333" y="8764"/>
                    <a:pt x="405" y="8836"/>
                    <a:pt x="524" y="8836"/>
                  </a:cubicBezTo>
                  <a:lnTo>
                    <a:pt x="714" y="8836"/>
                  </a:lnTo>
                  <a:lnTo>
                    <a:pt x="714" y="9740"/>
                  </a:lnTo>
                  <a:lnTo>
                    <a:pt x="524" y="9740"/>
                  </a:lnTo>
                  <a:cubicBezTo>
                    <a:pt x="429" y="9740"/>
                    <a:pt x="333" y="9788"/>
                    <a:pt x="333" y="9883"/>
                  </a:cubicBezTo>
                  <a:cubicBezTo>
                    <a:pt x="333" y="10002"/>
                    <a:pt x="405" y="10098"/>
                    <a:pt x="524" y="10098"/>
                  </a:cubicBezTo>
                  <a:lnTo>
                    <a:pt x="714" y="10098"/>
                  </a:lnTo>
                  <a:lnTo>
                    <a:pt x="714" y="10717"/>
                  </a:lnTo>
                  <a:lnTo>
                    <a:pt x="310" y="10717"/>
                  </a:lnTo>
                  <a:cubicBezTo>
                    <a:pt x="167" y="10717"/>
                    <a:pt x="0" y="10836"/>
                    <a:pt x="0" y="11026"/>
                  </a:cubicBezTo>
                  <a:lnTo>
                    <a:pt x="0" y="11574"/>
                  </a:lnTo>
                  <a:cubicBezTo>
                    <a:pt x="0" y="11741"/>
                    <a:pt x="119" y="11884"/>
                    <a:pt x="310" y="11884"/>
                  </a:cubicBezTo>
                  <a:lnTo>
                    <a:pt x="11598" y="11884"/>
                  </a:lnTo>
                  <a:cubicBezTo>
                    <a:pt x="11741" y="11884"/>
                    <a:pt x="11883" y="11765"/>
                    <a:pt x="11883" y="11574"/>
                  </a:cubicBezTo>
                  <a:lnTo>
                    <a:pt x="11883" y="11026"/>
                  </a:lnTo>
                  <a:cubicBezTo>
                    <a:pt x="11907" y="10836"/>
                    <a:pt x="11764" y="10717"/>
                    <a:pt x="11621" y="10717"/>
                  </a:cubicBezTo>
                  <a:lnTo>
                    <a:pt x="11145" y="10717"/>
                  </a:lnTo>
                  <a:lnTo>
                    <a:pt x="11145" y="9526"/>
                  </a:lnTo>
                  <a:cubicBezTo>
                    <a:pt x="11145" y="9431"/>
                    <a:pt x="11074" y="9359"/>
                    <a:pt x="11002" y="9359"/>
                  </a:cubicBezTo>
                  <a:cubicBezTo>
                    <a:pt x="10883" y="9359"/>
                    <a:pt x="10788" y="9407"/>
                    <a:pt x="10788" y="9526"/>
                  </a:cubicBezTo>
                  <a:lnTo>
                    <a:pt x="10788" y="10717"/>
                  </a:lnTo>
                  <a:lnTo>
                    <a:pt x="1858" y="10717"/>
                  </a:lnTo>
                  <a:lnTo>
                    <a:pt x="1858" y="2977"/>
                  </a:lnTo>
                  <a:lnTo>
                    <a:pt x="2620" y="4144"/>
                  </a:lnTo>
                  <a:cubicBezTo>
                    <a:pt x="2661" y="4200"/>
                    <a:pt x="2711" y="4223"/>
                    <a:pt x="2760" y="4223"/>
                  </a:cubicBezTo>
                  <a:cubicBezTo>
                    <a:pt x="2794" y="4223"/>
                    <a:pt x="2828" y="4211"/>
                    <a:pt x="2858" y="4192"/>
                  </a:cubicBezTo>
                  <a:cubicBezTo>
                    <a:pt x="2953" y="4144"/>
                    <a:pt x="2953" y="4049"/>
                    <a:pt x="2929" y="3954"/>
                  </a:cubicBezTo>
                  <a:lnTo>
                    <a:pt x="1953" y="2501"/>
                  </a:lnTo>
                  <a:cubicBezTo>
                    <a:pt x="1898" y="2428"/>
                    <a:pt x="1816" y="2397"/>
                    <a:pt x="1738" y="2397"/>
                  </a:cubicBezTo>
                  <a:cubicBezTo>
                    <a:pt x="1713" y="2397"/>
                    <a:pt x="1690" y="2400"/>
                    <a:pt x="1667" y="2406"/>
                  </a:cubicBezTo>
                  <a:cubicBezTo>
                    <a:pt x="1596" y="2453"/>
                    <a:pt x="1500" y="2525"/>
                    <a:pt x="1500" y="2644"/>
                  </a:cubicBezTo>
                  <a:lnTo>
                    <a:pt x="1500" y="10717"/>
                  </a:lnTo>
                  <a:lnTo>
                    <a:pt x="1072" y="10717"/>
                  </a:lnTo>
                  <a:lnTo>
                    <a:pt x="1072" y="191"/>
                  </a:lnTo>
                  <a:cubicBezTo>
                    <a:pt x="1072" y="96"/>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2" name="Google Shape;4142;p53"/>
          <p:cNvGrpSpPr/>
          <p:nvPr/>
        </p:nvGrpSpPr>
        <p:grpSpPr>
          <a:xfrm>
            <a:off x="5511689" y="3573060"/>
            <a:ext cx="354351" cy="352205"/>
            <a:chOff x="5549777" y="3573060"/>
            <a:chExt cx="354351" cy="352205"/>
          </a:xfrm>
        </p:grpSpPr>
        <p:sp>
          <p:nvSpPr>
            <p:cNvPr id="4143" name="Google Shape;4143;p53"/>
            <p:cNvSpPr/>
            <p:nvPr/>
          </p:nvSpPr>
          <p:spPr>
            <a:xfrm>
              <a:off x="5553325" y="3650640"/>
              <a:ext cx="172569" cy="99254"/>
            </a:xfrm>
            <a:custGeom>
              <a:rect b="b" l="l" r="r" t="t"/>
              <a:pathLst>
                <a:path extrusionOk="0" h="3329" w="5788">
                  <a:moveTo>
                    <a:pt x="635" y="0"/>
                  </a:moveTo>
                  <a:cubicBezTo>
                    <a:pt x="608" y="0"/>
                    <a:pt x="584" y="6"/>
                    <a:pt x="572" y="18"/>
                  </a:cubicBezTo>
                  <a:lnTo>
                    <a:pt x="1" y="447"/>
                  </a:lnTo>
                  <a:cubicBezTo>
                    <a:pt x="1" y="2042"/>
                    <a:pt x="1287" y="3328"/>
                    <a:pt x="2906" y="3328"/>
                  </a:cubicBezTo>
                  <a:cubicBezTo>
                    <a:pt x="4502" y="3328"/>
                    <a:pt x="5788" y="2018"/>
                    <a:pt x="5788" y="447"/>
                  </a:cubicBezTo>
                  <a:lnTo>
                    <a:pt x="4478" y="447"/>
                  </a:lnTo>
                  <a:cubicBezTo>
                    <a:pt x="4478" y="1328"/>
                    <a:pt x="3763" y="2042"/>
                    <a:pt x="2858" y="2042"/>
                  </a:cubicBezTo>
                  <a:cubicBezTo>
                    <a:pt x="1977" y="2042"/>
                    <a:pt x="1263" y="1328"/>
                    <a:pt x="1263" y="447"/>
                  </a:cubicBezTo>
                  <a:lnTo>
                    <a:pt x="715" y="18"/>
                  </a:lnTo>
                  <a:cubicBezTo>
                    <a:pt x="691" y="6"/>
                    <a:pt x="662" y="0"/>
                    <a:pt x="635"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53"/>
            <p:cNvSpPr/>
            <p:nvPr/>
          </p:nvSpPr>
          <p:spPr>
            <a:xfrm>
              <a:off x="5631441" y="3663938"/>
              <a:ext cx="94454" cy="85957"/>
            </a:xfrm>
            <a:custGeom>
              <a:rect b="b" l="l" r="r" t="t"/>
              <a:pathLst>
                <a:path extrusionOk="0" h="2883" w="3168">
                  <a:moveTo>
                    <a:pt x="3168" y="1"/>
                  </a:moveTo>
                  <a:cubicBezTo>
                    <a:pt x="3168" y="9"/>
                    <a:pt x="3168" y="17"/>
                    <a:pt x="3168" y="24"/>
                  </a:cubicBezTo>
                  <a:lnTo>
                    <a:pt x="3168" y="24"/>
                  </a:lnTo>
                  <a:lnTo>
                    <a:pt x="3168" y="1"/>
                  </a:lnTo>
                  <a:close/>
                  <a:moveTo>
                    <a:pt x="2620" y="24"/>
                  </a:moveTo>
                  <a:cubicBezTo>
                    <a:pt x="2620" y="1501"/>
                    <a:pt x="1477" y="2763"/>
                    <a:pt x="0" y="2882"/>
                  </a:cubicBezTo>
                  <a:lnTo>
                    <a:pt x="286" y="2882"/>
                  </a:lnTo>
                  <a:cubicBezTo>
                    <a:pt x="1874" y="2882"/>
                    <a:pt x="3155" y="1586"/>
                    <a:pt x="3168" y="24"/>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53"/>
            <p:cNvSpPr/>
            <p:nvPr/>
          </p:nvSpPr>
          <p:spPr>
            <a:xfrm>
              <a:off x="5554756" y="3577324"/>
              <a:ext cx="171854" cy="99254"/>
            </a:xfrm>
            <a:custGeom>
              <a:rect b="b" l="l" r="r" t="t"/>
              <a:pathLst>
                <a:path extrusionOk="0" h="3329" w="5764">
                  <a:moveTo>
                    <a:pt x="2882" y="0"/>
                  </a:moveTo>
                  <a:cubicBezTo>
                    <a:pt x="1263" y="0"/>
                    <a:pt x="0" y="1310"/>
                    <a:pt x="0" y="2906"/>
                  </a:cubicBezTo>
                  <a:lnTo>
                    <a:pt x="1310" y="2906"/>
                  </a:lnTo>
                  <a:cubicBezTo>
                    <a:pt x="1310" y="2001"/>
                    <a:pt x="2025" y="1286"/>
                    <a:pt x="2906" y="1286"/>
                  </a:cubicBezTo>
                  <a:cubicBezTo>
                    <a:pt x="3811" y="1286"/>
                    <a:pt x="4525" y="2001"/>
                    <a:pt x="4525" y="2906"/>
                  </a:cubicBezTo>
                  <a:lnTo>
                    <a:pt x="5049" y="3310"/>
                  </a:lnTo>
                  <a:cubicBezTo>
                    <a:pt x="5085" y="3322"/>
                    <a:pt x="5115" y="3328"/>
                    <a:pt x="5138" y="3328"/>
                  </a:cubicBezTo>
                  <a:cubicBezTo>
                    <a:pt x="5162" y="3328"/>
                    <a:pt x="5180" y="3322"/>
                    <a:pt x="5192" y="3310"/>
                  </a:cubicBezTo>
                  <a:lnTo>
                    <a:pt x="5763" y="2906"/>
                  </a:lnTo>
                  <a:cubicBezTo>
                    <a:pt x="5763" y="1286"/>
                    <a:pt x="4477" y="0"/>
                    <a:pt x="28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53"/>
            <p:cNvSpPr/>
            <p:nvPr/>
          </p:nvSpPr>
          <p:spPr>
            <a:xfrm>
              <a:off x="5631441" y="3578725"/>
              <a:ext cx="94454" cy="97853"/>
            </a:xfrm>
            <a:custGeom>
              <a:rect b="b" l="l" r="r" t="t"/>
              <a:pathLst>
                <a:path extrusionOk="0" h="3282" w="3168">
                  <a:moveTo>
                    <a:pt x="0" y="1"/>
                  </a:moveTo>
                  <a:cubicBezTo>
                    <a:pt x="1429" y="144"/>
                    <a:pt x="2548" y="1263"/>
                    <a:pt x="2620" y="2668"/>
                  </a:cubicBezTo>
                  <a:cubicBezTo>
                    <a:pt x="2620" y="2787"/>
                    <a:pt x="2572" y="2906"/>
                    <a:pt x="2477" y="2978"/>
                  </a:cubicBezTo>
                  <a:lnTo>
                    <a:pt x="2263" y="3121"/>
                  </a:lnTo>
                  <a:lnTo>
                    <a:pt x="2453" y="3263"/>
                  </a:lnTo>
                  <a:cubicBezTo>
                    <a:pt x="2477" y="3275"/>
                    <a:pt x="2507" y="3281"/>
                    <a:pt x="2534" y="3281"/>
                  </a:cubicBezTo>
                  <a:cubicBezTo>
                    <a:pt x="2560" y="3281"/>
                    <a:pt x="2584" y="3275"/>
                    <a:pt x="2596" y="3263"/>
                  </a:cubicBezTo>
                  <a:lnTo>
                    <a:pt x="3168" y="2859"/>
                  </a:lnTo>
                  <a:cubicBezTo>
                    <a:pt x="3168" y="1263"/>
                    <a:pt x="1858" y="1"/>
                    <a:pt x="286"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53"/>
            <p:cNvSpPr/>
            <p:nvPr/>
          </p:nvSpPr>
          <p:spPr>
            <a:xfrm>
              <a:off x="5554756" y="3651325"/>
              <a:ext cx="37656" cy="21169"/>
            </a:xfrm>
            <a:custGeom>
              <a:rect b="b" l="l" r="r" t="t"/>
              <a:pathLst>
                <a:path extrusionOk="0" h="710" w="1263">
                  <a:moveTo>
                    <a:pt x="622" y="1"/>
                  </a:moveTo>
                  <a:cubicBezTo>
                    <a:pt x="596" y="1"/>
                    <a:pt x="572" y="7"/>
                    <a:pt x="548" y="19"/>
                  </a:cubicBezTo>
                  <a:lnTo>
                    <a:pt x="0" y="447"/>
                  </a:lnTo>
                  <a:lnTo>
                    <a:pt x="0" y="709"/>
                  </a:lnTo>
                  <a:lnTo>
                    <a:pt x="1263" y="709"/>
                  </a:lnTo>
                  <a:cubicBezTo>
                    <a:pt x="1239" y="614"/>
                    <a:pt x="1239" y="543"/>
                    <a:pt x="1239" y="447"/>
                  </a:cubicBezTo>
                  <a:lnTo>
                    <a:pt x="715" y="19"/>
                  </a:lnTo>
                  <a:cubicBezTo>
                    <a:pt x="679" y="7"/>
                    <a:pt x="649" y="1"/>
                    <a:pt x="622"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53"/>
            <p:cNvSpPr/>
            <p:nvPr/>
          </p:nvSpPr>
          <p:spPr>
            <a:xfrm>
              <a:off x="5724465" y="3650640"/>
              <a:ext cx="172539" cy="99254"/>
            </a:xfrm>
            <a:custGeom>
              <a:rect b="b" l="l" r="r" t="t"/>
              <a:pathLst>
                <a:path extrusionOk="0" h="3329" w="5787">
                  <a:moveTo>
                    <a:pt x="637" y="0"/>
                  </a:moveTo>
                  <a:cubicBezTo>
                    <a:pt x="607" y="0"/>
                    <a:pt x="583" y="6"/>
                    <a:pt x="572" y="18"/>
                  </a:cubicBezTo>
                  <a:lnTo>
                    <a:pt x="0" y="447"/>
                  </a:lnTo>
                  <a:cubicBezTo>
                    <a:pt x="0" y="2042"/>
                    <a:pt x="1334" y="3328"/>
                    <a:pt x="2905" y="3328"/>
                  </a:cubicBezTo>
                  <a:cubicBezTo>
                    <a:pt x="4501" y="3328"/>
                    <a:pt x="5787" y="2018"/>
                    <a:pt x="5787" y="447"/>
                  </a:cubicBezTo>
                  <a:lnTo>
                    <a:pt x="4477" y="447"/>
                  </a:lnTo>
                  <a:cubicBezTo>
                    <a:pt x="4477" y="1328"/>
                    <a:pt x="3763" y="2042"/>
                    <a:pt x="2882" y="2042"/>
                  </a:cubicBezTo>
                  <a:cubicBezTo>
                    <a:pt x="1977" y="2042"/>
                    <a:pt x="1262" y="1328"/>
                    <a:pt x="1262" y="447"/>
                  </a:cubicBezTo>
                  <a:lnTo>
                    <a:pt x="738" y="18"/>
                  </a:lnTo>
                  <a:cubicBezTo>
                    <a:pt x="703" y="6"/>
                    <a:pt x="667" y="0"/>
                    <a:pt x="6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53"/>
            <p:cNvSpPr/>
            <p:nvPr/>
          </p:nvSpPr>
          <p:spPr>
            <a:xfrm>
              <a:off x="5802552" y="3663938"/>
              <a:ext cx="94454" cy="85957"/>
            </a:xfrm>
            <a:custGeom>
              <a:rect b="b" l="l" r="r" t="t"/>
              <a:pathLst>
                <a:path extrusionOk="0" h="2883" w="3168">
                  <a:moveTo>
                    <a:pt x="3168" y="1"/>
                  </a:moveTo>
                  <a:cubicBezTo>
                    <a:pt x="3168" y="9"/>
                    <a:pt x="3168" y="17"/>
                    <a:pt x="3168" y="24"/>
                  </a:cubicBezTo>
                  <a:lnTo>
                    <a:pt x="3168" y="24"/>
                  </a:lnTo>
                  <a:lnTo>
                    <a:pt x="3168" y="1"/>
                  </a:lnTo>
                  <a:close/>
                  <a:moveTo>
                    <a:pt x="2620" y="24"/>
                  </a:moveTo>
                  <a:cubicBezTo>
                    <a:pt x="2620" y="1501"/>
                    <a:pt x="1477" y="2763"/>
                    <a:pt x="1" y="2882"/>
                  </a:cubicBezTo>
                  <a:lnTo>
                    <a:pt x="286" y="2882"/>
                  </a:lnTo>
                  <a:cubicBezTo>
                    <a:pt x="1874" y="2882"/>
                    <a:pt x="3155" y="1586"/>
                    <a:pt x="3168" y="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53"/>
            <p:cNvSpPr/>
            <p:nvPr/>
          </p:nvSpPr>
          <p:spPr>
            <a:xfrm>
              <a:off x="5725866" y="3577324"/>
              <a:ext cx="171854" cy="99254"/>
            </a:xfrm>
            <a:custGeom>
              <a:rect b="b" l="l" r="r" t="t"/>
              <a:pathLst>
                <a:path extrusionOk="0" h="3329" w="5764">
                  <a:moveTo>
                    <a:pt x="2882" y="0"/>
                  </a:moveTo>
                  <a:cubicBezTo>
                    <a:pt x="1287" y="0"/>
                    <a:pt x="1" y="1310"/>
                    <a:pt x="1" y="2906"/>
                  </a:cubicBezTo>
                  <a:lnTo>
                    <a:pt x="1310" y="2906"/>
                  </a:lnTo>
                  <a:cubicBezTo>
                    <a:pt x="1310" y="2001"/>
                    <a:pt x="2025" y="1286"/>
                    <a:pt x="2906" y="1286"/>
                  </a:cubicBezTo>
                  <a:cubicBezTo>
                    <a:pt x="3811" y="1286"/>
                    <a:pt x="4525" y="2001"/>
                    <a:pt x="4525" y="2906"/>
                  </a:cubicBezTo>
                  <a:lnTo>
                    <a:pt x="5049" y="3310"/>
                  </a:lnTo>
                  <a:cubicBezTo>
                    <a:pt x="5085" y="3322"/>
                    <a:pt x="5115" y="3328"/>
                    <a:pt x="5142" y="3328"/>
                  </a:cubicBezTo>
                  <a:cubicBezTo>
                    <a:pt x="5168" y="3328"/>
                    <a:pt x="5192" y="3322"/>
                    <a:pt x="5216" y="3310"/>
                  </a:cubicBezTo>
                  <a:lnTo>
                    <a:pt x="5764" y="2906"/>
                  </a:lnTo>
                  <a:cubicBezTo>
                    <a:pt x="5764" y="1286"/>
                    <a:pt x="4454" y="0"/>
                    <a:pt x="288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53"/>
            <p:cNvSpPr/>
            <p:nvPr/>
          </p:nvSpPr>
          <p:spPr>
            <a:xfrm>
              <a:off x="5803267" y="3578725"/>
              <a:ext cx="93738" cy="97853"/>
            </a:xfrm>
            <a:custGeom>
              <a:rect b="b" l="l" r="r" t="t"/>
              <a:pathLst>
                <a:path extrusionOk="0" h="3282" w="3144">
                  <a:moveTo>
                    <a:pt x="0" y="1"/>
                  </a:moveTo>
                  <a:cubicBezTo>
                    <a:pt x="1429" y="144"/>
                    <a:pt x="2525" y="1263"/>
                    <a:pt x="2620" y="2668"/>
                  </a:cubicBezTo>
                  <a:cubicBezTo>
                    <a:pt x="2620" y="2787"/>
                    <a:pt x="2549" y="2906"/>
                    <a:pt x="2453" y="2978"/>
                  </a:cubicBezTo>
                  <a:lnTo>
                    <a:pt x="2263" y="3121"/>
                  </a:lnTo>
                  <a:lnTo>
                    <a:pt x="2429" y="3263"/>
                  </a:lnTo>
                  <a:cubicBezTo>
                    <a:pt x="2465" y="3275"/>
                    <a:pt x="2495" y="3281"/>
                    <a:pt x="2519" y="3281"/>
                  </a:cubicBezTo>
                  <a:cubicBezTo>
                    <a:pt x="2543" y="3281"/>
                    <a:pt x="2560" y="3275"/>
                    <a:pt x="2572" y="3263"/>
                  </a:cubicBezTo>
                  <a:lnTo>
                    <a:pt x="3144" y="2859"/>
                  </a:lnTo>
                  <a:cubicBezTo>
                    <a:pt x="3144" y="1263"/>
                    <a:pt x="1858" y="1"/>
                    <a:pt x="262"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53"/>
            <p:cNvSpPr/>
            <p:nvPr/>
          </p:nvSpPr>
          <p:spPr>
            <a:xfrm>
              <a:off x="5725866" y="3651325"/>
              <a:ext cx="38372" cy="21169"/>
            </a:xfrm>
            <a:custGeom>
              <a:rect b="b" l="l" r="r" t="t"/>
              <a:pathLst>
                <a:path extrusionOk="0" h="710" w="1287">
                  <a:moveTo>
                    <a:pt x="626" y="1"/>
                  </a:moveTo>
                  <a:cubicBezTo>
                    <a:pt x="602" y="1"/>
                    <a:pt x="584" y="7"/>
                    <a:pt x="572" y="19"/>
                  </a:cubicBezTo>
                  <a:lnTo>
                    <a:pt x="1" y="447"/>
                  </a:lnTo>
                  <a:lnTo>
                    <a:pt x="1" y="709"/>
                  </a:lnTo>
                  <a:lnTo>
                    <a:pt x="1287" y="709"/>
                  </a:lnTo>
                  <a:cubicBezTo>
                    <a:pt x="1239" y="614"/>
                    <a:pt x="1239" y="543"/>
                    <a:pt x="1239" y="447"/>
                  </a:cubicBezTo>
                  <a:lnTo>
                    <a:pt x="715" y="19"/>
                  </a:lnTo>
                  <a:cubicBezTo>
                    <a:pt x="679" y="7"/>
                    <a:pt x="650" y="1"/>
                    <a:pt x="62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53"/>
            <p:cNvSpPr/>
            <p:nvPr/>
          </p:nvSpPr>
          <p:spPr>
            <a:xfrm>
              <a:off x="5553325" y="3822645"/>
              <a:ext cx="172569" cy="99075"/>
            </a:xfrm>
            <a:custGeom>
              <a:rect b="b" l="l" r="r" t="t"/>
              <a:pathLst>
                <a:path extrusionOk="0" h="3323" w="5788">
                  <a:moveTo>
                    <a:pt x="635" y="0"/>
                  </a:moveTo>
                  <a:cubicBezTo>
                    <a:pt x="608" y="0"/>
                    <a:pt x="584" y="12"/>
                    <a:pt x="572" y="36"/>
                  </a:cubicBezTo>
                  <a:lnTo>
                    <a:pt x="1" y="441"/>
                  </a:lnTo>
                  <a:cubicBezTo>
                    <a:pt x="1" y="2060"/>
                    <a:pt x="1287" y="3322"/>
                    <a:pt x="2906" y="3322"/>
                  </a:cubicBezTo>
                  <a:cubicBezTo>
                    <a:pt x="4502" y="3322"/>
                    <a:pt x="5788" y="2012"/>
                    <a:pt x="5788" y="441"/>
                  </a:cubicBezTo>
                  <a:lnTo>
                    <a:pt x="4478" y="441"/>
                  </a:lnTo>
                  <a:cubicBezTo>
                    <a:pt x="4478" y="1346"/>
                    <a:pt x="3763" y="2060"/>
                    <a:pt x="2858" y="2060"/>
                  </a:cubicBezTo>
                  <a:cubicBezTo>
                    <a:pt x="1977" y="2060"/>
                    <a:pt x="1263" y="1346"/>
                    <a:pt x="1263" y="441"/>
                  </a:cubicBezTo>
                  <a:lnTo>
                    <a:pt x="715" y="36"/>
                  </a:lnTo>
                  <a:cubicBezTo>
                    <a:pt x="691" y="12"/>
                    <a:pt x="662" y="0"/>
                    <a:pt x="6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53"/>
            <p:cNvSpPr/>
            <p:nvPr/>
          </p:nvSpPr>
          <p:spPr>
            <a:xfrm>
              <a:off x="5631441" y="3835763"/>
              <a:ext cx="94454" cy="85957"/>
            </a:xfrm>
            <a:custGeom>
              <a:rect b="b" l="l" r="r" t="t"/>
              <a:pathLst>
                <a:path extrusionOk="0" h="2883" w="3168">
                  <a:moveTo>
                    <a:pt x="3168" y="1"/>
                  </a:moveTo>
                  <a:cubicBezTo>
                    <a:pt x="3168" y="9"/>
                    <a:pt x="3168" y="17"/>
                    <a:pt x="3168" y="25"/>
                  </a:cubicBezTo>
                  <a:lnTo>
                    <a:pt x="3168" y="25"/>
                  </a:lnTo>
                  <a:lnTo>
                    <a:pt x="3168" y="1"/>
                  </a:lnTo>
                  <a:close/>
                  <a:moveTo>
                    <a:pt x="2620" y="25"/>
                  </a:moveTo>
                  <a:cubicBezTo>
                    <a:pt x="2620" y="1525"/>
                    <a:pt x="1477" y="2763"/>
                    <a:pt x="0" y="2882"/>
                  </a:cubicBezTo>
                  <a:lnTo>
                    <a:pt x="286" y="2882"/>
                  </a:lnTo>
                  <a:cubicBezTo>
                    <a:pt x="1874" y="2882"/>
                    <a:pt x="3155" y="1586"/>
                    <a:pt x="3168" y="25"/>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53"/>
            <p:cNvSpPr/>
            <p:nvPr/>
          </p:nvSpPr>
          <p:spPr>
            <a:xfrm>
              <a:off x="5554756" y="3749865"/>
              <a:ext cx="171854" cy="99254"/>
            </a:xfrm>
            <a:custGeom>
              <a:rect b="b" l="l" r="r" t="t"/>
              <a:pathLst>
                <a:path extrusionOk="0" h="3329" w="5764">
                  <a:moveTo>
                    <a:pt x="2882" y="0"/>
                  </a:moveTo>
                  <a:cubicBezTo>
                    <a:pt x="1263" y="0"/>
                    <a:pt x="0" y="1310"/>
                    <a:pt x="0" y="2882"/>
                  </a:cubicBezTo>
                  <a:lnTo>
                    <a:pt x="1310" y="2882"/>
                  </a:lnTo>
                  <a:cubicBezTo>
                    <a:pt x="1310" y="2001"/>
                    <a:pt x="2025" y="1286"/>
                    <a:pt x="2906" y="1286"/>
                  </a:cubicBezTo>
                  <a:cubicBezTo>
                    <a:pt x="3811" y="1286"/>
                    <a:pt x="4525" y="2001"/>
                    <a:pt x="4525" y="2882"/>
                  </a:cubicBezTo>
                  <a:lnTo>
                    <a:pt x="5049" y="3310"/>
                  </a:lnTo>
                  <a:cubicBezTo>
                    <a:pt x="5085" y="3322"/>
                    <a:pt x="5115" y="3328"/>
                    <a:pt x="5138" y="3328"/>
                  </a:cubicBezTo>
                  <a:cubicBezTo>
                    <a:pt x="5162" y="3328"/>
                    <a:pt x="5180" y="3322"/>
                    <a:pt x="5192" y="3310"/>
                  </a:cubicBezTo>
                  <a:lnTo>
                    <a:pt x="5763" y="2882"/>
                  </a:lnTo>
                  <a:cubicBezTo>
                    <a:pt x="5763" y="1286"/>
                    <a:pt x="4477" y="0"/>
                    <a:pt x="2882" y="0"/>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53"/>
            <p:cNvSpPr/>
            <p:nvPr/>
          </p:nvSpPr>
          <p:spPr>
            <a:xfrm>
              <a:off x="5631441" y="3750551"/>
              <a:ext cx="94454" cy="98568"/>
            </a:xfrm>
            <a:custGeom>
              <a:rect b="b" l="l" r="r" t="t"/>
              <a:pathLst>
                <a:path extrusionOk="0" h="3306" w="3168">
                  <a:moveTo>
                    <a:pt x="0" y="1"/>
                  </a:moveTo>
                  <a:cubicBezTo>
                    <a:pt x="1429" y="144"/>
                    <a:pt x="2548" y="1287"/>
                    <a:pt x="2620" y="2692"/>
                  </a:cubicBezTo>
                  <a:cubicBezTo>
                    <a:pt x="2620" y="2811"/>
                    <a:pt x="2572" y="2930"/>
                    <a:pt x="2477" y="2978"/>
                  </a:cubicBezTo>
                  <a:lnTo>
                    <a:pt x="2263" y="3121"/>
                  </a:lnTo>
                  <a:lnTo>
                    <a:pt x="2453" y="3287"/>
                  </a:lnTo>
                  <a:cubicBezTo>
                    <a:pt x="2477" y="3299"/>
                    <a:pt x="2507" y="3305"/>
                    <a:pt x="2534" y="3305"/>
                  </a:cubicBezTo>
                  <a:cubicBezTo>
                    <a:pt x="2560" y="3305"/>
                    <a:pt x="2584" y="3299"/>
                    <a:pt x="2596" y="3287"/>
                  </a:cubicBezTo>
                  <a:lnTo>
                    <a:pt x="3168" y="2859"/>
                  </a:lnTo>
                  <a:cubicBezTo>
                    <a:pt x="3168" y="1287"/>
                    <a:pt x="1858" y="1"/>
                    <a:pt x="286" y="1"/>
                  </a:cubicBezTo>
                  <a:close/>
                </a:path>
              </a:pathLst>
            </a:custGeom>
            <a:solidFill>
              <a:srgbClr val="E9E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53"/>
            <p:cNvSpPr/>
            <p:nvPr/>
          </p:nvSpPr>
          <p:spPr>
            <a:xfrm>
              <a:off x="5554756" y="3823867"/>
              <a:ext cx="37656" cy="21169"/>
            </a:xfrm>
            <a:custGeom>
              <a:rect b="b" l="l" r="r" t="t"/>
              <a:pathLst>
                <a:path extrusionOk="0" h="710" w="1263">
                  <a:moveTo>
                    <a:pt x="622" y="1"/>
                  </a:moveTo>
                  <a:cubicBezTo>
                    <a:pt x="596" y="1"/>
                    <a:pt x="572" y="7"/>
                    <a:pt x="548" y="19"/>
                  </a:cubicBezTo>
                  <a:lnTo>
                    <a:pt x="0" y="424"/>
                  </a:lnTo>
                  <a:lnTo>
                    <a:pt x="0" y="709"/>
                  </a:lnTo>
                  <a:lnTo>
                    <a:pt x="1263" y="709"/>
                  </a:lnTo>
                  <a:cubicBezTo>
                    <a:pt x="1239" y="614"/>
                    <a:pt x="1239" y="519"/>
                    <a:pt x="1239" y="424"/>
                  </a:cubicBezTo>
                  <a:lnTo>
                    <a:pt x="715" y="19"/>
                  </a:lnTo>
                  <a:cubicBezTo>
                    <a:pt x="679" y="7"/>
                    <a:pt x="649" y="1"/>
                    <a:pt x="6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53"/>
            <p:cNvSpPr/>
            <p:nvPr/>
          </p:nvSpPr>
          <p:spPr>
            <a:xfrm>
              <a:off x="5724465" y="3822645"/>
              <a:ext cx="172539" cy="99075"/>
            </a:xfrm>
            <a:custGeom>
              <a:rect b="b" l="l" r="r" t="t"/>
              <a:pathLst>
                <a:path extrusionOk="0" h="3323" w="5787">
                  <a:moveTo>
                    <a:pt x="637" y="0"/>
                  </a:moveTo>
                  <a:cubicBezTo>
                    <a:pt x="607" y="0"/>
                    <a:pt x="583" y="12"/>
                    <a:pt x="572" y="36"/>
                  </a:cubicBezTo>
                  <a:lnTo>
                    <a:pt x="0" y="441"/>
                  </a:lnTo>
                  <a:cubicBezTo>
                    <a:pt x="0" y="2060"/>
                    <a:pt x="1334" y="3322"/>
                    <a:pt x="2905" y="3322"/>
                  </a:cubicBezTo>
                  <a:cubicBezTo>
                    <a:pt x="4501" y="3322"/>
                    <a:pt x="5787" y="2012"/>
                    <a:pt x="5787" y="441"/>
                  </a:cubicBezTo>
                  <a:lnTo>
                    <a:pt x="4477" y="441"/>
                  </a:lnTo>
                  <a:cubicBezTo>
                    <a:pt x="4477" y="1346"/>
                    <a:pt x="3763" y="2060"/>
                    <a:pt x="2882" y="2060"/>
                  </a:cubicBezTo>
                  <a:cubicBezTo>
                    <a:pt x="1977" y="2060"/>
                    <a:pt x="1262" y="1346"/>
                    <a:pt x="1262" y="441"/>
                  </a:cubicBezTo>
                  <a:lnTo>
                    <a:pt x="738" y="36"/>
                  </a:lnTo>
                  <a:cubicBezTo>
                    <a:pt x="703" y="12"/>
                    <a:pt x="667" y="0"/>
                    <a:pt x="6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53"/>
            <p:cNvSpPr/>
            <p:nvPr/>
          </p:nvSpPr>
          <p:spPr>
            <a:xfrm>
              <a:off x="5802552" y="3835763"/>
              <a:ext cx="94454" cy="85957"/>
            </a:xfrm>
            <a:custGeom>
              <a:rect b="b" l="l" r="r" t="t"/>
              <a:pathLst>
                <a:path extrusionOk="0" h="2883" w="3168">
                  <a:moveTo>
                    <a:pt x="3168" y="1"/>
                  </a:moveTo>
                  <a:cubicBezTo>
                    <a:pt x="3168" y="9"/>
                    <a:pt x="3168" y="17"/>
                    <a:pt x="3168" y="25"/>
                  </a:cubicBezTo>
                  <a:lnTo>
                    <a:pt x="3168" y="25"/>
                  </a:lnTo>
                  <a:lnTo>
                    <a:pt x="3168" y="1"/>
                  </a:lnTo>
                  <a:close/>
                  <a:moveTo>
                    <a:pt x="2620" y="25"/>
                  </a:moveTo>
                  <a:cubicBezTo>
                    <a:pt x="2620" y="1525"/>
                    <a:pt x="1477" y="2763"/>
                    <a:pt x="1" y="2882"/>
                  </a:cubicBezTo>
                  <a:lnTo>
                    <a:pt x="286" y="2882"/>
                  </a:lnTo>
                  <a:cubicBezTo>
                    <a:pt x="1874" y="2882"/>
                    <a:pt x="3155" y="1586"/>
                    <a:pt x="3168" y="25"/>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53"/>
            <p:cNvSpPr/>
            <p:nvPr/>
          </p:nvSpPr>
          <p:spPr>
            <a:xfrm>
              <a:off x="5725866" y="3749865"/>
              <a:ext cx="171854" cy="99254"/>
            </a:xfrm>
            <a:custGeom>
              <a:rect b="b" l="l" r="r" t="t"/>
              <a:pathLst>
                <a:path extrusionOk="0" h="3329" w="5764">
                  <a:moveTo>
                    <a:pt x="2882" y="0"/>
                  </a:moveTo>
                  <a:cubicBezTo>
                    <a:pt x="1287" y="0"/>
                    <a:pt x="1" y="1310"/>
                    <a:pt x="1" y="2882"/>
                  </a:cubicBezTo>
                  <a:lnTo>
                    <a:pt x="1310" y="2882"/>
                  </a:lnTo>
                  <a:cubicBezTo>
                    <a:pt x="1310" y="2001"/>
                    <a:pt x="2025" y="1286"/>
                    <a:pt x="2906" y="1286"/>
                  </a:cubicBezTo>
                  <a:cubicBezTo>
                    <a:pt x="3811" y="1286"/>
                    <a:pt x="4525" y="2001"/>
                    <a:pt x="4525" y="2882"/>
                  </a:cubicBezTo>
                  <a:lnTo>
                    <a:pt x="5049" y="3310"/>
                  </a:lnTo>
                  <a:cubicBezTo>
                    <a:pt x="5085" y="3322"/>
                    <a:pt x="5115" y="3328"/>
                    <a:pt x="5142" y="3328"/>
                  </a:cubicBezTo>
                  <a:cubicBezTo>
                    <a:pt x="5168" y="3328"/>
                    <a:pt x="5192" y="3322"/>
                    <a:pt x="5216" y="3310"/>
                  </a:cubicBezTo>
                  <a:lnTo>
                    <a:pt x="5764" y="2882"/>
                  </a:lnTo>
                  <a:cubicBezTo>
                    <a:pt x="5764" y="1286"/>
                    <a:pt x="4502" y="0"/>
                    <a:pt x="2882"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53"/>
            <p:cNvSpPr/>
            <p:nvPr/>
          </p:nvSpPr>
          <p:spPr>
            <a:xfrm>
              <a:off x="5803267" y="3750551"/>
              <a:ext cx="93738" cy="98568"/>
            </a:xfrm>
            <a:custGeom>
              <a:rect b="b" l="l" r="r" t="t"/>
              <a:pathLst>
                <a:path extrusionOk="0" h="3306" w="3144">
                  <a:moveTo>
                    <a:pt x="0" y="1"/>
                  </a:moveTo>
                  <a:cubicBezTo>
                    <a:pt x="1429" y="144"/>
                    <a:pt x="2525" y="1287"/>
                    <a:pt x="2620" y="2692"/>
                  </a:cubicBezTo>
                  <a:cubicBezTo>
                    <a:pt x="2620" y="2811"/>
                    <a:pt x="2549" y="2930"/>
                    <a:pt x="2453" y="2978"/>
                  </a:cubicBezTo>
                  <a:lnTo>
                    <a:pt x="2263" y="3121"/>
                  </a:lnTo>
                  <a:lnTo>
                    <a:pt x="2429" y="3287"/>
                  </a:lnTo>
                  <a:cubicBezTo>
                    <a:pt x="2465" y="3299"/>
                    <a:pt x="2495" y="3305"/>
                    <a:pt x="2519" y="3305"/>
                  </a:cubicBezTo>
                  <a:cubicBezTo>
                    <a:pt x="2543" y="3305"/>
                    <a:pt x="2560" y="3299"/>
                    <a:pt x="2572" y="3287"/>
                  </a:cubicBezTo>
                  <a:lnTo>
                    <a:pt x="3144" y="2859"/>
                  </a:lnTo>
                  <a:cubicBezTo>
                    <a:pt x="3144" y="1287"/>
                    <a:pt x="1858" y="1"/>
                    <a:pt x="262" y="1"/>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53"/>
            <p:cNvSpPr/>
            <p:nvPr/>
          </p:nvSpPr>
          <p:spPr>
            <a:xfrm>
              <a:off x="5725866" y="3823867"/>
              <a:ext cx="38372" cy="21169"/>
            </a:xfrm>
            <a:custGeom>
              <a:rect b="b" l="l" r="r" t="t"/>
              <a:pathLst>
                <a:path extrusionOk="0" h="710" w="1287">
                  <a:moveTo>
                    <a:pt x="626" y="1"/>
                  </a:moveTo>
                  <a:cubicBezTo>
                    <a:pt x="602" y="1"/>
                    <a:pt x="584" y="7"/>
                    <a:pt x="572" y="19"/>
                  </a:cubicBezTo>
                  <a:lnTo>
                    <a:pt x="1" y="424"/>
                  </a:lnTo>
                  <a:lnTo>
                    <a:pt x="1" y="709"/>
                  </a:lnTo>
                  <a:lnTo>
                    <a:pt x="1287" y="709"/>
                  </a:lnTo>
                  <a:cubicBezTo>
                    <a:pt x="1239" y="614"/>
                    <a:pt x="1239" y="519"/>
                    <a:pt x="1239" y="424"/>
                  </a:cubicBezTo>
                  <a:lnTo>
                    <a:pt x="715" y="19"/>
                  </a:lnTo>
                  <a:cubicBezTo>
                    <a:pt x="679" y="7"/>
                    <a:pt x="650" y="1"/>
                    <a:pt x="626"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53"/>
            <p:cNvSpPr/>
            <p:nvPr/>
          </p:nvSpPr>
          <p:spPr>
            <a:xfrm>
              <a:off x="5793339" y="3811374"/>
              <a:ext cx="33393" cy="49284"/>
            </a:xfrm>
            <a:custGeom>
              <a:rect b="b" l="l" r="r" t="t"/>
              <a:pathLst>
                <a:path extrusionOk="0" h="1653" w="1120">
                  <a:moveTo>
                    <a:pt x="619" y="604"/>
                  </a:moveTo>
                  <a:lnTo>
                    <a:pt x="619" y="914"/>
                  </a:lnTo>
                  <a:lnTo>
                    <a:pt x="452" y="914"/>
                  </a:lnTo>
                  <a:cubicBezTo>
                    <a:pt x="524" y="819"/>
                    <a:pt x="595" y="700"/>
                    <a:pt x="619" y="604"/>
                  </a:cubicBezTo>
                  <a:close/>
                  <a:moveTo>
                    <a:pt x="739" y="0"/>
                  </a:moveTo>
                  <a:cubicBezTo>
                    <a:pt x="661" y="0"/>
                    <a:pt x="579" y="31"/>
                    <a:pt x="524" y="104"/>
                  </a:cubicBezTo>
                  <a:cubicBezTo>
                    <a:pt x="476" y="200"/>
                    <a:pt x="143" y="795"/>
                    <a:pt x="24" y="962"/>
                  </a:cubicBezTo>
                  <a:cubicBezTo>
                    <a:pt x="0" y="1009"/>
                    <a:pt x="0" y="1057"/>
                    <a:pt x="0" y="1081"/>
                  </a:cubicBezTo>
                  <a:cubicBezTo>
                    <a:pt x="24" y="1200"/>
                    <a:pt x="95" y="1271"/>
                    <a:pt x="167" y="1271"/>
                  </a:cubicBezTo>
                  <a:lnTo>
                    <a:pt x="619" y="1271"/>
                  </a:lnTo>
                  <a:lnTo>
                    <a:pt x="619" y="1486"/>
                  </a:lnTo>
                  <a:cubicBezTo>
                    <a:pt x="619" y="1557"/>
                    <a:pt x="714" y="1652"/>
                    <a:pt x="810" y="1652"/>
                  </a:cubicBezTo>
                  <a:cubicBezTo>
                    <a:pt x="881" y="1652"/>
                    <a:pt x="976" y="1557"/>
                    <a:pt x="976" y="1486"/>
                  </a:cubicBezTo>
                  <a:lnTo>
                    <a:pt x="976" y="1271"/>
                  </a:lnTo>
                  <a:cubicBezTo>
                    <a:pt x="1072" y="1271"/>
                    <a:pt x="1119" y="1176"/>
                    <a:pt x="1119" y="1081"/>
                  </a:cubicBezTo>
                  <a:cubicBezTo>
                    <a:pt x="1119" y="1009"/>
                    <a:pt x="1072" y="914"/>
                    <a:pt x="976" y="914"/>
                  </a:cubicBezTo>
                  <a:lnTo>
                    <a:pt x="976" y="247"/>
                  </a:lnTo>
                  <a:cubicBezTo>
                    <a:pt x="976" y="128"/>
                    <a:pt x="881" y="33"/>
                    <a:pt x="810" y="9"/>
                  </a:cubicBezTo>
                  <a:cubicBezTo>
                    <a:pt x="787" y="3"/>
                    <a:pt x="763" y="0"/>
                    <a:pt x="7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53"/>
            <p:cNvSpPr/>
            <p:nvPr/>
          </p:nvSpPr>
          <p:spPr>
            <a:xfrm>
              <a:off x="5793339" y="3637670"/>
              <a:ext cx="32677" cy="49731"/>
            </a:xfrm>
            <a:custGeom>
              <a:rect b="b" l="l" r="r" t="t"/>
              <a:pathLst>
                <a:path extrusionOk="0" h="1668" w="1096">
                  <a:moveTo>
                    <a:pt x="500" y="0"/>
                  </a:moveTo>
                  <a:cubicBezTo>
                    <a:pt x="262" y="0"/>
                    <a:pt x="48" y="143"/>
                    <a:pt x="24" y="382"/>
                  </a:cubicBezTo>
                  <a:cubicBezTo>
                    <a:pt x="0" y="477"/>
                    <a:pt x="48" y="572"/>
                    <a:pt x="119" y="596"/>
                  </a:cubicBezTo>
                  <a:cubicBezTo>
                    <a:pt x="135" y="600"/>
                    <a:pt x="152" y="602"/>
                    <a:pt x="170" y="602"/>
                  </a:cubicBezTo>
                  <a:cubicBezTo>
                    <a:pt x="252" y="602"/>
                    <a:pt x="338" y="556"/>
                    <a:pt x="357" y="477"/>
                  </a:cubicBezTo>
                  <a:cubicBezTo>
                    <a:pt x="357" y="429"/>
                    <a:pt x="452" y="358"/>
                    <a:pt x="500" y="358"/>
                  </a:cubicBezTo>
                  <a:cubicBezTo>
                    <a:pt x="595" y="358"/>
                    <a:pt x="643" y="429"/>
                    <a:pt x="643" y="501"/>
                  </a:cubicBezTo>
                  <a:lnTo>
                    <a:pt x="643" y="548"/>
                  </a:lnTo>
                  <a:cubicBezTo>
                    <a:pt x="643" y="572"/>
                    <a:pt x="619" y="667"/>
                    <a:pt x="524" y="763"/>
                  </a:cubicBezTo>
                  <a:cubicBezTo>
                    <a:pt x="333" y="1048"/>
                    <a:pt x="214" y="1191"/>
                    <a:pt x="143" y="1286"/>
                  </a:cubicBezTo>
                  <a:cubicBezTo>
                    <a:pt x="48" y="1406"/>
                    <a:pt x="24" y="1429"/>
                    <a:pt x="48" y="1548"/>
                  </a:cubicBezTo>
                  <a:cubicBezTo>
                    <a:pt x="95" y="1620"/>
                    <a:pt x="119" y="1644"/>
                    <a:pt x="167" y="1667"/>
                  </a:cubicBezTo>
                  <a:lnTo>
                    <a:pt x="881" y="1667"/>
                  </a:lnTo>
                  <a:cubicBezTo>
                    <a:pt x="976" y="1667"/>
                    <a:pt x="1072" y="1596"/>
                    <a:pt x="1072" y="1501"/>
                  </a:cubicBezTo>
                  <a:cubicBezTo>
                    <a:pt x="1095" y="1406"/>
                    <a:pt x="1000" y="1358"/>
                    <a:pt x="929" y="1358"/>
                  </a:cubicBezTo>
                  <a:lnTo>
                    <a:pt x="595" y="1358"/>
                  </a:lnTo>
                  <a:cubicBezTo>
                    <a:pt x="643" y="1263"/>
                    <a:pt x="738" y="1144"/>
                    <a:pt x="857" y="953"/>
                  </a:cubicBezTo>
                  <a:cubicBezTo>
                    <a:pt x="953" y="834"/>
                    <a:pt x="1000" y="715"/>
                    <a:pt x="1000" y="643"/>
                  </a:cubicBezTo>
                  <a:lnTo>
                    <a:pt x="1000" y="596"/>
                  </a:lnTo>
                  <a:lnTo>
                    <a:pt x="1000" y="548"/>
                  </a:lnTo>
                  <a:lnTo>
                    <a:pt x="1000" y="501"/>
                  </a:lnTo>
                  <a:cubicBezTo>
                    <a:pt x="1000" y="239"/>
                    <a:pt x="810" y="0"/>
                    <a:pt x="5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53"/>
            <p:cNvSpPr/>
            <p:nvPr/>
          </p:nvSpPr>
          <p:spPr>
            <a:xfrm>
              <a:off x="5627178" y="3639787"/>
              <a:ext cx="20632" cy="47793"/>
            </a:xfrm>
            <a:custGeom>
              <a:rect b="b" l="l" r="r" t="t"/>
              <a:pathLst>
                <a:path extrusionOk="0" h="1603" w="692">
                  <a:moveTo>
                    <a:pt x="215" y="1"/>
                  </a:moveTo>
                  <a:cubicBezTo>
                    <a:pt x="191" y="1"/>
                    <a:pt x="143" y="1"/>
                    <a:pt x="119" y="25"/>
                  </a:cubicBezTo>
                  <a:cubicBezTo>
                    <a:pt x="0" y="168"/>
                    <a:pt x="96" y="334"/>
                    <a:pt x="239" y="334"/>
                  </a:cubicBezTo>
                  <a:lnTo>
                    <a:pt x="334" y="334"/>
                  </a:lnTo>
                  <a:lnTo>
                    <a:pt x="334" y="1454"/>
                  </a:lnTo>
                  <a:cubicBezTo>
                    <a:pt x="334" y="1477"/>
                    <a:pt x="334" y="1525"/>
                    <a:pt x="358" y="1549"/>
                  </a:cubicBezTo>
                  <a:cubicBezTo>
                    <a:pt x="403" y="1587"/>
                    <a:pt x="451" y="1603"/>
                    <a:pt x="495" y="1603"/>
                  </a:cubicBezTo>
                  <a:cubicBezTo>
                    <a:pt x="589" y="1603"/>
                    <a:pt x="667" y="1527"/>
                    <a:pt x="667" y="1430"/>
                  </a:cubicBezTo>
                  <a:lnTo>
                    <a:pt x="667" y="49"/>
                  </a:lnTo>
                  <a:cubicBezTo>
                    <a:pt x="691" y="49"/>
                    <a:pt x="667" y="1"/>
                    <a:pt x="59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53"/>
            <p:cNvSpPr/>
            <p:nvPr/>
          </p:nvSpPr>
          <p:spPr>
            <a:xfrm>
              <a:off x="5623630" y="3810211"/>
              <a:ext cx="30560" cy="49731"/>
            </a:xfrm>
            <a:custGeom>
              <a:rect b="b" l="l" r="r" t="t"/>
              <a:pathLst>
                <a:path extrusionOk="0" h="1668" w="1025">
                  <a:moveTo>
                    <a:pt x="500" y="0"/>
                  </a:moveTo>
                  <a:cubicBezTo>
                    <a:pt x="262" y="0"/>
                    <a:pt x="72" y="167"/>
                    <a:pt x="24" y="381"/>
                  </a:cubicBezTo>
                  <a:cubicBezTo>
                    <a:pt x="0" y="477"/>
                    <a:pt x="72" y="548"/>
                    <a:pt x="191" y="596"/>
                  </a:cubicBezTo>
                  <a:cubicBezTo>
                    <a:pt x="200" y="599"/>
                    <a:pt x="210" y="600"/>
                    <a:pt x="220" y="600"/>
                  </a:cubicBezTo>
                  <a:cubicBezTo>
                    <a:pt x="286" y="600"/>
                    <a:pt x="361" y="533"/>
                    <a:pt x="381" y="429"/>
                  </a:cubicBezTo>
                  <a:cubicBezTo>
                    <a:pt x="381" y="381"/>
                    <a:pt x="477" y="310"/>
                    <a:pt x="548" y="310"/>
                  </a:cubicBezTo>
                  <a:cubicBezTo>
                    <a:pt x="620" y="310"/>
                    <a:pt x="691" y="381"/>
                    <a:pt x="691" y="477"/>
                  </a:cubicBezTo>
                  <a:cubicBezTo>
                    <a:pt x="691" y="548"/>
                    <a:pt x="620" y="620"/>
                    <a:pt x="548" y="620"/>
                  </a:cubicBezTo>
                  <a:cubicBezTo>
                    <a:pt x="453" y="620"/>
                    <a:pt x="358" y="715"/>
                    <a:pt x="358" y="786"/>
                  </a:cubicBezTo>
                  <a:cubicBezTo>
                    <a:pt x="358" y="882"/>
                    <a:pt x="453" y="977"/>
                    <a:pt x="548" y="977"/>
                  </a:cubicBezTo>
                  <a:cubicBezTo>
                    <a:pt x="620" y="977"/>
                    <a:pt x="691" y="1048"/>
                    <a:pt x="691" y="1120"/>
                  </a:cubicBezTo>
                  <a:cubicBezTo>
                    <a:pt x="667" y="1286"/>
                    <a:pt x="596" y="1334"/>
                    <a:pt x="500" y="1334"/>
                  </a:cubicBezTo>
                  <a:cubicBezTo>
                    <a:pt x="429" y="1334"/>
                    <a:pt x="358" y="1263"/>
                    <a:pt x="358" y="1215"/>
                  </a:cubicBezTo>
                  <a:lnTo>
                    <a:pt x="358" y="1191"/>
                  </a:lnTo>
                  <a:cubicBezTo>
                    <a:pt x="358" y="1096"/>
                    <a:pt x="262" y="1001"/>
                    <a:pt x="191" y="1001"/>
                  </a:cubicBezTo>
                  <a:cubicBezTo>
                    <a:pt x="96" y="1001"/>
                    <a:pt x="0" y="1096"/>
                    <a:pt x="0" y="1191"/>
                  </a:cubicBezTo>
                  <a:lnTo>
                    <a:pt x="0" y="1239"/>
                  </a:lnTo>
                  <a:cubicBezTo>
                    <a:pt x="24" y="1477"/>
                    <a:pt x="238" y="1667"/>
                    <a:pt x="500" y="1667"/>
                  </a:cubicBezTo>
                  <a:cubicBezTo>
                    <a:pt x="786" y="1667"/>
                    <a:pt x="1024" y="1429"/>
                    <a:pt x="1024" y="1167"/>
                  </a:cubicBezTo>
                  <a:cubicBezTo>
                    <a:pt x="1024" y="1048"/>
                    <a:pt x="953" y="929"/>
                    <a:pt x="905" y="834"/>
                  </a:cubicBezTo>
                  <a:cubicBezTo>
                    <a:pt x="977" y="739"/>
                    <a:pt x="1024" y="620"/>
                    <a:pt x="1024" y="500"/>
                  </a:cubicBezTo>
                  <a:cubicBezTo>
                    <a:pt x="1024" y="239"/>
                    <a:pt x="786" y="0"/>
                    <a:pt x="5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53"/>
            <p:cNvSpPr/>
            <p:nvPr/>
          </p:nvSpPr>
          <p:spPr>
            <a:xfrm>
              <a:off x="5549777" y="3573060"/>
              <a:ext cx="354351" cy="352205"/>
            </a:xfrm>
            <a:custGeom>
              <a:rect b="b" l="l" r="r" t="t"/>
              <a:pathLst>
                <a:path extrusionOk="0" h="11813" w="11885">
                  <a:moveTo>
                    <a:pt x="3025" y="358"/>
                  </a:moveTo>
                  <a:cubicBezTo>
                    <a:pt x="4478" y="358"/>
                    <a:pt x="5668" y="1525"/>
                    <a:pt x="5716" y="2977"/>
                  </a:cubicBezTo>
                  <a:lnTo>
                    <a:pt x="5240" y="3311"/>
                  </a:lnTo>
                  <a:lnTo>
                    <a:pt x="4811" y="2977"/>
                  </a:lnTo>
                  <a:cubicBezTo>
                    <a:pt x="4740" y="2025"/>
                    <a:pt x="3978" y="1286"/>
                    <a:pt x="3025" y="1286"/>
                  </a:cubicBezTo>
                  <a:cubicBezTo>
                    <a:pt x="2144" y="1286"/>
                    <a:pt x="1406" y="1906"/>
                    <a:pt x="1263" y="2739"/>
                  </a:cubicBezTo>
                  <a:lnTo>
                    <a:pt x="953" y="2501"/>
                  </a:lnTo>
                  <a:cubicBezTo>
                    <a:pt x="918" y="2453"/>
                    <a:pt x="858" y="2429"/>
                    <a:pt x="792" y="2429"/>
                  </a:cubicBezTo>
                  <a:cubicBezTo>
                    <a:pt x="727" y="2429"/>
                    <a:pt x="656" y="2453"/>
                    <a:pt x="596" y="2501"/>
                  </a:cubicBezTo>
                  <a:lnTo>
                    <a:pt x="334" y="2715"/>
                  </a:lnTo>
                  <a:cubicBezTo>
                    <a:pt x="525" y="1382"/>
                    <a:pt x="1644" y="358"/>
                    <a:pt x="3025" y="358"/>
                  </a:cubicBezTo>
                  <a:close/>
                  <a:moveTo>
                    <a:pt x="8764" y="358"/>
                  </a:moveTo>
                  <a:cubicBezTo>
                    <a:pt x="10217" y="358"/>
                    <a:pt x="11408" y="1525"/>
                    <a:pt x="11479" y="2977"/>
                  </a:cubicBezTo>
                  <a:lnTo>
                    <a:pt x="11003" y="3311"/>
                  </a:lnTo>
                  <a:lnTo>
                    <a:pt x="10550" y="2977"/>
                  </a:lnTo>
                  <a:cubicBezTo>
                    <a:pt x="10479" y="2025"/>
                    <a:pt x="9717" y="1286"/>
                    <a:pt x="8764" y="1286"/>
                  </a:cubicBezTo>
                  <a:cubicBezTo>
                    <a:pt x="7907" y="1286"/>
                    <a:pt x="7145" y="1906"/>
                    <a:pt x="7002" y="2739"/>
                  </a:cubicBezTo>
                  <a:lnTo>
                    <a:pt x="6716" y="2501"/>
                  </a:lnTo>
                  <a:cubicBezTo>
                    <a:pt x="6669" y="2453"/>
                    <a:pt x="6609" y="2429"/>
                    <a:pt x="6547" y="2429"/>
                  </a:cubicBezTo>
                  <a:cubicBezTo>
                    <a:pt x="6484" y="2429"/>
                    <a:pt x="6419" y="2453"/>
                    <a:pt x="6359" y="2501"/>
                  </a:cubicBezTo>
                  <a:lnTo>
                    <a:pt x="6073" y="2715"/>
                  </a:lnTo>
                  <a:cubicBezTo>
                    <a:pt x="6264" y="1382"/>
                    <a:pt x="7431" y="358"/>
                    <a:pt x="8764" y="358"/>
                  </a:cubicBezTo>
                  <a:close/>
                  <a:moveTo>
                    <a:pt x="3025" y="1572"/>
                  </a:moveTo>
                  <a:cubicBezTo>
                    <a:pt x="3811" y="1572"/>
                    <a:pt x="4478" y="2263"/>
                    <a:pt x="4478" y="3049"/>
                  </a:cubicBezTo>
                  <a:cubicBezTo>
                    <a:pt x="4478" y="3834"/>
                    <a:pt x="3811" y="4501"/>
                    <a:pt x="3025" y="4501"/>
                  </a:cubicBezTo>
                  <a:cubicBezTo>
                    <a:pt x="2287" y="4501"/>
                    <a:pt x="1691" y="3954"/>
                    <a:pt x="1596" y="3263"/>
                  </a:cubicBezTo>
                  <a:cubicBezTo>
                    <a:pt x="1596" y="3215"/>
                    <a:pt x="1549" y="3120"/>
                    <a:pt x="1549" y="3049"/>
                  </a:cubicBezTo>
                  <a:cubicBezTo>
                    <a:pt x="1549" y="2239"/>
                    <a:pt x="2215" y="1572"/>
                    <a:pt x="3025" y="1572"/>
                  </a:cubicBezTo>
                  <a:close/>
                  <a:moveTo>
                    <a:pt x="8764" y="1572"/>
                  </a:moveTo>
                  <a:cubicBezTo>
                    <a:pt x="9574" y="1572"/>
                    <a:pt x="10217" y="2239"/>
                    <a:pt x="10217" y="3049"/>
                  </a:cubicBezTo>
                  <a:cubicBezTo>
                    <a:pt x="10217" y="3834"/>
                    <a:pt x="9574" y="4501"/>
                    <a:pt x="8764" y="4501"/>
                  </a:cubicBezTo>
                  <a:cubicBezTo>
                    <a:pt x="8455" y="4501"/>
                    <a:pt x="8169" y="4406"/>
                    <a:pt x="7931" y="4239"/>
                  </a:cubicBezTo>
                  <a:cubicBezTo>
                    <a:pt x="7550" y="3954"/>
                    <a:pt x="7312" y="3525"/>
                    <a:pt x="7312" y="3049"/>
                  </a:cubicBezTo>
                  <a:cubicBezTo>
                    <a:pt x="7312" y="2239"/>
                    <a:pt x="7955" y="1572"/>
                    <a:pt x="8764" y="1572"/>
                  </a:cubicBezTo>
                  <a:close/>
                  <a:moveTo>
                    <a:pt x="787" y="2834"/>
                  </a:moveTo>
                  <a:lnTo>
                    <a:pt x="1239" y="3168"/>
                  </a:lnTo>
                  <a:lnTo>
                    <a:pt x="1239" y="3239"/>
                  </a:lnTo>
                  <a:cubicBezTo>
                    <a:pt x="1263" y="3453"/>
                    <a:pt x="1310" y="3692"/>
                    <a:pt x="1406" y="3882"/>
                  </a:cubicBezTo>
                  <a:cubicBezTo>
                    <a:pt x="1501" y="4025"/>
                    <a:pt x="1572" y="4168"/>
                    <a:pt x="1691" y="4287"/>
                  </a:cubicBezTo>
                  <a:cubicBezTo>
                    <a:pt x="1977" y="4597"/>
                    <a:pt x="2334" y="4763"/>
                    <a:pt x="2715" y="4835"/>
                  </a:cubicBezTo>
                  <a:cubicBezTo>
                    <a:pt x="2811" y="4859"/>
                    <a:pt x="2930" y="4859"/>
                    <a:pt x="3025" y="4859"/>
                  </a:cubicBezTo>
                  <a:cubicBezTo>
                    <a:pt x="3882" y="4859"/>
                    <a:pt x="4621" y="4239"/>
                    <a:pt x="4764" y="3406"/>
                  </a:cubicBezTo>
                  <a:lnTo>
                    <a:pt x="5073" y="3644"/>
                  </a:lnTo>
                  <a:cubicBezTo>
                    <a:pt x="5121" y="3668"/>
                    <a:pt x="5192" y="3692"/>
                    <a:pt x="5240" y="3692"/>
                  </a:cubicBezTo>
                  <a:cubicBezTo>
                    <a:pt x="5311" y="3692"/>
                    <a:pt x="5359" y="3668"/>
                    <a:pt x="5430" y="3644"/>
                  </a:cubicBezTo>
                  <a:lnTo>
                    <a:pt x="5692" y="3430"/>
                  </a:lnTo>
                  <a:lnTo>
                    <a:pt x="5692" y="3430"/>
                  </a:lnTo>
                  <a:cubicBezTo>
                    <a:pt x="5526" y="4739"/>
                    <a:pt x="4383" y="5763"/>
                    <a:pt x="3025" y="5763"/>
                  </a:cubicBezTo>
                  <a:cubicBezTo>
                    <a:pt x="2787" y="5763"/>
                    <a:pt x="2573" y="5740"/>
                    <a:pt x="2334" y="5692"/>
                  </a:cubicBezTo>
                  <a:cubicBezTo>
                    <a:pt x="1977" y="5573"/>
                    <a:pt x="1620" y="5382"/>
                    <a:pt x="1310" y="5144"/>
                  </a:cubicBezTo>
                  <a:cubicBezTo>
                    <a:pt x="1025" y="4906"/>
                    <a:pt x="787" y="4620"/>
                    <a:pt x="596" y="4287"/>
                  </a:cubicBezTo>
                  <a:cubicBezTo>
                    <a:pt x="429" y="3930"/>
                    <a:pt x="310" y="3549"/>
                    <a:pt x="310" y="3168"/>
                  </a:cubicBezTo>
                  <a:lnTo>
                    <a:pt x="787" y="2834"/>
                  </a:lnTo>
                  <a:close/>
                  <a:moveTo>
                    <a:pt x="5907" y="4049"/>
                  </a:moveTo>
                  <a:cubicBezTo>
                    <a:pt x="6192" y="4954"/>
                    <a:pt x="6907" y="5621"/>
                    <a:pt x="7812" y="5930"/>
                  </a:cubicBezTo>
                  <a:cubicBezTo>
                    <a:pt x="6907" y="6216"/>
                    <a:pt x="6240" y="6930"/>
                    <a:pt x="5907" y="7811"/>
                  </a:cubicBezTo>
                  <a:cubicBezTo>
                    <a:pt x="5573" y="6930"/>
                    <a:pt x="4883" y="6216"/>
                    <a:pt x="4001" y="5930"/>
                  </a:cubicBezTo>
                  <a:cubicBezTo>
                    <a:pt x="4883" y="5621"/>
                    <a:pt x="5573" y="4906"/>
                    <a:pt x="5907" y="4049"/>
                  </a:cubicBezTo>
                  <a:close/>
                  <a:moveTo>
                    <a:pt x="8788" y="6144"/>
                  </a:moveTo>
                  <a:cubicBezTo>
                    <a:pt x="10241" y="6144"/>
                    <a:pt x="11432" y="7288"/>
                    <a:pt x="11503" y="8764"/>
                  </a:cubicBezTo>
                  <a:lnTo>
                    <a:pt x="11027" y="9074"/>
                  </a:lnTo>
                  <a:lnTo>
                    <a:pt x="10574" y="8764"/>
                  </a:lnTo>
                  <a:cubicBezTo>
                    <a:pt x="10527" y="7811"/>
                    <a:pt x="9741" y="7049"/>
                    <a:pt x="8788" y="7049"/>
                  </a:cubicBezTo>
                  <a:cubicBezTo>
                    <a:pt x="7931" y="7049"/>
                    <a:pt x="7193" y="7692"/>
                    <a:pt x="7026" y="8526"/>
                  </a:cubicBezTo>
                  <a:lnTo>
                    <a:pt x="6740" y="8288"/>
                  </a:lnTo>
                  <a:cubicBezTo>
                    <a:pt x="6693" y="8240"/>
                    <a:pt x="6633" y="8216"/>
                    <a:pt x="6570" y="8216"/>
                  </a:cubicBezTo>
                  <a:cubicBezTo>
                    <a:pt x="6508" y="8216"/>
                    <a:pt x="6442" y="8240"/>
                    <a:pt x="6383" y="8288"/>
                  </a:cubicBezTo>
                  <a:lnTo>
                    <a:pt x="6097" y="8478"/>
                  </a:lnTo>
                  <a:cubicBezTo>
                    <a:pt x="6288" y="7169"/>
                    <a:pt x="7431" y="6144"/>
                    <a:pt x="8788" y="6144"/>
                  </a:cubicBezTo>
                  <a:close/>
                  <a:moveTo>
                    <a:pt x="8788" y="7359"/>
                  </a:moveTo>
                  <a:cubicBezTo>
                    <a:pt x="9598" y="7359"/>
                    <a:pt x="10241" y="8002"/>
                    <a:pt x="10241" y="8812"/>
                  </a:cubicBezTo>
                  <a:cubicBezTo>
                    <a:pt x="10241" y="9621"/>
                    <a:pt x="9598" y="10264"/>
                    <a:pt x="8788" y="10264"/>
                  </a:cubicBezTo>
                  <a:cubicBezTo>
                    <a:pt x="7978" y="10264"/>
                    <a:pt x="7336" y="9621"/>
                    <a:pt x="7336" y="8812"/>
                  </a:cubicBezTo>
                  <a:cubicBezTo>
                    <a:pt x="7336" y="8002"/>
                    <a:pt x="7978" y="7359"/>
                    <a:pt x="8788" y="7359"/>
                  </a:cubicBezTo>
                  <a:close/>
                  <a:moveTo>
                    <a:pt x="3025" y="6144"/>
                  </a:moveTo>
                  <a:cubicBezTo>
                    <a:pt x="4478" y="6144"/>
                    <a:pt x="5668" y="7288"/>
                    <a:pt x="5716" y="8764"/>
                  </a:cubicBezTo>
                  <a:lnTo>
                    <a:pt x="5240" y="9074"/>
                  </a:lnTo>
                  <a:lnTo>
                    <a:pt x="4811" y="8764"/>
                  </a:lnTo>
                  <a:cubicBezTo>
                    <a:pt x="4740" y="7811"/>
                    <a:pt x="3978" y="7049"/>
                    <a:pt x="3025" y="7049"/>
                  </a:cubicBezTo>
                  <a:cubicBezTo>
                    <a:pt x="2811" y="7049"/>
                    <a:pt x="2596" y="7097"/>
                    <a:pt x="2382" y="7169"/>
                  </a:cubicBezTo>
                  <a:cubicBezTo>
                    <a:pt x="2311" y="7216"/>
                    <a:pt x="2239" y="7288"/>
                    <a:pt x="2311" y="7383"/>
                  </a:cubicBezTo>
                  <a:cubicBezTo>
                    <a:pt x="2328" y="7453"/>
                    <a:pt x="2384" y="7497"/>
                    <a:pt x="2440" y="7497"/>
                  </a:cubicBezTo>
                  <a:cubicBezTo>
                    <a:pt x="2461" y="7497"/>
                    <a:pt x="2482" y="7491"/>
                    <a:pt x="2501" y="7478"/>
                  </a:cubicBezTo>
                  <a:cubicBezTo>
                    <a:pt x="2668" y="7407"/>
                    <a:pt x="2835" y="7383"/>
                    <a:pt x="3025" y="7383"/>
                  </a:cubicBezTo>
                  <a:cubicBezTo>
                    <a:pt x="3811" y="7383"/>
                    <a:pt x="4478" y="8050"/>
                    <a:pt x="4478" y="8836"/>
                  </a:cubicBezTo>
                  <a:cubicBezTo>
                    <a:pt x="4478" y="9645"/>
                    <a:pt x="3811" y="10312"/>
                    <a:pt x="3025" y="10312"/>
                  </a:cubicBezTo>
                  <a:cubicBezTo>
                    <a:pt x="2215" y="10312"/>
                    <a:pt x="1549" y="9645"/>
                    <a:pt x="1549" y="8836"/>
                  </a:cubicBezTo>
                  <a:cubicBezTo>
                    <a:pt x="1549" y="8478"/>
                    <a:pt x="1668" y="8121"/>
                    <a:pt x="1953" y="7859"/>
                  </a:cubicBezTo>
                  <a:cubicBezTo>
                    <a:pt x="2001" y="7811"/>
                    <a:pt x="2001" y="7692"/>
                    <a:pt x="1953" y="7621"/>
                  </a:cubicBezTo>
                  <a:cubicBezTo>
                    <a:pt x="1918" y="7597"/>
                    <a:pt x="1870" y="7585"/>
                    <a:pt x="1825" y="7585"/>
                  </a:cubicBezTo>
                  <a:cubicBezTo>
                    <a:pt x="1781" y="7585"/>
                    <a:pt x="1739" y="7597"/>
                    <a:pt x="1715" y="7621"/>
                  </a:cubicBezTo>
                  <a:cubicBezTo>
                    <a:pt x="1477" y="7859"/>
                    <a:pt x="1310" y="8193"/>
                    <a:pt x="1263" y="8526"/>
                  </a:cubicBezTo>
                  <a:lnTo>
                    <a:pt x="953" y="8288"/>
                  </a:lnTo>
                  <a:cubicBezTo>
                    <a:pt x="918" y="8240"/>
                    <a:pt x="858" y="8216"/>
                    <a:pt x="792" y="8216"/>
                  </a:cubicBezTo>
                  <a:cubicBezTo>
                    <a:pt x="727" y="8216"/>
                    <a:pt x="656" y="8240"/>
                    <a:pt x="596" y="8288"/>
                  </a:cubicBezTo>
                  <a:lnTo>
                    <a:pt x="334" y="8478"/>
                  </a:lnTo>
                  <a:cubicBezTo>
                    <a:pt x="501" y="7169"/>
                    <a:pt x="1644" y="6144"/>
                    <a:pt x="3025" y="6144"/>
                  </a:cubicBezTo>
                  <a:close/>
                  <a:moveTo>
                    <a:pt x="787" y="8574"/>
                  </a:moveTo>
                  <a:lnTo>
                    <a:pt x="1239" y="8907"/>
                  </a:lnTo>
                  <a:cubicBezTo>
                    <a:pt x="1287" y="9860"/>
                    <a:pt x="2073" y="10598"/>
                    <a:pt x="3025" y="10598"/>
                  </a:cubicBezTo>
                  <a:cubicBezTo>
                    <a:pt x="3882" y="10598"/>
                    <a:pt x="4621" y="9979"/>
                    <a:pt x="4764" y="9145"/>
                  </a:cubicBezTo>
                  <a:lnTo>
                    <a:pt x="5073" y="9383"/>
                  </a:lnTo>
                  <a:cubicBezTo>
                    <a:pt x="5121" y="9407"/>
                    <a:pt x="5192" y="9431"/>
                    <a:pt x="5240" y="9431"/>
                  </a:cubicBezTo>
                  <a:cubicBezTo>
                    <a:pt x="5311" y="9431"/>
                    <a:pt x="5359" y="9407"/>
                    <a:pt x="5430" y="9383"/>
                  </a:cubicBezTo>
                  <a:lnTo>
                    <a:pt x="5692" y="9169"/>
                  </a:lnTo>
                  <a:lnTo>
                    <a:pt x="5692" y="9169"/>
                  </a:lnTo>
                  <a:cubicBezTo>
                    <a:pt x="5526" y="10503"/>
                    <a:pt x="4383" y="11527"/>
                    <a:pt x="3025" y="11527"/>
                  </a:cubicBezTo>
                  <a:cubicBezTo>
                    <a:pt x="1549" y="11527"/>
                    <a:pt x="358" y="10360"/>
                    <a:pt x="310" y="8907"/>
                  </a:cubicBezTo>
                  <a:lnTo>
                    <a:pt x="787" y="8574"/>
                  </a:lnTo>
                  <a:close/>
                  <a:moveTo>
                    <a:pt x="6526" y="8574"/>
                  </a:moveTo>
                  <a:lnTo>
                    <a:pt x="6978" y="8907"/>
                  </a:lnTo>
                  <a:cubicBezTo>
                    <a:pt x="7026" y="9860"/>
                    <a:pt x="7812" y="10598"/>
                    <a:pt x="8764" y="10598"/>
                  </a:cubicBezTo>
                  <a:cubicBezTo>
                    <a:pt x="9622" y="10598"/>
                    <a:pt x="10360" y="9979"/>
                    <a:pt x="10527" y="9145"/>
                  </a:cubicBezTo>
                  <a:lnTo>
                    <a:pt x="10812" y="9383"/>
                  </a:lnTo>
                  <a:cubicBezTo>
                    <a:pt x="10884" y="9407"/>
                    <a:pt x="10931" y="9431"/>
                    <a:pt x="11003" y="9431"/>
                  </a:cubicBezTo>
                  <a:cubicBezTo>
                    <a:pt x="11051" y="9431"/>
                    <a:pt x="11122" y="9407"/>
                    <a:pt x="11170" y="9383"/>
                  </a:cubicBezTo>
                  <a:lnTo>
                    <a:pt x="11432" y="9169"/>
                  </a:lnTo>
                  <a:lnTo>
                    <a:pt x="11432" y="9169"/>
                  </a:lnTo>
                  <a:cubicBezTo>
                    <a:pt x="11289" y="10503"/>
                    <a:pt x="10122" y="11527"/>
                    <a:pt x="8764" y="11527"/>
                  </a:cubicBezTo>
                  <a:cubicBezTo>
                    <a:pt x="7312" y="11527"/>
                    <a:pt x="6121" y="10360"/>
                    <a:pt x="6050" y="8907"/>
                  </a:cubicBezTo>
                  <a:lnTo>
                    <a:pt x="6526" y="8574"/>
                  </a:lnTo>
                  <a:close/>
                  <a:moveTo>
                    <a:pt x="3049" y="0"/>
                  </a:moveTo>
                  <a:cubicBezTo>
                    <a:pt x="1382" y="0"/>
                    <a:pt x="1" y="1358"/>
                    <a:pt x="1" y="3025"/>
                  </a:cubicBezTo>
                  <a:cubicBezTo>
                    <a:pt x="1" y="3144"/>
                    <a:pt x="1" y="3239"/>
                    <a:pt x="24" y="3358"/>
                  </a:cubicBezTo>
                  <a:cubicBezTo>
                    <a:pt x="72" y="3787"/>
                    <a:pt x="215" y="4192"/>
                    <a:pt x="429" y="4549"/>
                  </a:cubicBezTo>
                  <a:cubicBezTo>
                    <a:pt x="787" y="5144"/>
                    <a:pt x="1310" y="5621"/>
                    <a:pt x="1977" y="5859"/>
                  </a:cubicBezTo>
                  <a:cubicBezTo>
                    <a:pt x="2001" y="5859"/>
                    <a:pt x="2025" y="5883"/>
                    <a:pt x="2096" y="5883"/>
                  </a:cubicBezTo>
                  <a:cubicBezTo>
                    <a:pt x="906" y="6311"/>
                    <a:pt x="24" y="7430"/>
                    <a:pt x="24" y="8788"/>
                  </a:cubicBezTo>
                  <a:cubicBezTo>
                    <a:pt x="24" y="10455"/>
                    <a:pt x="1406" y="11812"/>
                    <a:pt x="3073" y="11812"/>
                  </a:cubicBezTo>
                  <a:cubicBezTo>
                    <a:pt x="4406" y="11812"/>
                    <a:pt x="5549" y="10955"/>
                    <a:pt x="5954" y="9764"/>
                  </a:cubicBezTo>
                  <a:cubicBezTo>
                    <a:pt x="6383" y="10955"/>
                    <a:pt x="7502" y="11812"/>
                    <a:pt x="8836" y="11812"/>
                  </a:cubicBezTo>
                  <a:cubicBezTo>
                    <a:pt x="10503" y="11812"/>
                    <a:pt x="11884" y="10455"/>
                    <a:pt x="11884" y="8788"/>
                  </a:cubicBezTo>
                  <a:cubicBezTo>
                    <a:pt x="11836" y="7478"/>
                    <a:pt x="10955" y="6335"/>
                    <a:pt x="9741" y="5930"/>
                  </a:cubicBezTo>
                  <a:cubicBezTo>
                    <a:pt x="10122" y="5787"/>
                    <a:pt x="10527" y="5573"/>
                    <a:pt x="10836" y="5263"/>
                  </a:cubicBezTo>
                  <a:cubicBezTo>
                    <a:pt x="10908" y="5216"/>
                    <a:pt x="10908" y="5097"/>
                    <a:pt x="10836" y="5025"/>
                  </a:cubicBezTo>
                  <a:cubicBezTo>
                    <a:pt x="10812" y="5001"/>
                    <a:pt x="10771" y="4989"/>
                    <a:pt x="10726" y="4989"/>
                  </a:cubicBezTo>
                  <a:cubicBezTo>
                    <a:pt x="10681" y="4989"/>
                    <a:pt x="10634" y="5001"/>
                    <a:pt x="10598" y="5025"/>
                  </a:cubicBezTo>
                  <a:cubicBezTo>
                    <a:pt x="10098" y="5502"/>
                    <a:pt x="9455" y="5740"/>
                    <a:pt x="8764" y="5740"/>
                  </a:cubicBezTo>
                  <a:cubicBezTo>
                    <a:pt x="7359" y="5740"/>
                    <a:pt x="6169" y="4644"/>
                    <a:pt x="6073" y="3287"/>
                  </a:cubicBezTo>
                  <a:lnTo>
                    <a:pt x="6073" y="3120"/>
                  </a:lnTo>
                  <a:lnTo>
                    <a:pt x="6550" y="2810"/>
                  </a:lnTo>
                  <a:lnTo>
                    <a:pt x="7002" y="3120"/>
                  </a:lnTo>
                  <a:lnTo>
                    <a:pt x="7002" y="3215"/>
                  </a:lnTo>
                  <a:cubicBezTo>
                    <a:pt x="7074" y="3834"/>
                    <a:pt x="7431" y="4382"/>
                    <a:pt x="7978" y="4644"/>
                  </a:cubicBezTo>
                  <a:cubicBezTo>
                    <a:pt x="8217" y="4763"/>
                    <a:pt x="8550" y="4835"/>
                    <a:pt x="8788" y="4835"/>
                  </a:cubicBezTo>
                  <a:cubicBezTo>
                    <a:pt x="9646" y="4835"/>
                    <a:pt x="10408" y="4192"/>
                    <a:pt x="10550" y="3358"/>
                  </a:cubicBezTo>
                  <a:lnTo>
                    <a:pt x="10836" y="3596"/>
                  </a:lnTo>
                  <a:cubicBezTo>
                    <a:pt x="10908" y="3644"/>
                    <a:pt x="10955" y="3668"/>
                    <a:pt x="11027" y="3668"/>
                  </a:cubicBezTo>
                  <a:cubicBezTo>
                    <a:pt x="11074" y="3668"/>
                    <a:pt x="11146" y="3644"/>
                    <a:pt x="11193" y="3596"/>
                  </a:cubicBezTo>
                  <a:lnTo>
                    <a:pt x="11479" y="3382"/>
                  </a:lnTo>
                  <a:lnTo>
                    <a:pt x="11479" y="3382"/>
                  </a:lnTo>
                  <a:cubicBezTo>
                    <a:pt x="11408" y="3763"/>
                    <a:pt x="11289" y="4096"/>
                    <a:pt x="11122" y="4430"/>
                  </a:cubicBezTo>
                  <a:cubicBezTo>
                    <a:pt x="11051" y="4525"/>
                    <a:pt x="11074" y="4620"/>
                    <a:pt x="11170" y="4668"/>
                  </a:cubicBezTo>
                  <a:cubicBezTo>
                    <a:pt x="11203" y="4693"/>
                    <a:pt x="11236" y="4703"/>
                    <a:pt x="11267" y="4703"/>
                  </a:cubicBezTo>
                  <a:cubicBezTo>
                    <a:pt x="11326" y="4703"/>
                    <a:pt x="11377" y="4667"/>
                    <a:pt x="11408" y="4620"/>
                  </a:cubicBezTo>
                  <a:cubicBezTo>
                    <a:pt x="11717" y="4144"/>
                    <a:pt x="11860" y="3596"/>
                    <a:pt x="11860" y="3025"/>
                  </a:cubicBezTo>
                  <a:cubicBezTo>
                    <a:pt x="11860" y="1358"/>
                    <a:pt x="10479" y="0"/>
                    <a:pt x="8812" y="0"/>
                  </a:cubicBezTo>
                  <a:cubicBezTo>
                    <a:pt x="7478" y="0"/>
                    <a:pt x="6359" y="858"/>
                    <a:pt x="5930" y="2048"/>
                  </a:cubicBezTo>
                  <a:cubicBezTo>
                    <a:pt x="5502" y="858"/>
                    <a:pt x="4383" y="0"/>
                    <a:pt x="30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8" name="Google Shape;4168;p53"/>
          <p:cNvGrpSpPr/>
          <p:nvPr/>
        </p:nvGrpSpPr>
        <p:grpSpPr>
          <a:xfrm>
            <a:off x="4757884" y="3572345"/>
            <a:ext cx="364280" cy="354083"/>
            <a:chOff x="4948372" y="3572345"/>
            <a:chExt cx="364280" cy="354083"/>
          </a:xfrm>
        </p:grpSpPr>
        <p:sp>
          <p:nvSpPr>
            <p:cNvPr id="4169" name="Google Shape;4169;p53"/>
            <p:cNvSpPr/>
            <p:nvPr/>
          </p:nvSpPr>
          <p:spPr>
            <a:xfrm>
              <a:off x="4963995" y="3578725"/>
              <a:ext cx="343678" cy="342276"/>
            </a:xfrm>
            <a:custGeom>
              <a:rect b="b" l="l" r="r" t="t"/>
              <a:pathLst>
                <a:path extrusionOk="0" h="11480" w="11527">
                  <a:moveTo>
                    <a:pt x="5764" y="1596"/>
                  </a:moveTo>
                  <a:cubicBezTo>
                    <a:pt x="8050" y="1596"/>
                    <a:pt x="9884" y="3454"/>
                    <a:pt x="9884" y="5740"/>
                  </a:cubicBezTo>
                  <a:cubicBezTo>
                    <a:pt x="9884" y="8026"/>
                    <a:pt x="8050" y="9884"/>
                    <a:pt x="5764" y="9884"/>
                  </a:cubicBezTo>
                  <a:cubicBezTo>
                    <a:pt x="3454" y="9884"/>
                    <a:pt x="1620" y="8026"/>
                    <a:pt x="1620" y="5740"/>
                  </a:cubicBezTo>
                  <a:cubicBezTo>
                    <a:pt x="1620" y="3454"/>
                    <a:pt x="3454" y="1596"/>
                    <a:pt x="5764" y="1596"/>
                  </a:cubicBezTo>
                  <a:close/>
                  <a:moveTo>
                    <a:pt x="5764" y="1"/>
                  </a:moveTo>
                  <a:cubicBezTo>
                    <a:pt x="2573" y="1"/>
                    <a:pt x="1" y="2573"/>
                    <a:pt x="1" y="5740"/>
                  </a:cubicBezTo>
                  <a:cubicBezTo>
                    <a:pt x="1" y="8931"/>
                    <a:pt x="2596" y="11479"/>
                    <a:pt x="5764" y="11479"/>
                  </a:cubicBezTo>
                  <a:cubicBezTo>
                    <a:pt x="8907" y="11479"/>
                    <a:pt x="11503" y="8884"/>
                    <a:pt x="11503" y="5740"/>
                  </a:cubicBezTo>
                  <a:cubicBezTo>
                    <a:pt x="11527" y="2573"/>
                    <a:pt x="8931" y="1"/>
                    <a:pt x="5764"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53"/>
            <p:cNvSpPr/>
            <p:nvPr/>
          </p:nvSpPr>
          <p:spPr>
            <a:xfrm>
              <a:off x="5055588" y="3591516"/>
              <a:ext cx="252086" cy="329486"/>
            </a:xfrm>
            <a:custGeom>
              <a:rect b="b" l="l" r="r" t="t"/>
              <a:pathLst>
                <a:path extrusionOk="0" h="11051" w="8455">
                  <a:moveTo>
                    <a:pt x="4907" y="1"/>
                  </a:moveTo>
                  <a:lnTo>
                    <a:pt x="4907" y="1"/>
                  </a:lnTo>
                  <a:cubicBezTo>
                    <a:pt x="6740" y="953"/>
                    <a:pt x="7979" y="2906"/>
                    <a:pt x="7979" y="5097"/>
                  </a:cubicBezTo>
                  <a:cubicBezTo>
                    <a:pt x="7979" y="8288"/>
                    <a:pt x="5383" y="10836"/>
                    <a:pt x="2239" y="10836"/>
                  </a:cubicBezTo>
                  <a:cubicBezTo>
                    <a:pt x="1430" y="10836"/>
                    <a:pt x="691" y="10693"/>
                    <a:pt x="1" y="10407"/>
                  </a:cubicBezTo>
                  <a:lnTo>
                    <a:pt x="1" y="10407"/>
                  </a:lnTo>
                  <a:cubicBezTo>
                    <a:pt x="810" y="10812"/>
                    <a:pt x="1739" y="11050"/>
                    <a:pt x="2692" y="11050"/>
                  </a:cubicBezTo>
                  <a:cubicBezTo>
                    <a:pt x="5859" y="11050"/>
                    <a:pt x="8431" y="8455"/>
                    <a:pt x="8431" y="5311"/>
                  </a:cubicBezTo>
                  <a:cubicBezTo>
                    <a:pt x="8455" y="2930"/>
                    <a:pt x="7002" y="882"/>
                    <a:pt x="490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53"/>
            <p:cNvSpPr/>
            <p:nvPr/>
          </p:nvSpPr>
          <p:spPr>
            <a:xfrm>
              <a:off x="5136536" y="3577324"/>
              <a:ext cx="171138" cy="328054"/>
            </a:xfrm>
            <a:custGeom>
              <a:rect b="b" l="l" r="r" t="t"/>
              <a:pathLst>
                <a:path extrusionOk="0" h="11003" w="5740">
                  <a:moveTo>
                    <a:pt x="1" y="0"/>
                  </a:moveTo>
                  <a:lnTo>
                    <a:pt x="1" y="1643"/>
                  </a:lnTo>
                  <a:cubicBezTo>
                    <a:pt x="2287" y="1643"/>
                    <a:pt x="4144" y="3501"/>
                    <a:pt x="4144" y="5787"/>
                  </a:cubicBezTo>
                  <a:cubicBezTo>
                    <a:pt x="4144" y="7502"/>
                    <a:pt x="3096" y="8978"/>
                    <a:pt x="1596" y="9597"/>
                  </a:cubicBezTo>
                  <a:lnTo>
                    <a:pt x="2334" y="11003"/>
                  </a:lnTo>
                  <a:cubicBezTo>
                    <a:pt x="4335" y="10098"/>
                    <a:pt x="5740" y="8097"/>
                    <a:pt x="5740" y="5763"/>
                  </a:cubicBezTo>
                  <a:cubicBezTo>
                    <a:pt x="5740" y="2596"/>
                    <a:pt x="3192" y="0"/>
                    <a:pt x="1"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53"/>
            <p:cNvSpPr/>
            <p:nvPr/>
          </p:nvSpPr>
          <p:spPr>
            <a:xfrm>
              <a:off x="5201146" y="3593663"/>
              <a:ext cx="107245" cy="315264"/>
            </a:xfrm>
            <a:custGeom>
              <a:rect b="b" l="l" r="r" t="t"/>
              <a:pathLst>
                <a:path extrusionOk="0" h="10574" w="3597">
                  <a:moveTo>
                    <a:pt x="72" y="0"/>
                  </a:moveTo>
                  <a:cubicBezTo>
                    <a:pt x="1882" y="953"/>
                    <a:pt x="3120" y="2882"/>
                    <a:pt x="3120" y="5096"/>
                  </a:cubicBezTo>
                  <a:cubicBezTo>
                    <a:pt x="3120" y="7311"/>
                    <a:pt x="1858" y="9264"/>
                    <a:pt x="1" y="10216"/>
                  </a:cubicBezTo>
                  <a:lnTo>
                    <a:pt x="191" y="10574"/>
                  </a:lnTo>
                  <a:cubicBezTo>
                    <a:pt x="215" y="10574"/>
                    <a:pt x="239" y="10526"/>
                    <a:pt x="263" y="10526"/>
                  </a:cubicBezTo>
                  <a:lnTo>
                    <a:pt x="810" y="10264"/>
                  </a:lnTo>
                  <a:cubicBezTo>
                    <a:pt x="1049" y="10121"/>
                    <a:pt x="1263" y="9978"/>
                    <a:pt x="1453" y="9812"/>
                  </a:cubicBezTo>
                  <a:cubicBezTo>
                    <a:pt x="1668" y="9645"/>
                    <a:pt x="1882" y="9454"/>
                    <a:pt x="2049" y="9288"/>
                  </a:cubicBezTo>
                  <a:cubicBezTo>
                    <a:pt x="2335" y="8978"/>
                    <a:pt x="2573" y="8692"/>
                    <a:pt x="2763" y="8359"/>
                  </a:cubicBezTo>
                  <a:cubicBezTo>
                    <a:pt x="2978" y="8025"/>
                    <a:pt x="3168" y="7668"/>
                    <a:pt x="3287" y="7287"/>
                  </a:cubicBezTo>
                  <a:cubicBezTo>
                    <a:pt x="3335" y="7073"/>
                    <a:pt x="3430" y="6882"/>
                    <a:pt x="3454" y="6668"/>
                  </a:cubicBezTo>
                  <a:cubicBezTo>
                    <a:pt x="3478" y="6525"/>
                    <a:pt x="3525" y="6335"/>
                    <a:pt x="3549" y="6192"/>
                  </a:cubicBezTo>
                  <a:cubicBezTo>
                    <a:pt x="3573" y="5930"/>
                    <a:pt x="3597" y="5644"/>
                    <a:pt x="3597" y="5382"/>
                  </a:cubicBezTo>
                  <a:cubicBezTo>
                    <a:pt x="3573" y="5215"/>
                    <a:pt x="3573" y="5144"/>
                    <a:pt x="3573" y="5096"/>
                  </a:cubicBezTo>
                  <a:cubicBezTo>
                    <a:pt x="3573" y="4644"/>
                    <a:pt x="3478" y="4168"/>
                    <a:pt x="3359" y="3739"/>
                  </a:cubicBezTo>
                  <a:lnTo>
                    <a:pt x="3192" y="3215"/>
                  </a:lnTo>
                  <a:cubicBezTo>
                    <a:pt x="3097" y="2953"/>
                    <a:pt x="2954" y="2667"/>
                    <a:pt x="2835" y="2429"/>
                  </a:cubicBezTo>
                  <a:cubicBezTo>
                    <a:pt x="2692" y="2167"/>
                    <a:pt x="2501" y="1929"/>
                    <a:pt x="2358" y="1715"/>
                  </a:cubicBezTo>
                  <a:cubicBezTo>
                    <a:pt x="2215" y="1548"/>
                    <a:pt x="2049" y="1357"/>
                    <a:pt x="1882" y="1215"/>
                  </a:cubicBezTo>
                  <a:lnTo>
                    <a:pt x="1572" y="929"/>
                  </a:lnTo>
                  <a:cubicBezTo>
                    <a:pt x="1406" y="762"/>
                    <a:pt x="1263" y="643"/>
                    <a:pt x="1072" y="524"/>
                  </a:cubicBezTo>
                  <a:cubicBezTo>
                    <a:pt x="906" y="405"/>
                    <a:pt x="739" y="333"/>
                    <a:pt x="548" y="214"/>
                  </a:cubicBezTo>
                  <a:cubicBezTo>
                    <a:pt x="453" y="143"/>
                    <a:pt x="358" y="119"/>
                    <a:pt x="263" y="48"/>
                  </a:cubicBezTo>
                  <a:lnTo>
                    <a:pt x="239" y="48"/>
                  </a:lnTo>
                  <a:cubicBezTo>
                    <a:pt x="215" y="48"/>
                    <a:pt x="191" y="24"/>
                    <a:pt x="144" y="24"/>
                  </a:cubicBezTo>
                  <a:cubicBezTo>
                    <a:pt x="120" y="24"/>
                    <a:pt x="96" y="0"/>
                    <a:pt x="72"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53"/>
            <p:cNvSpPr/>
            <p:nvPr/>
          </p:nvSpPr>
          <p:spPr>
            <a:xfrm>
              <a:off x="4948372" y="3572345"/>
              <a:ext cx="364280" cy="354083"/>
            </a:xfrm>
            <a:custGeom>
              <a:rect b="b" l="l" r="r" t="t"/>
              <a:pathLst>
                <a:path extrusionOk="0" h="11876" w="12218">
                  <a:moveTo>
                    <a:pt x="6097" y="382"/>
                  </a:moveTo>
                  <a:lnTo>
                    <a:pt x="6097" y="1668"/>
                  </a:lnTo>
                  <a:cubicBezTo>
                    <a:pt x="3811" y="1739"/>
                    <a:pt x="1954" y="3668"/>
                    <a:pt x="1954" y="5978"/>
                  </a:cubicBezTo>
                  <a:cubicBezTo>
                    <a:pt x="1954" y="6478"/>
                    <a:pt x="2049" y="6978"/>
                    <a:pt x="2239" y="7502"/>
                  </a:cubicBezTo>
                  <a:cubicBezTo>
                    <a:pt x="2256" y="7553"/>
                    <a:pt x="2309" y="7603"/>
                    <a:pt x="2380" y="7603"/>
                  </a:cubicBezTo>
                  <a:cubicBezTo>
                    <a:pt x="2410" y="7603"/>
                    <a:pt x="2443" y="7594"/>
                    <a:pt x="2477" y="7574"/>
                  </a:cubicBezTo>
                  <a:cubicBezTo>
                    <a:pt x="2549" y="7550"/>
                    <a:pt x="2620" y="7454"/>
                    <a:pt x="2549" y="7359"/>
                  </a:cubicBezTo>
                  <a:cubicBezTo>
                    <a:pt x="2406" y="6931"/>
                    <a:pt x="2311" y="6478"/>
                    <a:pt x="2311" y="6049"/>
                  </a:cubicBezTo>
                  <a:cubicBezTo>
                    <a:pt x="2287" y="3858"/>
                    <a:pt x="4049" y="2049"/>
                    <a:pt x="6216" y="2025"/>
                  </a:cubicBezTo>
                  <a:cubicBezTo>
                    <a:pt x="6231" y="2025"/>
                    <a:pt x="6246" y="2025"/>
                    <a:pt x="6260" y="2025"/>
                  </a:cubicBezTo>
                  <a:cubicBezTo>
                    <a:pt x="8455" y="2025"/>
                    <a:pt x="10241" y="3802"/>
                    <a:pt x="10241" y="5978"/>
                  </a:cubicBezTo>
                  <a:cubicBezTo>
                    <a:pt x="10241" y="8145"/>
                    <a:pt x="8455" y="9931"/>
                    <a:pt x="6288" y="9931"/>
                  </a:cubicBezTo>
                  <a:cubicBezTo>
                    <a:pt x="5597" y="9931"/>
                    <a:pt x="4907" y="9764"/>
                    <a:pt x="4311" y="9431"/>
                  </a:cubicBezTo>
                  <a:cubicBezTo>
                    <a:pt x="3740" y="9098"/>
                    <a:pt x="3240" y="8621"/>
                    <a:pt x="2906" y="8050"/>
                  </a:cubicBezTo>
                  <a:cubicBezTo>
                    <a:pt x="2875" y="8003"/>
                    <a:pt x="2824" y="7967"/>
                    <a:pt x="2766" y="7967"/>
                  </a:cubicBezTo>
                  <a:cubicBezTo>
                    <a:pt x="2734" y="7967"/>
                    <a:pt x="2701" y="7977"/>
                    <a:pt x="2668" y="8002"/>
                  </a:cubicBezTo>
                  <a:cubicBezTo>
                    <a:pt x="2597" y="8050"/>
                    <a:pt x="2549" y="8145"/>
                    <a:pt x="2620" y="8240"/>
                  </a:cubicBezTo>
                  <a:cubicBezTo>
                    <a:pt x="3001" y="8860"/>
                    <a:pt x="3549" y="9360"/>
                    <a:pt x="4168" y="9717"/>
                  </a:cubicBezTo>
                  <a:cubicBezTo>
                    <a:pt x="4811" y="10074"/>
                    <a:pt x="5526" y="10288"/>
                    <a:pt x="6312" y="10288"/>
                  </a:cubicBezTo>
                  <a:cubicBezTo>
                    <a:pt x="6836" y="10288"/>
                    <a:pt x="7383" y="10193"/>
                    <a:pt x="7860" y="10003"/>
                  </a:cubicBezTo>
                  <a:lnTo>
                    <a:pt x="8455" y="11122"/>
                  </a:lnTo>
                  <a:cubicBezTo>
                    <a:pt x="7740" y="11408"/>
                    <a:pt x="7026" y="11551"/>
                    <a:pt x="6288" y="11551"/>
                  </a:cubicBezTo>
                  <a:cubicBezTo>
                    <a:pt x="4787" y="11551"/>
                    <a:pt x="3382" y="10955"/>
                    <a:pt x="2311" y="9907"/>
                  </a:cubicBezTo>
                  <a:cubicBezTo>
                    <a:pt x="1001" y="8598"/>
                    <a:pt x="453" y="6788"/>
                    <a:pt x="763" y="4930"/>
                  </a:cubicBezTo>
                  <a:cubicBezTo>
                    <a:pt x="930" y="4192"/>
                    <a:pt x="1191" y="3477"/>
                    <a:pt x="1644" y="2858"/>
                  </a:cubicBezTo>
                  <a:cubicBezTo>
                    <a:pt x="2668" y="1334"/>
                    <a:pt x="4311" y="429"/>
                    <a:pt x="6097" y="382"/>
                  </a:cubicBezTo>
                  <a:close/>
                  <a:moveTo>
                    <a:pt x="6264" y="1"/>
                  </a:moveTo>
                  <a:cubicBezTo>
                    <a:pt x="4311" y="1"/>
                    <a:pt x="2454" y="953"/>
                    <a:pt x="1334" y="2644"/>
                  </a:cubicBezTo>
                  <a:cubicBezTo>
                    <a:pt x="906" y="3263"/>
                    <a:pt x="620" y="3978"/>
                    <a:pt x="477" y="4740"/>
                  </a:cubicBezTo>
                  <a:cubicBezTo>
                    <a:pt x="1" y="7145"/>
                    <a:pt x="977" y="9526"/>
                    <a:pt x="3025" y="10884"/>
                  </a:cubicBezTo>
                  <a:cubicBezTo>
                    <a:pt x="3644" y="11312"/>
                    <a:pt x="4359" y="11598"/>
                    <a:pt x="5121" y="11765"/>
                  </a:cubicBezTo>
                  <a:cubicBezTo>
                    <a:pt x="5516" y="11839"/>
                    <a:pt x="5908" y="11875"/>
                    <a:pt x="6293" y="11875"/>
                  </a:cubicBezTo>
                  <a:cubicBezTo>
                    <a:pt x="7886" y="11875"/>
                    <a:pt x="9372" y="11257"/>
                    <a:pt x="10503" y="10145"/>
                  </a:cubicBezTo>
                  <a:cubicBezTo>
                    <a:pt x="11622" y="9026"/>
                    <a:pt x="12218" y="7526"/>
                    <a:pt x="12218" y="5954"/>
                  </a:cubicBezTo>
                  <a:cubicBezTo>
                    <a:pt x="12194" y="5454"/>
                    <a:pt x="12146" y="4978"/>
                    <a:pt x="12027" y="4454"/>
                  </a:cubicBezTo>
                  <a:cubicBezTo>
                    <a:pt x="12006" y="4392"/>
                    <a:pt x="11932" y="4330"/>
                    <a:pt x="11851" y="4330"/>
                  </a:cubicBezTo>
                  <a:cubicBezTo>
                    <a:pt x="11838" y="4330"/>
                    <a:pt x="11826" y="4332"/>
                    <a:pt x="11813" y="4335"/>
                  </a:cubicBezTo>
                  <a:cubicBezTo>
                    <a:pt x="11718" y="4382"/>
                    <a:pt x="11670" y="4454"/>
                    <a:pt x="11694" y="4549"/>
                  </a:cubicBezTo>
                  <a:cubicBezTo>
                    <a:pt x="11813" y="5002"/>
                    <a:pt x="11860" y="5478"/>
                    <a:pt x="11860" y="5954"/>
                  </a:cubicBezTo>
                  <a:cubicBezTo>
                    <a:pt x="11860" y="7431"/>
                    <a:pt x="11265" y="8836"/>
                    <a:pt x="10241" y="9907"/>
                  </a:cubicBezTo>
                  <a:cubicBezTo>
                    <a:pt x="9789" y="10360"/>
                    <a:pt x="9288" y="10717"/>
                    <a:pt x="8717" y="10979"/>
                  </a:cubicBezTo>
                  <a:lnTo>
                    <a:pt x="8122" y="9860"/>
                  </a:lnTo>
                  <a:cubicBezTo>
                    <a:pt x="9574" y="9169"/>
                    <a:pt x="10551" y="7669"/>
                    <a:pt x="10551" y="5954"/>
                  </a:cubicBezTo>
                  <a:cubicBezTo>
                    <a:pt x="10551" y="3620"/>
                    <a:pt x="8717" y="1715"/>
                    <a:pt x="6431" y="1644"/>
                  </a:cubicBezTo>
                  <a:lnTo>
                    <a:pt x="6431" y="358"/>
                  </a:lnTo>
                  <a:cubicBezTo>
                    <a:pt x="7502" y="382"/>
                    <a:pt x="8503" y="715"/>
                    <a:pt x="9407" y="1310"/>
                  </a:cubicBezTo>
                  <a:cubicBezTo>
                    <a:pt x="10289" y="1930"/>
                    <a:pt x="11003" y="2763"/>
                    <a:pt x="11432" y="3787"/>
                  </a:cubicBezTo>
                  <a:cubicBezTo>
                    <a:pt x="11449" y="3839"/>
                    <a:pt x="11516" y="3878"/>
                    <a:pt x="11587" y="3878"/>
                  </a:cubicBezTo>
                  <a:cubicBezTo>
                    <a:pt x="11615" y="3878"/>
                    <a:pt x="11643" y="3872"/>
                    <a:pt x="11670" y="3858"/>
                  </a:cubicBezTo>
                  <a:cubicBezTo>
                    <a:pt x="11741" y="3835"/>
                    <a:pt x="11789" y="3716"/>
                    <a:pt x="11741" y="3620"/>
                  </a:cubicBezTo>
                  <a:cubicBezTo>
                    <a:pt x="11313" y="2549"/>
                    <a:pt x="10551" y="1644"/>
                    <a:pt x="9598" y="1001"/>
                  </a:cubicBezTo>
                  <a:cubicBezTo>
                    <a:pt x="8622" y="358"/>
                    <a:pt x="7455" y="1"/>
                    <a:pt x="626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4" name="Google Shape;4174;p53"/>
          <p:cNvGrpSpPr/>
          <p:nvPr/>
        </p:nvGrpSpPr>
        <p:grpSpPr>
          <a:xfrm>
            <a:off x="4023966" y="3573060"/>
            <a:ext cx="348657" cy="354321"/>
            <a:chOff x="4366853" y="3573060"/>
            <a:chExt cx="348657" cy="354321"/>
          </a:xfrm>
        </p:grpSpPr>
        <p:sp>
          <p:nvSpPr>
            <p:cNvPr id="4175" name="Google Shape;4175;p53"/>
            <p:cNvSpPr/>
            <p:nvPr/>
          </p:nvSpPr>
          <p:spPr>
            <a:xfrm>
              <a:off x="4373264" y="3795304"/>
              <a:ext cx="335150" cy="126237"/>
            </a:xfrm>
            <a:custGeom>
              <a:rect b="b" l="l" r="r" t="t"/>
              <a:pathLst>
                <a:path extrusionOk="0" h="4234" w="11241">
                  <a:moveTo>
                    <a:pt x="0" y="0"/>
                  </a:moveTo>
                  <a:lnTo>
                    <a:pt x="0" y="3525"/>
                  </a:lnTo>
                  <a:cubicBezTo>
                    <a:pt x="0" y="3596"/>
                    <a:pt x="24" y="3620"/>
                    <a:pt x="95" y="3620"/>
                  </a:cubicBezTo>
                  <a:lnTo>
                    <a:pt x="4930" y="3620"/>
                  </a:lnTo>
                  <a:lnTo>
                    <a:pt x="5573" y="4215"/>
                  </a:lnTo>
                  <a:cubicBezTo>
                    <a:pt x="5585" y="4227"/>
                    <a:pt x="5602" y="4233"/>
                    <a:pt x="5623" y="4233"/>
                  </a:cubicBezTo>
                  <a:cubicBezTo>
                    <a:pt x="5644" y="4233"/>
                    <a:pt x="5668" y="4227"/>
                    <a:pt x="5692" y="4215"/>
                  </a:cubicBezTo>
                  <a:lnTo>
                    <a:pt x="6311" y="3620"/>
                  </a:lnTo>
                  <a:lnTo>
                    <a:pt x="11169" y="3620"/>
                  </a:lnTo>
                  <a:cubicBezTo>
                    <a:pt x="11217" y="3620"/>
                    <a:pt x="11240" y="3596"/>
                    <a:pt x="11240" y="3525"/>
                  </a:cubicBezTo>
                  <a:lnTo>
                    <a:pt x="11240"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53"/>
            <p:cNvSpPr/>
            <p:nvPr/>
          </p:nvSpPr>
          <p:spPr>
            <a:xfrm>
              <a:off x="4693480" y="3795304"/>
              <a:ext cx="17054" cy="107960"/>
            </a:xfrm>
            <a:custGeom>
              <a:rect b="b" l="l" r="r" t="t"/>
              <a:pathLst>
                <a:path extrusionOk="0" h="3621" w="572">
                  <a:moveTo>
                    <a:pt x="96" y="0"/>
                  </a:moveTo>
                  <a:lnTo>
                    <a:pt x="96" y="3525"/>
                  </a:lnTo>
                  <a:cubicBezTo>
                    <a:pt x="96" y="3596"/>
                    <a:pt x="72" y="3620"/>
                    <a:pt x="0" y="3620"/>
                  </a:cubicBezTo>
                  <a:lnTo>
                    <a:pt x="477" y="3620"/>
                  </a:lnTo>
                  <a:cubicBezTo>
                    <a:pt x="548" y="3620"/>
                    <a:pt x="572" y="3596"/>
                    <a:pt x="572" y="3525"/>
                  </a:cubicBezTo>
                  <a:lnTo>
                    <a:pt x="572"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53"/>
            <p:cNvSpPr/>
            <p:nvPr/>
          </p:nvSpPr>
          <p:spPr>
            <a:xfrm>
              <a:off x="4373264" y="3686657"/>
              <a:ext cx="335150" cy="126952"/>
            </a:xfrm>
            <a:custGeom>
              <a:rect b="b" l="l" r="r" t="t"/>
              <a:pathLst>
                <a:path extrusionOk="0" h="4258" w="11241">
                  <a:moveTo>
                    <a:pt x="0" y="1"/>
                  </a:moveTo>
                  <a:lnTo>
                    <a:pt x="0" y="3644"/>
                  </a:lnTo>
                  <a:lnTo>
                    <a:pt x="4930" y="3644"/>
                  </a:lnTo>
                  <a:lnTo>
                    <a:pt x="5573" y="4240"/>
                  </a:lnTo>
                  <a:cubicBezTo>
                    <a:pt x="5585" y="4252"/>
                    <a:pt x="5602" y="4258"/>
                    <a:pt x="5623" y="4258"/>
                  </a:cubicBezTo>
                  <a:cubicBezTo>
                    <a:pt x="5644" y="4258"/>
                    <a:pt x="5668" y="4252"/>
                    <a:pt x="5692" y="4240"/>
                  </a:cubicBezTo>
                  <a:lnTo>
                    <a:pt x="6311" y="3644"/>
                  </a:lnTo>
                  <a:lnTo>
                    <a:pt x="11240" y="3644"/>
                  </a:lnTo>
                  <a:lnTo>
                    <a:pt x="11240"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53"/>
            <p:cNvSpPr/>
            <p:nvPr/>
          </p:nvSpPr>
          <p:spPr>
            <a:xfrm>
              <a:off x="4697029" y="3686657"/>
              <a:ext cx="14222" cy="108676"/>
            </a:xfrm>
            <a:custGeom>
              <a:rect b="b" l="l" r="r" t="t"/>
              <a:pathLst>
                <a:path extrusionOk="0" h="3645" w="477">
                  <a:moveTo>
                    <a:pt x="0" y="1"/>
                  </a:moveTo>
                  <a:lnTo>
                    <a:pt x="0" y="3644"/>
                  </a:lnTo>
                  <a:lnTo>
                    <a:pt x="477" y="3644"/>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53"/>
            <p:cNvSpPr/>
            <p:nvPr/>
          </p:nvSpPr>
          <p:spPr>
            <a:xfrm>
              <a:off x="4373264" y="3578725"/>
              <a:ext cx="335150" cy="126237"/>
            </a:xfrm>
            <a:custGeom>
              <a:rect b="b" l="l" r="r" t="t"/>
              <a:pathLst>
                <a:path extrusionOk="0" h="4234" w="11241">
                  <a:moveTo>
                    <a:pt x="24" y="1"/>
                  </a:moveTo>
                  <a:cubicBezTo>
                    <a:pt x="24" y="1"/>
                    <a:pt x="0" y="49"/>
                    <a:pt x="0" y="72"/>
                  </a:cubicBezTo>
                  <a:lnTo>
                    <a:pt x="0" y="3621"/>
                  </a:lnTo>
                  <a:lnTo>
                    <a:pt x="4930" y="3621"/>
                  </a:lnTo>
                  <a:lnTo>
                    <a:pt x="5573" y="4216"/>
                  </a:lnTo>
                  <a:cubicBezTo>
                    <a:pt x="5585" y="4228"/>
                    <a:pt x="5602" y="4234"/>
                    <a:pt x="5623" y="4234"/>
                  </a:cubicBezTo>
                  <a:cubicBezTo>
                    <a:pt x="5644" y="4234"/>
                    <a:pt x="5668" y="4228"/>
                    <a:pt x="5692" y="4216"/>
                  </a:cubicBezTo>
                  <a:lnTo>
                    <a:pt x="6311" y="3621"/>
                  </a:lnTo>
                  <a:lnTo>
                    <a:pt x="11240" y="3621"/>
                  </a:lnTo>
                  <a:lnTo>
                    <a:pt x="11240" y="72"/>
                  </a:lnTo>
                  <a:cubicBezTo>
                    <a:pt x="11240" y="25"/>
                    <a:pt x="11217" y="1"/>
                    <a:pt x="11169"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53"/>
            <p:cNvSpPr/>
            <p:nvPr/>
          </p:nvSpPr>
          <p:spPr>
            <a:xfrm>
              <a:off x="4693480" y="3578725"/>
              <a:ext cx="17054" cy="107960"/>
            </a:xfrm>
            <a:custGeom>
              <a:rect b="b" l="l" r="r" t="t"/>
              <a:pathLst>
                <a:path extrusionOk="0" h="3621" w="572">
                  <a:moveTo>
                    <a:pt x="0" y="1"/>
                  </a:moveTo>
                  <a:cubicBezTo>
                    <a:pt x="72" y="1"/>
                    <a:pt x="96" y="25"/>
                    <a:pt x="96" y="72"/>
                  </a:cubicBezTo>
                  <a:lnTo>
                    <a:pt x="96" y="3621"/>
                  </a:lnTo>
                  <a:lnTo>
                    <a:pt x="572" y="3621"/>
                  </a:lnTo>
                  <a:lnTo>
                    <a:pt x="572" y="72"/>
                  </a:lnTo>
                  <a:cubicBezTo>
                    <a:pt x="572" y="49"/>
                    <a:pt x="548" y="1"/>
                    <a:pt x="47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53"/>
            <p:cNvSpPr/>
            <p:nvPr/>
          </p:nvSpPr>
          <p:spPr>
            <a:xfrm>
              <a:off x="4490408" y="3619214"/>
              <a:ext cx="196719" cy="10674"/>
            </a:xfrm>
            <a:custGeom>
              <a:rect b="b" l="l" r="r" t="t"/>
              <a:pathLst>
                <a:path extrusionOk="0" h="358" w="6598">
                  <a:moveTo>
                    <a:pt x="167" y="0"/>
                  </a:moveTo>
                  <a:cubicBezTo>
                    <a:pt x="96" y="0"/>
                    <a:pt x="0" y="72"/>
                    <a:pt x="0" y="143"/>
                  </a:cubicBezTo>
                  <a:cubicBezTo>
                    <a:pt x="0" y="262"/>
                    <a:pt x="96" y="358"/>
                    <a:pt x="167" y="358"/>
                  </a:cubicBezTo>
                  <a:lnTo>
                    <a:pt x="6430" y="358"/>
                  </a:lnTo>
                  <a:cubicBezTo>
                    <a:pt x="6526" y="358"/>
                    <a:pt x="6597" y="310"/>
                    <a:pt x="6597" y="215"/>
                  </a:cubicBezTo>
                  <a:cubicBezTo>
                    <a:pt x="6597" y="96"/>
                    <a:pt x="6549" y="0"/>
                    <a:pt x="6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53"/>
            <p:cNvSpPr/>
            <p:nvPr/>
          </p:nvSpPr>
          <p:spPr>
            <a:xfrm>
              <a:off x="4490408" y="3643365"/>
              <a:ext cx="143440" cy="10674"/>
            </a:xfrm>
            <a:custGeom>
              <a:rect b="b" l="l" r="r" t="t"/>
              <a:pathLst>
                <a:path extrusionOk="0" h="358" w="4811">
                  <a:moveTo>
                    <a:pt x="167" y="0"/>
                  </a:moveTo>
                  <a:cubicBezTo>
                    <a:pt x="96" y="0"/>
                    <a:pt x="0" y="48"/>
                    <a:pt x="0" y="143"/>
                  </a:cubicBezTo>
                  <a:cubicBezTo>
                    <a:pt x="0" y="262"/>
                    <a:pt x="96" y="357"/>
                    <a:pt x="167" y="357"/>
                  </a:cubicBezTo>
                  <a:lnTo>
                    <a:pt x="4644" y="357"/>
                  </a:lnTo>
                  <a:cubicBezTo>
                    <a:pt x="4740" y="357"/>
                    <a:pt x="4811" y="286"/>
                    <a:pt x="4811" y="214"/>
                  </a:cubicBezTo>
                  <a:cubicBezTo>
                    <a:pt x="4811" y="95"/>
                    <a:pt x="4763" y="0"/>
                    <a:pt x="4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53"/>
            <p:cNvSpPr/>
            <p:nvPr/>
          </p:nvSpPr>
          <p:spPr>
            <a:xfrm>
              <a:off x="4490408" y="3726430"/>
              <a:ext cx="196719" cy="10674"/>
            </a:xfrm>
            <a:custGeom>
              <a:rect b="b" l="l" r="r" t="t"/>
              <a:pathLst>
                <a:path extrusionOk="0" h="358" w="6598">
                  <a:moveTo>
                    <a:pt x="167" y="0"/>
                  </a:moveTo>
                  <a:cubicBezTo>
                    <a:pt x="96" y="0"/>
                    <a:pt x="0" y="72"/>
                    <a:pt x="0" y="167"/>
                  </a:cubicBezTo>
                  <a:cubicBezTo>
                    <a:pt x="0" y="286"/>
                    <a:pt x="96" y="358"/>
                    <a:pt x="167" y="358"/>
                  </a:cubicBezTo>
                  <a:lnTo>
                    <a:pt x="6430" y="358"/>
                  </a:lnTo>
                  <a:cubicBezTo>
                    <a:pt x="6526" y="358"/>
                    <a:pt x="6597" y="310"/>
                    <a:pt x="6597" y="215"/>
                  </a:cubicBezTo>
                  <a:cubicBezTo>
                    <a:pt x="6597" y="96"/>
                    <a:pt x="6549" y="0"/>
                    <a:pt x="6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53"/>
            <p:cNvSpPr/>
            <p:nvPr/>
          </p:nvSpPr>
          <p:spPr>
            <a:xfrm>
              <a:off x="4490408" y="3751266"/>
              <a:ext cx="143440" cy="10674"/>
            </a:xfrm>
            <a:custGeom>
              <a:rect b="b" l="l" r="r" t="t"/>
              <a:pathLst>
                <a:path extrusionOk="0" h="358" w="4811">
                  <a:moveTo>
                    <a:pt x="167" y="1"/>
                  </a:moveTo>
                  <a:cubicBezTo>
                    <a:pt x="96" y="1"/>
                    <a:pt x="0" y="72"/>
                    <a:pt x="0" y="167"/>
                  </a:cubicBezTo>
                  <a:cubicBezTo>
                    <a:pt x="0" y="287"/>
                    <a:pt x="96" y="358"/>
                    <a:pt x="167" y="358"/>
                  </a:cubicBezTo>
                  <a:lnTo>
                    <a:pt x="4644" y="358"/>
                  </a:lnTo>
                  <a:cubicBezTo>
                    <a:pt x="4740" y="358"/>
                    <a:pt x="4811" y="310"/>
                    <a:pt x="4811" y="215"/>
                  </a:cubicBezTo>
                  <a:cubicBezTo>
                    <a:pt x="4811" y="96"/>
                    <a:pt x="4763" y="1"/>
                    <a:pt x="4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53"/>
            <p:cNvSpPr/>
            <p:nvPr/>
          </p:nvSpPr>
          <p:spPr>
            <a:xfrm>
              <a:off x="4439990" y="3605022"/>
              <a:ext cx="22033" cy="57543"/>
            </a:xfrm>
            <a:custGeom>
              <a:rect b="b" l="l" r="r" t="t"/>
              <a:pathLst>
                <a:path extrusionOk="0" h="1930" w="739">
                  <a:moveTo>
                    <a:pt x="215" y="0"/>
                  </a:moveTo>
                  <a:cubicBezTo>
                    <a:pt x="167" y="0"/>
                    <a:pt x="96" y="24"/>
                    <a:pt x="72" y="95"/>
                  </a:cubicBezTo>
                  <a:cubicBezTo>
                    <a:pt x="1" y="191"/>
                    <a:pt x="72" y="333"/>
                    <a:pt x="191" y="333"/>
                  </a:cubicBezTo>
                  <a:lnTo>
                    <a:pt x="382" y="333"/>
                  </a:lnTo>
                  <a:lnTo>
                    <a:pt x="382" y="1762"/>
                  </a:lnTo>
                  <a:cubicBezTo>
                    <a:pt x="382" y="1810"/>
                    <a:pt x="405" y="1881"/>
                    <a:pt x="453" y="1905"/>
                  </a:cubicBezTo>
                  <a:cubicBezTo>
                    <a:pt x="487" y="1922"/>
                    <a:pt x="521" y="1930"/>
                    <a:pt x="553" y="1930"/>
                  </a:cubicBezTo>
                  <a:cubicBezTo>
                    <a:pt x="656" y="1930"/>
                    <a:pt x="739" y="1853"/>
                    <a:pt x="739" y="1762"/>
                  </a:cubicBezTo>
                  <a:lnTo>
                    <a:pt x="739" y="143"/>
                  </a:lnTo>
                  <a:cubicBezTo>
                    <a:pt x="739" y="71"/>
                    <a:pt x="667" y="0"/>
                    <a:pt x="59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53"/>
            <p:cNvSpPr/>
            <p:nvPr/>
          </p:nvSpPr>
          <p:spPr>
            <a:xfrm>
              <a:off x="4392435" y="3603800"/>
              <a:ext cx="38342" cy="60465"/>
            </a:xfrm>
            <a:custGeom>
              <a:rect b="b" l="l" r="r" t="t"/>
              <a:pathLst>
                <a:path extrusionOk="0" h="2028" w="1286">
                  <a:moveTo>
                    <a:pt x="624" y="332"/>
                  </a:moveTo>
                  <a:cubicBezTo>
                    <a:pt x="654" y="332"/>
                    <a:pt x="685" y="338"/>
                    <a:pt x="714" y="351"/>
                  </a:cubicBezTo>
                  <a:cubicBezTo>
                    <a:pt x="834" y="374"/>
                    <a:pt x="929" y="494"/>
                    <a:pt x="929" y="636"/>
                  </a:cubicBezTo>
                  <a:lnTo>
                    <a:pt x="929" y="1375"/>
                  </a:lnTo>
                  <a:cubicBezTo>
                    <a:pt x="929" y="1494"/>
                    <a:pt x="834" y="1613"/>
                    <a:pt x="714" y="1684"/>
                  </a:cubicBezTo>
                  <a:cubicBezTo>
                    <a:pt x="692" y="1691"/>
                    <a:pt x="670" y="1694"/>
                    <a:pt x="647" y="1694"/>
                  </a:cubicBezTo>
                  <a:cubicBezTo>
                    <a:pt x="501" y="1694"/>
                    <a:pt x="357" y="1567"/>
                    <a:pt x="357" y="1422"/>
                  </a:cubicBezTo>
                  <a:lnTo>
                    <a:pt x="357" y="613"/>
                  </a:lnTo>
                  <a:cubicBezTo>
                    <a:pt x="357" y="456"/>
                    <a:pt x="486" y="332"/>
                    <a:pt x="624" y="332"/>
                  </a:cubicBezTo>
                  <a:close/>
                  <a:moveTo>
                    <a:pt x="639" y="1"/>
                  </a:moveTo>
                  <a:cubicBezTo>
                    <a:pt x="278" y="1"/>
                    <a:pt x="0" y="300"/>
                    <a:pt x="0" y="636"/>
                  </a:cubicBezTo>
                  <a:lnTo>
                    <a:pt x="0" y="1375"/>
                  </a:lnTo>
                  <a:cubicBezTo>
                    <a:pt x="0" y="1740"/>
                    <a:pt x="291" y="2028"/>
                    <a:pt x="663" y="2028"/>
                  </a:cubicBezTo>
                  <a:cubicBezTo>
                    <a:pt x="703" y="2028"/>
                    <a:pt x="744" y="2025"/>
                    <a:pt x="786" y="2018"/>
                  </a:cubicBezTo>
                  <a:cubicBezTo>
                    <a:pt x="1072" y="1922"/>
                    <a:pt x="1286" y="1660"/>
                    <a:pt x="1286" y="1351"/>
                  </a:cubicBezTo>
                  <a:lnTo>
                    <a:pt x="1286" y="636"/>
                  </a:lnTo>
                  <a:cubicBezTo>
                    <a:pt x="1286" y="351"/>
                    <a:pt x="1072" y="65"/>
                    <a:pt x="786" y="17"/>
                  </a:cubicBezTo>
                  <a:cubicBezTo>
                    <a:pt x="736" y="6"/>
                    <a:pt x="686" y="1"/>
                    <a:pt x="6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53"/>
            <p:cNvSpPr/>
            <p:nvPr/>
          </p:nvSpPr>
          <p:spPr>
            <a:xfrm>
              <a:off x="4436442" y="3713639"/>
              <a:ext cx="34824" cy="56827"/>
            </a:xfrm>
            <a:custGeom>
              <a:rect b="b" l="l" r="r" t="t"/>
              <a:pathLst>
                <a:path extrusionOk="0" h="1906" w="1168">
                  <a:moveTo>
                    <a:pt x="548" y="1"/>
                  </a:moveTo>
                  <a:cubicBezTo>
                    <a:pt x="286" y="1"/>
                    <a:pt x="72" y="167"/>
                    <a:pt x="24" y="429"/>
                  </a:cubicBezTo>
                  <a:cubicBezTo>
                    <a:pt x="1" y="525"/>
                    <a:pt x="48" y="620"/>
                    <a:pt x="120" y="644"/>
                  </a:cubicBezTo>
                  <a:cubicBezTo>
                    <a:pt x="140" y="648"/>
                    <a:pt x="159" y="650"/>
                    <a:pt x="177" y="650"/>
                  </a:cubicBezTo>
                  <a:cubicBezTo>
                    <a:pt x="262" y="650"/>
                    <a:pt x="318" y="603"/>
                    <a:pt x="358" y="525"/>
                  </a:cubicBezTo>
                  <a:cubicBezTo>
                    <a:pt x="382" y="429"/>
                    <a:pt x="477" y="358"/>
                    <a:pt x="548" y="358"/>
                  </a:cubicBezTo>
                  <a:cubicBezTo>
                    <a:pt x="667" y="358"/>
                    <a:pt x="763" y="429"/>
                    <a:pt x="763" y="548"/>
                  </a:cubicBezTo>
                  <a:lnTo>
                    <a:pt x="763" y="596"/>
                  </a:lnTo>
                  <a:cubicBezTo>
                    <a:pt x="739" y="644"/>
                    <a:pt x="715" y="739"/>
                    <a:pt x="644" y="858"/>
                  </a:cubicBezTo>
                  <a:cubicBezTo>
                    <a:pt x="405" y="1191"/>
                    <a:pt x="262" y="1382"/>
                    <a:pt x="191" y="1477"/>
                  </a:cubicBezTo>
                  <a:cubicBezTo>
                    <a:pt x="120" y="1596"/>
                    <a:pt x="48" y="1668"/>
                    <a:pt x="72" y="1739"/>
                  </a:cubicBezTo>
                  <a:cubicBezTo>
                    <a:pt x="120" y="1811"/>
                    <a:pt x="143" y="1834"/>
                    <a:pt x="191" y="1858"/>
                  </a:cubicBezTo>
                  <a:cubicBezTo>
                    <a:pt x="239" y="1858"/>
                    <a:pt x="262" y="1906"/>
                    <a:pt x="524" y="1906"/>
                  </a:cubicBezTo>
                  <a:lnTo>
                    <a:pt x="1001" y="1906"/>
                  </a:lnTo>
                  <a:cubicBezTo>
                    <a:pt x="1096" y="1906"/>
                    <a:pt x="1167" y="1834"/>
                    <a:pt x="1167" y="1739"/>
                  </a:cubicBezTo>
                  <a:cubicBezTo>
                    <a:pt x="1167" y="1620"/>
                    <a:pt x="1120" y="1549"/>
                    <a:pt x="1001" y="1549"/>
                  </a:cubicBezTo>
                  <a:lnTo>
                    <a:pt x="548" y="1549"/>
                  </a:lnTo>
                  <a:cubicBezTo>
                    <a:pt x="644" y="1429"/>
                    <a:pt x="763" y="1263"/>
                    <a:pt x="905" y="1072"/>
                  </a:cubicBezTo>
                  <a:cubicBezTo>
                    <a:pt x="977" y="906"/>
                    <a:pt x="1072" y="763"/>
                    <a:pt x="1096" y="644"/>
                  </a:cubicBezTo>
                  <a:cubicBezTo>
                    <a:pt x="1120" y="548"/>
                    <a:pt x="1096" y="429"/>
                    <a:pt x="1072" y="358"/>
                  </a:cubicBezTo>
                  <a:cubicBezTo>
                    <a:pt x="1025" y="286"/>
                    <a:pt x="1001" y="239"/>
                    <a:pt x="953" y="167"/>
                  </a:cubicBezTo>
                  <a:cubicBezTo>
                    <a:pt x="858" y="48"/>
                    <a:pt x="715"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53"/>
            <p:cNvSpPr/>
            <p:nvPr/>
          </p:nvSpPr>
          <p:spPr>
            <a:xfrm>
              <a:off x="4392435" y="3712238"/>
              <a:ext cx="36941" cy="56947"/>
            </a:xfrm>
            <a:custGeom>
              <a:rect b="b" l="l" r="r" t="t"/>
              <a:pathLst>
                <a:path extrusionOk="0" h="1910" w="1239">
                  <a:moveTo>
                    <a:pt x="595" y="357"/>
                  </a:moveTo>
                  <a:cubicBezTo>
                    <a:pt x="762" y="357"/>
                    <a:pt x="881" y="476"/>
                    <a:pt x="881" y="643"/>
                  </a:cubicBezTo>
                  <a:lnTo>
                    <a:pt x="881" y="1310"/>
                  </a:lnTo>
                  <a:cubicBezTo>
                    <a:pt x="881" y="1429"/>
                    <a:pt x="786" y="1548"/>
                    <a:pt x="643" y="1596"/>
                  </a:cubicBezTo>
                  <a:cubicBezTo>
                    <a:pt x="476" y="1596"/>
                    <a:pt x="357" y="1476"/>
                    <a:pt x="357" y="1310"/>
                  </a:cubicBezTo>
                  <a:lnTo>
                    <a:pt x="357" y="643"/>
                  </a:lnTo>
                  <a:cubicBezTo>
                    <a:pt x="357" y="524"/>
                    <a:pt x="453" y="405"/>
                    <a:pt x="595" y="357"/>
                  </a:cubicBezTo>
                  <a:close/>
                  <a:moveTo>
                    <a:pt x="643" y="0"/>
                  </a:moveTo>
                  <a:cubicBezTo>
                    <a:pt x="310" y="0"/>
                    <a:pt x="0" y="286"/>
                    <a:pt x="0" y="595"/>
                  </a:cubicBezTo>
                  <a:lnTo>
                    <a:pt x="0" y="1286"/>
                  </a:lnTo>
                  <a:cubicBezTo>
                    <a:pt x="0" y="1619"/>
                    <a:pt x="286" y="1881"/>
                    <a:pt x="595" y="1905"/>
                  </a:cubicBezTo>
                  <a:cubicBezTo>
                    <a:pt x="618" y="1908"/>
                    <a:pt x="641" y="1910"/>
                    <a:pt x="664" y="1910"/>
                  </a:cubicBezTo>
                  <a:cubicBezTo>
                    <a:pt x="970" y="1910"/>
                    <a:pt x="1238" y="1620"/>
                    <a:pt x="1238" y="1310"/>
                  </a:cubicBezTo>
                  <a:lnTo>
                    <a:pt x="1238" y="643"/>
                  </a:lnTo>
                  <a:cubicBezTo>
                    <a:pt x="1238" y="310"/>
                    <a:pt x="953" y="48"/>
                    <a:pt x="64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53"/>
            <p:cNvSpPr/>
            <p:nvPr/>
          </p:nvSpPr>
          <p:spPr>
            <a:xfrm>
              <a:off x="4437158" y="3821571"/>
              <a:ext cx="33393" cy="56112"/>
            </a:xfrm>
            <a:custGeom>
              <a:rect b="b" l="l" r="r" t="t"/>
              <a:pathLst>
                <a:path extrusionOk="0" h="1882" w="1120">
                  <a:moveTo>
                    <a:pt x="572" y="0"/>
                  </a:moveTo>
                  <a:cubicBezTo>
                    <a:pt x="286" y="0"/>
                    <a:pt x="48" y="191"/>
                    <a:pt x="24" y="453"/>
                  </a:cubicBezTo>
                  <a:cubicBezTo>
                    <a:pt x="0" y="548"/>
                    <a:pt x="48" y="620"/>
                    <a:pt x="167" y="667"/>
                  </a:cubicBezTo>
                  <a:cubicBezTo>
                    <a:pt x="179" y="670"/>
                    <a:pt x="192" y="672"/>
                    <a:pt x="204" y="672"/>
                  </a:cubicBezTo>
                  <a:cubicBezTo>
                    <a:pt x="286" y="672"/>
                    <a:pt x="361" y="604"/>
                    <a:pt x="381" y="501"/>
                  </a:cubicBezTo>
                  <a:cubicBezTo>
                    <a:pt x="405" y="429"/>
                    <a:pt x="500" y="334"/>
                    <a:pt x="596" y="334"/>
                  </a:cubicBezTo>
                  <a:cubicBezTo>
                    <a:pt x="715" y="334"/>
                    <a:pt x="810" y="429"/>
                    <a:pt x="810" y="548"/>
                  </a:cubicBezTo>
                  <a:cubicBezTo>
                    <a:pt x="810" y="667"/>
                    <a:pt x="715" y="739"/>
                    <a:pt x="596" y="739"/>
                  </a:cubicBezTo>
                  <a:cubicBezTo>
                    <a:pt x="500" y="739"/>
                    <a:pt x="405" y="834"/>
                    <a:pt x="405" y="929"/>
                  </a:cubicBezTo>
                  <a:cubicBezTo>
                    <a:pt x="405" y="1024"/>
                    <a:pt x="500" y="1096"/>
                    <a:pt x="596" y="1096"/>
                  </a:cubicBezTo>
                  <a:cubicBezTo>
                    <a:pt x="715" y="1096"/>
                    <a:pt x="810" y="1191"/>
                    <a:pt x="810" y="1310"/>
                  </a:cubicBezTo>
                  <a:cubicBezTo>
                    <a:pt x="810" y="1429"/>
                    <a:pt x="715" y="1525"/>
                    <a:pt x="596" y="1525"/>
                  </a:cubicBezTo>
                  <a:cubicBezTo>
                    <a:pt x="500" y="1525"/>
                    <a:pt x="405" y="1429"/>
                    <a:pt x="381" y="1334"/>
                  </a:cubicBezTo>
                  <a:lnTo>
                    <a:pt x="381" y="1310"/>
                  </a:lnTo>
                  <a:cubicBezTo>
                    <a:pt x="381" y="1215"/>
                    <a:pt x="286" y="1144"/>
                    <a:pt x="215" y="1144"/>
                  </a:cubicBezTo>
                  <a:cubicBezTo>
                    <a:pt x="119" y="1144"/>
                    <a:pt x="24" y="1215"/>
                    <a:pt x="24" y="1310"/>
                  </a:cubicBezTo>
                  <a:lnTo>
                    <a:pt x="24" y="1405"/>
                  </a:lnTo>
                  <a:cubicBezTo>
                    <a:pt x="48" y="1667"/>
                    <a:pt x="286" y="1882"/>
                    <a:pt x="572" y="1882"/>
                  </a:cubicBezTo>
                  <a:cubicBezTo>
                    <a:pt x="858" y="1882"/>
                    <a:pt x="1120" y="1644"/>
                    <a:pt x="1120" y="1310"/>
                  </a:cubicBezTo>
                  <a:cubicBezTo>
                    <a:pt x="1120" y="1167"/>
                    <a:pt x="1072" y="1048"/>
                    <a:pt x="977" y="929"/>
                  </a:cubicBezTo>
                  <a:cubicBezTo>
                    <a:pt x="1072" y="834"/>
                    <a:pt x="1120" y="691"/>
                    <a:pt x="1120" y="548"/>
                  </a:cubicBezTo>
                  <a:cubicBezTo>
                    <a:pt x="1120" y="239"/>
                    <a:pt x="858" y="0"/>
                    <a:pt x="5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53"/>
            <p:cNvSpPr/>
            <p:nvPr/>
          </p:nvSpPr>
          <p:spPr>
            <a:xfrm>
              <a:off x="4392435" y="3820855"/>
              <a:ext cx="36225" cy="56827"/>
            </a:xfrm>
            <a:custGeom>
              <a:rect b="b" l="l" r="r" t="t"/>
              <a:pathLst>
                <a:path extrusionOk="0" h="1906" w="1215">
                  <a:moveTo>
                    <a:pt x="595" y="334"/>
                  </a:moveTo>
                  <a:cubicBezTo>
                    <a:pt x="762" y="334"/>
                    <a:pt x="881" y="453"/>
                    <a:pt x="881" y="596"/>
                  </a:cubicBezTo>
                  <a:lnTo>
                    <a:pt x="881" y="1287"/>
                  </a:lnTo>
                  <a:cubicBezTo>
                    <a:pt x="881" y="1406"/>
                    <a:pt x="786" y="1501"/>
                    <a:pt x="643" y="1549"/>
                  </a:cubicBezTo>
                  <a:cubicBezTo>
                    <a:pt x="476" y="1549"/>
                    <a:pt x="357" y="1429"/>
                    <a:pt x="357" y="1287"/>
                  </a:cubicBezTo>
                  <a:lnTo>
                    <a:pt x="357" y="596"/>
                  </a:lnTo>
                  <a:cubicBezTo>
                    <a:pt x="357" y="477"/>
                    <a:pt x="453" y="358"/>
                    <a:pt x="595" y="334"/>
                  </a:cubicBezTo>
                  <a:close/>
                  <a:moveTo>
                    <a:pt x="619" y="1"/>
                  </a:moveTo>
                  <a:cubicBezTo>
                    <a:pt x="310" y="1"/>
                    <a:pt x="0" y="263"/>
                    <a:pt x="0" y="596"/>
                  </a:cubicBezTo>
                  <a:lnTo>
                    <a:pt x="0" y="1287"/>
                  </a:lnTo>
                  <a:cubicBezTo>
                    <a:pt x="0" y="1596"/>
                    <a:pt x="286" y="1882"/>
                    <a:pt x="595" y="1906"/>
                  </a:cubicBezTo>
                  <a:cubicBezTo>
                    <a:pt x="929" y="1906"/>
                    <a:pt x="1215" y="1644"/>
                    <a:pt x="1215" y="1310"/>
                  </a:cubicBezTo>
                  <a:lnTo>
                    <a:pt x="1215" y="620"/>
                  </a:lnTo>
                  <a:cubicBezTo>
                    <a:pt x="1215" y="286"/>
                    <a:pt x="953" y="24"/>
                    <a:pt x="61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53"/>
            <p:cNvSpPr/>
            <p:nvPr/>
          </p:nvSpPr>
          <p:spPr>
            <a:xfrm>
              <a:off x="4490408" y="3835048"/>
              <a:ext cx="196719" cy="10704"/>
            </a:xfrm>
            <a:custGeom>
              <a:rect b="b" l="l" r="r" t="t"/>
              <a:pathLst>
                <a:path extrusionOk="0" h="359" w="6598">
                  <a:moveTo>
                    <a:pt x="167" y="1"/>
                  </a:moveTo>
                  <a:cubicBezTo>
                    <a:pt x="96" y="1"/>
                    <a:pt x="0" y="49"/>
                    <a:pt x="0" y="144"/>
                  </a:cubicBezTo>
                  <a:cubicBezTo>
                    <a:pt x="0" y="263"/>
                    <a:pt x="96" y="358"/>
                    <a:pt x="167" y="358"/>
                  </a:cubicBezTo>
                  <a:lnTo>
                    <a:pt x="6430" y="358"/>
                  </a:lnTo>
                  <a:cubicBezTo>
                    <a:pt x="6526" y="358"/>
                    <a:pt x="6597" y="287"/>
                    <a:pt x="6597" y="215"/>
                  </a:cubicBezTo>
                  <a:cubicBezTo>
                    <a:pt x="6597" y="96"/>
                    <a:pt x="6549" y="1"/>
                    <a:pt x="6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53"/>
            <p:cNvSpPr/>
            <p:nvPr/>
          </p:nvSpPr>
          <p:spPr>
            <a:xfrm>
              <a:off x="4490408" y="3859914"/>
              <a:ext cx="143440" cy="10674"/>
            </a:xfrm>
            <a:custGeom>
              <a:rect b="b" l="l" r="r" t="t"/>
              <a:pathLst>
                <a:path extrusionOk="0" h="358" w="4811">
                  <a:moveTo>
                    <a:pt x="167" y="0"/>
                  </a:moveTo>
                  <a:cubicBezTo>
                    <a:pt x="96" y="0"/>
                    <a:pt x="0" y="48"/>
                    <a:pt x="0" y="143"/>
                  </a:cubicBezTo>
                  <a:cubicBezTo>
                    <a:pt x="0" y="262"/>
                    <a:pt x="96" y="358"/>
                    <a:pt x="167" y="358"/>
                  </a:cubicBezTo>
                  <a:lnTo>
                    <a:pt x="4644" y="358"/>
                  </a:lnTo>
                  <a:cubicBezTo>
                    <a:pt x="4740" y="358"/>
                    <a:pt x="4811" y="286"/>
                    <a:pt x="4811" y="215"/>
                  </a:cubicBezTo>
                  <a:cubicBezTo>
                    <a:pt x="4811" y="96"/>
                    <a:pt x="4763" y="0"/>
                    <a:pt x="4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53"/>
            <p:cNvSpPr/>
            <p:nvPr/>
          </p:nvSpPr>
          <p:spPr>
            <a:xfrm>
              <a:off x="4366853" y="3573060"/>
              <a:ext cx="348657" cy="354321"/>
            </a:xfrm>
            <a:custGeom>
              <a:rect b="b" l="l" r="r" t="t"/>
              <a:pathLst>
                <a:path extrusionOk="0" h="11884" w="11694">
                  <a:moveTo>
                    <a:pt x="11289" y="334"/>
                  </a:moveTo>
                  <a:lnTo>
                    <a:pt x="11336" y="3644"/>
                  </a:lnTo>
                  <a:lnTo>
                    <a:pt x="6550" y="3644"/>
                  </a:lnTo>
                  <a:cubicBezTo>
                    <a:pt x="6526" y="3644"/>
                    <a:pt x="6454" y="3668"/>
                    <a:pt x="6431" y="3692"/>
                  </a:cubicBezTo>
                  <a:lnTo>
                    <a:pt x="5835" y="4263"/>
                  </a:lnTo>
                  <a:lnTo>
                    <a:pt x="5240" y="3692"/>
                  </a:lnTo>
                  <a:cubicBezTo>
                    <a:pt x="5216" y="3668"/>
                    <a:pt x="5145" y="3644"/>
                    <a:pt x="5121" y="3644"/>
                  </a:cubicBezTo>
                  <a:lnTo>
                    <a:pt x="334" y="3644"/>
                  </a:lnTo>
                  <a:lnTo>
                    <a:pt x="334" y="334"/>
                  </a:lnTo>
                  <a:close/>
                  <a:moveTo>
                    <a:pt x="239" y="0"/>
                  </a:moveTo>
                  <a:cubicBezTo>
                    <a:pt x="144" y="0"/>
                    <a:pt x="72" y="96"/>
                    <a:pt x="72" y="191"/>
                  </a:cubicBezTo>
                  <a:lnTo>
                    <a:pt x="72" y="4620"/>
                  </a:lnTo>
                  <a:cubicBezTo>
                    <a:pt x="72" y="4644"/>
                    <a:pt x="96" y="4716"/>
                    <a:pt x="120" y="4716"/>
                  </a:cubicBezTo>
                  <a:cubicBezTo>
                    <a:pt x="159" y="4735"/>
                    <a:pt x="200" y="4744"/>
                    <a:pt x="239" y="4744"/>
                  </a:cubicBezTo>
                  <a:cubicBezTo>
                    <a:pt x="342" y="4744"/>
                    <a:pt x="429" y="4683"/>
                    <a:pt x="429" y="4597"/>
                  </a:cubicBezTo>
                  <a:lnTo>
                    <a:pt x="429" y="4001"/>
                  </a:lnTo>
                  <a:lnTo>
                    <a:pt x="5121" y="4001"/>
                  </a:lnTo>
                  <a:lnTo>
                    <a:pt x="5716" y="4549"/>
                  </a:lnTo>
                  <a:cubicBezTo>
                    <a:pt x="5788" y="4620"/>
                    <a:pt x="5835" y="4620"/>
                    <a:pt x="5907" y="4620"/>
                  </a:cubicBezTo>
                  <a:cubicBezTo>
                    <a:pt x="5954" y="4620"/>
                    <a:pt x="6026" y="4597"/>
                    <a:pt x="6073" y="4549"/>
                  </a:cubicBezTo>
                  <a:lnTo>
                    <a:pt x="6669" y="4001"/>
                  </a:lnTo>
                  <a:lnTo>
                    <a:pt x="11384" y="4001"/>
                  </a:lnTo>
                  <a:lnTo>
                    <a:pt x="11384" y="7264"/>
                  </a:lnTo>
                  <a:lnTo>
                    <a:pt x="6574" y="7264"/>
                  </a:lnTo>
                  <a:cubicBezTo>
                    <a:pt x="6526" y="7264"/>
                    <a:pt x="6502" y="7288"/>
                    <a:pt x="6454" y="7335"/>
                  </a:cubicBezTo>
                  <a:lnTo>
                    <a:pt x="5859" y="7883"/>
                  </a:lnTo>
                  <a:lnTo>
                    <a:pt x="5264" y="7335"/>
                  </a:lnTo>
                  <a:cubicBezTo>
                    <a:pt x="5240" y="7288"/>
                    <a:pt x="5192" y="7264"/>
                    <a:pt x="5145" y="7264"/>
                  </a:cubicBezTo>
                  <a:lnTo>
                    <a:pt x="358" y="7264"/>
                  </a:lnTo>
                  <a:lnTo>
                    <a:pt x="358" y="5430"/>
                  </a:lnTo>
                  <a:cubicBezTo>
                    <a:pt x="358" y="5335"/>
                    <a:pt x="286" y="5240"/>
                    <a:pt x="215" y="5240"/>
                  </a:cubicBezTo>
                  <a:cubicBezTo>
                    <a:pt x="96" y="5240"/>
                    <a:pt x="1" y="5311"/>
                    <a:pt x="1" y="5430"/>
                  </a:cubicBezTo>
                  <a:lnTo>
                    <a:pt x="1" y="10979"/>
                  </a:lnTo>
                  <a:cubicBezTo>
                    <a:pt x="1" y="11146"/>
                    <a:pt x="120" y="11265"/>
                    <a:pt x="263" y="11265"/>
                  </a:cubicBezTo>
                  <a:lnTo>
                    <a:pt x="5049" y="11265"/>
                  </a:lnTo>
                  <a:lnTo>
                    <a:pt x="5645" y="11812"/>
                  </a:lnTo>
                  <a:cubicBezTo>
                    <a:pt x="5716" y="11884"/>
                    <a:pt x="5788" y="11884"/>
                    <a:pt x="5835" y="11884"/>
                  </a:cubicBezTo>
                  <a:cubicBezTo>
                    <a:pt x="5883" y="11884"/>
                    <a:pt x="5954" y="11860"/>
                    <a:pt x="6002" y="11812"/>
                  </a:cubicBezTo>
                  <a:lnTo>
                    <a:pt x="6597" y="11265"/>
                  </a:lnTo>
                  <a:lnTo>
                    <a:pt x="7859" y="11265"/>
                  </a:lnTo>
                  <a:cubicBezTo>
                    <a:pt x="7955" y="11265"/>
                    <a:pt x="8026" y="11193"/>
                    <a:pt x="8026" y="11098"/>
                  </a:cubicBezTo>
                  <a:cubicBezTo>
                    <a:pt x="8026" y="10979"/>
                    <a:pt x="7979" y="10907"/>
                    <a:pt x="7859" y="10907"/>
                  </a:cubicBezTo>
                  <a:lnTo>
                    <a:pt x="6550" y="10907"/>
                  </a:lnTo>
                  <a:cubicBezTo>
                    <a:pt x="6526" y="10907"/>
                    <a:pt x="6454" y="10931"/>
                    <a:pt x="6431" y="10955"/>
                  </a:cubicBezTo>
                  <a:lnTo>
                    <a:pt x="5835" y="11527"/>
                  </a:lnTo>
                  <a:lnTo>
                    <a:pt x="5240" y="10955"/>
                  </a:lnTo>
                  <a:cubicBezTo>
                    <a:pt x="5216" y="10931"/>
                    <a:pt x="5145" y="10907"/>
                    <a:pt x="5121" y="10907"/>
                  </a:cubicBezTo>
                  <a:lnTo>
                    <a:pt x="334" y="10907"/>
                  </a:lnTo>
                  <a:lnTo>
                    <a:pt x="334" y="7597"/>
                  </a:lnTo>
                  <a:lnTo>
                    <a:pt x="5026" y="7597"/>
                  </a:lnTo>
                  <a:lnTo>
                    <a:pt x="5621" y="8145"/>
                  </a:lnTo>
                  <a:cubicBezTo>
                    <a:pt x="5692" y="8216"/>
                    <a:pt x="5740" y="8216"/>
                    <a:pt x="5811" y="8216"/>
                  </a:cubicBezTo>
                  <a:cubicBezTo>
                    <a:pt x="5859" y="8216"/>
                    <a:pt x="5931" y="8193"/>
                    <a:pt x="5978" y="8145"/>
                  </a:cubicBezTo>
                  <a:lnTo>
                    <a:pt x="6574" y="7597"/>
                  </a:lnTo>
                  <a:lnTo>
                    <a:pt x="11289" y="7597"/>
                  </a:lnTo>
                  <a:lnTo>
                    <a:pt x="11289" y="10907"/>
                  </a:lnTo>
                  <a:lnTo>
                    <a:pt x="8669" y="10907"/>
                  </a:lnTo>
                  <a:cubicBezTo>
                    <a:pt x="8574" y="10907"/>
                    <a:pt x="8479" y="10955"/>
                    <a:pt x="8479" y="11050"/>
                  </a:cubicBezTo>
                  <a:cubicBezTo>
                    <a:pt x="8479" y="11169"/>
                    <a:pt x="8550" y="11265"/>
                    <a:pt x="8669" y="11265"/>
                  </a:cubicBezTo>
                  <a:lnTo>
                    <a:pt x="11360" y="11265"/>
                  </a:lnTo>
                  <a:cubicBezTo>
                    <a:pt x="11527" y="11265"/>
                    <a:pt x="11646" y="11146"/>
                    <a:pt x="11646" y="10979"/>
                  </a:cubicBezTo>
                  <a:lnTo>
                    <a:pt x="11646" y="262"/>
                  </a:lnTo>
                  <a:cubicBezTo>
                    <a:pt x="11694" y="119"/>
                    <a:pt x="11575" y="0"/>
                    <a:pt x="1143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4" name="Google Shape;4194;p53"/>
          <p:cNvGrpSpPr/>
          <p:nvPr/>
        </p:nvGrpSpPr>
        <p:grpSpPr>
          <a:xfrm>
            <a:off x="3253852" y="3573060"/>
            <a:ext cx="354321" cy="355753"/>
            <a:chOff x="3672939" y="3573060"/>
            <a:chExt cx="354321" cy="355753"/>
          </a:xfrm>
        </p:grpSpPr>
        <p:sp>
          <p:nvSpPr>
            <p:cNvPr id="4195" name="Google Shape;4195;p53"/>
            <p:cNvSpPr/>
            <p:nvPr/>
          </p:nvSpPr>
          <p:spPr>
            <a:xfrm>
              <a:off x="3677888" y="3896825"/>
              <a:ext cx="343678" cy="24180"/>
            </a:xfrm>
            <a:custGeom>
              <a:rect b="b" l="l" r="r" t="t"/>
              <a:pathLst>
                <a:path extrusionOk="0" h="811" w="11527">
                  <a:moveTo>
                    <a:pt x="144" y="1"/>
                  </a:moveTo>
                  <a:cubicBezTo>
                    <a:pt x="72" y="1"/>
                    <a:pt x="1" y="72"/>
                    <a:pt x="1" y="120"/>
                  </a:cubicBezTo>
                  <a:lnTo>
                    <a:pt x="1" y="691"/>
                  </a:lnTo>
                  <a:cubicBezTo>
                    <a:pt x="1" y="739"/>
                    <a:pt x="72" y="810"/>
                    <a:pt x="144" y="810"/>
                  </a:cubicBezTo>
                  <a:lnTo>
                    <a:pt x="11408" y="810"/>
                  </a:lnTo>
                  <a:cubicBezTo>
                    <a:pt x="11479" y="810"/>
                    <a:pt x="11503" y="787"/>
                    <a:pt x="11527" y="691"/>
                  </a:cubicBezTo>
                  <a:lnTo>
                    <a:pt x="11527" y="120"/>
                  </a:lnTo>
                  <a:cubicBezTo>
                    <a:pt x="11527" y="72"/>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53"/>
            <p:cNvSpPr/>
            <p:nvPr/>
          </p:nvSpPr>
          <p:spPr>
            <a:xfrm>
              <a:off x="4003084" y="3896825"/>
              <a:ext cx="17800" cy="24180"/>
            </a:xfrm>
            <a:custGeom>
              <a:rect b="b" l="l" r="r" t="t"/>
              <a:pathLst>
                <a:path extrusionOk="0" h="811" w="597">
                  <a:moveTo>
                    <a:pt x="1" y="1"/>
                  </a:moveTo>
                  <a:cubicBezTo>
                    <a:pt x="72" y="1"/>
                    <a:pt x="120" y="72"/>
                    <a:pt x="120" y="120"/>
                  </a:cubicBezTo>
                  <a:lnTo>
                    <a:pt x="120" y="691"/>
                  </a:lnTo>
                  <a:cubicBezTo>
                    <a:pt x="120" y="739"/>
                    <a:pt x="72" y="810"/>
                    <a:pt x="1" y="810"/>
                  </a:cubicBezTo>
                  <a:lnTo>
                    <a:pt x="477" y="810"/>
                  </a:lnTo>
                  <a:cubicBezTo>
                    <a:pt x="549" y="810"/>
                    <a:pt x="596" y="763"/>
                    <a:pt x="596" y="691"/>
                  </a:cubicBezTo>
                  <a:lnTo>
                    <a:pt x="596" y="120"/>
                  </a:lnTo>
                  <a:cubicBezTo>
                    <a:pt x="596" y="72"/>
                    <a:pt x="572"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53"/>
            <p:cNvSpPr/>
            <p:nvPr/>
          </p:nvSpPr>
          <p:spPr>
            <a:xfrm>
              <a:off x="3943454" y="3681677"/>
              <a:ext cx="55396" cy="215175"/>
            </a:xfrm>
            <a:custGeom>
              <a:rect b="b" l="l" r="r" t="t"/>
              <a:pathLst>
                <a:path extrusionOk="0" h="7217" w="1858">
                  <a:moveTo>
                    <a:pt x="72" y="1"/>
                  </a:moveTo>
                  <a:cubicBezTo>
                    <a:pt x="24" y="1"/>
                    <a:pt x="0" y="25"/>
                    <a:pt x="0" y="49"/>
                  </a:cubicBezTo>
                  <a:lnTo>
                    <a:pt x="0" y="7217"/>
                  </a:lnTo>
                  <a:lnTo>
                    <a:pt x="1858" y="7217"/>
                  </a:lnTo>
                  <a:lnTo>
                    <a:pt x="1858" y="49"/>
                  </a:lnTo>
                  <a:cubicBezTo>
                    <a:pt x="1858" y="25"/>
                    <a:pt x="1810" y="1"/>
                    <a:pt x="1787"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53"/>
            <p:cNvSpPr/>
            <p:nvPr/>
          </p:nvSpPr>
          <p:spPr>
            <a:xfrm>
              <a:off x="3832689" y="3644050"/>
              <a:ext cx="55396" cy="252801"/>
            </a:xfrm>
            <a:custGeom>
              <a:rect b="b" l="l" r="r" t="t"/>
              <a:pathLst>
                <a:path extrusionOk="0" h="8479" w="1858">
                  <a:moveTo>
                    <a:pt x="0" y="1"/>
                  </a:moveTo>
                  <a:lnTo>
                    <a:pt x="0" y="8479"/>
                  </a:lnTo>
                  <a:lnTo>
                    <a:pt x="1858" y="8479"/>
                  </a:lnTo>
                  <a:lnTo>
                    <a:pt x="1858" y="72"/>
                  </a:lnTo>
                  <a:cubicBezTo>
                    <a:pt x="1858" y="25"/>
                    <a:pt x="1810" y="1"/>
                    <a:pt x="178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53"/>
            <p:cNvSpPr/>
            <p:nvPr/>
          </p:nvSpPr>
          <p:spPr>
            <a:xfrm>
              <a:off x="3871748" y="3644498"/>
              <a:ext cx="16339" cy="253785"/>
            </a:xfrm>
            <a:custGeom>
              <a:rect b="b" l="l" r="r" t="t"/>
              <a:pathLst>
                <a:path extrusionOk="0" h="8512" w="548">
                  <a:moveTo>
                    <a:pt x="498" y="1"/>
                  </a:moveTo>
                  <a:cubicBezTo>
                    <a:pt x="490" y="1"/>
                    <a:pt x="482" y="4"/>
                    <a:pt x="476" y="10"/>
                  </a:cubicBezTo>
                  <a:lnTo>
                    <a:pt x="0" y="10"/>
                  </a:lnTo>
                  <a:cubicBezTo>
                    <a:pt x="24" y="10"/>
                    <a:pt x="72" y="57"/>
                    <a:pt x="72" y="81"/>
                  </a:cubicBezTo>
                  <a:lnTo>
                    <a:pt x="72" y="8511"/>
                  </a:lnTo>
                  <a:lnTo>
                    <a:pt x="548" y="8511"/>
                  </a:lnTo>
                  <a:lnTo>
                    <a:pt x="548" y="81"/>
                  </a:lnTo>
                  <a:cubicBezTo>
                    <a:pt x="548" y="27"/>
                    <a:pt x="521" y="1"/>
                    <a:pt x="498"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53"/>
            <p:cNvSpPr/>
            <p:nvPr/>
          </p:nvSpPr>
          <p:spPr>
            <a:xfrm>
              <a:off x="3778008" y="3607139"/>
              <a:ext cx="54711" cy="289712"/>
            </a:xfrm>
            <a:custGeom>
              <a:rect b="b" l="l" r="r" t="t"/>
              <a:pathLst>
                <a:path extrusionOk="0" h="9717" w="1835">
                  <a:moveTo>
                    <a:pt x="48" y="0"/>
                  </a:moveTo>
                  <a:cubicBezTo>
                    <a:pt x="24" y="0"/>
                    <a:pt x="1" y="24"/>
                    <a:pt x="1" y="48"/>
                  </a:cubicBezTo>
                  <a:lnTo>
                    <a:pt x="1" y="9717"/>
                  </a:lnTo>
                  <a:lnTo>
                    <a:pt x="1834" y="9717"/>
                  </a:lnTo>
                  <a:lnTo>
                    <a:pt x="1834" y="48"/>
                  </a:lnTo>
                  <a:cubicBezTo>
                    <a:pt x="1834" y="24"/>
                    <a:pt x="1811" y="0"/>
                    <a:pt x="17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53"/>
            <p:cNvSpPr/>
            <p:nvPr/>
          </p:nvSpPr>
          <p:spPr>
            <a:xfrm>
              <a:off x="3817066" y="3607557"/>
              <a:ext cx="15653" cy="290726"/>
            </a:xfrm>
            <a:custGeom>
              <a:rect b="b" l="l" r="r" t="t"/>
              <a:pathLst>
                <a:path extrusionOk="0" h="9751" w="525">
                  <a:moveTo>
                    <a:pt x="495" y="1"/>
                  </a:moveTo>
                  <a:cubicBezTo>
                    <a:pt x="490" y="1"/>
                    <a:pt x="483" y="4"/>
                    <a:pt x="477" y="10"/>
                  </a:cubicBezTo>
                  <a:lnTo>
                    <a:pt x="0" y="10"/>
                  </a:lnTo>
                  <a:cubicBezTo>
                    <a:pt x="24" y="10"/>
                    <a:pt x="48" y="34"/>
                    <a:pt x="48" y="58"/>
                  </a:cubicBezTo>
                  <a:lnTo>
                    <a:pt x="48" y="9750"/>
                  </a:lnTo>
                  <a:lnTo>
                    <a:pt x="524" y="9750"/>
                  </a:lnTo>
                  <a:lnTo>
                    <a:pt x="524" y="58"/>
                  </a:lnTo>
                  <a:cubicBezTo>
                    <a:pt x="524" y="23"/>
                    <a:pt x="512" y="1"/>
                    <a:pt x="495"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53"/>
            <p:cNvSpPr/>
            <p:nvPr/>
          </p:nvSpPr>
          <p:spPr>
            <a:xfrm>
              <a:off x="3721926" y="3756961"/>
              <a:ext cx="54681" cy="139892"/>
            </a:xfrm>
            <a:custGeom>
              <a:rect b="b" l="l" r="r" t="t"/>
              <a:pathLst>
                <a:path extrusionOk="0" h="4692" w="1834">
                  <a:moveTo>
                    <a:pt x="48" y="0"/>
                  </a:moveTo>
                  <a:cubicBezTo>
                    <a:pt x="24" y="0"/>
                    <a:pt x="0" y="24"/>
                    <a:pt x="0" y="48"/>
                  </a:cubicBezTo>
                  <a:lnTo>
                    <a:pt x="0" y="4692"/>
                  </a:lnTo>
                  <a:lnTo>
                    <a:pt x="1834" y="4692"/>
                  </a:lnTo>
                  <a:lnTo>
                    <a:pt x="1834"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53"/>
            <p:cNvSpPr/>
            <p:nvPr/>
          </p:nvSpPr>
          <p:spPr>
            <a:xfrm>
              <a:off x="3763816" y="3756246"/>
              <a:ext cx="14222" cy="140608"/>
            </a:xfrm>
            <a:custGeom>
              <a:rect b="b" l="l" r="r" t="t"/>
              <a:pathLst>
                <a:path extrusionOk="0" h="4716" w="477">
                  <a:moveTo>
                    <a:pt x="0" y="0"/>
                  </a:moveTo>
                  <a:lnTo>
                    <a:pt x="0" y="4716"/>
                  </a:lnTo>
                  <a:lnTo>
                    <a:pt x="477" y="4716"/>
                  </a:lnTo>
                  <a:lnTo>
                    <a:pt x="477"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53"/>
            <p:cNvSpPr/>
            <p:nvPr/>
          </p:nvSpPr>
          <p:spPr>
            <a:xfrm>
              <a:off x="3888057" y="3830784"/>
              <a:ext cx="54711" cy="66070"/>
            </a:xfrm>
            <a:custGeom>
              <a:rect b="b" l="l" r="r" t="t"/>
              <a:pathLst>
                <a:path extrusionOk="0" h="2216" w="1835">
                  <a:moveTo>
                    <a:pt x="1" y="1"/>
                  </a:moveTo>
                  <a:lnTo>
                    <a:pt x="1" y="2216"/>
                  </a:lnTo>
                  <a:lnTo>
                    <a:pt x="1835" y="2216"/>
                  </a:lnTo>
                  <a:lnTo>
                    <a:pt x="183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53"/>
            <p:cNvSpPr/>
            <p:nvPr/>
          </p:nvSpPr>
          <p:spPr>
            <a:xfrm>
              <a:off x="3982512" y="3682125"/>
              <a:ext cx="16339" cy="216159"/>
            </a:xfrm>
            <a:custGeom>
              <a:rect b="b" l="l" r="r" t="t"/>
              <a:pathLst>
                <a:path extrusionOk="0" h="7250" w="548">
                  <a:moveTo>
                    <a:pt x="510" y="0"/>
                  </a:moveTo>
                  <a:cubicBezTo>
                    <a:pt x="500" y="0"/>
                    <a:pt x="489" y="3"/>
                    <a:pt x="477" y="10"/>
                  </a:cubicBezTo>
                  <a:lnTo>
                    <a:pt x="0" y="10"/>
                  </a:lnTo>
                  <a:cubicBezTo>
                    <a:pt x="48" y="10"/>
                    <a:pt x="72" y="34"/>
                    <a:pt x="72" y="57"/>
                  </a:cubicBezTo>
                  <a:lnTo>
                    <a:pt x="72" y="7249"/>
                  </a:lnTo>
                  <a:lnTo>
                    <a:pt x="548" y="7249"/>
                  </a:lnTo>
                  <a:lnTo>
                    <a:pt x="548" y="57"/>
                  </a:lnTo>
                  <a:cubicBezTo>
                    <a:pt x="548" y="23"/>
                    <a:pt x="535" y="0"/>
                    <a:pt x="51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53"/>
            <p:cNvSpPr/>
            <p:nvPr/>
          </p:nvSpPr>
          <p:spPr>
            <a:xfrm>
              <a:off x="3929261" y="3830784"/>
              <a:ext cx="14222" cy="66070"/>
            </a:xfrm>
            <a:custGeom>
              <a:rect b="b" l="l" r="r" t="t"/>
              <a:pathLst>
                <a:path extrusionOk="0" h="2216" w="477">
                  <a:moveTo>
                    <a:pt x="0" y="1"/>
                  </a:moveTo>
                  <a:lnTo>
                    <a:pt x="0" y="2216"/>
                  </a:lnTo>
                  <a:lnTo>
                    <a:pt x="476" y="2216"/>
                  </a:lnTo>
                  <a:lnTo>
                    <a:pt x="47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53"/>
            <p:cNvSpPr/>
            <p:nvPr/>
          </p:nvSpPr>
          <p:spPr>
            <a:xfrm>
              <a:off x="3672939" y="3573060"/>
              <a:ext cx="354321" cy="355753"/>
            </a:xfrm>
            <a:custGeom>
              <a:rect b="b" l="l" r="r" t="t"/>
              <a:pathLst>
                <a:path extrusionOk="0" h="11932" w="11884">
                  <a:moveTo>
                    <a:pt x="3310" y="6335"/>
                  </a:moveTo>
                  <a:lnTo>
                    <a:pt x="3310" y="10717"/>
                  </a:lnTo>
                  <a:lnTo>
                    <a:pt x="1786" y="10717"/>
                  </a:lnTo>
                  <a:lnTo>
                    <a:pt x="1786" y="6335"/>
                  </a:lnTo>
                  <a:close/>
                  <a:moveTo>
                    <a:pt x="5192" y="1310"/>
                  </a:moveTo>
                  <a:lnTo>
                    <a:pt x="5192" y="10717"/>
                  </a:lnTo>
                  <a:lnTo>
                    <a:pt x="3668" y="10717"/>
                  </a:lnTo>
                  <a:lnTo>
                    <a:pt x="3668" y="1310"/>
                  </a:lnTo>
                  <a:close/>
                  <a:moveTo>
                    <a:pt x="7025" y="2596"/>
                  </a:moveTo>
                  <a:lnTo>
                    <a:pt x="7025" y="10717"/>
                  </a:lnTo>
                  <a:lnTo>
                    <a:pt x="5501" y="10717"/>
                  </a:lnTo>
                  <a:lnTo>
                    <a:pt x="5501" y="2596"/>
                  </a:lnTo>
                  <a:close/>
                  <a:moveTo>
                    <a:pt x="8883" y="8836"/>
                  </a:moveTo>
                  <a:lnTo>
                    <a:pt x="8883" y="10717"/>
                  </a:lnTo>
                  <a:lnTo>
                    <a:pt x="7359" y="10717"/>
                  </a:lnTo>
                  <a:lnTo>
                    <a:pt x="7359" y="8836"/>
                  </a:lnTo>
                  <a:close/>
                  <a:moveTo>
                    <a:pt x="929" y="0"/>
                  </a:moveTo>
                  <a:cubicBezTo>
                    <a:pt x="810" y="0"/>
                    <a:pt x="715" y="72"/>
                    <a:pt x="715" y="191"/>
                  </a:cubicBezTo>
                  <a:lnTo>
                    <a:pt x="715" y="977"/>
                  </a:lnTo>
                  <a:lnTo>
                    <a:pt x="500" y="977"/>
                  </a:lnTo>
                  <a:cubicBezTo>
                    <a:pt x="429" y="977"/>
                    <a:pt x="334" y="1048"/>
                    <a:pt x="334" y="1143"/>
                  </a:cubicBezTo>
                  <a:cubicBezTo>
                    <a:pt x="334" y="1263"/>
                    <a:pt x="381" y="1334"/>
                    <a:pt x="500" y="1334"/>
                  </a:cubicBezTo>
                  <a:lnTo>
                    <a:pt x="715" y="1334"/>
                  </a:lnTo>
                  <a:lnTo>
                    <a:pt x="715" y="2239"/>
                  </a:lnTo>
                  <a:lnTo>
                    <a:pt x="500" y="2239"/>
                  </a:lnTo>
                  <a:cubicBezTo>
                    <a:pt x="429" y="2239"/>
                    <a:pt x="334" y="2287"/>
                    <a:pt x="334" y="2382"/>
                  </a:cubicBezTo>
                  <a:cubicBezTo>
                    <a:pt x="334" y="2501"/>
                    <a:pt x="381" y="2596"/>
                    <a:pt x="500" y="2596"/>
                  </a:cubicBezTo>
                  <a:lnTo>
                    <a:pt x="715" y="2596"/>
                  </a:lnTo>
                  <a:lnTo>
                    <a:pt x="715" y="3477"/>
                  </a:lnTo>
                  <a:lnTo>
                    <a:pt x="500" y="3477"/>
                  </a:lnTo>
                  <a:cubicBezTo>
                    <a:pt x="429" y="3477"/>
                    <a:pt x="334" y="3549"/>
                    <a:pt x="334" y="3644"/>
                  </a:cubicBezTo>
                  <a:cubicBezTo>
                    <a:pt x="334" y="3763"/>
                    <a:pt x="381" y="3834"/>
                    <a:pt x="500" y="3834"/>
                  </a:cubicBezTo>
                  <a:lnTo>
                    <a:pt x="715" y="3834"/>
                  </a:lnTo>
                  <a:lnTo>
                    <a:pt x="715" y="4739"/>
                  </a:lnTo>
                  <a:lnTo>
                    <a:pt x="500" y="4739"/>
                  </a:lnTo>
                  <a:cubicBezTo>
                    <a:pt x="429" y="4739"/>
                    <a:pt x="334" y="4787"/>
                    <a:pt x="334" y="4882"/>
                  </a:cubicBezTo>
                  <a:cubicBezTo>
                    <a:pt x="334" y="5001"/>
                    <a:pt x="381" y="5097"/>
                    <a:pt x="500" y="5097"/>
                  </a:cubicBezTo>
                  <a:lnTo>
                    <a:pt x="715" y="5097"/>
                  </a:lnTo>
                  <a:lnTo>
                    <a:pt x="715" y="5978"/>
                  </a:lnTo>
                  <a:lnTo>
                    <a:pt x="500" y="5978"/>
                  </a:lnTo>
                  <a:cubicBezTo>
                    <a:pt x="429" y="5978"/>
                    <a:pt x="334" y="6049"/>
                    <a:pt x="334" y="6144"/>
                  </a:cubicBezTo>
                  <a:cubicBezTo>
                    <a:pt x="334" y="6264"/>
                    <a:pt x="381" y="6335"/>
                    <a:pt x="500" y="6335"/>
                  </a:cubicBezTo>
                  <a:lnTo>
                    <a:pt x="715" y="6335"/>
                  </a:lnTo>
                  <a:lnTo>
                    <a:pt x="715" y="7240"/>
                  </a:lnTo>
                  <a:lnTo>
                    <a:pt x="500" y="7240"/>
                  </a:lnTo>
                  <a:cubicBezTo>
                    <a:pt x="429" y="7240"/>
                    <a:pt x="334" y="7288"/>
                    <a:pt x="334" y="7383"/>
                  </a:cubicBezTo>
                  <a:cubicBezTo>
                    <a:pt x="334" y="7502"/>
                    <a:pt x="381" y="7597"/>
                    <a:pt x="500" y="7597"/>
                  </a:cubicBezTo>
                  <a:lnTo>
                    <a:pt x="715" y="7597"/>
                  </a:lnTo>
                  <a:lnTo>
                    <a:pt x="715" y="8478"/>
                  </a:lnTo>
                  <a:lnTo>
                    <a:pt x="500" y="8478"/>
                  </a:lnTo>
                  <a:cubicBezTo>
                    <a:pt x="429" y="8478"/>
                    <a:pt x="334" y="8550"/>
                    <a:pt x="334" y="8645"/>
                  </a:cubicBezTo>
                  <a:cubicBezTo>
                    <a:pt x="334" y="8764"/>
                    <a:pt x="381" y="8836"/>
                    <a:pt x="500" y="8836"/>
                  </a:cubicBezTo>
                  <a:lnTo>
                    <a:pt x="715" y="8836"/>
                  </a:lnTo>
                  <a:lnTo>
                    <a:pt x="715" y="9740"/>
                  </a:lnTo>
                  <a:lnTo>
                    <a:pt x="500" y="9740"/>
                  </a:lnTo>
                  <a:cubicBezTo>
                    <a:pt x="429" y="9740"/>
                    <a:pt x="334" y="9788"/>
                    <a:pt x="334" y="9883"/>
                  </a:cubicBezTo>
                  <a:cubicBezTo>
                    <a:pt x="334" y="10002"/>
                    <a:pt x="381" y="10098"/>
                    <a:pt x="500" y="10098"/>
                  </a:cubicBezTo>
                  <a:lnTo>
                    <a:pt x="715" y="10098"/>
                  </a:lnTo>
                  <a:lnTo>
                    <a:pt x="715" y="10717"/>
                  </a:lnTo>
                  <a:lnTo>
                    <a:pt x="310" y="10717"/>
                  </a:lnTo>
                  <a:cubicBezTo>
                    <a:pt x="143" y="10717"/>
                    <a:pt x="0" y="10836"/>
                    <a:pt x="0" y="11026"/>
                  </a:cubicBezTo>
                  <a:lnTo>
                    <a:pt x="0" y="11741"/>
                  </a:lnTo>
                  <a:cubicBezTo>
                    <a:pt x="0" y="11812"/>
                    <a:pt x="95" y="11908"/>
                    <a:pt x="191" y="11908"/>
                  </a:cubicBezTo>
                  <a:lnTo>
                    <a:pt x="2691" y="11908"/>
                  </a:lnTo>
                  <a:cubicBezTo>
                    <a:pt x="2715" y="11908"/>
                    <a:pt x="2739" y="11908"/>
                    <a:pt x="2763" y="11884"/>
                  </a:cubicBezTo>
                  <a:cubicBezTo>
                    <a:pt x="2882" y="11741"/>
                    <a:pt x="2810" y="11574"/>
                    <a:pt x="2644" y="11574"/>
                  </a:cubicBezTo>
                  <a:lnTo>
                    <a:pt x="357" y="11574"/>
                  </a:lnTo>
                  <a:lnTo>
                    <a:pt x="357" y="11098"/>
                  </a:lnTo>
                  <a:lnTo>
                    <a:pt x="11526" y="11098"/>
                  </a:lnTo>
                  <a:lnTo>
                    <a:pt x="11526" y="11574"/>
                  </a:lnTo>
                  <a:lnTo>
                    <a:pt x="3453" y="11574"/>
                  </a:lnTo>
                  <a:cubicBezTo>
                    <a:pt x="3358" y="11574"/>
                    <a:pt x="3287" y="11646"/>
                    <a:pt x="3287" y="11741"/>
                  </a:cubicBezTo>
                  <a:cubicBezTo>
                    <a:pt x="3287" y="11860"/>
                    <a:pt x="3334" y="11931"/>
                    <a:pt x="3453" y="11931"/>
                  </a:cubicBezTo>
                  <a:lnTo>
                    <a:pt x="11574" y="11931"/>
                  </a:lnTo>
                  <a:cubicBezTo>
                    <a:pt x="11741" y="11931"/>
                    <a:pt x="11884" y="11812"/>
                    <a:pt x="11884" y="11646"/>
                  </a:cubicBezTo>
                  <a:lnTo>
                    <a:pt x="11884" y="11074"/>
                  </a:lnTo>
                  <a:cubicBezTo>
                    <a:pt x="11884" y="10836"/>
                    <a:pt x="11741" y="10717"/>
                    <a:pt x="11574" y="10717"/>
                  </a:cubicBezTo>
                  <a:lnTo>
                    <a:pt x="11098" y="10717"/>
                  </a:lnTo>
                  <a:lnTo>
                    <a:pt x="11098" y="3715"/>
                  </a:lnTo>
                  <a:cubicBezTo>
                    <a:pt x="11098" y="3573"/>
                    <a:pt x="10979" y="3477"/>
                    <a:pt x="10860" y="3477"/>
                  </a:cubicBezTo>
                  <a:lnTo>
                    <a:pt x="9073" y="3477"/>
                  </a:lnTo>
                  <a:cubicBezTo>
                    <a:pt x="9002" y="3477"/>
                    <a:pt x="8907" y="3573"/>
                    <a:pt x="8907" y="3668"/>
                  </a:cubicBezTo>
                  <a:lnTo>
                    <a:pt x="8907" y="4954"/>
                  </a:lnTo>
                  <a:cubicBezTo>
                    <a:pt x="8907" y="4978"/>
                    <a:pt x="8931" y="5025"/>
                    <a:pt x="8954" y="5073"/>
                  </a:cubicBezTo>
                  <a:cubicBezTo>
                    <a:pt x="8998" y="5092"/>
                    <a:pt x="9040" y="5100"/>
                    <a:pt x="9078" y="5100"/>
                  </a:cubicBezTo>
                  <a:cubicBezTo>
                    <a:pt x="9186" y="5100"/>
                    <a:pt x="9264" y="5029"/>
                    <a:pt x="9264" y="4906"/>
                  </a:cubicBezTo>
                  <a:lnTo>
                    <a:pt x="9264" y="3811"/>
                  </a:lnTo>
                  <a:lnTo>
                    <a:pt x="10788" y="3811"/>
                  </a:lnTo>
                  <a:lnTo>
                    <a:pt x="10788" y="10693"/>
                  </a:lnTo>
                  <a:lnTo>
                    <a:pt x="9264" y="10693"/>
                  </a:lnTo>
                  <a:lnTo>
                    <a:pt x="9264" y="5740"/>
                  </a:lnTo>
                  <a:cubicBezTo>
                    <a:pt x="9264" y="5668"/>
                    <a:pt x="9193" y="5573"/>
                    <a:pt x="9121" y="5573"/>
                  </a:cubicBezTo>
                  <a:cubicBezTo>
                    <a:pt x="9002" y="5573"/>
                    <a:pt x="8907" y="5621"/>
                    <a:pt x="8907" y="5740"/>
                  </a:cubicBezTo>
                  <a:lnTo>
                    <a:pt x="8907" y="8478"/>
                  </a:lnTo>
                  <a:lnTo>
                    <a:pt x="7383" y="8478"/>
                  </a:lnTo>
                  <a:lnTo>
                    <a:pt x="7383" y="2477"/>
                  </a:lnTo>
                  <a:cubicBezTo>
                    <a:pt x="7383" y="2334"/>
                    <a:pt x="7264" y="2239"/>
                    <a:pt x="7144" y="2239"/>
                  </a:cubicBezTo>
                  <a:lnTo>
                    <a:pt x="5549" y="2239"/>
                  </a:lnTo>
                  <a:lnTo>
                    <a:pt x="5549" y="1215"/>
                  </a:lnTo>
                  <a:cubicBezTo>
                    <a:pt x="5549" y="1072"/>
                    <a:pt x="5430" y="977"/>
                    <a:pt x="5311" y="977"/>
                  </a:cubicBezTo>
                  <a:lnTo>
                    <a:pt x="3572" y="977"/>
                  </a:lnTo>
                  <a:cubicBezTo>
                    <a:pt x="3429" y="977"/>
                    <a:pt x="3334" y="1096"/>
                    <a:pt x="3334" y="1215"/>
                  </a:cubicBezTo>
                  <a:lnTo>
                    <a:pt x="3334" y="5978"/>
                  </a:lnTo>
                  <a:lnTo>
                    <a:pt x="1739" y="5978"/>
                  </a:lnTo>
                  <a:cubicBezTo>
                    <a:pt x="1572" y="5978"/>
                    <a:pt x="1500" y="6097"/>
                    <a:pt x="1500" y="6216"/>
                  </a:cubicBezTo>
                  <a:lnTo>
                    <a:pt x="1500" y="10717"/>
                  </a:lnTo>
                  <a:lnTo>
                    <a:pt x="1072" y="10717"/>
                  </a:lnTo>
                  <a:lnTo>
                    <a:pt x="1072" y="191"/>
                  </a:lnTo>
                  <a:cubicBezTo>
                    <a:pt x="1072" y="96"/>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8" name="Google Shape;4208;p53"/>
          <p:cNvGrpSpPr/>
          <p:nvPr/>
        </p:nvGrpSpPr>
        <p:grpSpPr>
          <a:xfrm>
            <a:off x="2548317" y="3573030"/>
            <a:ext cx="352922" cy="352952"/>
            <a:chOff x="3043605" y="3573030"/>
            <a:chExt cx="352922" cy="352952"/>
          </a:xfrm>
        </p:grpSpPr>
        <p:sp>
          <p:nvSpPr>
            <p:cNvPr id="4209" name="Google Shape;4209;p53"/>
            <p:cNvSpPr/>
            <p:nvPr/>
          </p:nvSpPr>
          <p:spPr>
            <a:xfrm>
              <a:off x="3070588" y="3600759"/>
              <a:ext cx="137775" cy="136344"/>
            </a:xfrm>
            <a:custGeom>
              <a:rect b="b" l="l" r="r" t="t"/>
              <a:pathLst>
                <a:path extrusionOk="0" h="4573" w="4621">
                  <a:moveTo>
                    <a:pt x="2287" y="0"/>
                  </a:moveTo>
                  <a:cubicBezTo>
                    <a:pt x="1072" y="24"/>
                    <a:pt x="48" y="1000"/>
                    <a:pt x="24" y="2263"/>
                  </a:cubicBezTo>
                  <a:cubicBezTo>
                    <a:pt x="1" y="3525"/>
                    <a:pt x="1048" y="4573"/>
                    <a:pt x="2311" y="4573"/>
                  </a:cubicBezTo>
                  <a:lnTo>
                    <a:pt x="4525" y="4573"/>
                  </a:lnTo>
                  <a:cubicBezTo>
                    <a:pt x="4549" y="4573"/>
                    <a:pt x="4573" y="4549"/>
                    <a:pt x="4573" y="4525"/>
                  </a:cubicBezTo>
                  <a:lnTo>
                    <a:pt x="4621" y="2286"/>
                  </a:lnTo>
                  <a:cubicBezTo>
                    <a:pt x="4621" y="1000"/>
                    <a:pt x="3573" y="0"/>
                    <a:pt x="22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53"/>
            <p:cNvSpPr/>
            <p:nvPr/>
          </p:nvSpPr>
          <p:spPr>
            <a:xfrm>
              <a:off x="3114625" y="3599327"/>
              <a:ext cx="93738" cy="137060"/>
            </a:xfrm>
            <a:custGeom>
              <a:rect b="b" l="l" r="r" t="t"/>
              <a:pathLst>
                <a:path extrusionOk="0" h="4597" w="3144">
                  <a:moveTo>
                    <a:pt x="857" y="1"/>
                  </a:moveTo>
                  <a:cubicBezTo>
                    <a:pt x="548" y="1"/>
                    <a:pt x="262" y="72"/>
                    <a:pt x="0" y="191"/>
                  </a:cubicBezTo>
                  <a:cubicBezTo>
                    <a:pt x="119" y="167"/>
                    <a:pt x="238" y="167"/>
                    <a:pt x="357" y="167"/>
                  </a:cubicBezTo>
                  <a:cubicBezTo>
                    <a:pt x="1643" y="167"/>
                    <a:pt x="2643" y="1167"/>
                    <a:pt x="2643" y="2453"/>
                  </a:cubicBezTo>
                  <a:lnTo>
                    <a:pt x="2643" y="4597"/>
                  </a:lnTo>
                  <a:lnTo>
                    <a:pt x="3072" y="4597"/>
                  </a:lnTo>
                  <a:cubicBezTo>
                    <a:pt x="3096" y="4597"/>
                    <a:pt x="3144" y="4573"/>
                    <a:pt x="3144" y="4549"/>
                  </a:cubicBezTo>
                  <a:lnTo>
                    <a:pt x="3144" y="2334"/>
                  </a:lnTo>
                  <a:cubicBezTo>
                    <a:pt x="3144" y="1048"/>
                    <a:pt x="2096" y="48"/>
                    <a:pt x="857"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53"/>
            <p:cNvSpPr/>
            <p:nvPr/>
          </p:nvSpPr>
          <p:spPr>
            <a:xfrm>
              <a:off x="3233886" y="3764057"/>
              <a:ext cx="137775" cy="136404"/>
            </a:xfrm>
            <a:custGeom>
              <a:rect b="b" l="l" r="r" t="t"/>
              <a:pathLst>
                <a:path extrusionOk="0" h="4575" w="4621">
                  <a:moveTo>
                    <a:pt x="2287" y="0"/>
                  </a:moveTo>
                  <a:lnTo>
                    <a:pt x="49" y="24"/>
                  </a:lnTo>
                  <a:cubicBezTo>
                    <a:pt x="25" y="24"/>
                    <a:pt x="1" y="48"/>
                    <a:pt x="1" y="96"/>
                  </a:cubicBezTo>
                  <a:lnTo>
                    <a:pt x="1" y="2287"/>
                  </a:lnTo>
                  <a:cubicBezTo>
                    <a:pt x="1" y="3544"/>
                    <a:pt x="1003" y="4574"/>
                    <a:pt x="2228" y="4574"/>
                  </a:cubicBezTo>
                  <a:cubicBezTo>
                    <a:pt x="2256" y="4574"/>
                    <a:pt x="2283" y="4574"/>
                    <a:pt x="2311" y="4573"/>
                  </a:cubicBezTo>
                  <a:cubicBezTo>
                    <a:pt x="3573" y="4549"/>
                    <a:pt x="4549" y="3549"/>
                    <a:pt x="4573" y="2310"/>
                  </a:cubicBezTo>
                  <a:cubicBezTo>
                    <a:pt x="4621" y="1048"/>
                    <a:pt x="3573" y="0"/>
                    <a:pt x="2287"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53"/>
            <p:cNvSpPr/>
            <p:nvPr/>
          </p:nvSpPr>
          <p:spPr>
            <a:xfrm>
              <a:off x="3259468" y="3769036"/>
              <a:ext cx="110077" cy="130649"/>
            </a:xfrm>
            <a:custGeom>
              <a:rect b="b" l="l" r="r" t="t"/>
              <a:pathLst>
                <a:path extrusionOk="0" h="4382" w="3692">
                  <a:moveTo>
                    <a:pt x="2382" y="0"/>
                  </a:moveTo>
                  <a:lnTo>
                    <a:pt x="2382" y="0"/>
                  </a:lnTo>
                  <a:cubicBezTo>
                    <a:pt x="2953" y="453"/>
                    <a:pt x="3287" y="1119"/>
                    <a:pt x="3287" y="1858"/>
                  </a:cubicBezTo>
                  <a:cubicBezTo>
                    <a:pt x="3239" y="3096"/>
                    <a:pt x="2239" y="4096"/>
                    <a:pt x="1024" y="4120"/>
                  </a:cubicBezTo>
                  <a:cubicBezTo>
                    <a:pt x="987" y="4122"/>
                    <a:pt x="951" y="4124"/>
                    <a:pt x="914" y="4124"/>
                  </a:cubicBezTo>
                  <a:cubicBezTo>
                    <a:pt x="594" y="4124"/>
                    <a:pt x="278" y="4034"/>
                    <a:pt x="0" y="3906"/>
                  </a:cubicBezTo>
                  <a:lnTo>
                    <a:pt x="0" y="3906"/>
                  </a:lnTo>
                  <a:cubicBezTo>
                    <a:pt x="381" y="4215"/>
                    <a:pt x="905" y="4382"/>
                    <a:pt x="1429" y="4382"/>
                  </a:cubicBezTo>
                  <a:cubicBezTo>
                    <a:pt x="2667" y="4358"/>
                    <a:pt x="3668" y="3334"/>
                    <a:pt x="3691" y="2120"/>
                  </a:cubicBezTo>
                  <a:cubicBezTo>
                    <a:pt x="3691" y="1191"/>
                    <a:pt x="3168" y="405"/>
                    <a:pt x="238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53"/>
            <p:cNvSpPr/>
            <p:nvPr/>
          </p:nvSpPr>
          <p:spPr>
            <a:xfrm>
              <a:off x="3233886" y="3579441"/>
              <a:ext cx="159808" cy="159093"/>
            </a:xfrm>
            <a:custGeom>
              <a:rect b="b" l="l" r="r" t="t"/>
              <a:pathLst>
                <a:path extrusionOk="0" h="5336" w="5360">
                  <a:moveTo>
                    <a:pt x="2672" y="0"/>
                  </a:moveTo>
                  <a:cubicBezTo>
                    <a:pt x="1192" y="0"/>
                    <a:pt x="1" y="1182"/>
                    <a:pt x="1" y="2644"/>
                  </a:cubicBezTo>
                  <a:lnTo>
                    <a:pt x="25" y="5264"/>
                  </a:lnTo>
                  <a:cubicBezTo>
                    <a:pt x="25" y="5288"/>
                    <a:pt x="49" y="5335"/>
                    <a:pt x="72" y="5335"/>
                  </a:cubicBezTo>
                  <a:lnTo>
                    <a:pt x="2668" y="5335"/>
                  </a:lnTo>
                  <a:cubicBezTo>
                    <a:pt x="4121" y="5335"/>
                    <a:pt x="5359" y="4097"/>
                    <a:pt x="5312" y="2620"/>
                  </a:cubicBezTo>
                  <a:cubicBezTo>
                    <a:pt x="5288" y="1191"/>
                    <a:pt x="4121" y="25"/>
                    <a:pt x="2716" y="1"/>
                  </a:cubicBezTo>
                  <a:cubicBezTo>
                    <a:pt x="2701" y="0"/>
                    <a:pt x="2686" y="0"/>
                    <a:pt x="267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53"/>
            <p:cNvSpPr/>
            <p:nvPr/>
          </p:nvSpPr>
          <p:spPr>
            <a:xfrm>
              <a:off x="3233886" y="3597896"/>
              <a:ext cx="158377" cy="139206"/>
            </a:xfrm>
            <a:custGeom>
              <a:rect b="b" l="l" r="r" t="t"/>
              <a:pathLst>
                <a:path extrusionOk="0" h="4669" w="5312">
                  <a:moveTo>
                    <a:pt x="4430" y="1"/>
                  </a:moveTo>
                  <a:cubicBezTo>
                    <a:pt x="4716" y="453"/>
                    <a:pt x="4931" y="977"/>
                    <a:pt x="4931" y="1549"/>
                  </a:cubicBezTo>
                  <a:cubicBezTo>
                    <a:pt x="4954" y="3049"/>
                    <a:pt x="3764" y="4264"/>
                    <a:pt x="2287" y="4264"/>
                  </a:cubicBezTo>
                  <a:lnTo>
                    <a:pt x="1" y="4264"/>
                  </a:lnTo>
                  <a:lnTo>
                    <a:pt x="1" y="4597"/>
                  </a:lnTo>
                  <a:cubicBezTo>
                    <a:pt x="1" y="4645"/>
                    <a:pt x="25" y="4669"/>
                    <a:pt x="49" y="4669"/>
                  </a:cubicBezTo>
                  <a:lnTo>
                    <a:pt x="2644" y="4669"/>
                  </a:lnTo>
                  <a:cubicBezTo>
                    <a:pt x="4097" y="4669"/>
                    <a:pt x="5312" y="3454"/>
                    <a:pt x="5312" y="1930"/>
                  </a:cubicBezTo>
                  <a:cubicBezTo>
                    <a:pt x="5312" y="1168"/>
                    <a:pt x="4954" y="477"/>
                    <a:pt x="443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53"/>
            <p:cNvSpPr/>
            <p:nvPr/>
          </p:nvSpPr>
          <p:spPr>
            <a:xfrm>
              <a:off x="3048584" y="3763342"/>
              <a:ext cx="159779" cy="158407"/>
            </a:xfrm>
            <a:custGeom>
              <a:rect b="b" l="l" r="r" t="t"/>
              <a:pathLst>
                <a:path extrusionOk="0" h="5313" w="5359">
                  <a:moveTo>
                    <a:pt x="2668" y="1"/>
                  </a:moveTo>
                  <a:cubicBezTo>
                    <a:pt x="1215" y="1"/>
                    <a:pt x="0" y="1215"/>
                    <a:pt x="24" y="2692"/>
                  </a:cubicBezTo>
                  <a:cubicBezTo>
                    <a:pt x="48" y="4121"/>
                    <a:pt x="1215" y="5287"/>
                    <a:pt x="2644" y="5311"/>
                  </a:cubicBezTo>
                  <a:cubicBezTo>
                    <a:pt x="2672" y="5312"/>
                    <a:pt x="2701" y="5313"/>
                    <a:pt x="2729" y="5313"/>
                  </a:cubicBezTo>
                  <a:cubicBezTo>
                    <a:pt x="4168" y="5313"/>
                    <a:pt x="5359" y="4139"/>
                    <a:pt x="5359" y="2668"/>
                  </a:cubicBezTo>
                  <a:lnTo>
                    <a:pt x="5311" y="2668"/>
                  </a:lnTo>
                  <a:lnTo>
                    <a:pt x="5311" y="48"/>
                  </a:lnTo>
                  <a:cubicBezTo>
                    <a:pt x="5311" y="24"/>
                    <a:pt x="5287" y="1"/>
                    <a:pt x="5263"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53"/>
            <p:cNvSpPr/>
            <p:nvPr/>
          </p:nvSpPr>
          <p:spPr>
            <a:xfrm>
              <a:off x="3099688" y="3763342"/>
              <a:ext cx="108676" cy="158407"/>
            </a:xfrm>
            <a:custGeom>
              <a:rect b="b" l="l" r="r" t="t"/>
              <a:pathLst>
                <a:path extrusionOk="0" h="5313" w="3645">
                  <a:moveTo>
                    <a:pt x="3121" y="1"/>
                  </a:moveTo>
                  <a:lnTo>
                    <a:pt x="3121" y="2525"/>
                  </a:lnTo>
                  <a:cubicBezTo>
                    <a:pt x="3121" y="3964"/>
                    <a:pt x="1929" y="5169"/>
                    <a:pt x="472" y="5169"/>
                  </a:cubicBezTo>
                  <a:cubicBezTo>
                    <a:pt x="458" y="5169"/>
                    <a:pt x="444" y="5169"/>
                    <a:pt x="430" y="5168"/>
                  </a:cubicBezTo>
                  <a:cubicBezTo>
                    <a:pt x="263" y="5168"/>
                    <a:pt x="144" y="5168"/>
                    <a:pt x="1" y="5145"/>
                  </a:cubicBezTo>
                  <a:lnTo>
                    <a:pt x="1" y="5145"/>
                  </a:lnTo>
                  <a:cubicBezTo>
                    <a:pt x="311" y="5264"/>
                    <a:pt x="596" y="5311"/>
                    <a:pt x="930" y="5311"/>
                  </a:cubicBezTo>
                  <a:cubicBezTo>
                    <a:pt x="958" y="5312"/>
                    <a:pt x="987" y="5313"/>
                    <a:pt x="1015" y="5313"/>
                  </a:cubicBezTo>
                  <a:cubicBezTo>
                    <a:pt x="2454" y="5313"/>
                    <a:pt x="3645" y="4139"/>
                    <a:pt x="3645" y="2668"/>
                  </a:cubicBezTo>
                  <a:lnTo>
                    <a:pt x="3645" y="72"/>
                  </a:lnTo>
                  <a:cubicBezTo>
                    <a:pt x="3645" y="24"/>
                    <a:pt x="3597" y="1"/>
                    <a:pt x="3549"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53"/>
            <p:cNvSpPr/>
            <p:nvPr/>
          </p:nvSpPr>
          <p:spPr>
            <a:xfrm>
              <a:off x="3067040" y="3595064"/>
              <a:ext cx="147018" cy="147018"/>
            </a:xfrm>
            <a:custGeom>
              <a:rect b="b" l="l" r="r" t="t"/>
              <a:pathLst>
                <a:path extrusionOk="0" h="4931" w="4931">
                  <a:moveTo>
                    <a:pt x="2406" y="1"/>
                  </a:moveTo>
                  <a:cubicBezTo>
                    <a:pt x="1763" y="1"/>
                    <a:pt x="1167" y="286"/>
                    <a:pt x="715" y="715"/>
                  </a:cubicBezTo>
                  <a:cubicBezTo>
                    <a:pt x="262" y="1168"/>
                    <a:pt x="1" y="1787"/>
                    <a:pt x="1" y="2430"/>
                  </a:cubicBezTo>
                  <a:cubicBezTo>
                    <a:pt x="1" y="3025"/>
                    <a:pt x="191" y="3620"/>
                    <a:pt x="596" y="4049"/>
                  </a:cubicBezTo>
                  <a:cubicBezTo>
                    <a:pt x="620" y="4097"/>
                    <a:pt x="667" y="4121"/>
                    <a:pt x="718" y="4121"/>
                  </a:cubicBezTo>
                  <a:cubicBezTo>
                    <a:pt x="769" y="4121"/>
                    <a:pt x="822" y="4097"/>
                    <a:pt x="858" y="4049"/>
                  </a:cubicBezTo>
                  <a:cubicBezTo>
                    <a:pt x="929" y="4001"/>
                    <a:pt x="882" y="3906"/>
                    <a:pt x="858" y="3859"/>
                  </a:cubicBezTo>
                  <a:cubicBezTo>
                    <a:pt x="524" y="3454"/>
                    <a:pt x="358" y="2954"/>
                    <a:pt x="358" y="2454"/>
                  </a:cubicBezTo>
                  <a:cubicBezTo>
                    <a:pt x="358" y="1906"/>
                    <a:pt x="596" y="1382"/>
                    <a:pt x="977" y="1001"/>
                  </a:cubicBezTo>
                  <a:cubicBezTo>
                    <a:pt x="1358" y="596"/>
                    <a:pt x="1906" y="358"/>
                    <a:pt x="2430" y="358"/>
                  </a:cubicBezTo>
                  <a:cubicBezTo>
                    <a:pt x="3001" y="358"/>
                    <a:pt x="3549" y="572"/>
                    <a:pt x="3954" y="953"/>
                  </a:cubicBezTo>
                  <a:cubicBezTo>
                    <a:pt x="4359" y="1334"/>
                    <a:pt x="4573" y="1882"/>
                    <a:pt x="4573" y="2477"/>
                  </a:cubicBezTo>
                  <a:lnTo>
                    <a:pt x="4573" y="4597"/>
                  </a:lnTo>
                  <a:lnTo>
                    <a:pt x="2453" y="4597"/>
                  </a:lnTo>
                  <a:cubicBezTo>
                    <a:pt x="2096" y="4597"/>
                    <a:pt x="1739" y="4502"/>
                    <a:pt x="1453" y="4335"/>
                  </a:cubicBezTo>
                  <a:cubicBezTo>
                    <a:pt x="1425" y="4314"/>
                    <a:pt x="1395" y="4305"/>
                    <a:pt x="1366" y="4305"/>
                  </a:cubicBezTo>
                  <a:cubicBezTo>
                    <a:pt x="1296" y="4305"/>
                    <a:pt x="1232" y="4356"/>
                    <a:pt x="1215" y="4406"/>
                  </a:cubicBezTo>
                  <a:cubicBezTo>
                    <a:pt x="1191" y="4502"/>
                    <a:pt x="1239" y="4597"/>
                    <a:pt x="1310" y="4621"/>
                  </a:cubicBezTo>
                  <a:cubicBezTo>
                    <a:pt x="1668" y="4835"/>
                    <a:pt x="2072" y="4930"/>
                    <a:pt x="2453" y="4930"/>
                  </a:cubicBezTo>
                  <a:lnTo>
                    <a:pt x="4692" y="4930"/>
                  </a:lnTo>
                  <a:cubicBezTo>
                    <a:pt x="4835" y="4930"/>
                    <a:pt x="4930" y="4811"/>
                    <a:pt x="4930" y="4692"/>
                  </a:cubicBezTo>
                  <a:lnTo>
                    <a:pt x="4930" y="2477"/>
                  </a:lnTo>
                  <a:cubicBezTo>
                    <a:pt x="4930" y="1858"/>
                    <a:pt x="4716" y="1263"/>
                    <a:pt x="4311" y="810"/>
                  </a:cubicBezTo>
                  <a:cubicBezTo>
                    <a:pt x="3763" y="286"/>
                    <a:pt x="3120" y="1"/>
                    <a:pt x="2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53"/>
            <p:cNvSpPr/>
            <p:nvPr/>
          </p:nvSpPr>
          <p:spPr>
            <a:xfrm>
              <a:off x="3228221" y="3757677"/>
              <a:ext cx="146988" cy="147704"/>
            </a:xfrm>
            <a:custGeom>
              <a:rect b="b" l="l" r="r" t="t"/>
              <a:pathLst>
                <a:path extrusionOk="0" h="4954" w="4930">
                  <a:moveTo>
                    <a:pt x="143" y="0"/>
                  </a:moveTo>
                  <a:cubicBezTo>
                    <a:pt x="72" y="0"/>
                    <a:pt x="0" y="72"/>
                    <a:pt x="0" y="143"/>
                  </a:cubicBezTo>
                  <a:lnTo>
                    <a:pt x="0" y="1810"/>
                  </a:lnTo>
                  <a:cubicBezTo>
                    <a:pt x="0" y="1858"/>
                    <a:pt x="24" y="1881"/>
                    <a:pt x="24" y="1905"/>
                  </a:cubicBezTo>
                  <a:cubicBezTo>
                    <a:pt x="73" y="1940"/>
                    <a:pt x="120" y="1955"/>
                    <a:pt x="162" y="1955"/>
                  </a:cubicBezTo>
                  <a:cubicBezTo>
                    <a:pt x="262" y="1955"/>
                    <a:pt x="334" y="1870"/>
                    <a:pt x="334" y="1786"/>
                  </a:cubicBezTo>
                  <a:lnTo>
                    <a:pt x="334" y="357"/>
                  </a:lnTo>
                  <a:lnTo>
                    <a:pt x="2620" y="357"/>
                  </a:lnTo>
                  <a:cubicBezTo>
                    <a:pt x="2811" y="357"/>
                    <a:pt x="2953" y="381"/>
                    <a:pt x="3120" y="453"/>
                  </a:cubicBezTo>
                  <a:cubicBezTo>
                    <a:pt x="4049" y="810"/>
                    <a:pt x="4597" y="1619"/>
                    <a:pt x="4597" y="2501"/>
                  </a:cubicBezTo>
                  <a:cubicBezTo>
                    <a:pt x="4597" y="3025"/>
                    <a:pt x="4358" y="3572"/>
                    <a:pt x="3977" y="3953"/>
                  </a:cubicBezTo>
                  <a:cubicBezTo>
                    <a:pt x="3573" y="4334"/>
                    <a:pt x="3049" y="4596"/>
                    <a:pt x="2501" y="4596"/>
                  </a:cubicBezTo>
                  <a:cubicBezTo>
                    <a:pt x="1929" y="4596"/>
                    <a:pt x="1429" y="4382"/>
                    <a:pt x="1024" y="4025"/>
                  </a:cubicBezTo>
                  <a:cubicBezTo>
                    <a:pt x="643" y="3644"/>
                    <a:pt x="405" y="3120"/>
                    <a:pt x="358" y="2596"/>
                  </a:cubicBezTo>
                  <a:cubicBezTo>
                    <a:pt x="358" y="2501"/>
                    <a:pt x="286" y="2405"/>
                    <a:pt x="191" y="2405"/>
                  </a:cubicBezTo>
                  <a:cubicBezTo>
                    <a:pt x="96" y="2405"/>
                    <a:pt x="0" y="2501"/>
                    <a:pt x="0" y="2596"/>
                  </a:cubicBezTo>
                  <a:cubicBezTo>
                    <a:pt x="48" y="3215"/>
                    <a:pt x="310" y="3810"/>
                    <a:pt x="786" y="4263"/>
                  </a:cubicBezTo>
                  <a:cubicBezTo>
                    <a:pt x="1239" y="4715"/>
                    <a:pt x="1858" y="4954"/>
                    <a:pt x="2477" y="4954"/>
                  </a:cubicBezTo>
                  <a:lnTo>
                    <a:pt x="2501" y="4954"/>
                  </a:lnTo>
                  <a:cubicBezTo>
                    <a:pt x="3168" y="4954"/>
                    <a:pt x="3763" y="4668"/>
                    <a:pt x="4216" y="4239"/>
                  </a:cubicBezTo>
                  <a:cubicBezTo>
                    <a:pt x="4644" y="3787"/>
                    <a:pt x="4930" y="3167"/>
                    <a:pt x="4930" y="2524"/>
                  </a:cubicBezTo>
                  <a:cubicBezTo>
                    <a:pt x="4930" y="1881"/>
                    <a:pt x="4692" y="1262"/>
                    <a:pt x="4216" y="786"/>
                  </a:cubicBezTo>
                  <a:cubicBezTo>
                    <a:pt x="3715" y="262"/>
                    <a:pt x="3096" y="0"/>
                    <a:pt x="2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53"/>
            <p:cNvSpPr/>
            <p:nvPr/>
          </p:nvSpPr>
          <p:spPr>
            <a:xfrm>
              <a:off x="3227506" y="3573030"/>
              <a:ext cx="169021" cy="169737"/>
            </a:xfrm>
            <a:custGeom>
              <a:rect b="b" l="l" r="r" t="t"/>
              <a:pathLst>
                <a:path extrusionOk="0" h="5693" w="5669">
                  <a:moveTo>
                    <a:pt x="2882" y="359"/>
                  </a:moveTo>
                  <a:cubicBezTo>
                    <a:pt x="3549" y="359"/>
                    <a:pt x="4144" y="621"/>
                    <a:pt x="4621" y="1097"/>
                  </a:cubicBezTo>
                  <a:cubicBezTo>
                    <a:pt x="5097" y="1573"/>
                    <a:pt x="5335" y="2168"/>
                    <a:pt x="5359" y="2835"/>
                  </a:cubicBezTo>
                  <a:cubicBezTo>
                    <a:pt x="5359" y="3526"/>
                    <a:pt x="5121" y="4145"/>
                    <a:pt x="4644" y="4621"/>
                  </a:cubicBezTo>
                  <a:cubicBezTo>
                    <a:pt x="4168" y="5098"/>
                    <a:pt x="3549" y="5360"/>
                    <a:pt x="2882" y="5360"/>
                  </a:cubicBezTo>
                  <a:lnTo>
                    <a:pt x="405" y="5360"/>
                  </a:lnTo>
                  <a:lnTo>
                    <a:pt x="405" y="2835"/>
                  </a:lnTo>
                  <a:lnTo>
                    <a:pt x="358" y="2835"/>
                  </a:lnTo>
                  <a:cubicBezTo>
                    <a:pt x="358" y="2145"/>
                    <a:pt x="620" y="1526"/>
                    <a:pt x="1096" y="1073"/>
                  </a:cubicBezTo>
                  <a:cubicBezTo>
                    <a:pt x="1572" y="597"/>
                    <a:pt x="2215" y="359"/>
                    <a:pt x="2882" y="359"/>
                  </a:cubicBezTo>
                  <a:close/>
                  <a:moveTo>
                    <a:pt x="2805" y="1"/>
                  </a:moveTo>
                  <a:cubicBezTo>
                    <a:pt x="1517" y="1"/>
                    <a:pt x="376" y="855"/>
                    <a:pt x="1" y="2288"/>
                  </a:cubicBezTo>
                  <a:lnTo>
                    <a:pt x="1" y="2359"/>
                  </a:lnTo>
                  <a:lnTo>
                    <a:pt x="1" y="5669"/>
                  </a:lnTo>
                  <a:cubicBezTo>
                    <a:pt x="1" y="5669"/>
                    <a:pt x="1" y="5693"/>
                    <a:pt x="24" y="5693"/>
                  </a:cubicBezTo>
                  <a:lnTo>
                    <a:pt x="239" y="5693"/>
                  </a:lnTo>
                  <a:lnTo>
                    <a:pt x="239" y="5669"/>
                  </a:lnTo>
                  <a:lnTo>
                    <a:pt x="3358" y="5669"/>
                  </a:lnTo>
                  <a:cubicBezTo>
                    <a:pt x="4835" y="5264"/>
                    <a:pt x="5668" y="4074"/>
                    <a:pt x="5668" y="2811"/>
                  </a:cubicBezTo>
                  <a:cubicBezTo>
                    <a:pt x="5668" y="2049"/>
                    <a:pt x="5359" y="1383"/>
                    <a:pt x="4835" y="835"/>
                  </a:cubicBezTo>
                  <a:cubicBezTo>
                    <a:pt x="4287" y="311"/>
                    <a:pt x="3597" y="1"/>
                    <a:pt x="2858" y="1"/>
                  </a:cubicBezTo>
                  <a:cubicBezTo>
                    <a:pt x="2841" y="1"/>
                    <a:pt x="2823" y="1"/>
                    <a:pt x="28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53"/>
            <p:cNvSpPr/>
            <p:nvPr/>
          </p:nvSpPr>
          <p:spPr>
            <a:xfrm>
              <a:off x="3043605" y="3757677"/>
              <a:ext cx="169737" cy="168306"/>
            </a:xfrm>
            <a:custGeom>
              <a:rect b="b" l="l" r="r" t="t"/>
              <a:pathLst>
                <a:path extrusionOk="0" h="5645" w="5693">
                  <a:moveTo>
                    <a:pt x="5287" y="310"/>
                  </a:moveTo>
                  <a:lnTo>
                    <a:pt x="5287" y="2834"/>
                  </a:lnTo>
                  <a:lnTo>
                    <a:pt x="5335" y="2834"/>
                  </a:lnTo>
                  <a:cubicBezTo>
                    <a:pt x="5335" y="3525"/>
                    <a:pt x="5073" y="4144"/>
                    <a:pt x="4597" y="4596"/>
                  </a:cubicBezTo>
                  <a:cubicBezTo>
                    <a:pt x="4121" y="5073"/>
                    <a:pt x="3501" y="5311"/>
                    <a:pt x="2835" y="5311"/>
                  </a:cubicBezTo>
                  <a:lnTo>
                    <a:pt x="2811" y="5311"/>
                  </a:lnTo>
                  <a:cubicBezTo>
                    <a:pt x="2144" y="5311"/>
                    <a:pt x="1549" y="5025"/>
                    <a:pt x="1072" y="4549"/>
                  </a:cubicBezTo>
                  <a:cubicBezTo>
                    <a:pt x="596" y="4072"/>
                    <a:pt x="358" y="3477"/>
                    <a:pt x="334" y="2834"/>
                  </a:cubicBezTo>
                  <a:cubicBezTo>
                    <a:pt x="334" y="2143"/>
                    <a:pt x="572" y="1524"/>
                    <a:pt x="1048" y="1048"/>
                  </a:cubicBezTo>
                  <a:cubicBezTo>
                    <a:pt x="1525" y="572"/>
                    <a:pt x="2144" y="310"/>
                    <a:pt x="2811" y="310"/>
                  </a:cubicBezTo>
                  <a:close/>
                  <a:moveTo>
                    <a:pt x="2858" y="0"/>
                  </a:moveTo>
                  <a:cubicBezTo>
                    <a:pt x="2096" y="0"/>
                    <a:pt x="1382" y="310"/>
                    <a:pt x="834" y="834"/>
                  </a:cubicBezTo>
                  <a:cubicBezTo>
                    <a:pt x="310" y="1358"/>
                    <a:pt x="1" y="2096"/>
                    <a:pt x="24" y="2858"/>
                  </a:cubicBezTo>
                  <a:cubicBezTo>
                    <a:pt x="24" y="3596"/>
                    <a:pt x="334" y="4287"/>
                    <a:pt x="858" y="4811"/>
                  </a:cubicBezTo>
                  <a:cubicBezTo>
                    <a:pt x="1406" y="5358"/>
                    <a:pt x="2096" y="5644"/>
                    <a:pt x="2835" y="5644"/>
                  </a:cubicBezTo>
                  <a:lnTo>
                    <a:pt x="2858" y="5644"/>
                  </a:lnTo>
                  <a:cubicBezTo>
                    <a:pt x="3597" y="5644"/>
                    <a:pt x="4311" y="5358"/>
                    <a:pt x="4859" y="4858"/>
                  </a:cubicBezTo>
                  <a:cubicBezTo>
                    <a:pt x="5383" y="4311"/>
                    <a:pt x="5692" y="3596"/>
                    <a:pt x="5692" y="2834"/>
                  </a:cubicBezTo>
                  <a:lnTo>
                    <a:pt x="5692" y="238"/>
                  </a:lnTo>
                  <a:cubicBezTo>
                    <a:pt x="5692" y="119"/>
                    <a:pt x="5573"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53"/>
            <p:cNvSpPr/>
            <p:nvPr/>
          </p:nvSpPr>
          <p:spPr>
            <a:xfrm>
              <a:off x="3272944" y="3630574"/>
              <a:ext cx="79546" cy="10674"/>
            </a:xfrm>
            <a:custGeom>
              <a:rect b="b" l="l" r="r" t="t"/>
              <a:pathLst>
                <a:path extrusionOk="0" h="358" w="2668">
                  <a:moveTo>
                    <a:pt x="215" y="0"/>
                  </a:moveTo>
                  <a:cubicBezTo>
                    <a:pt x="120" y="0"/>
                    <a:pt x="48" y="72"/>
                    <a:pt x="25" y="143"/>
                  </a:cubicBezTo>
                  <a:cubicBezTo>
                    <a:pt x="1" y="238"/>
                    <a:pt x="96" y="358"/>
                    <a:pt x="215" y="358"/>
                  </a:cubicBezTo>
                  <a:lnTo>
                    <a:pt x="2454" y="358"/>
                  </a:lnTo>
                  <a:cubicBezTo>
                    <a:pt x="2549" y="358"/>
                    <a:pt x="2620" y="310"/>
                    <a:pt x="2644" y="215"/>
                  </a:cubicBezTo>
                  <a:cubicBezTo>
                    <a:pt x="2668" y="96"/>
                    <a:pt x="2573" y="0"/>
                    <a:pt x="2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53"/>
            <p:cNvSpPr/>
            <p:nvPr/>
          </p:nvSpPr>
          <p:spPr>
            <a:xfrm>
              <a:off x="3272944" y="3651862"/>
              <a:ext cx="79546" cy="10674"/>
            </a:xfrm>
            <a:custGeom>
              <a:rect b="b" l="l" r="r" t="t"/>
              <a:pathLst>
                <a:path extrusionOk="0" h="358" w="2668">
                  <a:moveTo>
                    <a:pt x="215" y="1"/>
                  </a:moveTo>
                  <a:cubicBezTo>
                    <a:pt x="120" y="1"/>
                    <a:pt x="48" y="72"/>
                    <a:pt x="25" y="167"/>
                  </a:cubicBezTo>
                  <a:cubicBezTo>
                    <a:pt x="1" y="287"/>
                    <a:pt x="96" y="358"/>
                    <a:pt x="215" y="358"/>
                  </a:cubicBezTo>
                  <a:lnTo>
                    <a:pt x="2477" y="358"/>
                  </a:lnTo>
                  <a:cubicBezTo>
                    <a:pt x="2596" y="358"/>
                    <a:pt x="2668" y="287"/>
                    <a:pt x="2644" y="167"/>
                  </a:cubicBezTo>
                  <a:cubicBezTo>
                    <a:pt x="2620" y="72"/>
                    <a:pt x="2525"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53"/>
            <p:cNvSpPr/>
            <p:nvPr/>
          </p:nvSpPr>
          <p:spPr>
            <a:xfrm>
              <a:off x="3289999" y="3674581"/>
              <a:ext cx="46183" cy="10704"/>
            </a:xfrm>
            <a:custGeom>
              <a:rect b="b" l="l" r="r" t="t"/>
              <a:pathLst>
                <a:path extrusionOk="0" h="359" w="1549">
                  <a:moveTo>
                    <a:pt x="191" y="1"/>
                  </a:moveTo>
                  <a:cubicBezTo>
                    <a:pt x="119" y="1"/>
                    <a:pt x="48" y="48"/>
                    <a:pt x="24" y="144"/>
                  </a:cubicBezTo>
                  <a:cubicBezTo>
                    <a:pt x="0" y="263"/>
                    <a:pt x="72" y="358"/>
                    <a:pt x="191" y="358"/>
                  </a:cubicBezTo>
                  <a:lnTo>
                    <a:pt x="1334" y="358"/>
                  </a:lnTo>
                  <a:cubicBezTo>
                    <a:pt x="1453" y="358"/>
                    <a:pt x="1548" y="263"/>
                    <a:pt x="1501" y="144"/>
                  </a:cubicBezTo>
                  <a:cubicBezTo>
                    <a:pt x="1477" y="48"/>
                    <a:pt x="1381"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53"/>
            <p:cNvSpPr/>
            <p:nvPr/>
          </p:nvSpPr>
          <p:spPr>
            <a:xfrm>
              <a:off x="3088328" y="3815191"/>
              <a:ext cx="79576" cy="10674"/>
            </a:xfrm>
            <a:custGeom>
              <a:rect b="b" l="l" r="r" t="t"/>
              <a:pathLst>
                <a:path extrusionOk="0" h="358" w="2669">
                  <a:moveTo>
                    <a:pt x="215" y="0"/>
                  </a:moveTo>
                  <a:cubicBezTo>
                    <a:pt x="72" y="0"/>
                    <a:pt x="1" y="95"/>
                    <a:pt x="25" y="214"/>
                  </a:cubicBezTo>
                  <a:cubicBezTo>
                    <a:pt x="49" y="333"/>
                    <a:pt x="144" y="357"/>
                    <a:pt x="215" y="357"/>
                  </a:cubicBezTo>
                  <a:lnTo>
                    <a:pt x="2454" y="357"/>
                  </a:lnTo>
                  <a:cubicBezTo>
                    <a:pt x="2549" y="357"/>
                    <a:pt x="2621" y="310"/>
                    <a:pt x="2644" y="214"/>
                  </a:cubicBezTo>
                  <a:cubicBezTo>
                    <a:pt x="2668" y="95"/>
                    <a:pt x="2573" y="0"/>
                    <a:pt x="2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53"/>
            <p:cNvSpPr/>
            <p:nvPr/>
          </p:nvSpPr>
          <p:spPr>
            <a:xfrm>
              <a:off x="3089043" y="3837910"/>
              <a:ext cx="78861" cy="10674"/>
            </a:xfrm>
            <a:custGeom>
              <a:rect b="b" l="l" r="r" t="t"/>
              <a:pathLst>
                <a:path extrusionOk="0" h="358" w="2645">
                  <a:moveTo>
                    <a:pt x="215" y="0"/>
                  </a:moveTo>
                  <a:cubicBezTo>
                    <a:pt x="120" y="0"/>
                    <a:pt x="72" y="48"/>
                    <a:pt x="25" y="143"/>
                  </a:cubicBezTo>
                  <a:cubicBezTo>
                    <a:pt x="1" y="262"/>
                    <a:pt x="96" y="357"/>
                    <a:pt x="215" y="357"/>
                  </a:cubicBezTo>
                  <a:lnTo>
                    <a:pt x="2477" y="357"/>
                  </a:lnTo>
                  <a:cubicBezTo>
                    <a:pt x="2573" y="357"/>
                    <a:pt x="2620" y="286"/>
                    <a:pt x="2644" y="191"/>
                  </a:cubicBezTo>
                  <a:cubicBezTo>
                    <a:pt x="2644" y="72"/>
                    <a:pt x="2573"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53"/>
            <p:cNvSpPr/>
            <p:nvPr/>
          </p:nvSpPr>
          <p:spPr>
            <a:xfrm>
              <a:off x="3106098" y="3859198"/>
              <a:ext cx="45468" cy="10674"/>
            </a:xfrm>
            <a:custGeom>
              <a:rect b="b" l="l" r="r" t="t"/>
              <a:pathLst>
                <a:path extrusionOk="0" h="358" w="1525">
                  <a:moveTo>
                    <a:pt x="215" y="1"/>
                  </a:moveTo>
                  <a:cubicBezTo>
                    <a:pt x="119" y="1"/>
                    <a:pt x="48" y="48"/>
                    <a:pt x="24" y="143"/>
                  </a:cubicBezTo>
                  <a:cubicBezTo>
                    <a:pt x="0" y="263"/>
                    <a:pt x="96" y="358"/>
                    <a:pt x="215" y="358"/>
                  </a:cubicBezTo>
                  <a:lnTo>
                    <a:pt x="1334" y="358"/>
                  </a:lnTo>
                  <a:cubicBezTo>
                    <a:pt x="1429" y="358"/>
                    <a:pt x="1477" y="286"/>
                    <a:pt x="1501" y="191"/>
                  </a:cubicBezTo>
                  <a:cubicBezTo>
                    <a:pt x="1524" y="72"/>
                    <a:pt x="1429"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7" name="Google Shape;4227;p53"/>
          <p:cNvGrpSpPr/>
          <p:nvPr/>
        </p:nvGrpSpPr>
        <p:grpSpPr>
          <a:xfrm>
            <a:off x="1785299" y="3582512"/>
            <a:ext cx="357154" cy="336912"/>
            <a:chOff x="2356787" y="3582512"/>
            <a:chExt cx="357154" cy="336912"/>
          </a:xfrm>
        </p:grpSpPr>
        <p:sp>
          <p:nvSpPr>
            <p:cNvPr id="4228" name="Google Shape;4228;p53"/>
            <p:cNvSpPr/>
            <p:nvPr/>
          </p:nvSpPr>
          <p:spPr>
            <a:xfrm>
              <a:off x="2410037" y="3832215"/>
              <a:ext cx="300356" cy="68187"/>
            </a:xfrm>
            <a:custGeom>
              <a:rect b="b" l="l" r="r" t="t"/>
              <a:pathLst>
                <a:path extrusionOk="0" h="2287" w="10074">
                  <a:moveTo>
                    <a:pt x="0" y="1"/>
                  </a:moveTo>
                  <a:lnTo>
                    <a:pt x="0" y="2287"/>
                  </a:lnTo>
                  <a:lnTo>
                    <a:pt x="9740" y="2287"/>
                  </a:lnTo>
                  <a:cubicBezTo>
                    <a:pt x="9955" y="2287"/>
                    <a:pt x="10074" y="2096"/>
                    <a:pt x="9955" y="1906"/>
                  </a:cubicBezTo>
                  <a:lnTo>
                    <a:pt x="8693" y="120"/>
                  </a:lnTo>
                  <a:cubicBezTo>
                    <a:pt x="8645" y="24"/>
                    <a:pt x="8573" y="1"/>
                    <a:pt x="850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53"/>
            <p:cNvSpPr/>
            <p:nvPr/>
          </p:nvSpPr>
          <p:spPr>
            <a:xfrm>
              <a:off x="2410752" y="3715071"/>
              <a:ext cx="242843" cy="68187"/>
            </a:xfrm>
            <a:custGeom>
              <a:rect b="b" l="l" r="r" t="t"/>
              <a:pathLst>
                <a:path extrusionOk="0" h="2287" w="8145">
                  <a:moveTo>
                    <a:pt x="0" y="0"/>
                  </a:moveTo>
                  <a:lnTo>
                    <a:pt x="0" y="2286"/>
                  </a:lnTo>
                  <a:lnTo>
                    <a:pt x="7811" y="2286"/>
                  </a:lnTo>
                  <a:cubicBezTo>
                    <a:pt x="8026" y="2286"/>
                    <a:pt x="8145" y="2096"/>
                    <a:pt x="8026" y="1905"/>
                  </a:cubicBezTo>
                  <a:lnTo>
                    <a:pt x="6763" y="119"/>
                  </a:lnTo>
                  <a:cubicBezTo>
                    <a:pt x="6716" y="24"/>
                    <a:pt x="6644" y="0"/>
                    <a:pt x="6549"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53"/>
            <p:cNvSpPr/>
            <p:nvPr/>
          </p:nvSpPr>
          <p:spPr>
            <a:xfrm>
              <a:off x="2410037" y="3600043"/>
              <a:ext cx="183929" cy="68187"/>
            </a:xfrm>
            <a:custGeom>
              <a:rect b="b" l="l" r="r" t="t"/>
              <a:pathLst>
                <a:path extrusionOk="0" h="2287" w="6169">
                  <a:moveTo>
                    <a:pt x="0" y="0"/>
                  </a:moveTo>
                  <a:lnTo>
                    <a:pt x="0" y="2287"/>
                  </a:lnTo>
                  <a:lnTo>
                    <a:pt x="5835" y="2287"/>
                  </a:lnTo>
                  <a:cubicBezTo>
                    <a:pt x="6049" y="2287"/>
                    <a:pt x="6168" y="2072"/>
                    <a:pt x="6049" y="1905"/>
                  </a:cubicBezTo>
                  <a:lnTo>
                    <a:pt x="4811" y="119"/>
                  </a:lnTo>
                  <a:cubicBezTo>
                    <a:pt x="4739" y="24"/>
                    <a:pt x="4692" y="0"/>
                    <a:pt x="459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53"/>
            <p:cNvSpPr/>
            <p:nvPr/>
          </p:nvSpPr>
          <p:spPr>
            <a:xfrm>
              <a:off x="2645757" y="3832215"/>
              <a:ext cx="64639" cy="68187"/>
            </a:xfrm>
            <a:custGeom>
              <a:rect b="b" l="l" r="r" t="t"/>
              <a:pathLst>
                <a:path extrusionOk="0" h="2287" w="2168">
                  <a:moveTo>
                    <a:pt x="1" y="1"/>
                  </a:moveTo>
                  <a:cubicBezTo>
                    <a:pt x="72" y="1"/>
                    <a:pt x="144" y="72"/>
                    <a:pt x="191" y="120"/>
                  </a:cubicBezTo>
                  <a:lnTo>
                    <a:pt x="1453" y="1906"/>
                  </a:lnTo>
                  <a:cubicBezTo>
                    <a:pt x="1572" y="2049"/>
                    <a:pt x="1453" y="2287"/>
                    <a:pt x="1239" y="2287"/>
                  </a:cubicBezTo>
                  <a:lnTo>
                    <a:pt x="1834" y="2287"/>
                  </a:lnTo>
                  <a:cubicBezTo>
                    <a:pt x="2049" y="2287"/>
                    <a:pt x="2168" y="2049"/>
                    <a:pt x="2049" y="1906"/>
                  </a:cubicBezTo>
                  <a:lnTo>
                    <a:pt x="787" y="120"/>
                  </a:lnTo>
                  <a:cubicBezTo>
                    <a:pt x="739" y="24"/>
                    <a:pt x="667" y="1"/>
                    <a:pt x="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53"/>
            <p:cNvSpPr/>
            <p:nvPr/>
          </p:nvSpPr>
          <p:spPr>
            <a:xfrm>
              <a:off x="2587528" y="3715071"/>
              <a:ext cx="65354" cy="68187"/>
            </a:xfrm>
            <a:custGeom>
              <a:rect b="b" l="l" r="r" t="t"/>
              <a:pathLst>
                <a:path extrusionOk="0" h="2287" w="2192">
                  <a:moveTo>
                    <a:pt x="1" y="0"/>
                  </a:moveTo>
                  <a:cubicBezTo>
                    <a:pt x="96" y="0"/>
                    <a:pt x="168" y="72"/>
                    <a:pt x="215" y="119"/>
                  </a:cubicBezTo>
                  <a:lnTo>
                    <a:pt x="1477" y="1905"/>
                  </a:lnTo>
                  <a:cubicBezTo>
                    <a:pt x="1596" y="2048"/>
                    <a:pt x="1477" y="2286"/>
                    <a:pt x="1263" y="2286"/>
                  </a:cubicBezTo>
                  <a:lnTo>
                    <a:pt x="1858" y="2286"/>
                  </a:lnTo>
                  <a:cubicBezTo>
                    <a:pt x="2073" y="2286"/>
                    <a:pt x="2192" y="2096"/>
                    <a:pt x="2073" y="1905"/>
                  </a:cubicBezTo>
                  <a:lnTo>
                    <a:pt x="811" y="119"/>
                  </a:lnTo>
                  <a:cubicBezTo>
                    <a:pt x="763" y="24"/>
                    <a:pt x="691" y="0"/>
                    <a:pt x="59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53"/>
            <p:cNvSpPr/>
            <p:nvPr/>
          </p:nvSpPr>
          <p:spPr>
            <a:xfrm>
              <a:off x="2529328" y="3600043"/>
              <a:ext cx="64639" cy="68187"/>
            </a:xfrm>
            <a:custGeom>
              <a:rect b="b" l="l" r="r" t="t"/>
              <a:pathLst>
                <a:path extrusionOk="0" h="2287" w="2168">
                  <a:moveTo>
                    <a:pt x="0" y="0"/>
                  </a:moveTo>
                  <a:cubicBezTo>
                    <a:pt x="72" y="0"/>
                    <a:pt x="143" y="48"/>
                    <a:pt x="191" y="119"/>
                  </a:cubicBezTo>
                  <a:lnTo>
                    <a:pt x="1453" y="1905"/>
                  </a:lnTo>
                  <a:cubicBezTo>
                    <a:pt x="1572" y="2048"/>
                    <a:pt x="1453" y="2287"/>
                    <a:pt x="1238" y="2287"/>
                  </a:cubicBezTo>
                  <a:lnTo>
                    <a:pt x="1834" y="2287"/>
                  </a:lnTo>
                  <a:cubicBezTo>
                    <a:pt x="2048" y="2287"/>
                    <a:pt x="2167" y="2048"/>
                    <a:pt x="2048" y="1905"/>
                  </a:cubicBezTo>
                  <a:lnTo>
                    <a:pt x="786" y="119"/>
                  </a:lnTo>
                  <a:cubicBezTo>
                    <a:pt x="738" y="24"/>
                    <a:pt x="667" y="0"/>
                    <a:pt x="595"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53"/>
            <p:cNvSpPr/>
            <p:nvPr/>
          </p:nvSpPr>
          <p:spPr>
            <a:xfrm>
              <a:off x="2363883" y="3587252"/>
              <a:ext cx="92337" cy="92337"/>
            </a:xfrm>
            <a:custGeom>
              <a:rect b="b" l="l" r="r" t="t"/>
              <a:pathLst>
                <a:path extrusionOk="0" h="3097" w="3097">
                  <a:moveTo>
                    <a:pt x="1548" y="1"/>
                  </a:moveTo>
                  <a:cubicBezTo>
                    <a:pt x="691" y="1"/>
                    <a:pt x="0" y="691"/>
                    <a:pt x="0" y="1549"/>
                  </a:cubicBezTo>
                  <a:cubicBezTo>
                    <a:pt x="0" y="2406"/>
                    <a:pt x="691" y="3097"/>
                    <a:pt x="1548" y="3097"/>
                  </a:cubicBezTo>
                  <a:cubicBezTo>
                    <a:pt x="2406" y="3097"/>
                    <a:pt x="3096" y="2406"/>
                    <a:pt x="3096" y="1549"/>
                  </a:cubicBezTo>
                  <a:cubicBezTo>
                    <a:pt x="3096" y="691"/>
                    <a:pt x="2406" y="1"/>
                    <a:pt x="1548"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53"/>
            <p:cNvSpPr/>
            <p:nvPr/>
          </p:nvSpPr>
          <p:spPr>
            <a:xfrm>
              <a:off x="2363883" y="3703711"/>
              <a:ext cx="92337" cy="92337"/>
            </a:xfrm>
            <a:custGeom>
              <a:rect b="b" l="l" r="r" t="t"/>
              <a:pathLst>
                <a:path extrusionOk="0" h="3097" w="3097">
                  <a:moveTo>
                    <a:pt x="1548" y="0"/>
                  </a:moveTo>
                  <a:cubicBezTo>
                    <a:pt x="691" y="0"/>
                    <a:pt x="0" y="691"/>
                    <a:pt x="0" y="1548"/>
                  </a:cubicBezTo>
                  <a:cubicBezTo>
                    <a:pt x="0" y="2405"/>
                    <a:pt x="691" y="3096"/>
                    <a:pt x="1548" y="3096"/>
                  </a:cubicBezTo>
                  <a:cubicBezTo>
                    <a:pt x="2406" y="3096"/>
                    <a:pt x="3096" y="2405"/>
                    <a:pt x="3096" y="1548"/>
                  </a:cubicBezTo>
                  <a:cubicBezTo>
                    <a:pt x="3096" y="691"/>
                    <a:pt x="2406" y="0"/>
                    <a:pt x="1548"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53"/>
            <p:cNvSpPr/>
            <p:nvPr/>
          </p:nvSpPr>
          <p:spPr>
            <a:xfrm>
              <a:off x="2363883" y="3820855"/>
              <a:ext cx="92337" cy="92337"/>
            </a:xfrm>
            <a:custGeom>
              <a:rect b="b" l="l" r="r" t="t"/>
              <a:pathLst>
                <a:path extrusionOk="0" h="3097" w="3097">
                  <a:moveTo>
                    <a:pt x="1548" y="1"/>
                  </a:moveTo>
                  <a:cubicBezTo>
                    <a:pt x="691" y="1"/>
                    <a:pt x="0" y="691"/>
                    <a:pt x="0" y="1549"/>
                  </a:cubicBezTo>
                  <a:cubicBezTo>
                    <a:pt x="0" y="2406"/>
                    <a:pt x="691" y="3096"/>
                    <a:pt x="1548" y="3096"/>
                  </a:cubicBezTo>
                  <a:cubicBezTo>
                    <a:pt x="2406" y="3096"/>
                    <a:pt x="3096" y="2406"/>
                    <a:pt x="3096" y="1549"/>
                  </a:cubicBezTo>
                  <a:cubicBezTo>
                    <a:pt x="3096" y="691"/>
                    <a:pt x="2406" y="1"/>
                    <a:pt x="1548" y="1"/>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53"/>
            <p:cNvSpPr/>
            <p:nvPr/>
          </p:nvSpPr>
          <p:spPr>
            <a:xfrm>
              <a:off x="2378075" y="3591516"/>
              <a:ext cx="78145" cy="88074"/>
            </a:xfrm>
            <a:custGeom>
              <a:rect b="b" l="l" r="r" t="t"/>
              <a:pathLst>
                <a:path extrusionOk="0" h="2954" w="2621">
                  <a:moveTo>
                    <a:pt x="1715" y="1"/>
                  </a:moveTo>
                  <a:lnTo>
                    <a:pt x="1715" y="1"/>
                  </a:lnTo>
                  <a:cubicBezTo>
                    <a:pt x="2001" y="286"/>
                    <a:pt x="2192" y="691"/>
                    <a:pt x="2192" y="1120"/>
                  </a:cubicBezTo>
                  <a:cubicBezTo>
                    <a:pt x="2192" y="1977"/>
                    <a:pt x="1501" y="2668"/>
                    <a:pt x="644" y="2668"/>
                  </a:cubicBezTo>
                  <a:cubicBezTo>
                    <a:pt x="429" y="2668"/>
                    <a:pt x="215" y="2596"/>
                    <a:pt x="1" y="2501"/>
                  </a:cubicBezTo>
                  <a:lnTo>
                    <a:pt x="1" y="2501"/>
                  </a:lnTo>
                  <a:cubicBezTo>
                    <a:pt x="286" y="2787"/>
                    <a:pt x="667" y="2954"/>
                    <a:pt x="1072" y="2954"/>
                  </a:cubicBezTo>
                  <a:cubicBezTo>
                    <a:pt x="1953" y="2954"/>
                    <a:pt x="2620" y="2263"/>
                    <a:pt x="2620" y="1406"/>
                  </a:cubicBezTo>
                  <a:cubicBezTo>
                    <a:pt x="2620" y="786"/>
                    <a:pt x="2263" y="239"/>
                    <a:pt x="17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53"/>
            <p:cNvSpPr/>
            <p:nvPr/>
          </p:nvSpPr>
          <p:spPr>
            <a:xfrm>
              <a:off x="2378075" y="3707975"/>
              <a:ext cx="78145" cy="88074"/>
            </a:xfrm>
            <a:custGeom>
              <a:rect b="b" l="l" r="r" t="t"/>
              <a:pathLst>
                <a:path extrusionOk="0" h="2954" w="2621">
                  <a:moveTo>
                    <a:pt x="1715" y="0"/>
                  </a:moveTo>
                  <a:lnTo>
                    <a:pt x="1715" y="0"/>
                  </a:lnTo>
                  <a:cubicBezTo>
                    <a:pt x="2001" y="262"/>
                    <a:pt x="2192" y="667"/>
                    <a:pt x="2192" y="1096"/>
                  </a:cubicBezTo>
                  <a:cubicBezTo>
                    <a:pt x="2192" y="1977"/>
                    <a:pt x="1501" y="2644"/>
                    <a:pt x="644" y="2644"/>
                  </a:cubicBezTo>
                  <a:cubicBezTo>
                    <a:pt x="429" y="2644"/>
                    <a:pt x="215" y="2596"/>
                    <a:pt x="1" y="2501"/>
                  </a:cubicBezTo>
                  <a:lnTo>
                    <a:pt x="1" y="2501"/>
                  </a:lnTo>
                  <a:cubicBezTo>
                    <a:pt x="286" y="2763"/>
                    <a:pt x="667" y="2953"/>
                    <a:pt x="1072" y="2953"/>
                  </a:cubicBezTo>
                  <a:cubicBezTo>
                    <a:pt x="1953" y="2953"/>
                    <a:pt x="2620" y="2262"/>
                    <a:pt x="2620" y="1405"/>
                  </a:cubicBezTo>
                  <a:cubicBezTo>
                    <a:pt x="2620" y="786"/>
                    <a:pt x="2263" y="238"/>
                    <a:pt x="1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53"/>
            <p:cNvSpPr/>
            <p:nvPr/>
          </p:nvSpPr>
          <p:spPr>
            <a:xfrm>
              <a:off x="2378075" y="3825119"/>
              <a:ext cx="78145" cy="88074"/>
            </a:xfrm>
            <a:custGeom>
              <a:rect b="b" l="l" r="r" t="t"/>
              <a:pathLst>
                <a:path extrusionOk="0" h="2954" w="2621">
                  <a:moveTo>
                    <a:pt x="1715" y="0"/>
                  </a:moveTo>
                  <a:lnTo>
                    <a:pt x="1715" y="0"/>
                  </a:lnTo>
                  <a:cubicBezTo>
                    <a:pt x="2001" y="262"/>
                    <a:pt x="2192" y="667"/>
                    <a:pt x="2192" y="1096"/>
                  </a:cubicBezTo>
                  <a:cubicBezTo>
                    <a:pt x="2192" y="1977"/>
                    <a:pt x="1501" y="2644"/>
                    <a:pt x="644" y="2644"/>
                  </a:cubicBezTo>
                  <a:cubicBezTo>
                    <a:pt x="429" y="2644"/>
                    <a:pt x="215" y="2596"/>
                    <a:pt x="1" y="2501"/>
                  </a:cubicBezTo>
                  <a:lnTo>
                    <a:pt x="1" y="2501"/>
                  </a:lnTo>
                  <a:cubicBezTo>
                    <a:pt x="286" y="2763"/>
                    <a:pt x="667" y="2953"/>
                    <a:pt x="1072" y="2953"/>
                  </a:cubicBezTo>
                  <a:cubicBezTo>
                    <a:pt x="1953" y="2953"/>
                    <a:pt x="2620" y="2263"/>
                    <a:pt x="2620" y="1406"/>
                  </a:cubicBezTo>
                  <a:cubicBezTo>
                    <a:pt x="2620" y="786"/>
                    <a:pt x="2263" y="239"/>
                    <a:pt x="1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53"/>
            <p:cNvSpPr/>
            <p:nvPr/>
          </p:nvSpPr>
          <p:spPr>
            <a:xfrm>
              <a:off x="2356787" y="3582512"/>
              <a:ext cx="241442" cy="102772"/>
            </a:xfrm>
            <a:custGeom>
              <a:rect b="b" l="l" r="r" t="t"/>
              <a:pathLst>
                <a:path extrusionOk="0" h="3447" w="8098">
                  <a:moveTo>
                    <a:pt x="6406" y="731"/>
                  </a:moveTo>
                  <a:cubicBezTo>
                    <a:pt x="6430" y="731"/>
                    <a:pt x="6478" y="731"/>
                    <a:pt x="6478" y="755"/>
                  </a:cubicBezTo>
                  <a:lnTo>
                    <a:pt x="7716" y="2541"/>
                  </a:lnTo>
                  <a:cubicBezTo>
                    <a:pt x="7740" y="2565"/>
                    <a:pt x="7716" y="2613"/>
                    <a:pt x="7716" y="2636"/>
                  </a:cubicBezTo>
                  <a:cubicBezTo>
                    <a:pt x="7716" y="2660"/>
                    <a:pt x="7692" y="2660"/>
                    <a:pt x="7668" y="2660"/>
                  </a:cubicBezTo>
                  <a:lnTo>
                    <a:pt x="3263" y="2660"/>
                  </a:lnTo>
                  <a:cubicBezTo>
                    <a:pt x="3429" y="2398"/>
                    <a:pt x="3549" y="2041"/>
                    <a:pt x="3549" y="1684"/>
                  </a:cubicBezTo>
                  <a:cubicBezTo>
                    <a:pt x="3525" y="1350"/>
                    <a:pt x="3406" y="993"/>
                    <a:pt x="3215" y="731"/>
                  </a:cubicBezTo>
                  <a:close/>
                  <a:moveTo>
                    <a:pt x="1786" y="350"/>
                  </a:moveTo>
                  <a:cubicBezTo>
                    <a:pt x="2548" y="350"/>
                    <a:pt x="3167" y="969"/>
                    <a:pt x="3167" y="1708"/>
                  </a:cubicBezTo>
                  <a:cubicBezTo>
                    <a:pt x="3167" y="2446"/>
                    <a:pt x="2548" y="3089"/>
                    <a:pt x="1786" y="3089"/>
                  </a:cubicBezTo>
                  <a:cubicBezTo>
                    <a:pt x="1048" y="3089"/>
                    <a:pt x="429" y="2446"/>
                    <a:pt x="429" y="1708"/>
                  </a:cubicBezTo>
                  <a:cubicBezTo>
                    <a:pt x="429" y="969"/>
                    <a:pt x="1048" y="350"/>
                    <a:pt x="1786" y="350"/>
                  </a:cubicBezTo>
                  <a:close/>
                  <a:moveTo>
                    <a:pt x="1842" y="0"/>
                  </a:moveTo>
                  <a:cubicBezTo>
                    <a:pt x="1768" y="0"/>
                    <a:pt x="1694" y="6"/>
                    <a:pt x="1620" y="17"/>
                  </a:cubicBezTo>
                  <a:cubicBezTo>
                    <a:pt x="810" y="112"/>
                    <a:pt x="167" y="755"/>
                    <a:pt x="95" y="1589"/>
                  </a:cubicBezTo>
                  <a:cubicBezTo>
                    <a:pt x="0" y="2565"/>
                    <a:pt x="810" y="3446"/>
                    <a:pt x="1786" y="3446"/>
                  </a:cubicBezTo>
                  <a:cubicBezTo>
                    <a:pt x="2215" y="3446"/>
                    <a:pt x="2596" y="3279"/>
                    <a:pt x="2906" y="3041"/>
                  </a:cubicBezTo>
                  <a:lnTo>
                    <a:pt x="7621" y="3041"/>
                  </a:lnTo>
                  <a:cubicBezTo>
                    <a:pt x="7740" y="3041"/>
                    <a:pt x="7907" y="2994"/>
                    <a:pt x="7978" y="2875"/>
                  </a:cubicBezTo>
                  <a:cubicBezTo>
                    <a:pt x="8097" y="2732"/>
                    <a:pt x="8097" y="2517"/>
                    <a:pt x="7978" y="2374"/>
                  </a:cubicBezTo>
                  <a:lnTo>
                    <a:pt x="6740" y="588"/>
                  </a:lnTo>
                  <a:cubicBezTo>
                    <a:pt x="6644" y="469"/>
                    <a:pt x="6525" y="398"/>
                    <a:pt x="6382" y="398"/>
                  </a:cubicBezTo>
                  <a:lnTo>
                    <a:pt x="2906" y="398"/>
                  </a:lnTo>
                  <a:cubicBezTo>
                    <a:pt x="2624" y="157"/>
                    <a:pt x="2241" y="0"/>
                    <a:pt x="184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53"/>
            <p:cNvSpPr/>
            <p:nvPr/>
          </p:nvSpPr>
          <p:spPr>
            <a:xfrm>
              <a:off x="2356787" y="3697748"/>
              <a:ext cx="300356" cy="103249"/>
            </a:xfrm>
            <a:custGeom>
              <a:rect b="b" l="l" r="r" t="t"/>
              <a:pathLst>
                <a:path extrusionOk="0" h="3463" w="10074">
                  <a:moveTo>
                    <a:pt x="1786" y="367"/>
                  </a:moveTo>
                  <a:cubicBezTo>
                    <a:pt x="2548" y="367"/>
                    <a:pt x="3167" y="1010"/>
                    <a:pt x="3167" y="1748"/>
                  </a:cubicBezTo>
                  <a:cubicBezTo>
                    <a:pt x="3167" y="2486"/>
                    <a:pt x="2548" y="3106"/>
                    <a:pt x="1786" y="3106"/>
                  </a:cubicBezTo>
                  <a:cubicBezTo>
                    <a:pt x="1048" y="3106"/>
                    <a:pt x="429" y="2486"/>
                    <a:pt x="429" y="1748"/>
                  </a:cubicBezTo>
                  <a:cubicBezTo>
                    <a:pt x="429" y="1010"/>
                    <a:pt x="1048" y="367"/>
                    <a:pt x="1786" y="367"/>
                  </a:cubicBezTo>
                  <a:close/>
                  <a:moveTo>
                    <a:pt x="1775" y="1"/>
                  </a:moveTo>
                  <a:cubicBezTo>
                    <a:pt x="1716" y="1"/>
                    <a:pt x="1656" y="4"/>
                    <a:pt x="1596" y="10"/>
                  </a:cubicBezTo>
                  <a:cubicBezTo>
                    <a:pt x="786" y="105"/>
                    <a:pt x="119" y="772"/>
                    <a:pt x="72" y="1605"/>
                  </a:cubicBezTo>
                  <a:cubicBezTo>
                    <a:pt x="0" y="2605"/>
                    <a:pt x="810" y="3463"/>
                    <a:pt x="1786" y="3463"/>
                  </a:cubicBezTo>
                  <a:cubicBezTo>
                    <a:pt x="2215" y="3463"/>
                    <a:pt x="2596" y="3320"/>
                    <a:pt x="2906" y="3082"/>
                  </a:cubicBezTo>
                  <a:lnTo>
                    <a:pt x="9597" y="3082"/>
                  </a:lnTo>
                  <a:cubicBezTo>
                    <a:pt x="9716" y="3082"/>
                    <a:pt x="9859" y="3034"/>
                    <a:pt x="9955" y="2915"/>
                  </a:cubicBezTo>
                  <a:cubicBezTo>
                    <a:pt x="10074" y="2748"/>
                    <a:pt x="10074" y="2558"/>
                    <a:pt x="9955" y="2391"/>
                  </a:cubicBezTo>
                  <a:lnTo>
                    <a:pt x="8692" y="605"/>
                  </a:lnTo>
                  <a:cubicBezTo>
                    <a:pt x="8621" y="486"/>
                    <a:pt x="8502" y="438"/>
                    <a:pt x="8335" y="438"/>
                  </a:cubicBezTo>
                  <a:lnTo>
                    <a:pt x="7073" y="438"/>
                  </a:lnTo>
                  <a:cubicBezTo>
                    <a:pt x="6978" y="438"/>
                    <a:pt x="6906" y="486"/>
                    <a:pt x="6883" y="581"/>
                  </a:cubicBezTo>
                  <a:cubicBezTo>
                    <a:pt x="6859" y="700"/>
                    <a:pt x="6954" y="796"/>
                    <a:pt x="7073" y="796"/>
                  </a:cubicBezTo>
                  <a:lnTo>
                    <a:pt x="8335" y="796"/>
                  </a:lnTo>
                  <a:cubicBezTo>
                    <a:pt x="8359" y="796"/>
                    <a:pt x="8407" y="796"/>
                    <a:pt x="8407" y="819"/>
                  </a:cubicBezTo>
                  <a:lnTo>
                    <a:pt x="9645" y="2605"/>
                  </a:lnTo>
                  <a:cubicBezTo>
                    <a:pt x="9693" y="2629"/>
                    <a:pt x="9645" y="2677"/>
                    <a:pt x="9645" y="2701"/>
                  </a:cubicBezTo>
                  <a:cubicBezTo>
                    <a:pt x="9645" y="2725"/>
                    <a:pt x="9621" y="2725"/>
                    <a:pt x="9597" y="2725"/>
                  </a:cubicBezTo>
                  <a:lnTo>
                    <a:pt x="3191" y="2725"/>
                  </a:lnTo>
                  <a:cubicBezTo>
                    <a:pt x="3382" y="2463"/>
                    <a:pt x="3501" y="2105"/>
                    <a:pt x="3501" y="1748"/>
                  </a:cubicBezTo>
                  <a:cubicBezTo>
                    <a:pt x="3501" y="1391"/>
                    <a:pt x="3382" y="1058"/>
                    <a:pt x="3191" y="772"/>
                  </a:cubicBezTo>
                  <a:lnTo>
                    <a:pt x="6240" y="772"/>
                  </a:lnTo>
                  <a:cubicBezTo>
                    <a:pt x="6311" y="772"/>
                    <a:pt x="6382" y="700"/>
                    <a:pt x="6406" y="605"/>
                  </a:cubicBezTo>
                  <a:cubicBezTo>
                    <a:pt x="6430" y="486"/>
                    <a:pt x="6359" y="415"/>
                    <a:pt x="6240" y="415"/>
                  </a:cubicBezTo>
                  <a:lnTo>
                    <a:pt x="2858" y="415"/>
                  </a:lnTo>
                  <a:cubicBezTo>
                    <a:pt x="2587" y="144"/>
                    <a:pt x="2189" y="1"/>
                    <a:pt x="177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53"/>
            <p:cNvSpPr/>
            <p:nvPr/>
          </p:nvSpPr>
          <p:spPr>
            <a:xfrm>
              <a:off x="2356787" y="3816592"/>
              <a:ext cx="357154" cy="102832"/>
            </a:xfrm>
            <a:custGeom>
              <a:rect b="b" l="l" r="r" t="t"/>
              <a:pathLst>
                <a:path extrusionOk="0" h="3449" w="11979">
                  <a:moveTo>
                    <a:pt x="1786" y="310"/>
                  </a:moveTo>
                  <a:cubicBezTo>
                    <a:pt x="2548" y="310"/>
                    <a:pt x="3167" y="953"/>
                    <a:pt x="3167" y="1692"/>
                  </a:cubicBezTo>
                  <a:cubicBezTo>
                    <a:pt x="3167" y="2430"/>
                    <a:pt x="2572" y="3049"/>
                    <a:pt x="1786" y="3049"/>
                  </a:cubicBezTo>
                  <a:cubicBezTo>
                    <a:pt x="1048" y="3049"/>
                    <a:pt x="429" y="2430"/>
                    <a:pt x="429" y="1692"/>
                  </a:cubicBezTo>
                  <a:cubicBezTo>
                    <a:pt x="429" y="953"/>
                    <a:pt x="1048" y="310"/>
                    <a:pt x="1786" y="310"/>
                  </a:cubicBezTo>
                  <a:close/>
                  <a:moveTo>
                    <a:pt x="1786" y="1"/>
                  </a:moveTo>
                  <a:cubicBezTo>
                    <a:pt x="810" y="1"/>
                    <a:pt x="0" y="858"/>
                    <a:pt x="72" y="1858"/>
                  </a:cubicBezTo>
                  <a:cubicBezTo>
                    <a:pt x="119" y="2668"/>
                    <a:pt x="786" y="3359"/>
                    <a:pt x="1596" y="3430"/>
                  </a:cubicBezTo>
                  <a:cubicBezTo>
                    <a:pt x="1673" y="3442"/>
                    <a:pt x="1751" y="3448"/>
                    <a:pt x="1829" y="3448"/>
                  </a:cubicBezTo>
                  <a:cubicBezTo>
                    <a:pt x="2213" y="3448"/>
                    <a:pt x="2601" y="3306"/>
                    <a:pt x="2858" y="3049"/>
                  </a:cubicBezTo>
                  <a:lnTo>
                    <a:pt x="3906" y="3049"/>
                  </a:lnTo>
                  <a:cubicBezTo>
                    <a:pt x="4001" y="3049"/>
                    <a:pt x="4049" y="3001"/>
                    <a:pt x="4072" y="2906"/>
                  </a:cubicBezTo>
                  <a:cubicBezTo>
                    <a:pt x="4120" y="2787"/>
                    <a:pt x="4025" y="2692"/>
                    <a:pt x="3906" y="2692"/>
                  </a:cubicBezTo>
                  <a:lnTo>
                    <a:pt x="3191" y="2692"/>
                  </a:lnTo>
                  <a:cubicBezTo>
                    <a:pt x="3358" y="2430"/>
                    <a:pt x="3477" y="2073"/>
                    <a:pt x="3477" y="1715"/>
                  </a:cubicBezTo>
                  <a:cubicBezTo>
                    <a:pt x="3477" y="1358"/>
                    <a:pt x="3358" y="1025"/>
                    <a:pt x="3191" y="739"/>
                  </a:cubicBezTo>
                  <a:lnTo>
                    <a:pt x="10264" y="739"/>
                  </a:lnTo>
                  <a:cubicBezTo>
                    <a:pt x="10312" y="739"/>
                    <a:pt x="10336" y="739"/>
                    <a:pt x="10336" y="763"/>
                  </a:cubicBezTo>
                  <a:lnTo>
                    <a:pt x="11574" y="2549"/>
                  </a:lnTo>
                  <a:cubicBezTo>
                    <a:pt x="11622" y="2573"/>
                    <a:pt x="11574" y="2620"/>
                    <a:pt x="11574" y="2644"/>
                  </a:cubicBezTo>
                  <a:cubicBezTo>
                    <a:pt x="11574" y="2668"/>
                    <a:pt x="11550" y="2668"/>
                    <a:pt x="11526" y="2668"/>
                  </a:cubicBezTo>
                  <a:lnTo>
                    <a:pt x="4739" y="2668"/>
                  </a:lnTo>
                  <a:cubicBezTo>
                    <a:pt x="4644" y="2668"/>
                    <a:pt x="4596" y="2739"/>
                    <a:pt x="4573" y="2811"/>
                  </a:cubicBezTo>
                  <a:cubicBezTo>
                    <a:pt x="4525" y="2930"/>
                    <a:pt x="4620" y="3025"/>
                    <a:pt x="4739" y="3025"/>
                  </a:cubicBezTo>
                  <a:lnTo>
                    <a:pt x="11526" y="3025"/>
                  </a:lnTo>
                  <a:cubicBezTo>
                    <a:pt x="11645" y="3025"/>
                    <a:pt x="11788" y="2978"/>
                    <a:pt x="11884" y="2858"/>
                  </a:cubicBezTo>
                  <a:cubicBezTo>
                    <a:pt x="11979" y="2692"/>
                    <a:pt x="11979" y="2501"/>
                    <a:pt x="11884" y="2335"/>
                  </a:cubicBezTo>
                  <a:lnTo>
                    <a:pt x="10645" y="548"/>
                  </a:lnTo>
                  <a:cubicBezTo>
                    <a:pt x="10550" y="429"/>
                    <a:pt x="10431" y="382"/>
                    <a:pt x="10288" y="382"/>
                  </a:cubicBezTo>
                  <a:lnTo>
                    <a:pt x="2906" y="382"/>
                  </a:lnTo>
                  <a:cubicBezTo>
                    <a:pt x="2596" y="144"/>
                    <a:pt x="2215" y="1"/>
                    <a:pt x="178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3" name="Google Shape;4243;p53"/>
          <p:cNvGrpSpPr/>
          <p:nvPr/>
        </p:nvGrpSpPr>
        <p:grpSpPr>
          <a:xfrm>
            <a:off x="1065573" y="4146767"/>
            <a:ext cx="354321" cy="355039"/>
            <a:chOff x="1713260" y="4146767"/>
            <a:chExt cx="354321" cy="355039"/>
          </a:xfrm>
        </p:grpSpPr>
        <p:sp>
          <p:nvSpPr>
            <p:cNvPr id="4244" name="Google Shape;4244;p53"/>
            <p:cNvSpPr/>
            <p:nvPr/>
          </p:nvSpPr>
          <p:spPr>
            <a:xfrm>
              <a:off x="1804137" y="4237644"/>
              <a:ext cx="171854" cy="172569"/>
            </a:xfrm>
            <a:custGeom>
              <a:rect b="b" l="l" r="r" t="t"/>
              <a:pathLst>
                <a:path extrusionOk="0" h="5788" w="5764">
                  <a:moveTo>
                    <a:pt x="2882" y="1"/>
                  </a:moveTo>
                  <a:cubicBezTo>
                    <a:pt x="1287" y="1"/>
                    <a:pt x="1" y="1310"/>
                    <a:pt x="1" y="2906"/>
                  </a:cubicBezTo>
                  <a:cubicBezTo>
                    <a:pt x="1" y="4478"/>
                    <a:pt x="1287" y="5788"/>
                    <a:pt x="2882" y="5788"/>
                  </a:cubicBezTo>
                  <a:cubicBezTo>
                    <a:pt x="4478" y="5788"/>
                    <a:pt x="5764" y="4478"/>
                    <a:pt x="5764" y="2906"/>
                  </a:cubicBezTo>
                  <a:cubicBezTo>
                    <a:pt x="5764" y="1310"/>
                    <a:pt x="4478" y="1"/>
                    <a:pt x="2882"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53"/>
            <p:cNvSpPr/>
            <p:nvPr/>
          </p:nvSpPr>
          <p:spPr>
            <a:xfrm>
              <a:off x="1836099" y="4248288"/>
              <a:ext cx="140608" cy="161925"/>
            </a:xfrm>
            <a:custGeom>
              <a:rect b="b" l="l" r="r" t="t"/>
              <a:pathLst>
                <a:path extrusionOk="0" h="5431" w="4716">
                  <a:moveTo>
                    <a:pt x="3215" y="1"/>
                  </a:moveTo>
                  <a:lnTo>
                    <a:pt x="3215" y="1"/>
                  </a:lnTo>
                  <a:cubicBezTo>
                    <a:pt x="3882" y="549"/>
                    <a:pt x="4287" y="1358"/>
                    <a:pt x="4287" y="2239"/>
                  </a:cubicBezTo>
                  <a:cubicBezTo>
                    <a:pt x="4287" y="3859"/>
                    <a:pt x="3001" y="5121"/>
                    <a:pt x="1405" y="5121"/>
                  </a:cubicBezTo>
                  <a:cubicBezTo>
                    <a:pt x="905" y="5121"/>
                    <a:pt x="429" y="5002"/>
                    <a:pt x="0" y="4764"/>
                  </a:cubicBezTo>
                  <a:lnTo>
                    <a:pt x="0" y="4764"/>
                  </a:lnTo>
                  <a:cubicBezTo>
                    <a:pt x="477" y="5192"/>
                    <a:pt x="1143" y="5431"/>
                    <a:pt x="1810" y="5431"/>
                  </a:cubicBezTo>
                  <a:cubicBezTo>
                    <a:pt x="3430" y="5431"/>
                    <a:pt x="4716" y="4145"/>
                    <a:pt x="4716" y="2549"/>
                  </a:cubicBezTo>
                  <a:cubicBezTo>
                    <a:pt x="4716" y="1477"/>
                    <a:pt x="4120" y="525"/>
                    <a:pt x="3215"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53"/>
            <p:cNvSpPr/>
            <p:nvPr/>
          </p:nvSpPr>
          <p:spPr>
            <a:xfrm>
              <a:off x="1718925" y="4336333"/>
              <a:ext cx="159093" cy="159093"/>
            </a:xfrm>
            <a:custGeom>
              <a:rect b="b" l="l" r="r" t="t"/>
              <a:pathLst>
                <a:path extrusionOk="0" h="5336" w="5336">
                  <a:moveTo>
                    <a:pt x="72" y="1"/>
                  </a:moveTo>
                  <a:cubicBezTo>
                    <a:pt x="25" y="1"/>
                    <a:pt x="1" y="72"/>
                    <a:pt x="1" y="96"/>
                  </a:cubicBezTo>
                  <a:cubicBezTo>
                    <a:pt x="239" y="2859"/>
                    <a:pt x="2478" y="5097"/>
                    <a:pt x="5240" y="5335"/>
                  </a:cubicBezTo>
                  <a:cubicBezTo>
                    <a:pt x="5312" y="5335"/>
                    <a:pt x="5335" y="5311"/>
                    <a:pt x="5335" y="5264"/>
                  </a:cubicBezTo>
                  <a:lnTo>
                    <a:pt x="5335" y="3787"/>
                  </a:lnTo>
                  <a:cubicBezTo>
                    <a:pt x="5335" y="3763"/>
                    <a:pt x="5312" y="3716"/>
                    <a:pt x="5240" y="3692"/>
                  </a:cubicBezTo>
                  <a:cubicBezTo>
                    <a:pt x="3335" y="3454"/>
                    <a:pt x="1858" y="1977"/>
                    <a:pt x="1620" y="72"/>
                  </a:cubicBezTo>
                  <a:cubicBezTo>
                    <a:pt x="1620" y="25"/>
                    <a:pt x="1573" y="1"/>
                    <a:pt x="154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53"/>
            <p:cNvSpPr/>
            <p:nvPr/>
          </p:nvSpPr>
          <p:spPr>
            <a:xfrm>
              <a:off x="1718925" y="4336333"/>
              <a:ext cx="159093" cy="159093"/>
            </a:xfrm>
            <a:custGeom>
              <a:rect b="b" l="l" r="r" t="t"/>
              <a:pathLst>
                <a:path extrusionOk="0" h="5336" w="5336">
                  <a:moveTo>
                    <a:pt x="72" y="1"/>
                  </a:moveTo>
                  <a:cubicBezTo>
                    <a:pt x="25" y="1"/>
                    <a:pt x="1" y="72"/>
                    <a:pt x="1" y="96"/>
                  </a:cubicBezTo>
                  <a:cubicBezTo>
                    <a:pt x="239" y="2859"/>
                    <a:pt x="2478" y="5097"/>
                    <a:pt x="5240" y="5335"/>
                  </a:cubicBezTo>
                  <a:cubicBezTo>
                    <a:pt x="5312" y="5335"/>
                    <a:pt x="5335" y="5311"/>
                    <a:pt x="5335" y="5264"/>
                  </a:cubicBezTo>
                  <a:lnTo>
                    <a:pt x="5335" y="3787"/>
                  </a:lnTo>
                  <a:cubicBezTo>
                    <a:pt x="5335" y="3763"/>
                    <a:pt x="5312" y="3716"/>
                    <a:pt x="5240" y="3692"/>
                  </a:cubicBezTo>
                  <a:cubicBezTo>
                    <a:pt x="3335" y="3454"/>
                    <a:pt x="1858" y="1977"/>
                    <a:pt x="1620" y="72"/>
                  </a:cubicBezTo>
                  <a:cubicBezTo>
                    <a:pt x="1620" y="25"/>
                    <a:pt x="1573" y="1"/>
                    <a:pt x="154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53"/>
            <p:cNvSpPr/>
            <p:nvPr/>
          </p:nvSpPr>
          <p:spPr>
            <a:xfrm>
              <a:off x="1718925" y="4151746"/>
              <a:ext cx="343707" cy="343678"/>
            </a:xfrm>
            <a:custGeom>
              <a:rect b="b" l="l" r="r" t="t"/>
              <a:pathLst>
                <a:path extrusionOk="0" h="11527" w="11528">
                  <a:moveTo>
                    <a:pt x="5740" y="0"/>
                  </a:moveTo>
                  <a:cubicBezTo>
                    <a:pt x="2740" y="0"/>
                    <a:pt x="263" y="2334"/>
                    <a:pt x="1" y="5263"/>
                  </a:cubicBezTo>
                  <a:cubicBezTo>
                    <a:pt x="1" y="5335"/>
                    <a:pt x="25" y="5358"/>
                    <a:pt x="72" y="5358"/>
                  </a:cubicBezTo>
                  <a:lnTo>
                    <a:pt x="1549" y="5358"/>
                  </a:lnTo>
                  <a:cubicBezTo>
                    <a:pt x="1573" y="5358"/>
                    <a:pt x="1620" y="5335"/>
                    <a:pt x="1620" y="5287"/>
                  </a:cubicBezTo>
                  <a:cubicBezTo>
                    <a:pt x="1867" y="3235"/>
                    <a:pt x="3598" y="1660"/>
                    <a:pt x="5718" y="1660"/>
                  </a:cubicBezTo>
                  <a:cubicBezTo>
                    <a:pt x="6058" y="1660"/>
                    <a:pt x="6409" y="1701"/>
                    <a:pt x="6764" y="1786"/>
                  </a:cubicBezTo>
                  <a:cubicBezTo>
                    <a:pt x="8074" y="2096"/>
                    <a:pt x="9408" y="3453"/>
                    <a:pt x="9741" y="4763"/>
                  </a:cubicBezTo>
                  <a:cubicBezTo>
                    <a:pt x="10360" y="7311"/>
                    <a:pt x="8598" y="9621"/>
                    <a:pt x="6216" y="9907"/>
                  </a:cubicBezTo>
                  <a:cubicBezTo>
                    <a:pt x="6193" y="9907"/>
                    <a:pt x="6169" y="9954"/>
                    <a:pt x="6169" y="9978"/>
                  </a:cubicBezTo>
                  <a:lnTo>
                    <a:pt x="6169" y="11455"/>
                  </a:lnTo>
                  <a:cubicBezTo>
                    <a:pt x="6169" y="11502"/>
                    <a:pt x="6216" y="11526"/>
                    <a:pt x="6264" y="11526"/>
                  </a:cubicBezTo>
                  <a:cubicBezTo>
                    <a:pt x="9193" y="11264"/>
                    <a:pt x="11527" y="8788"/>
                    <a:pt x="11527" y="5787"/>
                  </a:cubicBezTo>
                  <a:cubicBezTo>
                    <a:pt x="11527" y="2596"/>
                    <a:pt x="8931" y="0"/>
                    <a:pt x="5740"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53"/>
            <p:cNvSpPr/>
            <p:nvPr/>
          </p:nvSpPr>
          <p:spPr>
            <a:xfrm>
              <a:off x="1902826" y="4173750"/>
              <a:ext cx="159808" cy="321674"/>
            </a:xfrm>
            <a:custGeom>
              <a:rect b="b" l="l" r="r" t="t"/>
              <a:pathLst>
                <a:path extrusionOk="0" h="10789" w="5360">
                  <a:moveTo>
                    <a:pt x="2406" y="0"/>
                  </a:moveTo>
                  <a:cubicBezTo>
                    <a:pt x="3906" y="1048"/>
                    <a:pt x="4883" y="2763"/>
                    <a:pt x="4883" y="4739"/>
                  </a:cubicBezTo>
                  <a:cubicBezTo>
                    <a:pt x="4883" y="7621"/>
                    <a:pt x="2763" y="10050"/>
                    <a:pt x="1" y="10455"/>
                  </a:cubicBezTo>
                  <a:lnTo>
                    <a:pt x="1" y="10717"/>
                  </a:lnTo>
                  <a:cubicBezTo>
                    <a:pt x="1" y="10764"/>
                    <a:pt x="48" y="10788"/>
                    <a:pt x="96" y="10788"/>
                  </a:cubicBezTo>
                  <a:cubicBezTo>
                    <a:pt x="3025" y="10526"/>
                    <a:pt x="5359" y="8050"/>
                    <a:pt x="5359" y="5049"/>
                  </a:cubicBezTo>
                  <a:cubicBezTo>
                    <a:pt x="5359" y="2906"/>
                    <a:pt x="4192" y="1024"/>
                    <a:pt x="240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53"/>
            <p:cNvSpPr/>
            <p:nvPr/>
          </p:nvSpPr>
          <p:spPr>
            <a:xfrm>
              <a:off x="1713260" y="4146767"/>
              <a:ext cx="354321" cy="352920"/>
            </a:xfrm>
            <a:custGeom>
              <a:rect b="b" l="l" r="r" t="t"/>
              <a:pathLst>
                <a:path extrusionOk="0" h="11837" w="11884">
                  <a:moveTo>
                    <a:pt x="5930" y="0"/>
                  </a:moveTo>
                  <a:cubicBezTo>
                    <a:pt x="4454" y="0"/>
                    <a:pt x="3025" y="548"/>
                    <a:pt x="1929" y="1572"/>
                  </a:cubicBezTo>
                  <a:cubicBezTo>
                    <a:pt x="810" y="2572"/>
                    <a:pt x="167" y="3954"/>
                    <a:pt x="0" y="5406"/>
                  </a:cubicBezTo>
                  <a:cubicBezTo>
                    <a:pt x="0" y="5525"/>
                    <a:pt x="72" y="5644"/>
                    <a:pt x="191" y="5668"/>
                  </a:cubicBezTo>
                  <a:lnTo>
                    <a:pt x="1739" y="5668"/>
                  </a:lnTo>
                  <a:cubicBezTo>
                    <a:pt x="1858" y="5668"/>
                    <a:pt x="1977" y="5597"/>
                    <a:pt x="1977" y="5454"/>
                  </a:cubicBezTo>
                  <a:cubicBezTo>
                    <a:pt x="2215" y="3477"/>
                    <a:pt x="3906" y="1953"/>
                    <a:pt x="5930" y="1953"/>
                  </a:cubicBezTo>
                  <a:cubicBezTo>
                    <a:pt x="6597" y="1953"/>
                    <a:pt x="7240" y="2144"/>
                    <a:pt x="7812" y="2429"/>
                  </a:cubicBezTo>
                  <a:cubicBezTo>
                    <a:pt x="7838" y="2449"/>
                    <a:pt x="7866" y="2458"/>
                    <a:pt x="7893" y="2458"/>
                  </a:cubicBezTo>
                  <a:cubicBezTo>
                    <a:pt x="7965" y="2458"/>
                    <a:pt x="8032" y="2397"/>
                    <a:pt x="8050" y="2310"/>
                  </a:cubicBezTo>
                  <a:cubicBezTo>
                    <a:pt x="8074" y="2215"/>
                    <a:pt x="8026" y="2144"/>
                    <a:pt x="7954" y="2096"/>
                  </a:cubicBezTo>
                  <a:cubicBezTo>
                    <a:pt x="7335" y="1786"/>
                    <a:pt x="6621" y="1596"/>
                    <a:pt x="5930" y="1596"/>
                  </a:cubicBezTo>
                  <a:cubicBezTo>
                    <a:pt x="3787" y="1596"/>
                    <a:pt x="1953" y="3168"/>
                    <a:pt x="1644" y="5311"/>
                  </a:cubicBezTo>
                  <a:lnTo>
                    <a:pt x="358" y="5311"/>
                  </a:lnTo>
                  <a:cubicBezTo>
                    <a:pt x="524" y="3977"/>
                    <a:pt x="1143" y="2715"/>
                    <a:pt x="2144" y="1810"/>
                  </a:cubicBezTo>
                  <a:cubicBezTo>
                    <a:pt x="3192" y="858"/>
                    <a:pt x="4525" y="310"/>
                    <a:pt x="5930" y="310"/>
                  </a:cubicBezTo>
                  <a:cubicBezTo>
                    <a:pt x="7431" y="310"/>
                    <a:pt x="8812" y="905"/>
                    <a:pt x="9883" y="1953"/>
                  </a:cubicBezTo>
                  <a:cubicBezTo>
                    <a:pt x="10955" y="3025"/>
                    <a:pt x="11527" y="4430"/>
                    <a:pt x="11527" y="5906"/>
                  </a:cubicBezTo>
                  <a:cubicBezTo>
                    <a:pt x="11527" y="7311"/>
                    <a:pt x="11003" y="8669"/>
                    <a:pt x="10050" y="9693"/>
                  </a:cubicBezTo>
                  <a:cubicBezTo>
                    <a:pt x="9121" y="10717"/>
                    <a:pt x="7859" y="11336"/>
                    <a:pt x="6526" y="11479"/>
                  </a:cubicBezTo>
                  <a:lnTo>
                    <a:pt x="6526" y="10193"/>
                  </a:lnTo>
                  <a:cubicBezTo>
                    <a:pt x="8645" y="9907"/>
                    <a:pt x="10241" y="8097"/>
                    <a:pt x="10241" y="5906"/>
                  </a:cubicBezTo>
                  <a:cubicBezTo>
                    <a:pt x="10241" y="4644"/>
                    <a:pt x="9693" y="3406"/>
                    <a:pt x="8669" y="2572"/>
                  </a:cubicBezTo>
                  <a:cubicBezTo>
                    <a:pt x="8645" y="2549"/>
                    <a:pt x="8609" y="2537"/>
                    <a:pt x="8571" y="2537"/>
                  </a:cubicBezTo>
                  <a:cubicBezTo>
                    <a:pt x="8532" y="2537"/>
                    <a:pt x="8490" y="2549"/>
                    <a:pt x="8455" y="2572"/>
                  </a:cubicBezTo>
                  <a:cubicBezTo>
                    <a:pt x="8383" y="2644"/>
                    <a:pt x="8383" y="2787"/>
                    <a:pt x="8455" y="2858"/>
                  </a:cubicBezTo>
                  <a:cubicBezTo>
                    <a:pt x="9383" y="3620"/>
                    <a:pt x="9931" y="4716"/>
                    <a:pt x="9931" y="5906"/>
                  </a:cubicBezTo>
                  <a:cubicBezTo>
                    <a:pt x="9931" y="7931"/>
                    <a:pt x="8407" y="9621"/>
                    <a:pt x="6406" y="9860"/>
                  </a:cubicBezTo>
                  <a:cubicBezTo>
                    <a:pt x="6287" y="9860"/>
                    <a:pt x="6192" y="9979"/>
                    <a:pt x="6192" y="10098"/>
                  </a:cubicBezTo>
                  <a:lnTo>
                    <a:pt x="6192" y="11598"/>
                  </a:lnTo>
                  <a:lnTo>
                    <a:pt x="6192" y="11622"/>
                  </a:lnTo>
                  <a:cubicBezTo>
                    <a:pt x="6240" y="11741"/>
                    <a:pt x="6335" y="11836"/>
                    <a:pt x="6430" y="11836"/>
                  </a:cubicBezTo>
                  <a:lnTo>
                    <a:pt x="6478" y="11836"/>
                  </a:lnTo>
                  <a:cubicBezTo>
                    <a:pt x="7954" y="11717"/>
                    <a:pt x="9336" y="11026"/>
                    <a:pt x="10312" y="9931"/>
                  </a:cubicBezTo>
                  <a:cubicBezTo>
                    <a:pt x="11312" y="8836"/>
                    <a:pt x="11884" y="7407"/>
                    <a:pt x="11884" y="5906"/>
                  </a:cubicBezTo>
                  <a:cubicBezTo>
                    <a:pt x="11884" y="4358"/>
                    <a:pt x="11265" y="2882"/>
                    <a:pt x="10122" y="1739"/>
                  </a:cubicBezTo>
                  <a:cubicBezTo>
                    <a:pt x="9002" y="620"/>
                    <a:pt x="7526" y="0"/>
                    <a:pt x="5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53"/>
            <p:cNvSpPr/>
            <p:nvPr/>
          </p:nvSpPr>
          <p:spPr>
            <a:xfrm>
              <a:off x="1715377" y="4332785"/>
              <a:ext cx="169021" cy="169021"/>
            </a:xfrm>
            <a:custGeom>
              <a:rect b="b" l="l" r="r" t="t"/>
              <a:pathLst>
                <a:path extrusionOk="0" h="5669" w="5669">
                  <a:moveTo>
                    <a:pt x="215" y="1"/>
                  </a:moveTo>
                  <a:cubicBezTo>
                    <a:pt x="72" y="25"/>
                    <a:pt x="1" y="144"/>
                    <a:pt x="1" y="263"/>
                  </a:cubicBezTo>
                  <a:cubicBezTo>
                    <a:pt x="191" y="2454"/>
                    <a:pt x="1549" y="4311"/>
                    <a:pt x="3549" y="5216"/>
                  </a:cubicBezTo>
                  <a:cubicBezTo>
                    <a:pt x="3572" y="5222"/>
                    <a:pt x="3593" y="5225"/>
                    <a:pt x="3613" y="5225"/>
                  </a:cubicBezTo>
                  <a:cubicBezTo>
                    <a:pt x="3678" y="5225"/>
                    <a:pt x="3733" y="5194"/>
                    <a:pt x="3787" y="5121"/>
                  </a:cubicBezTo>
                  <a:cubicBezTo>
                    <a:pt x="3811" y="5026"/>
                    <a:pt x="3787" y="4954"/>
                    <a:pt x="3692" y="4883"/>
                  </a:cubicBezTo>
                  <a:cubicBezTo>
                    <a:pt x="1858" y="4073"/>
                    <a:pt x="596" y="2358"/>
                    <a:pt x="358" y="358"/>
                  </a:cubicBezTo>
                  <a:lnTo>
                    <a:pt x="1644" y="358"/>
                  </a:lnTo>
                  <a:cubicBezTo>
                    <a:pt x="1763" y="1287"/>
                    <a:pt x="2216" y="2144"/>
                    <a:pt x="2859" y="2811"/>
                  </a:cubicBezTo>
                  <a:cubicBezTo>
                    <a:pt x="3525" y="3454"/>
                    <a:pt x="4383" y="3906"/>
                    <a:pt x="5311" y="4025"/>
                  </a:cubicBezTo>
                  <a:lnTo>
                    <a:pt x="5311" y="5311"/>
                  </a:lnTo>
                  <a:cubicBezTo>
                    <a:pt x="5002" y="5264"/>
                    <a:pt x="4668" y="5216"/>
                    <a:pt x="4383" y="5121"/>
                  </a:cubicBezTo>
                  <a:cubicBezTo>
                    <a:pt x="4359" y="5121"/>
                    <a:pt x="4287" y="5121"/>
                    <a:pt x="4264" y="5145"/>
                  </a:cubicBezTo>
                  <a:cubicBezTo>
                    <a:pt x="4121" y="5264"/>
                    <a:pt x="4168" y="5430"/>
                    <a:pt x="4311" y="5478"/>
                  </a:cubicBezTo>
                  <a:cubicBezTo>
                    <a:pt x="4668" y="5573"/>
                    <a:pt x="5026" y="5621"/>
                    <a:pt x="5383" y="5669"/>
                  </a:cubicBezTo>
                  <a:lnTo>
                    <a:pt x="5431" y="5669"/>
                  </a:lnTo>
                  <a:cubicBezTo>
                    <a:pt x="5550" y="5669"/>
                    <a:pt x="5621" y="5573"/>
                    <a:pt x="5669" y="5454"/>
                  </a:cubicBezTo>
                  <a:lnTo>
                    <a:pt x="5669" y="5430"/>
                  </a:lnTo>
                  <a:lnTo>
                    <a:pt x="5669" y="3906"/>
                  </a:lnTo>
                  <a:cubicBezTo>
                    <a:pt x="5621" y="3787"/>
                    <a:pt x="5550" y="3668"/>
                    <a:pt x="5431" y="3668"/>
                  </a:cubicBezTo>
                  <a:cubicBezTo>
                    <a:pt x="4549" y="3549"/>
                    <a:pt x="3716" y="3168"/>
                    <a:pt x="3097" y="2525"/>
                  </a:cubicBezTo>
                  <a:cubicBezTo>
                    <a:pt x="2478" y="1906"/>
                    <a:pt x="2049" y="1072"/>
                    <a:pt x="1977" y="215"/>
                  </a:cubicBezTo>
                  <a:cubicBezTo>
                    <a:pt x="1977" y="96"/>
                    <a:pt x="1858" y="1"/>
                    <a:pt x="17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53"/>
            <p:cNvSpPr/>
            <p:nvPr/>
          </p:nvSpPr>
          <p:spPr>
            <a:xfrm>
              <a:off x="1799158" y="4232665"/>
              <a:ext cx="182527" cy="182527"/>
            </a:xfrm>
            <a:custGeom>
              <a:rect b="b" l="l" r="r" t="t"/>
              <a:pathLst>
                <a:path extrusionOk="0" h="6122" w="6122">
                  <a:moveTo>
                    <a:pt x="3049" y="382"/>
                  </a:moveTo>
                  <a:cubicBezTo>
                    <a:pt x="4550" y="382"/>
                    <a:pt x="5764" y="1596"/>
                    <a:pt x="5764" y="3097"/>
                  </a:cubicBezTo>
                  <a:cubicBezTo>
                    <a:pt x="5788" y="4573"/>
                    <a:pt x="4573" y="5812"/>
                    <a:pt x="3049" y="5812"/>
                  </a:cubicBezTo>
                  <a:cubicBezTo>
                    <a:pt x="1573" y="5812"/>
                    <a:pt x="358" y="4573"/>
                    <a:pt x="358" y="3097"/>
                  </a:cubicBezTo>
                  <a:cubicBezTo>
                    <a:pt x="358" y="1596"/>
                    <a:pt x="1573" y="382"/>
                    <a:pt x="3049" y="382"/>
                  </a:cubicBezTo>
                  <a:close/>
                  <a:moveTo>
                    <a:pt x="3049" y="1"/>
                  </a:moveTo>
                  <a:cubicBezTo>
                    <a:pt x="1358" y="1"/>
                    <a:pt x="1" y="1358"/>
                    <a:pt x="1" y="3073"/>
                  </a:cubicBezTo>
                  <a:cubicBezTo>
                    <a:pt x="1" y="4764"/>
                    <a:pt x="1358" y="6121"/>
                    <a:pt x="3049" y="6121"/>
                  </a:cubicBezTo>
                  <a:cubicBezTo>
                    <a:pt x="4764" y="6121"/>
                    <a:pt x="6121" y="4764"/>
                    <a:pt x="6121" y="3073"/>
                  </a:cubicBezTo>
                  <a:cubicBezTo>
                    <a:pt x="6121" y="1358"/>
                    <a:pt x="4764" y="1"/>
                    <a:pt x="30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53"/>
            <p:cNvSpPr/>
            <p:nvPr/>
          </p:nvSpPr>
          <p:spPr>
            <a:xfrm>
              <a:off x="1851007" y="4297305"/>
              <a:ext cx="79546" cy="10674"/>
            </a:xfrm>
            <a:custGeom>
              <a:rect b="b" l="l" r="r" t="t"/>
              <a:pathLst>
                <a:path extrusionOk="0" h="358" w="2668">
                  <a:moveTo>
                    <a:pt x="215" y="0"/>
                  </a:moveTo>
                  <a:cubicBezTo>
                    <a:pt x="119" y="0"/>
                    <a:pt x="72" y="71"/>
                    <a:pt x="48" y="143"/>
                  </a:cubicBezTo>
                  <a:cubicBezTo>
                    <a:pt x="0" y="262"/>
                    <a:pt x="96" y="357"/>
                    <a:pt x="215" y="357"/>
                  </a:cubicBezTo>
                  <a:lnTo>
                    <a:pt x="2477" y="357"/>
                  </a:lnTo>
                  <a:cubicBezTo>
                    <a:pt x="2572" y="357"/>
                    <a:pt x="2620" y="310"/>
                    <a:pt x="2668" y="214"/>
                  </a:cubicBezTo>
                  <a:cubicBezTo>
                    <a:pt x="2668" y="119"/>
                    <a:pt x="2572"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53"/>
            <p:cNvSpPr/>
            <p:nvPr/>
          </p:nvSpPr>
          <p:spPr>
            <a:xfrm>
              <a:off x="1851007" y="4318593"/>
              <a:ext cx="79546" cy="10674"/>
            </a:xfrm>
            <a:custGeom>
              <a:rect b="b" l="l" r="r" t="t"/>
              <a:pathLst>
                <a:path extrusionOk="0" h="358" w="2668">
                  <a:moveTo>
                    <a:pt x="215" y="0"/>
                  </a:moveTo>
                  <a:cubicBezTo>
                    <a:pt x="119" y="0"/>
                    <a:pt x="72" y="72"/>
                    <a:pt x="48" y="143"/>
                  </a:cubicBezTo>
                  <a:cubicBezTo>
                    <a:pt x="0" y="262"/>
                    <a:pt x="96" y="358"/>
                    <a:pt x="215" y="358"/>
                  </a:cubicBezTo>
                  <a:lnTo>
                    <a:pt x="2477" y="358"/>
                  </a:lnTo>
                  <a:cubicBezTo>
                    <a:pt x="2572" y="358"/>
                    <a:pt x="2620" y="310"/>
                    <a:pt x="2668" y="215"/>
                  </a:cubicBezTo>
                  <a:cubicBezTo>
                    <a:pt x="2668" y="120"/>
                    <a:pt x="2572"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53"/>
            <p:cNvSpPr/>
            <p:nvPr/>
          </p:nvSpPr>
          <p:spPr>
            <a:xfrm>
              <a:off x="1867346" y="4340596"/>
              <a:ext cx="46183" cy="10674"/>
            </a:xfrm>
            <a:custGeom>
              <a:rect b="b" l="l" r="r" t="t"/>
              <a:pathLst>
                <a:path extrusionOk="0" h="358" w="1549">
                  <a:moveTo>
                    <a:pt x="214" y="1"/>
                  </a:moveTo>
                  <a:cubicBezTo>
                    <a:pt x="119" y="1"/>
                    <a:pt x="48" y="72"/>
                    <a:pt x="24" y="167"/>
                  </a:cubicBezTo>
                  <a:cubicBezTo>
                    <a:pt x="0" y="286"/>
                    <a:pt x="95" y="358"/>
                    <a:pt x="214" y="358"/>
                  </a:cubicBezTo>
                  <a:lnTo>
                    <a:pt x="1334" y="358"/>
                  </a:lnTo>
                  <a:cubicBezTo>
                    <a:pt x="1429" y="358"/>
                    <a:pt x="1477" y="310"/>
                    <a:pt x="1524" y="215"/>
                  </a:cubicBezTo>
                  <a:cubicBezTo>
                    <a:pt x="1548" y="120"/>
                    <a:pt x="1453"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6" name="Google Shape;4256;p53"/>
          <p:cNvGrpSpPr/>
          <p:nvPr/>
        </p:nvGrpSpPr>
        <p:grpSpPr>
          <a:xfrm>
            <a:off x="1787416" y="4147840"/>
            <a:ext cx="353638" cy="352535"/>
            <a:chOff x="2358904" y="4147840"/>
            <a:chExt cx="353638" cy="352535"/>
          </a:xfrm>
        </p:grpSpPr>
        <p:sp>
          <p:nvSpPr>
            <p:cNvPr id="4257" name="Google Shape;4257;p53"/>
            <p:cNvSpPr/>
            <p:nvPr/>
          </p:nvSpPr>
          <p:spPr>
            <a:xfrm>
              <a:off x="2456191" y="4152790"/>
              <a:ext cx="159779" cy="184108"/>
            </a:xfrm>
            <a:custGeom>
              <a:rect b="b" l="l" r="r" t="t"/>
              <a:pathLst>
                <a:path extrusionOk="0" h="6175" w="5359">
                  <a:moveTo>
                    <a:pt x="2688" y="1"/>
                  </a:moveTo>
                  <a:cubicBezTo>
                    <a:pt x="2667" y="1"/>
                    <a:pt x="2644" y="13"/>
                    <a:pt x="2620" y="37"/>
                  </a:cubicBezTo>
                  <a:lnTo>
                    <a:pt x="72" y="1513"/>
                  </a:lnTo>
                  <a:cubicBezTo>
                    <a:pt x="48" y="1537"/>
                    <a:pt x="0" y="1584"/>
                    <a:pt x="0" y="1608"/>
                  </a:cubicBezTo>
                  <a:lnTo>
                    <a:pt x="0" y="4585"/>
                  </a:lnTo>
                  <a:cubicBezTo>
                    <a:pt x="0" y="4609"/>
                    <a:pt x="48" y="4657"/>
                    <a:pt x="72" y="4657"/>
                  </a:cubicBezTo>
                  <a:lnTo>
                    <a:pt x="2620" y="6157"/>
                  </a:lnTo>
                  <a:cubicBezTo>
                    <a:pt x="2632" y="6169"/>
                    <a:pt x="2656" y="6175"/>
                    <a:pt x="2679" y="6175"/>
                  </a:cubicBezTo>
                  <a:cubicBezTo>
                    <a:pt x="2703" y="6175"/>
                    <a:pt x="2727" y="6169"/>
                    <a:pt x="2739" y="6157"/>
                  </a:cubicBezTo>
                  <a:lnTo>
                    <a:pt x="5311" y="4657"/>
                  </a:lnTo>
                  <a:cubicBezTo>
                    <a:pt x="5314" y="4660"/>
                    <a:pt x="5317" y="4661"/>
                    <a:pt x="5321" y="4661"/>
                  </a:cubicBezTo>
                  <a:cubicBezTo>
                    <a:pt x="5341" y="4661"/>
                    <a:pt x="5358" y="4606"/>
                    <a:pt x="5358" y="4585"/>
                  </a:cubicBezTo>
                  <a:lnTo>
                    <a:pt x="5358" y="1608"/>
                  </a:lnTo>
                  <a:cubicBezTo>
                    <a:pt x="5358" y="1584"/>
                    <a:pt x="5335" y="1513"/>
                    <a:pt x="5311" y="1513"/>
                  </a:cubicBezTo>
                  <a:lnTo>
                    <a:pt x="2739" y="37"/>
                  </a:lnTo>
                  <a:cubicBezTo>
                    <a:pt x="2727" y="13"/>
                    <a:pt x="2709" y="1"/>
                    <a:pt x="268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53"/>
            <p:cNvSpPr/>
            <p:nvPr/>
          </p:nvSpPr>
          <p:spPr>
            <a:xfrm>
              <a:off x="2365284" y="4310960"/>
              <a:ext cx="159808" cy="184287"/>
            </a:xfrm>
            <a:custGeom>
              <a:rect b="b" l="l" r="r" t="t"/>
              <a:pathLst>
                <a:path extrusionOk="0" h="6181" w="5360">
                  <a:moveTo>
                    <a:pt x="2671" y="0"/>
                  </a:moveTo>
                  <a:cubicBezTo>
                    <a:pt x="2650" y="0"/>
                    <a:pt x="2632" y="6"/>
                    <a:pt x="2621" y="18"/>
                  </a:cubicBezTo>
                  <a:lnTo>
                    <a:pt x="49" y="1519"/>
                  </a:lnTo>
                  <a:cubicBezTo>
                    <a:pt x="25" y="1542"/>
                    <a:pt x="1" y="1566"/>
                    <a:pt x="1" y="1590"/>
                  </a:cubicBezTo>
                  <a:lnTo>
                    <a:pt x="1" y="4567"/>
                  </a:lnTo>
                  <a:cubicBezTo>
                    <a:pt x="1" y="4614"/>
                    <a:pt x="25" y="4662"/>
                    <a:pt x="49" y="4662"/>
                  </a:cubicBezTo>
                  <a:lnTo>
                    <a:pt x="2621" y="6162"/>
                  </a:lnTo>
                  <a:cubicBezTo>
                    <a:pt x="2632" y="6174"/>
                    <a:pt x="2650" y="6180"/>
                    <a:pt x="2671" y="6180"/>
                  </a:cubicBezTo>
                  <a:cubicBezTo>
                    <a:pt x="2692" y="6180"/>
                    <a:pt x="2716" y="6174"/>
                    <a:pt x="2740" y="6162"/>
                  </a:cubicBezTo>
                  <a:lnTo>
                    <a:pt x="5288" y="4662"/>
                  </a:lnTo>
                  <a:cubicBezTo>
                    <a:pt x="5359" y="4662"/>
                    <a:pt x="5359" y="4638"/>
                    <a:pt x="5359" y="4567"/>
                  </a:cubicBezTo>
                  <a:lnTo>
                    <a:pt x="5359" y="1590"/>
                  </a:lnTo>
                  <a:cubicBezTo>
                    <a:pt x="5359" y="1566"/>
                    <a:pt x="5312" y="1519"/>
                    <a:pt x="5288" y="1519"/>
                  </a:cubicBezTo>
                  <a:lnTo>
                    <a:pt x="2740" y="18"/>
                  </a:lnTo>
                  <a:cubicBezTo>
                    <a:pt x="2716" y="6"/>
                    <a:pt x="2692" y="0"/>
                    <a:pt x="267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53"/>
            <p:cNvSpPr/>
            <p:nvPr/>
          </p:nvSpPr>
          <p:spPr>
            <a:xfrm>
              <a:off x="2547784" y="4310960"/>
              <a:ext cx="159779" cy="184287"/>
            </a:xfrm>
            <a:custGeom>
              <a:rect b="b" l="l" r="r" t="t"/>
              <a:pathLst>
                <a:path extrusionOk="0" h="6181" w="5359">
                  <a:moveTo>
                    <a:pt x="2679" y="0"/>
                  </a:moveTo>
                  <a:cubicBezTo>
                    <a:pt x="2656" y="0"/>
                    <a:pt x="2632" y="6"/>
                    <a:pt x="2620" y="18"/>
                  </a:cubicBezTo>
                  <a:lnTo>
                    <a:pt x="72" y="1519"/>
                  </a:lnTo>
                  <a:cubicBezTo>
                    <a:pt x="24" y="1542"/>
                    <a:pt x="0" y="1566"/>
                    <a:pt x="0" y="1590"/>
                  </a:cubicBezTo>
                  <a:lnTo>
                    <a:pt x="0" y="4567"/>
                  </a:lnTo>
                  <a:cubicBezTo>
                    <a:pt x="0" y="4614"/>
                    <a:pt x="24" y="4662"/>
                    <a:pt x="72" y="4662"/>
                  </a:cubicBezTo>
                  <a:lnTo>
                    <a:pt x="2620" y="6162"/>
                  </a:lnTo>
                  <a:cubicBezTo>
                    <a:pt x="2632" y="6174"/>
                    <a:pt x="2656" y="6180"/>
                    <a:pt x="2679" y="6180"/>
                  </a:cubicBezTo>
                  <a:cubicBezTo>
                    <a:pt x="2703" y="6180"/>
                    <a:pt x="2727" y="6174"/>
                    <a:pt x="2739" y="6162"/>
                  </a:cubicBezTo>
                  <a:lnTo>
                    <a:pt x="5311" y="4662"/>
                  </a:lnTo>
                  <a:cubicBezTo>
                    <a:pt x="5335" y="4662"/>
                    <a:pt x="5359" y="4638"/>
                    <a:pt x="5359" y="4567"/>
                  </a:cubicBezTo>
                  <a:lnTo>
                    <a:pt x="5359" y="1590"/>
                  </a:lnTo>
                  <a:cubicBezTo>
                    <a:pt x="5359" y="1566"/>
                    <a:pt x="5335" y="1519"/>
                    <a:pt x="5311" y="1519"/>
                  </a:cubicBezTo>
                  <a:lnTo>
                    <a:pt x="2739" y="18"/>
                  </a:lnTo>
                  <a:cubicBezTo>
                    <a:pt x="2727" y="6"/>
                    <a:pt x="2703" y="0"/>
                    <a:pt x="2679"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53"/>
            <p:cNvSpPr/>
            <p:nvPr/>
          </p:nvSpPr>
          <p:spPr>
            <a:xfrm>
              <a:off x="2520085" y="4190089"/>
              <a:ext cx="95885" cy="146809"/>
            </a:xfrm>
            <a:custGeom>
              <a:rect b="b" l="l" r="r" t="t"/>
              <a:pathLst>
                <a:path extrusionOk="0" h="4924" w="3216">
                  <a:moveTo>
                    <a:pt x="2668" y="0"/>
                  </a:moveTo>
                  <a:lnTo>
                    <a:pt x="2689" y="13"/>
                  </a:lnTo>
                  <a:lnTo>
                    <a:pt x="2689" y="13"/>
                  </a:lnTo>
                  <a:cubicBezTo>
                    <a:pt x="2683" y="5"/>
                    <a:pt x="2675" y="0"/>
                    <a:pt x="2668" y="0"/>
                  </a:cubicBezTo>
                  <a:close/>
                  <a:moveTo>
                    <a:pt x="2689" y="13"/>
                  </a:moveTo>
                  <a:cubicBezTo>
                    <a:pt x="2704" y="30"/>
                    <a:pt x="2715" y="63"/>
                    <a:pt x="2715" y="95"/>
                  </a:cubicBezTo>
                  <a:lnTo>
                    <a:pt x="2715" y="3072"/>
                  </a:lnTo>
                  <a:cubicBezTo>
                    <a:pt x="2715" y="3096"/>
                    <a:pt x="2692" y="3120"/>
                    <a:pt x="2668" y="3144"/>
                  </a:cubicBezTo>
                  <a:lnTo>
                    <a:pt x="96" y="4644"/>
                  </a:lnTo>
                  <a:lnTo>
                    <a:pt x="1" y="4644"/>
                  </a:lnTo>
                  <a:lnTo>
                    <a:pt x="477" y="4906"/>
                  </a:lnTo>
                  <a:cubicBezTo>
                    <a:pt x="501" y="4918"/>
                    <a:pt x="524" y="4924"/>
                    <a:pt x="545" y="4924"/>
                  </a:cubicBezTo>
                  <a:cubicBezTo>
                    <a:pt x="566" y="4924"/>
                    <a:pt x="584" y="4918"/>
                    <a:pt x="596" y="4906"/>
                  </a:cubicBezTo>
                  <a:lnTo>
                    <a:pt x="3168" y="3406"/>
                  </a:lnTo>
                  <a:cubicBezTo>
                    <a:pt x="3192" y="3406"/>
                    <a:pt x="3215" y="3358"/>
                    <a:pt x="3215" y="3334"/>
                  </a:cubicBezTo>
                  <a:lnTo>
                    <a:pt x="3215" y="357"/>
                  </a:lnTo>
                  <a:cubicBezTo>
                    <a:pt x="3215" y="333"/>
                    <a:pt x="3192" y="262"/>
                    <a:pt x="3120" y="262"/>
                  </a:cubicBezTo>
                  <a:lnTo>
                    <a:pt x="2689" y="13"/>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53"/>
            <p:cNvSpPr/>
            <p:nvPr/>
          </p:nvSpPr>
          <p:spPr>
            <a:xfrm>
              <a:off x="2429208" y="4349124"/>
              <a:ext cx="95885" cy="146839"/>
            </a:xfrm>
            <a:custGeom>
              <a:rect b="b" l="l" r="r" t="t"/>
              <a:pathLst>
                <a:path extrusionOk="0" h="4925" w="3216">
                  <a:moveTo>
                    <a:pt x="2644" y="0"/>
                  </a:moveTo>
                  <a:lnTo>
                    <a:pt x="2665" y="12"/>
                  </a:lnTo>
                  <a:lnTo>
                    <a:pt x="2665" y="12"/>
                  </a:lnTo>
                  <a:cubicBezTo>
                    <a:pt x="2659" y="5"/>
                    <a:pt x="2651" y="0"/>
                    <a:pt x="2644" y="0"/>
                  </a:cubicBezTo>
                  <a:close/>
                  <a:moveTo>
                    <a:pt x="2665" y="12"/>
                  </a:moveTo>
                  <a:lnTo>
                    <a:pt x="2665" y="12"/>
                  </a:lnTo>
                  <a:cubicBezTo>
                    <a:pt x="2680" y="28"/>
                    <a:pt x="2691" y="56"/>
                    <a:pt x="2691" y="72"/>
                  </a:cubicBezTo>
                  <a:lnTo>
                    <a:pt x="2691" y="3049"/>
                  </a:lnTo>
                  <a:cubicBezTo>
                    <a:pt x="2691" y="3096"/>
                    <a:pt x="2667" y="3120"/>
                    <a:pt x="2644" y="3144"/>
                  </a:cubicBezTo>
                  <a:lnTo>
                    <a:pt x="72" y="4644"/>
                  </a:lnTo>
                  <a:lnTo>
                    <a:pt x="0" y="4644"/>
                  </a:lnTo>
                  <a:lnTo>
                    <a:pt x="477" y="4906"/>
                  </a:lnTo>
                  <a:cubicBezTo>
                    <a:pt x="488" y="4918"/>
                    <a:pt x="506" y="4924"/>
                    <a:pt x="527" y="4924"/>
                  </a:cubicBezTo>
                  <a:cubicBezTo>
                    <a:pt x="548" y="4924"/>
                    <a:pt x="572" y="4918"/>
                    <a:pt x="596" y="4906"/>
                  </a:cubicBezTo>
                  <a:lnTo>
                    <a:pt x="3144" y="3406"/>
                  </a:lnTo>
                  <a:cubicBezTo>
                    <a:pt x="3168" y="3406"/>
                    <a:pt x="3215" y="3358"/>
                    <a:pt x="3215" y="3334"/>
                  </a:cubicBezTo>
                  <a:lnTo>
                    <a:pt x="3215" y="358"/>
                  </a:lnTo>
                  <a:cubicBezTo>
                    <a:pt x="3215" y="286"/>
                    <a:pt x="3215" y="262"/>
                    <a:pt x="3120" y="262"/>
                  </a:cubicBezTo>
                  <a:lnTo>
                    <a:pt x="2665" y="12"/>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53"/>
            <p:cNvSpPr/>
            <p:nvPr/>
          </p:nvSpPr>
          <p:spPr>
            <a:xfrm>
              <a:off x="2611678" y="4349124"/>
              <a:ext cx="95885" cy="146839"/>
            </a:xfrm>
            <a:custGeom>
              <a:rect b="b" l="l" r="r" t="t"/>
              <a:pathLst>
                <a:path extrusionOk="0" h="4925" w="3216">
                  <a:moveTo>
                    <a:pt x="2644" y="0"/>
                  </a:moveTo>
                  <a:lnTo>
                    <a:pt x="2701" y="32"/>
                  </a:lnTo>
                  <a:lnTo>
                    <a:pt x="2701" y="32"/>
                  </a:lnTo>
                  <a:cubicBezTo>
                    <a:pt x="2689" y="15"/>
                    <a:pt x="2670" y="0"/>
                    <a:pt x="2644" y="0"/>
                  </a:cubicBezTo>
                  <a:close/>
                  <a:moveTo>
                    <a:pt x="2701" y="32"/>
                  </a:moveTo>
                  <a:lnTo>
                    <a:pt x="2701" y="32"/>
                  </a:lnTo>
                  <a:cubicBezTo>
                    <a:pt x="2711" y="46"/>
                    <a:pt x="2715" y="61"/>
                    <a:pt x="2715" y="72"/>
                  </a:cubicBezTo>
                  <a:lnTo>
                    <a:pt x="2715" y="3049"/>
                  </a:lnTo>
                  <a:cubicBezTo>
                    <a:pt x="2715" y="3096"/>
                    <a:pt x="2668" y="3120"/>
                    <a:pt x="2644" y="3144"/>
                  </a:cubicBezTo>
                  <a:lnTo>
                    <a:pt x="96" y="4644"/>
                  </a:lnTo>
                  <a:lnTo>
                    <a:pt x="1" y="4644"/>
                  </a:lnTo>
                  <a:lnTo>
                    <a:pt x="477" y="4906"/>
                  </a:lnTo>
                  <a:cubicBezTo>
                    <a:pt x="489" y="4918"/>
                    <a:pt x="513" y="4924"/>
                    <a:pt x="536" y="4924"/>
                  </a:cubicBezTo>
                  <a:cubicBezTo>
                    <a:pt x="560" y="4924"/>
                    <a:pt x="584" y="4918"/>
                    <a:pt x="596" y="4906"/>
                  </a:cubicBezTo>
                  <a:lnTo>
                    <a:pt x="3168" y="3406"/>
                  </a:lnTo>
                  <a:cubicBezTo>
                    <a:pt x="3192" y="3406"/>
                    <a:pt x="3216" y="3358"/>
                    <a:pt x="3216" y="3334"/>
                  </a:cubicBezTo>
                  <a:lnTo>
                    <a:pt x="3216" y="358"/>
                  </a:lnTo>
                  <a:cubicBezTo>
                    <a:pt x="3216" y="286"/>
                    <a:pt x="3192" y="262"/>
                    <a:pt x="3120" y="262"/>
                  </a:cubicBezTo>
                  <a:lnTo>
                    <a:pt x="2701" y="32"/>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53"/>
            <p:cNvSpPr/>
            <p:nvPr/>
          </p:nvSpPr>
          <p:spPr>
            <a:xfrm>
              <a:off x="2451212" y="4147840"/>
              <a:ext cx="170423" cy="194215"/>
            </a:xfrm>
            <a:custGeom>
              <a:rect b="b" l="l" r="r" t="t"/>
              <a:pathLst>
                <a:path extrusionOk="0" h="6514" w="5716">
                  <a:moveTo>
                    <a:pt x="2882" y="345"/>
                  </a:moveTo>
                  <a:lnTo>
                    <a:pt x="5383" y="1798"/>
                  </a:lnTo>
                  <a:lnTo>
                    <a:pt x="5383" y="4727"/>
                  </a:lnTo>
                  <a:lnTo>
                    <a:pt x="2882" y="6180"/>
                  </a:lnTo>
                  <a:lnTo>
                    <a:pt x="382" y="4727"/>
                  </a:lnTo>
                  <a:lnTo>
                    <a:pt x="382" y="1798"/>
                  </a:lnTo>
                  <a:lnTo>
                    <a:pt x="2882" y="345"/>
                  </a:lnTo>
                  <a:close/>
                  <a:moveTo>
                    <a:pt x="2849" y="0"/>
                  </a:moveTo>
                  <a:cubicBezTo>
                    <a:pt x="2799" y="0"/>
                    <a:pt x="2751" y="12"/>
                    <a:pt x="2715" y="36"/>
                  </a:cubicBezTo>
                  <a:lnTo>
                    <a:pt x="143" y="1536"/>
                  </a:lnTo>
                  <a:cubicBezTo>
                    <a:pt x="48" y="1584"/>
                    <a:pt x="0" y="1679"/>
                    <a:pt x="0" y="1774"/>
                  </a:cubicBezTo>
                  <a:lnTo>
                    <a:pt x="0" y="4751"/>
                  </a:lnTo>
                  <a:cubicBezTo>
                    <a:pt x="0" y="4823"/>
                    <a:pt x="48" y="4965"/>
                    <a:pt x="143" y="4989"/>
                  </a:cubicBezTo>
                  <a:lnTo>
                    <a:pt x="2715" y="6466"/>
                  </a:lnTo>
                  <a:cubicBezTo>
                    <a:pt x="2739" y="6513"/>
                    <a:pt x="2787" y="6513"/>
                    <a:pt x="2858" y="6513"/>
                  </a:cubicBezTo>
                  <a:cubicBezTo>
                    <a:pt x="2906" y="6513"/>
                    <a:pt x="2953" y="6513"/>
                    <a:pt x="3001" y="6466"/>
                  </a:cubicBezTo>
                  <a:lnTo>
                    <a:pt x="5573" y="4989"/>
                  </a:lnTo>
                  <a:cubicBezTo>
                    <a:pt x="5645" y="4965"/>
                    <a:pt x="5716" y="4846"/>
                    <a:pt x="5716" y="4751"/>
                  </a:cubicBezTo>
                  <a:lnTo>
                    <a:pt x="5716" y="1774"/>
                  </a:lnTo>
                  <a:cubicBezTo>
                    <a:pt x="5716" y="1679"/>
                    <a:pt x="5645" y="1560"/>
                    <a:pt x="5573" y="1536"/>
                  </a:cubicBezTo>
                  <a:lnTo>
                    <a:pt x="3001" y="36"/>
                  </a:lnTo>
                  <a:cubicBezTo>
                    <a:pt x="2953" y="12"/>
                    <a:pt x="2900" y="0"/>
                    <a:pt x="28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53"/>
            <p:cNvSpPr/>
            <p:nvPr/>
          </p:nvSpPr>
          <p:spPr>
            <a:xfrm>
              <a:off x="2358904" y="4306875"/>
              <a:ext cx="171138" cy="193499"/>
            </a:xfrm>
            <a:custGeom>
              <a:rect b="b" l="l" r="r" t="t"/>
              <a:pathLst>
                <a:path extrusionOk="0" h="6490" w="5740">
                  <a:moveTo>
                    <a:pt x="2873" y="1"/>
                  </a:moveTo>
                  <a:cubicBezTo>
                    <a:pt x="2823" y="1"/>
                    <a:pt x="2775" y="12"/>
                    <a:pt x="2739" y="36"/>
                  </a:cubicBezTo>
                  <a:lnTo>
                    <a:pt x="144" y="1537"/>
                  </a:lnTo>
                  <a:cubicBezTo>
                    <a:pt x="48" y="1584"/>
                    <a:pt x="1" y="1679"/>
                    <a:pt x="1" y="1775"/>
                  </a:cubicBezTo>
                  <a:lnTo>
                    <a:pt x="1" y="4751"/>
                  </a:lnTo>
                  <a:cubicBezTo>
                    <a:pt x="1" y="4823"/>
                    <a:pt x="48" y="4942"/>
                    <a:pt x="144" y="4966"/>
                  </a:cubicBezTo>
                  <a:lnTo>
                    <a:pt x="2692" y="6466"/>
                  </a:lnTo>
                  <a:cubicBezTo>
                    <a:pt x="2739" y="6490"/>
                    <a:pt x="2787" y="6490"/>
                    <a:pt x="2858" y="6490"/>
                  </a:cubicBezTo>
                  <a:cubicBezTo>
                    <a:pt x="2906" y="6490"/>
                    <a:pt x="2930" y="6490"/>
                    <a:pt x="3001" y="6466"/>
                  </a:cubicBezTo>
                  <a:lnTo>
                    <a:pt x="5549" y="4966"/>
                  </a:lnTo>
                  <a:cubicBezTo>
                    <a:pt x="5645" y="4918"/>
                    <a:pt x="5716" y="4823"/>
                    <a:pt x="5716" y="4751"/>
                  </a:cubicBezTo>
                  <a:lnTo>
                    <a:pt x="5716" y="1775"/>
                  </a:lnTo>
                  <a:cubicBezTo>
                    <a:pt x="5740" y="1656"/>
                    <a:pt x="5692" y="1560"/>
                    <a:pt x="5597" y="1489"/>
                  </a:cubicBezTo>
                  <a:lnTo>
                    <a:pt x="4644" y="965"/>
                  </a:lnTo>
                  <a:cubicBezTo>
                    <a:pt x="4615" y="955"/>
                    <a:pt x="4577" y="949"/>
                    <a:pt x="4541" y="949"/>
                  </a:cubicBezTo>
                  <a:cubicBezTo>
                    <a:pt x="4491" y="949"/>
                    <a:pt x="4444" y="961"/>
                    <a:pt x="4430" y="989"/>
                  </a:cubicBezTo>
                  <a:cubicBezTo>
                    <a:pt x="4335" y="1084"/>
                    <a:pt x="4359" y="1203"/>
                    <a:pt x="4454" y="1251"/>
                  </a:cubicBezTo>
                  <a:lnTo>
                    <a:pt x="5383" y="1799"/>
                  </a:lnTo>
                  <a:lnTo>
                    <a:pt x="5383" y="4704"/>
                  </a:lnTo>
                  <a:lnTo>
                    <a:pt x="2882" y="6157"/>
                  </a:lnTo>
                  <a:lnTo>
                    <a:pt x="382" y="4704"/>
                  </a:lnTo>
                  <a:lnTo>
                    <a:pt x="382" y="1799"/>
                  </a:lnTo>
                  <a:lnTo>
                    <a:pt x="2906" y="346"/>
                  </a:lnTo>
                  <a:lnTo>
                    <a:pt x="3811" y="870"/>
                  </a:lnTo>
                  <a:cubicBezTo>
                    <a:pt x="3831" y="890"/>
                    <a:pt x="3855" y="899"/>
                    <a:pt x="3880" y="899"/>
                  </a:cubicBezTo>
                  <a:cubicBezTo>
                    <a:pt x="3944" y="899"/>
                    <a:pt x="4015" y="843"/>
                    <a:pt x="4049" y="774"/>
                  </a:cubicBezTo>
                  <a:cubicBezTo>
                    <a:pt x="4073" y="703"/>
                    <a:pt x="4049" y="608"/>
                    <a:pt x="3954" y="584"/>
                  </a:cubicBezTo>
                  <a:lnTo>
                    <a:pt x="3025" y="36"/>
                  </a:lnTo>
                  <a:cubicBezTo>
                    <a:pt x="2977" y="12"/>
                    <a:pt x="2924" y="1"/>
                    <a:pt x="287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53"/>
            <p:cNvSpPr/>
            <p:nvPr/>
          </p:nvSpPr>
          <p:spPr>
            <a:xfrm>
              <a:off x="2542804" y="4306875"/>
              <a:ext cx="169737" cy="193499"/>
            </a:xfrm>
            <a:custGeom>
              <a:rect b="b" l="l" r="r" t="t"/>
              <a:pathLst>
                <a:path extrusionOk="0" h="6490" w="5693">
                  <a:moveTo>
                    <a:pt x="2846" y="1"/>
                  </a:moveTo>
                  <a:cubicBezTo>
                    <a:pt x="2793" y="1"/>
                    <a:pt x="2739" y="12"/>
                    <a:pt x="2692" y="36"/>
                  </a:cubicBezTo>
                  <a:lnTo>
                    <a:pt x="143" y="1537"/>
                  </a:lnTo>
                  <a:cubicBezTo>
                    <a:pt x="48" y="1584"/>
                    <a:pt x="1" y="1679"/>
                    <a:pt x="1" y="1775"/>
                  </a:cubicBezTo>
                  <a:lnTo>
                    <a:pt x="1" y="4751"/>
                  </a:lnTo>
                  <a:cubicBezTo>
                    <a:pt x="1" y="4823"/>
                    <a:pt x="48" y="4942"/>
                    <a:pt x="143" y="4990"/>
                  </a:cubicBezTo>
                  <a:lnTo>
                    <a:pt x="2692" y="6466"/>
                  </a:lnTo>
                  <a:cubicBezTo>
                    <a:pt x="2715" y="6490"/>
                    <a:pt x="2787" y="6490"/>
                    <a:pt x="2858" y="6490"/>
                  </a:cubicBezTo>
                  <a:cubicBezTo>
                    <a:pt x="2906" y="6490"/>
                    <a:pt x="2930" y="6490"/>
                    <a:pt x="3001" y="6466"/>
                  </a:cubicBezTo>
                  <a:lnTo>
                    <a:pt x="5549" y="4990"/>
                  </a:lnTo>
                  <a:cubicBezTo>
                    <a:pt x="5645" y="4918"/>
                    <a:pt x="5692" y="4823"/>
                    <a:pt x="5692" y="4751"/>
                  </a:cubicBezTo>
                  <a:lnTo>
                    <a:pt x="5692" y="4323"/>
                  </a:lnTo>
                  <a:cubicBezTo>
                    <a:pt x="5692" y="4228"/>
                    <a:pt x="5645" y="4156"/>
                    <a:pt x="5549" y="4156"/>
                  </a:cubicBezTo>
                  <a:cubicBezTo>
                    <a:pt x="5430" y="4156"/>
                    <a:pt x="5335" y="4204"/>
                    <a:pt x="5335" y="4323"/>
                  </a:cubicBezTo>
                  <a:lnTo>
                    <a:pt x="5335" y="4704"/>
                  </a:lnTo>
                  <a:lnTo>
                    <a:pt x="2834" y="6180"/>
                  </a:lnTo>
                  <a:lnTo>
                    <a:pt x="334" y="4704"/>
                  </a:lnTo>
                  <a:lnTo>
                    <a:pt x="334" y="1799"/>
                  </a:lnTo>
                  <a:lnTo>
                    <a:pt x="2834" y="346"/>
                  </a:lnTo>
                  <a:lnTo>
                    <a:pt x="5335" y="1799"/>
                  </a:lnTo>
                  <a:lnTo>
                    <a:pt x="5335" y="3513"/>
                  </a:lnTo>
                  <a:cubicBezTo>
                    <a:pt x="5359" y="3608"/>
                    <a:pt x="5430" y="3680"/>
                    <a:pt x="5549" y="3680"/>
                  </a:cubicBezTo>
                  <a:cubicBezTo>
                    <a:pt x="5645" y="3680"/>
                    <a:pt x="5692" y="3585"/>
                    <a:pt x="5692" y="3489"/>
                  </a:cubicBezTo>
                  <a:lnTo>
                    <a:pt x="5692" y="1775"/>
                  </a:lnTo>
                  <a:cubicBezTo>
                    <a:pt x="5692" y="1679"/>
                    <a:pt x="5645" y="1560"/>
                    <a:pt x="5549" y="1537"/>
                  </a:cubicBezTo>
                  <a:lnTo>
                    <a:pt x="3001" y="36"/>
                  </a:lnTo>
                  <a:cubicBezTo>
                    <a:pt x="2954" y="12"/>
                    <a:pt x="2900" y="1"/>
                    <a:pt x="284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53"/>
            <p:cNvSpPr/>
            <p:nvPr/>
          </p:nvSpPr>
          <p:spPr>
            <a:xfrm>
              <a:off x="2491671" y="4217757"/>
              <a:ext cx="88074" cy="10704"/>
            </a:xfrm>
            <a:custGeom>
              <a:rect b="b" l="l" r="r" t="t"/>
              <a:pathLst>
                <a:path extrusionOk="0" h="359" w="2954">
                  <a:moveTo>
                    <a:pt x="191" y="1"/>
                  </a:moveTo>
                  <a:cubicBezTo>
                    <a:pt x="96" y="1"/>
                    <a:pt x="1" y="72"/>
                    <a:pt x="1" y="168"/>
                  </a:cubicBezTo>
                  <a:cubicBezTo>
                    <a:pt x="1" y="263"/>
                    <a:pt x="96" y="358"/>
                    <a:pt x="191" y="358"/>
                  </a:cubicBezTo>
                  <a:lnTo>
                    <a:pt x="2787" y="358"/>
                  </a:lnTo>
                  <a:cubicBezTo>
                    <a:pt x="2859" y="358"/>
                    <a:pt x="2954" y="287"/>
                    <a:pt x="2954" y="191"/>
                  </a:cubicBezTo>
                  <a:cubicBezTo>
                    <a:pt x="2954" y="72"/>
                    <a:pt x="2882" y="1"/>
                    <a:pt x="2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53"/>
            <p:cNvSpPr/>
            <p:nvPr/>
          </p:nvSpPr>
          <p:spPr>
            <a:xfrm>
              <a:off x="2491671" y="4239791"/>
              <a:ext cx="88789" cy="10674"/>
            </a:xfrm>
            <a:custGeom>
              <a:rect b="b" l="l" r="r" t="t"/>
              <a:pathLst>
                <a:path extrusionOk="0" h="358" w="2978">
                  <a:moveTo>
                    <a:pt x="191" y="0"/>
                  </a:moveTo>
                  <a:cubicBezTo>
                    <a:pt x="96" y="0"/>
                    <a:pt x="1" y="48"/>
                    <a:pt x="1" y="143"/>
                  </a:cubicBezTo>
                  <a:cubicBezTo>
                    <a:pt x="1" y="262"/>
                    <a:pt x="72" y="357"/>
                    <a:pt x="191" y="357"/>
                  </a:cubicBezTo>
                  <a:lnTo>
                    <a:pt x="2787" y="357"/>
                  </a:lnTo>
                  <a:cubicBezTo>
                    <a:pt x="2859" y="357"/>
                    <a:pt x="2954" y="286"/>
                    <a:pt x="2954" y="214"/>
                  </a:cubicBezTo>
                  <a:cubicBezTo>
                    <a:pt x="2978" y="95"/>
                    <a:pt x="2906" y="0"/>
                    <a:pt x="2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53"/>
            <p:cNvSpPr/>
            <p:nvPr/>
          </p:nvSpPr>
          <p:spPr>
            <a:xfrm>
              <a:off x="2512274" y="4261795"/>
              <a:ext cx="49016" cy="10674"/>
            </a:xfrm>
            <a:custGeom>
              <a:rect b="b" l="l" r="r" t="t"/>
              <a:pathLst>
                <a:path extrusionOk="0" h="358" w="1644">
                  <a:moveTo>
                    <a:pt x="191" y="0"/>
                  </a:moveTo>
                  <a:cubicBezTo>
                    <a:pt x="96" y="0"/>
                    <a:pt x="1" y="72"/>
                    <a:pt x="1" y="143"/>
                  </a:cubicBezTo>
                  <a:cubicBezTo>
                    <a:pt x="1" y="262"/>
                    <a:pt x="72" y="358"/>
                    <a:pt x="191" y="358"/>
                  </a:cubicBezTo>
                  <a:lnTo>
                    <a:pt x="1453" y="358"/>
                  </a:lnTo>
                  <a:cubicBezTo>
                    <a:pt x="1548" y="358"/>
                    <a:pt x="1644" y="310"/>
                    <a:pt x="1644" y="215"/>
                  </a:cubicBezTo>
                  <a:cubicBezTo>
                    <a:pt x="1644" y="96"/>
                    <a:pt x="1548" y="0"/>
                    <a:pt x="1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53"/>
            <p:cNvSpPr/>
            <p:nvPr/>
          </p:nvSpPr>
          <p:spPr>
            <a:xfrm>
              <a:off x="2583264" y="4376107"/>
              <a:ext cx="88789" cy="10674"/>
            </a:xfrm>
            <a:custGeom>
              <a:rect b="b" l="l" r="r" t="t"/>
              <a:pathLst>
                <a:path extrusionOk="0" h="358" w="2978">
                  <a:moveTo>
                    <a:pt x="168" y="0"/>
                  </a:moveTo>
                  <a:cubicBezTo>
                    <a:pt x="96" y="0"/>
                    <a:pt x="1" y="72"/>
                    <a:pt x="1" y="167"/>
                  </a:cubicBezTo>
                  <a:cubicBezTo>
                    <a:pt x="1" y="286"/>
                    <a:pt x="72" y="358"/>
                    <a:pt x="168" y="358"/>
                  </a:cubicBezTo>
                  <a:lnTo>
                    <a:pt x="2763" y="358"/>
                  </a:lnTo>
                  <a:cubicBezTo>
                    <a:pt x="2859" y="358"/>
                    <a:pt x="2954" y="310"/>
                    <a:pt x="2954" y="215"/>
                  </a:cubicBezTo>
                  <a:cubicBezTo>
                    <a:pt x="2978" y="96"/>
                    <a:pt x="2883"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53"/>
            <p:cNvSpPr/>
            <p:nvPr/>
          </p:nvSpPr>
          <p:spPr>
            <a:xfrm>
              <a:off x="2583264" y="4398826"/>
              <a:ext cx="88074" cy="10674"/>
            </a:xfrm>
            <a:custGeom>
              <a:rect b="b" l="l" r="r" t="t"/>
              <a:pathLst>
                <a:path extrusionOk="0" h="358" w="2954">
                  <a:moveTo>
                    <a:pt x="168" y="0"/>
                  </a:moveTo>
                  <a:cubicBezTo>
                    <a:pt x="96" y="0"/>
                    <a:pt x="1" y="48"/>
                    <a:pt x="1" y="143"/>
                  </a:cubicBezTo>
                  <a:cubicBezTo>
                    <a:pt x="1" y="262"/>
                    <a:pt x="72" y="358"/>
                    <a:pt x="168" y="358"/>
                  </a:cubicBezTo>
                  <a:lnTo>
                    <a:pt x="2763" y="358"/>
                  </a:lnTo>
                  <a:cubicBezTo>
                    <a:pt x="2859" y="358"/>
                    <a:pt x="2954" y="262"/>
                    <a:pt x="2954" y="143"/>
                  </a:cubicBezTo>
                  <a:cubicBezTo>
                    <a:pt x="2954" y="48"/>
                    <a:pt x="2859"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53"/>
            <p:cNvSpPr/>
            <p:nvPr/>
          </p:nvSpPr>
          <p:spPr>
            <a:xfrm>
              <a:off x="2603151" y="4420830"/>
              <a:ext cx="48330" cy="10674"/>
            </a:xfrm>
            <a:custGeom>
              <a:rect b="b" l="l" r="r" t="t"/>
              <a:pathLst>
                <a:path extrusionOk="0" h="358" w="1621">
                  <a:moveTo>
                    <a:pt x="167" y="1"/>
                  </a:moveTo>
                  <a:cubicBezTo>
                    <a:pt x="72" y="1"/>
                    <a:pt x="1" y="96"/>
                    <a:pt x="1" y="215"/>
                  </a:cubicBezTo>
                  <a:cubicBezTo>
                    <a:pt x="1" y="287"/>
                    <a:pt x="72" y="358"/>
                    <a:pt x="167" y="358"/>
                  </a:cubicBezTo>
                  <a:lnTo>
                    <a:pt x="1453" y="358"/>
                  </a:lnTo>
                  <a:cubicBezTo>
                    <a:pt x="1525" y="358"/>
                    <a:pt x="1620" y="287"/>
                    <a:pt x="1620" y="215"/>
                  </a:cubicBezTo>
                  <a:cubicBezTo>
                    <a:pt x="1620" y="96"/>
                    <a:pt x="1573" y="1"/>
                    <a:pt x="1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53"/>
            <p:cNvSpPr/>
            <p:nvPr/>
          </p:nvSpPr>
          <p:spPr>
            <a:xfrm>
              <a:off x="2400794" y="4376107"/>
              <a:ext cx="88789" cy="10674"/>
            </a:xfrm>
            <a:custGeom>
              <a:rect b="b" l="l" r="r" t="t"/>
              <a:pathLst>
                <a:path extrusionOk="0" h="358" w="2978">
                  <a:moveTo>
                    <a:pt x="167" y="0"/>
                  </a:moveTo>
                  <a:cubicBezTo>
                    <a:pt x="72" y="0"/>
                    <a:pt x="1" y="72"/>
                    <a:pt x="1" y="167"/>
                  </a:cubicBezTo>
                  <a:cubicBezTo>
                    <a:pt x="1" y="286"/>
                    <a:pt x="48" y="358"/>
                    <a:pt x="167" y="358"/>
                  </a:cubicBezTo>
                  <a:lnTo>
                    <a:pt x="2763" y="358"/>
                  </a:lnTo>
                  <a:cubicBezTo>
                    <a:pt x="2858" y="358"/>
                    <a:pt x="2906" y="310"/>
                    <a:pt x="2930" y="215"/>
                  </a:cubicBezTo>
                  <a:cubicBezTo>
                    <a:pt x="2977" y="96"/>
                    <a:pt x="2882"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53"/>
            <p:cNvSpPr/>
            <p:nvPr/>
          </p:nvSpPr>
          <p:spPr>
            <a:xfrm>
              <a:off x="2400794" y="4398826"/>
              <a:ext cx="87358" cy="10674"/>
            </a:xfrm>
            <a:custGeom>
              <a:rect b="b" l="l" r="r" t="t"/>
              <a:pathLst>
                <a:path extrusionOk="0" h="358" w="2930">
                  <a:moveTo>
                    <a:pt x="167" y="0"/>
                  </a:moveTo>
                  <a:cubicBezTo>
                    <a:pt x="72" y="0"/>
                    <a:pt x="1" y="48"/>
                    <a:pt x="1" y="143"/>
                  </a:cubicBezTo>
                  <a:cubicBezTo>
                    <a:pt x="1" y="262"/>
                    <a:pt x="48" y="358"/>
                    <a:pt x="167" y="358"/>
                  </a:cubicBezTo>
                  <a:lnTo>
                    <a:pt x="2763" y="358"/>
                  </a:lnTo>
                  <a:cubicBezTo>
                    <a:pt x="2858" y="358"/>
                    <a:pt x="2930" y="262"/>
                    <a:pt x="2930" y="143"/>
                  </a:cubicBezTo>
                  <a:cubicBezTo>
                    <a:pt x="2930" y="48"/>
                    <a:pt x="2858"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53"/>
            <p:cNvSpPr/>
            <p:nvPr/>
          </p:nvSpPr>
          <p:spPr>
            <a:xfrm>
              <a:off x="2419965" y="4420830"/>
              <a:ext cx="49016" cy="10674"/>
            </a:xfrm>
            <a:custGeom>
              <a:rect b="b" l="l" r="r" t="t"/>
              <a:pathLst>
                <a:path extrusionOk="0" h="358" w="1644">
                  <a:moveTo>
                    <a:pt x="191" y="1"/>
                  </a:moveTo>
                  <a:cubicBezTo>
                    <a:pt x="96" y="1"/>
                    <a:pt x="1" y="96"/>
                    <a:pt x="1" y="215"/>
                  </a:cubicBezTo>
                  <a:cubicBezTo>
                    <a:pt x="1" y="287"/>
                    <a:pt x="96" y="358"/>
                    <a:pt x="191" y="358"/>
                  </a:cubicBezTo>
                  <a:lnTo>
                    <a:pt x="1453" y="358"/>
                  </a:lnTo>
                  <a:cubicBezTo>
                    <a:pt x="1549" y="358"/>
                    <a:pt x="1644" y="287"/>
                    <a:pt x="1644" y="215"/>
                  </a:cubicBezTo>
                  <a:cubicBezTo>
                    <a:pt x="1644" y="96"/>
                    <a:pt x="1572" y="1"/>
                    <a:pt x="1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5" name="Google Shape;4275;p53"/>
          <p:cNvGrpSpPr/>
          <p:nvPr/>
        </p:nvGrpSpPr>
        <p:grpSpPr>
          <a:xfrm>
            <a:off x="2549748" y="4161555"/>
            <a:ext cx="355037" cy="324626"/>
            <a:chOff x="3045036" y="4161555"/>
            <a:chExt cx="355037" cy="324626"/>
          </a:xfrm>
        </p:grpSpPr>
        <p:sp>
          <p:nvSpPr>
            <p:cNvPr id="4276" name="Google Shape;4276;p53"/>
            <p:cNvSpPr/>
            <p:nvPr/>
          </p:nvSpPr>
          <p:spPr>
            <a:xfrm>
              <a:off x="3082663" y="4194323"/>
              <a:ext cx="273374" cy="247852"/>
            </a:xfrm>
            <a:custGeom>
              <a:rect b="b" l="l" r="r" t="t"/>
              <a:pathLst>
                <a:path extrusionOk="0" h="8313" w="9169">
                  <a:moveTo>
                    <a:pt x="4644" y="1573"/>
                  </a:moveTo>
                  <a:lnTo>
                    <a:pt x="7835" y="7241"/>
                  </a:lnTo>
                  <a:lnTo>
                    <a:pt x="1429" y="7241"/>
                  </a:lnTo>
                  <a:lnTo>
                    <a:pt x="4644" y="1573"/>
                  </a:lnTo>
                  <a:close/>
                  <a:moveTo>
                    <a:pt x="4597" y="1"/>
                  </a:moveTo>
                  <a:cubicBezTo>
                    <a:pt x="4406" y="1"/>
                    <a:pt x="4263" y="120"/>
                    <a:pt x="4168" y="263"/>
                  </a:cubicBezTo>
                  <a:lnTo>
                    <a:pt x="96" y="7502"/>
                  </a:lnTo>
                  <a:cubicBezTo>
                    <a:pt x="0" y="7645"/>
                    <a:pt x="0" y="7860"/>
                    <a:pt x="96" y="8050"/>
                  </a:cubicBezTo>
                  <a:cubicBezTo>
                    <a:pt x="191" y="8193"/>
                    <a:pt x="358" y="8312"/>
                    <a:pt x="548" y="8312"/>
                  </a:cubicBezTo>
                  <a:lnTo>
                    <a:pt x="8693" y="8312"/>
                  </a:lnTo>
                  <a:cubicBezTo>
                    <a:pt x="8883" y="8312"/>
                    <a:pt x="9050" y="8217"/>
                    <a:pt x="9098" y="8050"/>
                  </a:cubicBezTo>
                  <a:cubicBezTo>
                    <a:pt x="9169" y="7884"/>
                    <a:pt x="9169" y="7693"/>
                    <a:pt x="9098" y="7502"/>
                  </a:cubicBezTo>
                  <a:lnTo>
                    <a:pt x="5001" y="263"/>
                  </a:lnTo>
                  <a:cubicBezTo>
                    <a:pt x="4930" y="96"/>
                    <a:pt x="4763" y="1"/>
                    <a:pt x="459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53"/>
            <p:cNvSpPr/>
            <p:nvPr/>
          </p:nvSpPr>
          <p:spPr>
            <a:xfrm>
              <a:off x="3212598" y="4194323"/>
              <a:ext cx="145587" cy="247852"/>
            </a:xfrm>
            <a:custGeom>
              <a:rect b="b" l="l" r="r" t="t"/>
              <a:pathLst>
                <a:path extrusionOk="0" h="8313" w="4883">
                  <a:moveTo>
                    <a:pt x="262" y="1"/>
                  </a:moveTo>
                  <a:cubicBezTo>
                    <a:pt x="167" y="1"/>
                    <a:pt x="72" y="25"/>
                    <a:pt x="0" y="96"/>
                  </a:cubicBezTo>
                  <a:cubicBezTo>
                    <a:pt x="48" y="120"/>
                    <a:pt x="120" y="191"/>
                    <a:pt x="143" y="263"/>
                  </a:cubicBezTo>
                  <a:lnTo>
                    <a:pt x="4216" y="7502"/>
                  </a:lnTo>
                  <a:cubicBezTo>
                    <a:pt x="4311" y="7693"/>
                    <a:pt x="4311" y="7884"/>
                    <a:pt x="4216" y="8026"/>
                  </a:cubicBezTo>
                  <a:cubicBezTo>
                    <a:pt x="4120" y="8217"/>
                    <a:pt x="3954" y="8312"/>
                    <a:pt x="3763" y="8312"/>
                  </a:cubicBezTo>
                  <a:lnTo>
                    <a:pt x="4311" y="8312"/>
                  </a:lnTo>
                  <a:cubicBezTo>
                    <a:pt x="4478" y="8312"/>
                    <a:pt x="4668" y="8193"/>
                    <a:pt x="4763" y="8026"/>
                  </a:cubicBezTo>
                  <a:cubicBezTo>
                    <a:pt x="4882" y="7860"/>
                    <a:pt x="4882" y="7645"/>
                    <a:pt x="4763" y="7502"/>
                  </a:cubicBezTo>
                  <a:lnTo>
                    <a:pt x="667" y="263"/>
                  </a:lnTo>
                  <a:cubicBezTo>
                    <a:pt x="596" y="120"/>
                    <a:pt x="453" y="1"/>
                    <a:pt x="262"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53"/>
            <p:cNvSpPr/>
            <p:nvPr/>
          </p:nvSpPr>
          <p:spPr>
            <a:xfrm>
              <a:off x="3167160" y="4166654"/>
              <a:ext cx="106529" cy="106529"/>
            </a:xfrm>
            <a:custGeom>
              <a:rect b="b" l="l" r="r" t="t"/>
              <a:pathLst>
                <a:path extrusionOk="0" h="3573" w="3573">
                  <a:moveTo>
                    <a:pt x="1786" y="0"/>
                  </a:moveTo>
                  <a:cubicBezTo>
                    <a:pt x="810" y="0"/>
                    <a:pt x="0" y="810"/>
                    <a:pt x="0" y="1786"/>
                  </a:cubicBezTo>
                  <a:cubicBezTo>
                    <a:pt x="0" y="2786"/>
                    <a:pt x="810" y="3572"/>
                    <a:pt x="1786" y="3572"/>
                  </a:cubicBezTo>
                  <a:cubicBezTo>
                    <a:pt x="2763" y="3572"/>
                    <a:pt x="3573" y="2786"/>
                    <a:pt x="3573" y="1786"/>
                  </a:cubicBezTo>
                  <a:cubicBezTo>
                    <a:pt x="3573" y="810"/>
                    <a:pt x="2763" y="0"/>
                    <a:pt x="178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53"/>
            <p:cNvSpPr/>
            <p:nvPr/>
          </p:nvSpPr>
          <p:spPr>
            <a:xfrm>
              <a:off x="3048584" y="4374675"/>
              <a:ext cx="106529" cy="106529"/>
            </a:xfrm>
            <a:custGeom>
              <a:rect b="b" l="l" r="r" t="t"/>
              <a:pathLst>
                <a:path extrusionOk="0" h="3573" w="3573">
                  <a:moveTo>
                    <a:pt x="1786" y="1"/>
                  </a:moveTo>
                  <a:cubicBezTo>
                    <a:pt x="786" y="1"/>
                    <a:pt x="0" y="787"/>
                    <a:pt x="0" y="1787"/>
                  </a:cubicBezTo>
                  <a:cubicBezTo>
                    <a:pt x="0" y="2763"/>
                    <a:pt x="786" y="3573"/>
                    <a:pt x="1786" y="3573"/>
                  </a:cubicBezTo>
                  <a:cubicBezTo>
                    <a:pt x="2763" y="3573"/>
                    <a:pt x="3573" y="2763"/>
                    <a:pt x="3573" y="1787"/>
                  </a:cubicBezTo>
                  <a:cubicBezTo>
                    <a:pt x="3573" y="787"/>
                    <a:pt x="2763" y="1"/>
                    <a:pt x="178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53"/>
            <p:cNvSpPr/>
            <p:nvPr/>
          </p:nvSpPr>
          <p:spPr>
            <a:xfrm>
              <a:off x="3285735" y="4374675"/>
              <a:ext cx="106529" cy="106529"/>
            </a:xfrm>
            <a:custGeom>
              <a:rect b="b" l="l" r="r" t="t"/>
              <a:pathLst>
                <a:path extrusionOk="0" h="3573" w="3573">
                  <a:moveTo>
                    <a:pt x="1786" y="1"/>
                  </a:moveTo>
                  <a:cubicBezTo>
                    <a:pt x="810" y="1"/>
                    <a:pt x="0" y="787"/>
                    <a:pt x="0" y="1787"/>
                  </a:cubicBezTo>
                  <a:cubicBezTo>
                    <a:pt x="0" y="2763"/>
                    <a:pt x="810" y="3573"/>
                    <a:pt x="1786" y="3573"/>
                  </a:cubicBezTo>
                  <a:cubicBezTo>
                    <a:pt x="2787" y="3573"/>
                    <a:pt x="3573" y="2763"/>
                    <a:pt x="3573" y="1787"/>
                  </a:cubicBezTo>
                  <a:cubicBezTo>
                    <a:pt x="3573" y="787"/>
                    <a:pt x="2787" y="1"/>
                    <a:pt x="1786"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53"/>
            <p:cNvSpPr/>
            <p:nvPr/>
          </p:nvSpPr>
          <p:spPr>
            <a:xfrm>
              <a:off x="3194142" y="4168771"/>
              <a:ext cx="79546" cy="104412"/>
            </a:xfrm>
            <a:custGeom>
              <a:rect b="b" l="l" r="r" t="t"/>
              <a:pathLst>
                <a:path extrusionOk="0" h="3502" w="2668">
                  <a:moveTo>
                    <a:pt x="1334" y="1"/>
                  </a:moveTo>
                  <a:lnTo>
                    <a:pt x="1334" y="1"/>
                  </a:lnTo>
                  <a:cubicBezTo>
                    <a:pt x="1858" y="334"/>
                    <a:pt x="2215" y="882"/>
                    <a:pt x="2215" y="1549"/>
                  </a:cubicBezTo>
                  <a:cubicBezTo>
                    <a:pt x="2215" y="2525"/>
                    <a:pt x="1429" y="3335"/>
                    <a:pt x="429" y="3335"/>
                  </a:cubicBezTo>
                  <a:cubicBezTo>
                    <a:pt x="286" y="3335"/>
                    <a:pt x="143" y="3311"/>
                    <a:pt x="0" y="3263"/>
                  </a:cubicBezTo>
                  <a:lnTo>
                    <a:pt x="0" y="3263"/>
                  </a:lnTo>
                  <a:cubicBezTo>
                    <a:pt x="262" y="3430"/>
                    <a:pt x="548" y="3501"/>
                    <a:pt x="881" y="3501"/>
                  </a:cubicBezTo>
                  <a:cubicBezTo>
                    <a:pt x="1858" y="3501"/>
                    <a:pt x="2668" y="2715"/>
                    <a:pt x="2668" y="1715"/>
                  </a:cubicBezTo>
                  <a:cubicBezTo>
                    <a:pt x="2668" y="929"/>
                    <a:pt x="2072" y="215"/>
                    <a:pt x="1334"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53"/>
            <p:cNvSpPr/>
            <p:nvPr/>
          </p:nvSpPr>
          <p:spPr>
            <a:xfrm>
              <a:off x="3074851" y="4376107"/>
              <a:ext cx="80262" cy="105098"/>
            </a:xfrm>
            <a:custGeom>
              <a:rect b="b" l="l" r="r" t="t"/>
              <a:pathLst>
                <a:path extrusionOk="0" h="3525" w="2692">
                  <a:moveTo>
                    <a:pt x="1334" y="0"/>
                  </a:moveTo>
                  <a:cubicBezTo>
                    <a:pt x="1882" y="334"/>
                    <a:pt x="2239" y="905"/>
                    <a:pt x="2239" y="1548"/>
                  </a:cubicBezTo>
                  <a:cubicBezTo>
                    <a:pt x="2239" y="2549"/>
                    <a:pt x="1429" y="3334"/>
                    <a:pt x="453" y="3334"/>
                  </a:cubicBezTo>
                  <a:cubicBezTo>
                    <a:pt x="310" y="3334"/>
                    <a:pt x="143" y="3311"/>
                    <a:pt x="0" y="3287"/>
                  </a:cubicBezTo>
                  <a:lnTo>
                    <a:pt x="0" y="3287"/>
                  </a:lnTo>
                  <a:cubicBezTo>
                    <a:pt x="262" y="3430"/>
                    <a:pt x="572" y="3525"/>
                    <a:pt x="905" y="3525"/>
                  </a:cubicBezTo>
                  <a:cubicBezTo>
                    <a:pt x="1882" y="3525"/>
                    <a:pt x="2692" y="2715"/>
                    <a:pt x="2692" y="1739"/>
                  </a:cubicBezTo>
                  <a:cubicBezTo>
                    <a:pt x="2692" y="905"/>
                    <a:pt x="2120" y="191"/>
                    <a:pt x="1334"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53"/>
            <p:cNvSpPr/>
            <p:nvPr/>
          </p:nvSpPr>
          <p:spPr>
            <a:xfrm>
              <a:off x="3312718" y="4376107"/>
              <a:ext cx="79546" cy="105098"/>
            </a:xfrm>
            <a:custGeom>
              <a:rect b="b" l="l" r="r" t="t"/>
              <a:pathLst>
                <a:path extrusionOk="0" h="3525" w="2668">
                  <a:moveTo>
                    <a:pt x="1334" y="0"/>
                  </a:moveTo>
                  <a:lnTo>
                    <a:pt x="1334" y="0"/>
                  </a:lnTo>
                  <a:cubicBezTo>
                    <a:pt x="1882" y="334"/>
                    <a:pt x="2239" y="905"/>
                    <a:pt x="2239" y="1548"/>
                  </a:cubicBezTo>
                  <a:cubicBezTo>
                    <a:pt x="2239" y="2549"/>
                    <a:pt x="1429" y="3334"/>
                    <a:pt x="453" y="3334"/>
                  </a:cubicBezTo>
                  <a:cubicBezTo>
                    <a:pt x="286" y="3334"/>
                    <a:pt x="143" y="3311"/>
                    <a:pt x="0" y="3287"/>
                  </a:cubicBezTo>
                  <a:lnTo>
                    <a:pt x="0" y="3287"/>
                  </a:lnTo>
                  <a:cubicBezTo>
                    <a:pt x="262" y="3430"/>
                    <a:pt x="572" y="3525"/>
                    <a:pt x="881" y="3525"/>
                  </a:cubicBezTo>
                  <a:cubicBezTo>
                    <a:pt x="1882" y="3525"/>
                    <a:pt x="2668" y="2715"/>
                    <a:pt x="2668" y="1739"/>
                  </a:cubicBezTo>
                  <a:cubicBezTo>
                    <a:pt x="2668" y="905"/>
                    <a:pt x="2072" y="191"/>
                    <a:pt x="1334"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53"/>
            <p:cNvSpPr/>
            <p:nvPr/>
          </p:nvSpPr>
          <p:spPr>
            <a:xfrm>
              <a:off x="3045036" y="4161555"/>
              <a:ext cx="355037" cy="324626"/>
            </a:xfrm>
            <a:custGeom>
              <a:rect b="b" l="l" r="r" t="t"/>
              <a:pathLst>
                <a:path extrusionOk="0" h="10888" w="11908">
                  <a:moveTo>
                    <a:pt x="5882" y="362"/>
                  </a:moveTo>
                  <a:cubicBezTo>
                    <a:pt x="6787" y="362"/>
                    <a:pt x="7502" y="1076"/>
                    <a:pt x="7502" y="1957"/>
                  </a:cubicBezTo>
                  <a:cubicBezTo>
                    <a:pt x="7502" y="2862"/>
                    <a:pt x="6787" y="3577"/>
                    <a:pt x="5882" y="3577"/>
                  </a:cubicBezTo>
                  <a:cubicBezTo>
                    <a:pt x="5001" y="3577"/>
                    <a:pt x="4287" y="2862"/>
                    <a:pt x="4287" y="1957"/>
                  </a:cubicBezTo>
                  <a:cubicBezTo>
                    <a:pt x="4287" y="1076"/>
                    <a:pt x="5001" y="362"/>
                    <a:pt x="5882" y="362"/>
                  </a:cubicBezTo>
                  <a:close/>
                  <a:moveTo>
                    <a:pt x="4549" y="3386"/>
                  </a:moveTo>
                  <a:cubicBezTo>
                    <a:pt x="4692" y="3553"/>
                    <a:pt x="4906" y="3696"/>
                    <a:pt x="5120" y="3791"/>
                  </a:cubicBezTo>
                  <a:lnTo>
                    <a:pt x="3096" y="7387"/>
                  </a:lnTo>
                  <a:cubicBezTo>
                    <a:pt x="2882" y="7196"/>
                    <a:pt x="2667" y="7125"/>
                    <a:pt x="2453" y="7054"/>
                  </a:cubicBezTo>
                  <a:lnTo>
                    <a:pt x="4549" y="3386"/>
                  </a:lnTo>
                  <a:close/>
                  <a:moveTo>
                    <a:pt x="7264" y="3339"/>
                  </a:moveTo>
                  <a:lnTo>
                    <a:pt x="9336" y="7030"/>
                  </a:lnTo>
                  <a:cubicBezTo>
                    <a:pt x="9121" y="7077"/>
                    <a:pt x="8907" y="7196"/>
                    <a:pt x="8740" y="7315"/>
                  </a:cubicBezTo>
                  <a:lnTo>
                    <a:pt x="7621" y="5339"/>
                  </a:lnTo>
                  <a:cubicBezTo>
                    <a:pt x="7573" y="5275"/>
                    <a:pt x="7515" y="5244"/>
                    <a:pt x="7460" y="5244"/>
                  </a:cubicBezTo>
                  <a:cubicBezTo>
                    <a:pt x="7433" y="5244"/>
                    <a:pt x="7407" y="5252"/>
                    <a:pt x="7383" y="5267"/>
                  </a:cubicBezTo>
                  <a:cubicBezTo>
                    <a:pt x="7287" y="5339"/>
                    <a:pt x="7264" y="5410"/>
                    <a:pt x="7311" y="5506"/>
                  </a:cubicBezTo>
                  <a:lnTo>
                    <a:pt x="8478" y="7554"/>
                  </a:lnTo>
                  <a:cubicBezTo>
                    <a:pt x="8335" y="7744"/>
                    <a:pt x="8169" y="7911"/>
                    <a:pt x="8097" y="8149"/>
                  </a:cubicBezTo>
                  <a:lnTo>
                    <a:pt x="3715" y="8149"/>
                  </a:lnTo>
                  <a:cubicBezTo>
                    <a:pt x="3620" y="7935"/>
                    <a:pt x="3501" y="7744"/>
                    <a:pt x="3334" y="7554"/>
                  </a:cubicBezTo>
                  <a:lnTo>
                    <a:pt x="5406" y="3839"/>
                  </a:lnTo>
                  <a:cubicBezTo>
                    <a:pt x="5549" y="3862"/>
                    <a:pt x="5716" y="3910"/>
                    <a:pt x="5882" y="3910"/>
                  </a:cubicBezTo>
                  <a:cubicBezTo>
                    <a:pt x="6073" y="3910"/>
                    <a:pt x="6216" y="3862"/>
                    <a:pt x="6359" y="3839"/>
                  </a:cubicBezTo>
                  <a:lnTo>
                    <a:pt x="6883" y="4791"/>
                  </a:lnTo>
                  <a:cubicBezTo>
                    <a:pt x="6930" y="4855"/>
                    <a:pt x="6988" y="4886"/>
                    <a:pt x="7043" y="4886"/>
                  </a:cubicBezTo>
                  <a:cubicBezTo>
                    <a:pt x="7071" y="4886"/>
                    <a:pt x="7097" y="4878"/>
                    <a:pt x="7121" y="4863"/>
                  </a:cubicBezTo>
                  <a:cubicBezTo>
                    <a:pt x="7216" y="4791"/>
                    <a:pt x="7264" y="4696"/>
                    <a:pt x="7192" y="4624"/>
                  </a:cubicBezTo>
                  <a:lnTo>
                    <a:pt x="6692" y="3720"/>
                  </a:lnTo>
                  <a:cubicBezTo>
                    <a:pt x="6883" y="3624"/>
                    <a:pt x="7073" y="3481"/>
                    <a:pt x="7264" y="3339"/>
                  </a:cubicBezTo>
                  <a:close/>
                  <a:moveTo>
                    <a:pt x="8002" y="8506"/>
                  </a:moveTo>
                  <a:cubicBezTo>
                    <a:pt x="7978" y="8625"/>
                    <a:pt x="7978" y="8792"/>
                    <a:pt x="7978" y="8935"/>
                  </a:cubicBezTo>
                  <a:cubicBezTo>
                    <a:pt x="7930" y="9054"/>
                    <a:pt x="7930" y="9149"/>
                    <a:pt x="7978" y="9268"/>
                  </a:cubicBezTo>
                  <a:lnTo>
                    <a:pt x="3811" y="9268"/>
                  </a:lnTo>
                  <a:cubicBezTo>
                    <a:pt x="3834" y="9149"/>
                    <a:pt x="3834" y="9054"/>
                    <a:pt x="3834" y="8935"/>
                  </a:cubicBezTo>
                  <a:cubicBezTo>
                    <a:pt x="3834" y="8792"/>
                    <a:pt x="3811" y="8673"/>
                    <a:pt x="3811" y="8506"/>
                  </a:cubicBezTo>
                  <a:close/>
                  <a:moveTo>
                    <a:pt x="9859" y="7315"/>
                  </a:moveTo>
                  <a:cubicBezTo>
                    <a:pt x="10764" y="7315"/>
                    <a:pt x="11479" y="8030"/>
                    <a:pt x="11479" y="8935"/>
                  </a:cubicBezTo>
                  <a:cubicBezTo>
                    <a:pt x="11479" y="9816"/>
                    <a:pt x="10764" y="10530"/>
                    <a:pt x="9859" y="10530"/>
                  </a:cubicBezTo>
                  <a:cubicBezTo>
                    <a:pt x="8978" y="10530"/>
                    <a:pt x="8264" y="9816"/>
                    <a:pt x="8264" y="8935"/>
                  </a:cubicBezTo>
                  <a:cubicBezTo>
                    <a:pt x="8264" y="8030"/>
                    <a:pt x="8978" y="7315"/>
                    <a:pt x="9859" y="7315"/>
                  </a:cubicBezTo>
                  <a:close/>
                  <a:moveTo>
                    <a:pt x="5878" y="1"/>
                  </a:moveTo>
                  <a:cubicBezTo>
                    <a:pt x="4815" y="1"/>
                    <a:pt x="3953" y="879"/>
                    <a:pt x="3953" y="1933"/>
                  </a:cubicBezTo>
                  <a:cubicBezTo>
                    <a:pt x="3953" y="2362"/>
                    <a:pt x="4073" y="2743"/>
                    <a:pt x="4311" y="3077"/>
                  </a:cubicBezTo>
                  <a:lnTo>
                    <a:pt x="2096" y="6958"/>
                  </a:lnTo>
                  <a:lnTo>
                    <a:pt x="1929" y="6958"/>
                  </a:lnTo>
                  <a:cubicBezTo>
                    <a:pt x="1572" y="6958"/>
                    <a:pt x="1167" y="7077"/>
                    <a:pt x="881" y="7268"/>
                  </a:cubicBezTo>
                  <a:cubicBezTo>
                    <a:pt x="786" y="7315"/>
                    <a:pt x="762" y="7435"/>
                    <a:pt x="858" y="7530"/>
                  </a:cubicBezTo>
                  <a:cubicBezTo>
                    <a:pt x="885" y="7571"/>
                    <a:pt x="929" y="7597"/>
                    <a:pt x="980" y="7597"/>
                  </a:cubicBezTo>
                  <a:cubicBezTo>
                    <a:pt x="1016" y="7597"/>
                    <a:pt x="1056" y="7584"/>
                    <a:pt x="1096" y="7554"/>
                  </a:cubicBezTo>
                  <a:cubicBezTo>
                    <a:pt x="1358" y="7411"/>
                    <a:pt x="1620" y="7315"/>
                    <a:pt x="1953" y="7315"/>
                  </a:cubicBezTo>
                  <a:cubicBezTo>
                    <a:pt x="2882" y="7315"/>
                    <a:pt x="3596" y="8101"/>
                    <a:pt x="3572" y="9030"/>
                  </a:cubicBezTo>
                  <a:cubicBezTo>
                    <a:pt x="3525" y="9816"/>
                    <a:pt x="2858" y="10483"/>
                    <a:pt x="2048" y="10530"/>
                  </a:cubicBezTo>
                  <a:cubicBezTo>
                    <a:pt x="2007" y="10534"/>
                    <a:pt x="1965" y="10535"/>
                    <a:pt x="1924" y="10535"/>
                  </a:cubicBezTo>
                  <a:cubicBezTo>
                    <a:pt x="1053" y="10535"/>
                    <a:pt x="357" y="9822"/>
                    <a:pt x="357" y="8935"/>
                  </a:cubicBezTo>
                  <a:cubicBezTo>
                    <a:pt x="357" y="8625"/>
                    <a:pt x="429" y="8340"/>
                    <a:pt x="596" y="8101"/>
                  </a:cubicBezTo>
                  <a:cubicBezTo>
                    <a:pt x="643" y="8006"/>
                    <a:pt x="619" y="7911"/>
                    <a:pt x="548" y="7863"/>
                  </a:cubicBezTo>
                  <a:cubicBezTo>
                    <a:pt x="515" y="7830"/>
                    <a:pt x="471" y="7812"/>
                    <a:pt x="427" y="7812"/>
                  </a:cubicBezTo>
                  <a:cubicBezTo>
                    <a:pt x="376" y="7812"/>
                    <a:pt x="324" y="7836"/>
                    <a:pt x="286" y="7887"/>
                  </a:cubicBezTo>
                  <a:cubicBezTo>
                    <a:pt x="119" y="8197"/>
                    <a:pt x="0" y="8554"/>
                    <a:pt x="0" y="8935"/>
                  </a:cubicBezTo>
                  <a:cubicBezTo>
                    <a:pt x="0" y="10007"/>
                    <a:pt x="858" y="10888"/>
                    <a:pt x="1953" y="10888"/>
                  </a:cubicBezTo>
                  <a:cubicBezTo>
                    <a:pt x="2787" y="10888"/>
                    <a:pt x="3501" y="10364"/>
                    <a:pt x="3811" y="9625"/>
                  </a:cubicBezTo>
                  <a:lnTo>
                    <a:pt x="8121" y="9625"/>
                  </a:lnTo>
                  <a:cubicBezTo>
                    <a:pt x="8383" y="10364"/>
                    <a:pt x="9121" y="10888"/>
                    <a:pt x="9955" y="10888"/>
                  </a:cubicBezTo>
                  <a:cubicBezTo>
                    <a:pt x="10979" y="10888"/>
                    <a:pt x="11836" y="10054"/>
                    <a:pt x="11907" y="9054"/>
                  </a:cubicBezTo>
                  <a:cubicBezTo>
                    <a:pt x="11860" y="7911"/>
                    <a:pt x="10979" y="6958"/>
                    <a:pt x="9859" y="6958"/>
                  </a:cubicBezTo>
                  <a:lnTo>
                    <a:pt x="9693" y="6958"/>
                  </a:lnTo>
                  <a:lnTo>
                    <a:pt x="7478" y="3077"/>
                  </a:lnTo>
                  <a:cubicBezTo>
                    <a:pt x="7716" y="2743"/>
                    <a:pt x="7859" y="2314"/>
                    <a:pt x="7859" y="1886"/>
                  </a:cubicBezTo>
                  <a:cubicBezTo>
                    <a:pt x="7811" y="862"/>
                    <a:pt x="7026" y="52"/>
                    <a:pt x="6002" y="4"/>
                  </a:cubicBezTo>
                  <a:cubicBezTo>
                    <a:pt x="5960" y="2"/>
                    <a:pt x="5919" y="1"/>
                    <a:pt x="587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53"/>
            <p:cNvSpPr/>
            <p:nvPr/>
          </p:nvSpPr>
          <p:spPr>
            <a:xfrm>
              <a:off x="3343249" y="4403089"/>
              <a:ext cx="30560" cy="52564"/>
            </a:xfrm>
            <a:custGeom>
              <a:rect b="b" l="l" r="r" t="t"/>
              <a:pathLst>
                <a:path extrusionOk="0" h="1763" w="1025">
                  <a:moveTo>
                    <a:pt x="524" y="0"/>
                  </a:moveTo>
                  <a:cubicBezTo>
                    <a:pt x="286" y="0"/>
                    <a:pt x="72" y="167"/>
                    <a:pt x="24" y="405"/>
                  </a:cubicBezTo>
                  <a:cubicBezTo>
                    <a:pt x="0" y="500"/>
                    <a:pt x="48" y="596"/>
                    <a:pt x="167" y="620"/>
                  </a:cubicBezTo>
                  <a:cubicBezTo>
                    <a:pt x="183" y="624"/>
                    <a:pt x="198" y="626"/>
                    <a:pt x="213" y="626"/>
                  </a:cubicBezTo>
                  <a:cubicBezTo>
                    <a:pt x="285" y="626"/>
                    <a:pt x="342" y="576"/>
                    <a:pt x="381" y="477"/>
                  </a:cubicBezTo>
                  <a:cubicBezTo>
                    <a:pt x="405" y="381"/>
                    <a:pt x="453" y="358"/>
                    <a:pt x="524" y="358"/>
                  </a:cubicBezTo>
                  <a:cubicBezTo>
                    <a:pt x="620" y="358"/>
                    <a:pt x="691" y="405"/>
                    <a:pt x="691" y="524"/>
                  </a:cubicBezTo>
                  <a:cubicBezTo>
                    <a:pt x="691" y="620"/>
                    <a:pt x="643" y="715"/>
                    <a:pt x="524" y="715"/>
                  </a:cubicBezTo>
                  <a:cubicBezTo>
                    <a:pt x="429" y="715"/>
                    <a:pt x="358" y="810"/>
                    <a:pt x="358" y="882"/>
                  </a:cubicBezTo>
                  <a:cubicBezTo>
                    <a:pt x="358" y="977"/>
                    <a:pt x="429" y="1072"/>
                    <a:pt x="524" y="1072"/>
                  </a:cubicBezTo>
                  <a:cubicBezTo>
                    <a:pt x="620" y="1072"/>
                    <a:pt x="691" y="1120"/>
                    <a:pt x="691" y="1239"/>
                  </a:cubicBezTo>
                  <a:cubicBezTo>
                    <a:pt x="691" y="1334"/>
                    <a:pt x="643" y="1429"/>
                    <a:pt x="524" y="1429"/>
                  </a:cubicBezTo>
                  <a:cubicBezTo>
                    <a:pt x="429" y="1429"/>
                    <a:pt x="381" y="1358"/>
                    <a:pt x="381" y="1286"/>
                  </a:cubicBezTo>
                  <a:lnTo>
                    <a:pt x="381" y="1239"/>
                  </a:lnTo>
                  <a:cubicBezTo>
                    <a:pt x="381" y="1167"/>
                    <a:pt x="286" y="1072"/>
                    <a:pt x="191" y="1072"/>
                  </a:cubicBezTo>
                  <a:cubicBezTo>
                    <a:pt x="119" y="1072"/>
                    <a:pt x="24" y="1167"/>
                    <a:pt x="24" y="1239"/>
                  </a:cubicBezTo>
                  <a:lnTo>
                    <a:pt x="24" y="1310"/>
                  </a:lnTo>
                  <a:cubicBezTo>
                    <a:pt x="48" y="1548"/>
                    <a:pt x="262" y="1763"/>
                    <a:pt x="524" y="1763"/>
                  </a:cubicBezTo>
                  <a:cubicBezTo>
                    <a:pt x="786" y="1763"/>
                    <a:pt x="1024" y="1524"/>
                    <a:pt x="1024" y="1239"/>
                  </a:cubicBezTo>
                  <a:cubicBezTo>
                    <a:pt x="1024" y="1120"/>
                    <a:pt x="977" y="1001"/>
                    <a:pt x="905" y="929"/>
                  </a:cubicBezTo>
                  <a:cubicBezTo>
                    <a:pt x="977" y="739"/>
                    <a:pt x="1024" y="620"/>
                    <a:pt x="1024" y="500"/>
                  </a:cubicBezTo>
                  <a:cubicBezTo>
                    <a:pt x="1024" y="239"/>
                    <a:pt x="786" y="0"/>
                    <a:pt x="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53"/>
            <p:cNvSpPr/>
            <p:nvPr/>
          </p:nvSpPr>
          <p:spPr>
            <a:xfrm>
              <a:off x="3303475" y="4402762"/>
              <a:ext cx="33393" cy="51103"/>
            </a:xfrm>
            <a:custGeom>
              <a:rect b="b" l="l" r="r" t="t"/>
              <a:pathLst>
                <a:path extrusionOk="0" h="1714" w="1120">
                  <a:moveTo>
                    <a:pt x="603" y="334"/>
                  </a:moveTo>
                  <a:cubicBezTo>
                    <a:pt x="702" y="334"/>
                    <a:pt x="787" y="435"/>
                    <a:pt x="787" y="535"/>
                  </a:cubicBezTo>
                  <a:lnTo>
                    <a:pt x="787" y="1131"/>
                  </a:lnTo>
                  <a:cubicBezTo>
                    <a:pt x="787" y="1239"/>
                    <a:pt x="687" y="1348"/>
                    <a:pt x="580" y="1348"/>
                  </a:cubicBezTo>
                  <a:cubicBezTo>
                    <a:pt x="569" y="1348"/>
                    <a:pt x="559" y="1347"/>
                    <a:pt x="548" y="1345"/>
                  </a:cubicBezTo>
                  <a:cubicBezTo>
                    <a:pt x="453" y="1321"/>
                    <a:pt x="382" y="1226"/>
                    <a:pt x="382" y="1131"/>
                  </a:cubicBezTo>
                  <a:lnTo>
                    <a:pt x="382" y="535"/>
                  </a:lnTo>
                  <a:cubicBezTo>
                    <a:pt x="382" y="416"/>
                    <a:pt x="429" y="345"/>
                    <a:pt x="548" y="345"/>
                  </a:cubicBezTo>
                  <a:cubicBezTo>
                    <a:pt x="567" y="337"/>
                    <a:pt x="585" y="334"/>
                    <a:pt x="603" y="334"/>
                  </a:cubicBezTo>
                  <a:close/>
                  <a:moveTo>
                    <a:pt x="564" y="0"/>
                  </a:moveTo>
                  <a:cubicBezTo>
                    <a:pt x="528" y="0"/>
                    <a:pt x="491" y="4"/>
                    <a:pt x="453" y="11"/>
                  </a:cubicBezTo>
                  <a:cubicBezTo>
                    <a:pt x="215" y="35"/>
                    <a:pt x="1" y="273"/>
                    <a:pt x="1" y="535"/>
                  </a:cubicBezTo>
                  <a:lnTo>
                    <a:pt x="1" y="1131"/>
                  </a:lnTo>
                  <a:cubicBezTo>
                    <a:pt x="1" y="1416"/>
                    <a:pt x="215" y="1655"/>
                    <a:pt x="453" y="1702"/>
                  </a:cubicBezTo>
                  <a:cubicBezTo>
                    <a:pt x="491" y="1710"/>
                    <a:pt x="528" y="1713"/>
                    <a:pt x="564" y="1713"/>
                  </a:cubicBezTo>
                  <a:cubicBezTo>
                    <a:pt x="872" y="1713"/>
                    <a:pt x="1120" y="1455"/>
                    <a:pt x="1120" y="1178"/>
                  </a:cubicBezTo>
                  <a:lnTo>
                    <a:pt x="1120" y="535"/>
                  </a:lnTo>
                  <a:cubicBezTo>
                    <a:pt x="1120" y="258"/>
                    <a:pt x="872" y="0"/>
                    <a:pt x="56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53"/>
            <p:cNvSpPr/>
            <p:nvPr/>
          </p:nvSpPr>
          <p:spPr>
            <a:xfrm>
              <a:off x="3103951" y="4401658"/>
              <a:ext cx="32707" cy="49731"/>
            </a:xfrm>
            <a:custGeom>
              <a:rect b="b" l="l" r="r" t="t"/>
              <a:pathLst>
                <a:path extrusionOk="0" h="1668" w="1097">
                  <a:moveTo>
                    <a:pt x="549" y="1"/>
                  </a:moveTo>
                  <a:cubicBezTo>
                    <a:pt x="310" y="1"/>
                    <a:pt x="96" y="191"/>
                    <a:pt x="25" y="429"/>
                  </a:cubicBezTo>
                  <a:cubicBezTo>
                    <a:pt x="1" y="525"/>
                    <a:pt x="72" y="572"/>
                    <a:pt x="120" y="596"/>
                  </a:cubicBezTo>
                  <a:cubicBezTo>
                    <a:pt x="153" y="616"/>
                    <a:pt x="185" y="625"/>
                    <a:pt x="216" y="625"/>
                  </a:cubicBezTo>
                  <a:cubicBezTo>
                    <a:pt x="296" y="625"/>
                    <a:pt x="358" y="563"/>
                    <a:pt x="358" y="477"/>
                  </a:cubicBezTo>
                  <a:cubicBezTo>
                    <a:pt x="382" y="406"/>
                    <a:pt x="453" y="382"/>
                    <a:pt x="501" y="382"/>
                  </a:cubicBezTo>
                  <a:cubicBezTo>
                    <a:pt x="596" y="382"/>
                    <a:pt x="668" y="429"/>
                    <a:pt x="691" y="525"/>
                  </a:cubicBezTo>
                  <a:lnTo>
                    <a:pt x="691" y="548"/>
                  </a:lnTo>
                  <a:cubicBezTo>
                    <a:pt x="668" y="620"/>
                    <a:pt x="620" y="691"/>
                    <a:pt x="572" y="763"/>
                  </a:cubicBezTo>
                  <a:cubicBezTo>
                    <a:pt x="358" y="1049"/>
                    <a:pt x="239" y="1215"/>
                    <a:pt x="191" y="1287"/>
                  </a:cubicBezTo>
                  <a:cubicBezTo>
                    <a:pt x="96" y="1406"/>
                    <a:pt x="72" y="1477"/>
                    <a:pt x="96" y="1572"/>
                  </a:cubicBezTo>
                  <a:cubicBezTo>
                    <a:pt x="120" y="1620"/>
                    <a:pt x="144" y="1644"/>
                    <a:pt x="215" y="1668"/>
                  </a:cubicBezTo>
                  <a:lnTo>
                    <a:pt x="930" y="1668"/>
                  </a:lnTo>
                  <a:cubicBezTo>
                    <a:pt x="1025" y="1668"/>
                    <a:pt x="1096" y="1620"/>
                    <a:pt x="1096" y="1525"/>
                  </a:cubicBezTo>
                  <a:cubicBezTo>
                    <a:pt x="1096" y="1406"/>
                    <a:pt x="1049" y="1358"/>
                    <a:pt x="930" y="1358"/>
                  </a:cubicBezTo>
                  <a:lnTo>
                    <a:pt x="572" y="1358"/>
                  </a:lnTo>
                  <a:cubicBezTo>
                    <a:pt x="620" y="1263"/>
                    <a:pt x="739" y="1120"/>
                    <a:pt x="858" y="977"/>
                  </a:cubicBezTo>
                  <a:cubicBezTo>
                    <a:pt x="953" y="858"/>
                    <a:pt x="1025" y="739"/>
                    <a:pt x="1049" y="620"/>
                  </a:cubicBezTo>
                  <a:lnTo>
                    <a:pt x="1049" y="548"/>
                  </a:lnTo>
                  <a:lnTo>
                    <a:pt x="1049" y="525"/>
                  </a:lnTo>
                  <a:cubicBezTo>
                    <a:pt x="1049" y="263"/>
                    <a:pt x="811" y="1"/>
                    <a:pt x="5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53"/>
            <p:cNvSpPr/>
            <p:nvPr/>
          </p:nvSpPr>
          <p:spPr>
            <a:xfrm>
              <a:off x="3067040" y="4402016"/>
              <a:ext cx="32677" cy="50954"/>
            </a:xfrm>
            <a:custGeom>
              <a:rect b="b" l="l" r="r" t="t"/>
              <a:pathLst>
                <a:path extrusionOk="0" h="1709" w="1096">
                  <a:moveTo>
                    <a:pt x="517" y="359"/>
                  </a:moveTo>
                  <a:cubicBezTo>
                    <a:pt x="535" y="359"/>
                    <a:pt x="554" y="362"/>
                    <a:pt x="572" y="370"/>
                  </a:cubicBezTo>
                  <a:cubicBezTo>
                    <a:pt x="643" y="394"/>
                    <a:pt x="739" y="465"/>
                    <a:pt x="739" y="560"/>
                  </a:cubicBezTo>
                  <a:lnTo>
                    <a:pt x="739" y="1156"/>
                  </a:lnTo>
                  <a:cubicBezTo>
                    <a:pt x="739" y="1275"/>
                    <a:pt x="667" y="1370"/>
                    <a:pt x="572" y="1370"/>
                  </a:cubicBezTo>
                  <a:cubicBezTo>
                    <a:pt x="560" y="1372"/>
                    <a:pt x="548" y="1373"/>
                    <a:pt x="536" y="1373"/>
                  </a:cubicBezTo>
                  <a:cubicBezTo>
                    <a:pt x="413" y="1373"/>
                    <a:pt x="334" y="1264"/>
                    <a:pt x="334" y="1156"/>
                  </a:cubicBezTo>
                  <a:lnTo>
                    <a:pt x="334" y="560"/>
                  </a:lnTo>
                  <a:cubicBezTo>
                    <a:pt x="334" y="460"/>
                    <a:pt x="419" y="359"/>
                    <a:pt x="517" y="359"/>
                  </a:cubicBezTo>
                  <a:close/>
                  <a:moveTo>
                    <a:pt x="526" y="1"/>
                  </a:moveTo>
                  <a:cubicBezTo>
                    <a:pt x="226" y="1"/>
                    <a:pt x="1" y="240"/>
                    <a:pt x="1" y="536"/>
                  </a:cubicBezTo>
                  <a:lnTo>
                    <a:pt x="1" y="1156"/>
                  </a:lnTo>
                  <a:cubicBezTo>
                    <a:pt x="1" y="1463"/>
                    <a:pt x="243" y="1709"/>
                    <a:pt x="560" y="1709"/>
                  </a:cubicBezTo>
                  <a:cubicBezTo>
                    <a:pt x="587" y="1709"/>
                    <a:pt x="615" y="1707"/>
                    <a:pt x="643" y="1703"/>
                  </a:cubicBezTo>
                  <a:cubicBezTo>
                    <a:pt x="882" y="1680"/>
                    <a:pt x="1096" y="1394"/>
                    <a:pt x="1096" y="1156"/>
                  </a:cubicBezTo>
                  <a:lnTo>
                    <a:pt x="1096" y="560"/>
                  </a:lnTo>
                  <a:cubicBezTo>
                    <a:pt x="1096" y="298"/>
                    <a:pt x="882" y="60"/>
                    <a:pt x="643" y="13"/>
                  </a:cubicBezTo>
                  <a:cubicBezTo>
                    <a:pt x="603" y="5"/>
                    <a:pt x="564" y="1"/>
                    <a:pt x="5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53"/>
            <p:cNvSpPr/>
            <p:nvPr/>
          </p:nvSpPr>
          <p:spPr>
            <a:xfrm>
              <a:off x="3231054" y="4193637"/>
              <a:ext cx="20632" cy="52683"/>
            </a:xfrm>
            <a:custGeom>
              <a:rect b="b" l="l" r="r" t="t"/>
              <a:pathLst>
                <a:path extrusionOk="0" h="1767" w="692">
                  <a:moveTo>
                    <a:pt x="215" y="0"/>
                  </a:moveTo>
                  <a:cubicBezTo>
                    <a:pt x="96" y="0"/>
                    <a:pt x="1" y="95"/>
                    <a:pt x="24" y="214"/>
                  </a:cubicBezTo>
                  <a:cubicBezTo>
                    <a:pt x="24" y="334"/>
                    <a:pt x="120" y="357"/>
                    <a:pt x="215" y="357"/>
                  </a:cubicBezTo>
                  <a:lnTo>
                    <a:pt x="334" y="357"/>
                  </a:lnTo>
                  <a:lnTo>
                    <a:pt x="334" y="1572"/>
                  </a:lnTo>
                  <a:cubicBezTo>
                    <a:pt x="334" y="1667"/>
                    <a:pt x="382" y="1715"/>
                    <a:pt x="477" y="1762"/>
                  </a:cubicBezTo>
                  <a:cubicBezTo>
                    <a:pt x="489" y="1765"/>
                    <a:pt x="502" y="1766"/>
                    <a:pt x="513" y="1766"/>
                  </a:cubicBezTo>
                  <a:cubicBezTo>
                    <a:pt x="615" y="1766"/>
                    <a:pt x="691" y="1679"/>
                    <a:pt x="691" y="1572"/>
                  </a:cubicBezTo>
                  <a:lnTo>
                    <a:pt x="691" y="167"/>
                  </a:lnTo>
                  <a:cubicBezTo>
                    <a:pt x="691" y="95"/>
                    <a:pt x="596" y="0"/>
                    <a:pt x="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53"/>
            <p:cNvSpPr/>
            <p:nvPr/>
          </p:nvSpPr>
          <p:spPr>
            <a:xfrm>
              <a:off x="3189163" y="4192772"/>
              <a:ext cx="34824" cy="53578"/>
            </a:xfrm>
            <a:custGeom>
              <a:rect b="b" l="l" r="r" t="t"/>
              <a:pathLst>
                <a:path extrusionOk="0" h="1797" w="1168">
                  <a:moveTo>
                    <a:pt x="596" y="386"/>
                  </a:moveTo>
                  <a:cubicBezTo>
                    <a:pt x="715" y="386"/>
                    <a:pt x="810" y="505"/>
                    <a:pt x="810" y="624"/>
                  </a:cubicBezTo>
                  <a:lnTo>
                    <a:pt x="810" y="1244"/>
                  </a:lnTo>
                  <a:cubicBezTo>
                    <a:pt x="810" y="1363"/>
                    <a:pt x="715" y="1482"/>
                    <a:pt x="596" y="1482"/>
                  </a:cubicBezTo>
                  <a:cubicBezTo>
                    <a:pt x="453" y="1482"/>
                    <a:pt x="358" y="1387"/>
                    <a:pt x="358" y="1244"/>
                  </a:cubicBezTo>
                  <a:lnTo>
                    <a:pt x="358" y="624"/>
                  </a:lnTo>
                  <a:cubicBezTo>
                    <a:pt x="358" y="505"/>
                    <a:pt x="477" y="386"/>
                    <a:pt x="596" y="386"/>
                  </a:cubicBezTo>
                  <a:close/>
                  <a:moveTo>
                    <a:pt x="589" y="0"/>
                  </a:moveTo>
                  <a:cubicBezTo>
                    <a:pt x="266" y="0"/>
                    <a:pt x="1" y="266"/>
                    <a:pt x="1" y="553"/>
                  </a:cubicBezTo>
                  <a:lnTo>
                    <a:pt x="1" y="1220"/>
                  </a:lnTo>
                  <a:cubicBezTo>
                    <a:pt x="1" y="1553"/>
                    <a:pt x="263" y="1791"/>
                    <a:pt x="572" y="1791"/>
                  </a:cubicBezTo>
                  <a:cubicBezTo>
                    <a:pt x="599" y="1795"/>
                    <a:pt x="625" y="1797"/>
                    <a:pt x="650" y="1797"/>
                  </a:cubicBezTo>
                  <a:cubicBezTo>
                    <a:pt x="945" y="1797"/>
                    <a:pt x="1168" y="1551"/>
                    <a:pt x="1168" y="1244"/>
                  </a:cubicBezTo>
                  <a:lnTo>
                    <a:pt x="1168" y="601"/>
                  </a:lnTo>
                  <a:cubicBezTo>
                    <a:pt x="1168" y="315"/>
                    <a:pt x="929" y="29"/>
                    <a:pt x="667" y="5"/>
                  </a:cubicBezTo>
                  <a:cubicBezTo>
                    <a:pt x="641" y="2"/>
                    <a:pt x="615" y="0"/>
                    <a:pt x="58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1" name="Google Shape;4291;p53"/>
          <p:cNvGrpSpPr/>
          <p:nvPr/>
        </p:nvGrpSpPr>
        <p:grpSpPr>
          <a:xfrm>
            <a:off x="3251705" y="4150315"/>
            <a:ext cx="356468" cy="353606"/>
            <a:chOff x="3670792" y="4150315"/>
            <a:chExt cx="356468" cy="353606"/>
          </a:xfrm>
        </p:grpSpPr>
        <p:sp>
          <p:nvSpPr>
            <p:cNvPr id="4292" name="Google Shape;4292;p53"/>
            <p:cNvSpPr/>
            <p:nvPr/>
          </p:nvSpPr>
          <p:spPr>
            <a:xfrm>
              <a:off x="3698491" y="4175867"/>
              <a:ext cx="120035" cy="46899"/>
            </a:xfrm>
            <a:custGeom>
              <a:rect b="b" l="l" r="r" t="t"/>
              <a:pathLst>
                <a:path extrusionOk="0" h="1573" w="4026">
                  <a:moveTo>
                    <a:pt x="0" y="1"/>
                  </a:moveTo>
                  <a:lnTo>
                    <a:pt x="0" y="1573"/>
                  </a:lnTo>
                  <a:lnTo>
                    <a:pt x="3930" y="1573"/>
                  </a:lnTo>
                  <a:cubicBezTo>
                    <a:pt x="4001" y="1573"/>
                    <a:pt x="4025" y="1549"/>
                    <a:pt x="4001" y="1477"/>
                  </a:cubicBezTo>
                  <a:lnTo>
                    <a:pt x="4001" y="48"/>
                  </a:lnTo>
                  <a:cubicBezTo>
                    <a:pt x="4001" y="25"/>
                    <a:pt x="3977" y="1"/>
                    <a:pt x="393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53"/>
            <p:cNvSpPr/>
            <p:nvPr/>
          </p:nvSpPr>
          <p:spPr>
            <a:xfrm>
              <a:off x="3763816" y="4175867"/>
              <a:ext cx="14222" cy="46899"/>
            </a:xfrm>
            <a:custGeom>
              <a:rect b="b" l="l" r="r" t="t"/>
              <a:pathLst>
                <a:path extrusionOk="0" h="1573" w="477">
                  <a:moveTo>
                    <a:pt x="0" y="1"/>
                  </a:moveTo>
                  <a:lnTo>
                    <a:pt x="0" y="1573"/>
                  </a:lnTo>
                  <a:lnTo>
                    <a:pt x="477" y="1573"/>
                  </a:lnTo>
                  <a:lnTo>
                    <a:pt x="477"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53"/>
            <p:cNvSpPr/>
            <p:nvPr/>
          </p:nvSpPr>
          <p:spPr>
            <a:xfrm>
              <a:off x="3699922" y="4251150"/>
              <a:ext cx="203070" cy="46869"/>
            </a:xfrm>
            <a:custGeom>
              <a:rect b="b" l="l" r="r" t="t"/>
              <a:pathLst>
                <a:path extrusionOk="0" h="1572" w="6811">
                  <a:moveTo>
                    <a:pt x="0" y="0"/>
                  </a:moveTo>
                  <a:lnTo>
                    <a:pt x="0" y="1572"/>
                  </a:lnTo>
                  <a:lnTo>
                    <a:pt x="6740" y="1572"/>
                  </a:lnTo>
                  <a:cubicBezTo>
                    <a:pt x="6787" y="1572"/>
                    <a:pt x="6811" y="1548"/>
                    <a:pt x="6811" y="1500"/>
                  </a:cubicBezTo>
                  <a:lnTo>
                    <a:pt x="6811" y="72"/>
                  </a:lnTo>
                  <a:cubicBezTo>
                    <a:pt x="6811" y="24"/>
                    <a:pt x="6787" y="0"/>
                    <a:pt x="6740"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53"/>
            <p:cNvSpPr/>
            <p:nvPr/>
          </p:nvSpPr>
          <p:spPr>
            <a:xfrm>
              <a:off x="3826309" y="4251150"/>
              <a:ext cx="14222" cy="46869"/>
            </a:xfrm>
            <a:custGeom>
              <a:rect b="b" l="l" r="r" t="t"/>
              <a:pathLst>
                <a:path extrusionOk="0" h="1572" w="477">
                  <a:moveTo>
                    <a:pt x="0" y="0"/>
                  </a:moveTo>
                  <a:lnTo>
                    <a:pt x="0" y="1572"/>
                  </a:lnTo>
                  <a:lnTo>
                    <a:pt x="476" y="1572"/>
                  </a:lnTo>
                  <a:lnTo>
                    <a:pt x="476"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53"/>
            <p:cNvSpPr/>
            <p:nvPr/>
          </p:nvSpPr>
          <p:spPr>
            <a:xfrm>
              <a:off x="3699922" y="4326404"/>
              <a:ext cx="156946" cy="47585"/>
            </a:xfrm>
            <a:custGeom>
              <a:rect b="b" l="l" r="r" t="t"/>
              <a:pathLst>
                <a:path extrusionOk="0" h="1596" w="5264">
                  <a:moveTo>
                    <a:pt x="0" y="0"/>
                  </a:moveTo>
                  <a:lnTo>
                    <a:pt x="0" y="1596"/>
                  </a:lnTo>
                  <a:lnTo>
                    <a:pt x="5192" y="1596"/>
                  </a:lnTo>
                  <a:cubicBezTo>
                    <a:pt x="5239" y="1596"/>
                    <a:pt x="5263" y="1548"/>
                    <a:pt x="5263" y="1501"/>
                  </a:cubicBezTo>
                  <a:lnTo>
                    <a:pt x="5263" y="72"/>
                  </a:lnTo>
                  <a:cubicBezTo>
                    <a:pt x="5263" y="48"/>
                    <a:pt x="5215" y="0"/>
                    <a:pt x="519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53"/>
            <p:cNvSpPr/>
            <p:nvPr/>
          </p:nvSpPr>
          <p:spPr>
            <a:xfrm>
              <a:off x="3786536" y="4326404"/>
              <a:ext cx="14222" cy="47585"/>
            </a:xfrm>
            <a:custGeom>
              <a:rect b="b" l="l" r="r" t="t"/>
              <a:pathLst>
                <a:path extrusionOk="0" h="1596" w="477">
                  <a:moveTo>
                    <a:pt x="0" y="0"/>
                  </a:moveTo>
                  <a:lnTo>
                    <a:pt x="0" y="1596"/>
                  </a:lnTo>
                  <a:lnTo>
                    <a:pt x="477" y="1596"/>
                  </a:lnTo>
                  <a:lnTo>
                    <a:pt x="477"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53"/>
            <p:cNvSpPr/>
            <p:nvPr/>
          </p:nvSpPr>
          <p:spPr>
            <a:xfrm>
              <a:off x="3699922" y="4400943"/>
              <a:ext cx="256349" cy="47615"/>
            </a:xfrm>
            <a:custGeom>
              <a:rect b="b" l="l" r="r" t="t"/>
              <a:pathLst>
                <a:path extrusionOk="0" h="1597" w="8598">
                  <a:moveTo>
                    <a:pt x="0" y="1"/>
                  </a:moveTo>
                  <a:lnTo>
                    <a:pt x="0" y="1596"/>
                  </a:lnTo>
                  <a:lnTo>
                    <a:pt x="8526" y="1596"/>
                  </a:lnTo>
                  <a:cubicBezTo>
                    <a:pt x="8573" y="1596"/>
                    <a:pt x="8597" y="1549"/>
                    <a:pt x="8597" y="1501"/>
                  </a:cubicBezTo>
                  <a:lnTo>
                    <a:pt x="8597" y="72"/>
                  </a:lnTo>
                  <a:cubicBezTo>
                    <a:pt x="8597" y="49"/>
                    <a:pt x="8573" y="1"/>
                    <a:pt x="852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53"/>
            <p:cNvSpPr/>
            <p:nvPr/>
          </p:nvSpPr>
          <p:spPr>
            <a:xfrm>
              <a:off x="3874580" y="4400943"/>
              <a:ext cx="14222" cy="47615"/>
            </a:xfrm>
            <a:custGeom>
              <a:rect b="b" l="l" r="r" t="t"/>
              <a:pathLst>
                <a:path extrusionOk="0" h="1597" w="477">
                  <a:moveTo>
                    <a:pt x="0" y="1"/>
                  </a:moveTo>
                  <a:lnTo>
                    <a:pt x="0" y="1596"/>
                  </a:lnTo>
                  <a:lnTo>
                    <a:pt x="477" y="1596"/>
                  </a:lnTo>
                  <a:lnTo>
                    <a:pt x="477"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53"/>
            <p:cNvSpPr/>
            <p:nvPr/>
          </p:nvSpPr>
          <p:spPr>
            <a:xfrm>
              <a:off x="3778008" y="4175867"/>
              <a:ext cx="40519" cy="46899"/>
            </a:xfrm>
            <a:custGeom>
              <a:rect b="b" l="l" r="r" t="t"/>
              <a:pathLst>
                <a:path extrusionOk="0" h="1573" w="1359">
                  <a:moveTo>
                    <a:pt x="1" y="1"/>
                  </a:moveTo>
                  <a:lnTo>
                    <a:pt x="1" y="1573"/>
                  </a:lnTo>
                  <a:lnTo>
                    <a:pt x="1263" y="1573"/>
                  </a:lnTo>
                  <a:cubicBezTo>
                    <a:pt x="1334" y="1573"/>
                    <a:pt x="1358" y="1549"/>
                    <a:pt x="1334" y="1477"/>
                  </a:cubicBezTo>
                  <a:lnTo>
                    <a:pt x="1334" y="48"/>
                  </a:lnTo>
                  <a:cubicBezTo>
                    <a:pt x="1334" y="25"/>
                    <a:pt x="1310" y="1"/>
                    <a:pt x="126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53"/>
            <p:cNvSpPr/>
            <p:nvPr/>
          </p:nvSpPr>
          <p:spPr>
            <a:xfrm>
              <a:off x="3802874" y="4176314"/>
              <a:ext cx="15653" cy="46452"/>
            </a:xfrm>
            <a:custGeom>
              <a:rect b="b" l="l" r="r" t="t"/>
              <a:pathLst>
                <a:path extrusionOk="0" h="1558" w="525">
                  <a:moveTo>
                    <a:pt x="494" y="1"/>
                  </a:moveTo>
                  <a:cubicBezTo>
                    <a:pt x="488" y="1"/>
                    <a:pt x="482" y="4"/>
                    <a:pt x="476" y="10"/>
                  </a:cubicBezTo>
                  <a:lnTo>
                    <a:pt x="0" y="10"/>
                  </a:lnTo>
                  <a:cubicBezTo>
                    <a:pt x="24" y="10"/>
                    <a:pt x="48" y="33"/>
                    <a:pt x="48" y="81"/>
                  </a:cubicBezTo>
                  <a:lnTo>
                    <a:pt x="48" y="1486"/>
                  </a:lnTo>
                  <a:cubicBezTo>
                    <a:pt x="48" y="1534"/>
                    <a:pt x="24" y="1558"/>
                    <a:pt x="0" y="1558"/>
                  </a:cubicBezTo>
                  <a:lnTo>
                    <a:pt x="476" y="1558"/>
                  </a:lnTo>
                  <a:cubicBezTo>
                    <a:pt x="500" y="1558"/>
                    <a:pt x="524" y="1534"/>
                    <a:pt x="524" y="1486"/>
                  </a:cubicBezTo>
                  <a:lnTo>
                    <a:pt x="524" y="81"/>
                  </a:lnTo>
                  <a:cubicBezTo>
                    <a:pt x="524" y="27"/>
                    <a:pt x="511" y="1"/>
                    <a:pt x="494"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53"/>
            <p:cNvSpPr/>
            <p:nvPr/>
          </p:nvSpPr>
          <p:spPr>
            <a:xfrm>
              <a:off x="3840501" y="4251150"/>
              <a:ext cx="62492" cy="46869"/>
            </a:xfrm>
            <a:custGeom>
              <a:rect b="b" l="l" r="r" t="t"/>
              <a:pathLst>
                <a:path extrusionOk="0" h="1572" w="2096">
                  <a:moveTo>
                    <a:pt x="0" y="0"/>
                  </a:moveTo>
                  <a:lnTo>
                    <a:pt x="0" y="1572"/>
                  </a:lnTo>
                  <a:lnTo>
                    <a:pt x="2025" y="1572"/>
                  </a:lnTo>
                  <a:cubicBezTo>
                    <a:pt x="2072" y="1572"/>
                    <a:pt x="2096" y="1548"/>
                    <a:pt x="2096" y="1500"/>
                  </a:cubicBezTo>
                  <a:lnTo>
                    <a:pt x="2096" y="72"/>
                  </a:lnTo>
                  <a:cubicBezTo>
                    <a:pt x="2096" y="24"/>
                    <a:pt x="2072" y="0"/>
                    <a:pt x="202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53"/>
            <p:cNvSpPr/>
            <p:nvPr/>
          </p:nvSpPr>
          <p:spPr>
            <a:xfrm>
              <a:off x="3886655" y="4251568"/>
              <a:ext cx="16339" cy="46452"/>
            </a:xfrm>
            <a:custGeom>
              <a:rect b="b" l="l" r="r" t="t"/>
              <a:pathLst>
                <a:path extrusionOk="0" h="1558" w="548">
                  <a:moveTo>
                    <a:pt x="508" y="1"/>
                  </a:moveTo>
                  <a:cubicBezTo>
                    <a:pt x="499" y="1"/>
                    <a:pt x="488" y="4"/>
                    <a:pt x="477" y="10"/>
                  </a:cubicBezTo>
                  <a:lnTo>
                    <a:pt x="0" y="10"/>
                  </a:lnTo>
                  <a:cubicBezTo>
                    <a:pt x="48" y="10"/>
                    <a:pt x="72" y="58"/>
                    <a:pt x="72" y="81"/>
                  </a:cubicBezTo>
                  <a:lnTo>
                    <a:pt x="72" y="1510"/>
                  </a:lnTo>
                  <a:cubicBezTo>
                    <a:pt x="72" y="1534"/>
                    <a:pt x="48" y="1558"/>
                    <a:pt x="0" y="1558"/>
                  </a:cubicBezTo>
                  <a:lnTo>
                    <a:pt x="477" y="1558"/>
                  </a:lnTo>
                  <a:cubicBezTo>
                    <a:pt x="524" y="1558"/>
                    <a:pt x="548" y="1534"/>
                    <a:pt x="548" y="1510"/>
                  </a:cubicBezTo>
                  <a:lnTo>
                    <a:pt x="548" y="81"/>
                  </a:lnTo>
                  <a:cubicBezTo>
                    <a:pt x="548" y="28"/>
                    <a:pt x="535" y="1"/>
                    <a:pt x="508"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53"/>
            <p:cNvSpPr/>
            <p:nvPr/>
          </p:nvSpPr>
          <p:spPr>
            <a:xfrm>
              <a:off x="3801443" y="4326404"/>
              <a:ext cx="55426" cy="47585"/>
            </a:xfrm>
            <a:custGeom>
              <a:rect b="b" l="l" r="r" t="t"/>
              <a:pathLst>
                <a:path extrusionOk="0" h="1596" w="1859">
                  <a:moveTo>
                    <a:pt x="1" y="0"/>
                  </a:moveTo>
                  <a:lnTo>
                    <a:pt x="1" y="1596"/>
                  </a:lnTo>
                  <a:lnTo>
                    <a:pt x="1787" y="1596"/>
                  </a:lnTo>
                  <a:cubicBezTo>
                    <a:pt x="1834" y="1596"/>
                    <a:pt x="1858" y="1548"/>
                    <a:pt x="1858" y="1501"/>
                  </a:cubicBezTo>
                  <a:lnTo>
                    <a:pt x="1858" y="72"/>
                  </a:lnTo>
                  <a:cubicBezTo>
                    <a:pt x="1858" y="48"/>
                    <a:pt x="1810" y="0"/>
                    <a:pt x="1787"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53"/>
            <p:cNvSpPr/>
            <p:nvPr/>
          </p:nvSpPr>
          <p:spPr>
            <a:xfrm>
              <a:off x="3840501" y="4326404"/>
              <a:ext cx="16368" cy="46183"/>
            </a:xfrm>
            <a:custGeom>
              <a:rect b="b" l="l" r="r" t="t"/>
              <a:pathLst>
                <a:path extrusionOk="0" h="1549" w="549">
                  <a:moveTo>
                    <a:pt x="0" y="0"/>
                  </a:moveTo>
                  <a:cubicBezTo>
                    <a:pt x="48" y="0"/>
                    <a:pt x="72" y="48"/>
                    <a:pt x="72" y="72"/>
                  </a:cubicBezTo>
                  <a:lnTo>
                    <a:pt x="72" y="1501"/>
                  </a:lnTo>
                  <a:cubicBezTo>
                    <a:pt x="72" y="1525"/>
                    <a:pt x="48" y="1548"/>
                    <a:pt x="0" y="1548"/>
                  </a:cubicBezTo>
                  <a:lnTo>
                    <a:pt x="477" y="1548"/>
                  </a:lnTo>
                  <a:cubicBezTo>
                    <a:pt x="524" y="1548"/>
                    <a:pt x="548" y="1525"/>
                    <a:pt x="548" y="1501"/>
                  </a:cubicBezTo>
                  <a:lnTo>
                    <a:pt x="548" y="72"/>
                  </a:lnTo>
                  <a:cubicBezTo>
                    <a:pt x="548" y="48"/>
                    <a:pt x="524" y="0"/>
                    <a:pt x="47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53"/>
            <p:cNvSpPr/>
            <p:nvPr/>
          </p:nvSpPr>
          <p:spPr>
            <a:xfrm>
              <a:off x="3888772" y="4400943"/>
              <a:ext cx="67501" cy="47615"/>
            </a:xfrm>
            <a:custGeom>
              <a:rect b="b" l="l" r="r" t="t"/>
              <a:pathLst>
                <a:path extrusionOk="0" h="1597" w="2264">
                  <a:moveTo>
                    <a:pt x="1" y="1"/>
                  </a:moveTo>
                  <a:lnTo>
                    <a:pt x="1" y="1596"/>
                  </a:lnTo>
                  <a:lnTo>
                    <a:pt x="2192" y="1596"/>
                  </a:lnTo>
                  <a:cubicBezTo>
                    <a:pt x="2239" y="1596"/>
                    <a:pt x="2263" y="1549"/>
                    <a:pt x="2263" y="1501"/>
                  </a:cubicBezTo>
                  <a:lnTo>
                    <a:pt x="2263" y="72"/>
                  </a:lnTo>
                  <a:cubicBezTo>
                    <a:pt x="2263" y="49"/>
                    <a:pt x="2239" y="1"/>
                    <a:pt x="2192"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53"/>
            <p:cNvSpPr/>
            <p:nvPr/>
          </p:nvSpPr>
          <p:spPr>
            <a:xfrm>
              <a:off x="3939905" y="4400943"/>
              <a:ext cx="16368" cy="46183"/>
            </a:xfrm>
            <a:custGeom>
              <a:rect b="b" l="l" r="r" t="t"/>
              <a:pathLst>
                <a:path extrusionOk="0" h="1549" w="549">
                  <a:moveTo>
                    <a:pt x="0" y="1"/>
                  </a:moveTo>
                  <a:cubicBezTo>
                    <a:pt x="48" y="1"/>
                    <a:pt x="72" y="49"/>
                    <a:pt x="72" y="72"/>
                  </a:cubicBezTo>
                  <a:lnTo>
                    <a:pt x="72" y="1501"/>
                  </a:lnTo>
                  <a:cubicBezTo>
                    <a:pt x="72" y="1525"/>
                    <a:pt x="48" y="1549"/>
                    <a:pt x="0" y="1549"/>
                  </a:cubicBezTo>
                  <a:lnTo>
                    <a:pt x="477" y="1549"/>
                  </a:lnTo>
                  <a:cubicBezTo>
                    <a:pt x="524" y="1549"/>
                    <a:pt x="548" y="1525"/>
                    <a:pt x="548" y="1501"/>
                  </a:cubicBezTo>
                  <a:lnTo>
                    <a:pt x="548" y="72"/>
                  </a:lnTo>
                  <a:cubicBezTo>
                    <a:pt x="548" y="49"/>
                    <a:pt x="524"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53"/>
            <p:cNvSpPr/>
            <p:nvPr/>
          </p:nvSpPr>
          <p:spPr>
            <a:xfrm>
              <a:off x="3677888" y="4471963"/>
              <a:ext cx="343678" cy="24180"/>
            </a:xfrm>
            <a:custGeom>
              <a:rect b="b" l="l" r="r" t="t"/>
              <a:pathLst>
                <a:path extrusionOk="0" h="811" w="11527">
                  <a:moveTo>
                    <a:pt x="144" y="0"/>
                  </a:moveTo>
                  <a:cubicBezTo>
                    <a:pt x="72" y="0"/>
                    <a:pt x="1" y="72"/>
                    <a:pt x="1" y="119"/>
                  </a:cubicBezTo>
                  <a:lnTo>
                    <a:pt x="1" y="691"/>
                  </a:lnTo>
                  <a:cubicBezTo>
                    <a:pt x="1" y="762"/>
                    <a:pt x="72" y="810"/>
                    <a:pt x="144" y="810"/>
                  </a:cubicBezTo>
                  <a:lnTo>
                    <a:pt x="11408" y="810"/>
                  </a:lnTo>
                  <a:cubicBezTo>
                    <a:pt x="11479" y="810"/>
                    <a:pt x="11527" y="762"/>
                    <a:pt x="11527" y="691"/>
                  </a:cubicBezTo>
                  <a:lnTo>
                    <a:pt x="11527" y="119"/>
                  </a:lnTo>
                  <a:cubicBezTo>
                    <a:pt x="11527" y="72"/>
                    <a:pt x="11479"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53"/>
            <p:cNvSpPr/>
            <p:nvPr/>
          </p:nvSpPr>
          <p:spPr>
            <a:xfrm>
              <a:off x="4003800" y="4471247"/>
              <a:ext cx="17770" cy="24180"/>
            </a:xfrm>
            <a:custGeom>
              <a:rect b="b" l="l" r="r" t="t"/>
              <a:pathLst>
                <a:path extrusionOk="0" h="811" w="596">
                  <a:moveTo>
                    <a:pt x="1" y="1"/>
                  </a:moveTo>
                  <a:cubicBezTo>
                    <a:pt x="72" y="1"/>
                    <a:pt x="120" y="72"/>
                    <a:pt x="120" y="120"/>
                  </a:cubicBezTo>
                  <a:lnTo>
                    <a:pt x="120" y="691"/>
                  </a:lnTo>
                  <a:cubicBezTo>
                    <a:pt x="120" y="739"/>
                    <a:pt x="72" y="810"/>
                    <a:pt x="1" y="810"/>
                  </a:cubicBezTo>
                  <a:lnTo>
                    <a:pt x="477" y="810"/>
                  </a:lnTo>
                  <a:cubicBezTo>
                    <a:pt x="548" y="810"/>
                    <a:pt x="596" y="739"/>
                    <a:pt x="596" y="691"/>
                  </a:cubicBezTo>
                  <a:lnTo>
                    <a:pt x="596" y="120"/>
                  </a:lnTo>
                  <a:cubicBezTo>
                    <a:pt x="596" y="72"/>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53"/>
            <p:cNvSpPr/>
            <p:nvPr/>
          </p:nvSpPr>
          <p:spPr>
            <a:xfrm>
              <a:off x="3929261" y="4251150"/>
              <a:ext cx="34108" cy="46869"/>
            </a:xfrm>
            <a:custGeom>
              <a:rect b="b" l="l" r="r" t="t"/>
              <a:pathLst>
                <a:path extrusionOk="0" h="1572" w="1144">
                  <a:moveTo>
                    <a:pt x="548" y="334"/>
                  </a:moveTo>
                  <a:cubicBezTo>
                    <a:pt x="596" y="334"/>
                    <a:pt x="667" y="357"/>
                    <a:pt x="667" y="429"/>
                  </a:cubicBezTo>
                  <a:cubicBezTo>
                    <a:pt x="691" y="476"/>
                    <a:pt x="643" y="572"/>
                    <a:pt x="548" y="572"/>
                  </a:cubicBezTo>
                  <a:lnTo>
                    <a:pt x="357" y="572"/>
                  </a:lnTo>
                  <a:lnTo>
                    <a:pt x="357" y="334"/>
                  </a:lnTo>
                  <a:close/>
                  <a:moveTo>
                    <a:pt x="596" y="929"/>
                  </a:moveTo>
                  <a:cubicBezTo>
                    <a:pt x="691" y="929"/>
                    <a:pt x="762" y="976"/>
                    <a:pt x="786" y="1048"/>
                  </a:cubicBezTo>
                  <a:cubicBezTo>
                    <a:pt x="810" y="1167"/>
                    <a:pt x="715" y="1262"/>
                    <a:pt x="643" y="1262"/>
                  </a:cubicBezTo>
                  <a:lnTo>
                    <a:pt x="357" y="1262"/>
                  </a:lnTo>
                  <a:lnTo>
                    <a:pt x="357" y="929"/>
                  </a:lnTo>
                  <a:close/>
                  <a:moveTo>
                    <a:pt x="191" y="0"/>
                  </a:moveTo>
                  <a:cubicBezTo>
                    <a:pt x="95" y="0"/>
                    <a:pt x="0" y="95"/>
                    <a:pt x="0" y="191"/>
                  </a:cubicBezTo>
                  <a:lnTo>
                    <a:pt x="0" y="1429"/>
                  </a:lnTo>
                  <a:lnTo>
                    <a:pt x="0" y="1500"/>
                  </a:lnTo>
                  <a:cubicBezTo>
                    <a:pt x="72" y="1548"/>
                    <a:pt x="119" y="1572"/>
                    <a:pt x="214" y="1572"/>
                  </a:cubicBezTo>
                  <a:lnTo>
                    <a:pt x="643" y="1572"/>
                  </a:lnTo>
                  <a:cubicBezTo>
                    <a:pt x="905" y="1572"/>
                    <a:pt x="1143" y="1334"/>
                    <a:pt x="1143" y="1072"/>
                  </a:cubicBezTo>
                  <a:cubicBezTo>
                    <a:pt x="1143" y="929"/>
                    <a:pt x="1072" y="762"/>
                    <a:pt x="953" y="691"/>
                  </a:cubicBezTo>
                  <a:cubicBezTo>
                    <a:pt x="1024" y="595"/>
                    <a:pt x="1024" y="500"/>
                    <a:pt x="1024" y="429"/>
                  </a:cubicBezTo>
                  <a:cubicBezTo>
                    <a:pt x="1000" y="191"/>
                    <a:pt x="786" y="0"/>
                    <a:pt x="54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53"/>
            <p:cNvSpPr/>
            <p:nvPr/>
          </p:nvSpPr>
          <p:spPr>
            <a:xfrm>
              <a:off x="3843334" y="4173750"/>
              <a:ext cx="41920" cy="49016"/>
            </a:xfrm>
            <a:custGeom>
              <a:rect b="b" l="l" r="r" t="t"/>
              <a:pathLst>
                <a:path extrusionOk="0" h="1644" w="1406">
                  <a:moveTo>
                    <a:pt x="715" y="667"/>
                  </a:moveTo>
                  <a:lnTo>
                    <a:pt x="834" y="1001"/>
                  </a:lnTo>
                  <a:lnTo>
                    <a:pt x="572" y="1001"/>
                  </a:lnTo>
                  <a:lnTo>
                    <a:pt x="715" y="667"/>
                  </a:lnTo>
                  <a:close/>
                  <a:moveTo>
                    <a:pt x="691" y="0"/>
                  </a:moveTo>
                  <a:cubicBezTo>
                    <a:pt x="596" y="0"/>
                    <a:pt x="548" y="72"/>
                    <a:pt x="501" y="119"/>
                  </a:cubicBezTo>
                  <a:lnTo>
                    <a:pt x="1" y="1405"/>
                  </a:lnTo>
                  <a:cubicBezTo>
                    <a:pt x="1" y="1548"/>
                    <a:pt x="72" y="1644"/>
                    <a:pt x="143" y="1644"/>
                  </a:cubicBezTo>
                  <a:lnTo>
                    <a:pt x="215" y="1644"/>
                  </a:lnTo>
                  <a:cubicBezTo>
                    <a:pt x="263" y="1644"/>
                    <a:pt x="358" y="1620"/>
                    <a:pt x="358" y="1524"/>
                  </a:cubicBezTo>
                  <a:lnTo>
                    <a:pt x="453" y="1310"/>
                  </a:lnTo>
                  <a:lnTo>
                    <a:pt x="953" y="1310"/>
                  </a:lnTo>
                  <a:lnTo>
                    <a:pt x="1025" y="1524"/>
                  </a:lnTo>
                  <a:cubicBezTo>
                    <a:pt x="1042" y="1594"/>
                    <a:pt x="1111" y="1638"/>
                    <a:pt x="1183" y="1638"/>
                  </a:cubicBezTo>
                  <a:cubicBezTo>
                    <a:pt x="1210" y="1638"/>
                    <a:pt x="1237" y="1632"/>
                    <a:pt x="1263" y="1620"/>
                  </a:cubicBezTo>
                  <a:cubicBezTo>
                    <a:pt x="1334" y="1572"/>
                    <a:pt x="1406" y="1477"/>
                    <a:pt x="1334" y="1382"/>
                  </a:cubicBezTo>
                  <a:lnTo>
                    <a:pt x="858" y="119"/>
                  </a:lnTo>
                  <a:cubicBezTo>
                    <a:pt x="834" y="48"/>
                    <a:pt x="739"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53"/>
            <p:cNvSpPr/>
            <p:nvPr/>
          </p:nvSpPr>
          <p:spPr>
            <a:xfrm>
              <a:off x="3982512" y="4402374"/>
              <a:ext cx="36941" cy="46183"/>
            </a:xfrm>
            <a:custGeom>
              <a:rect b="b" l="l" r="r" t="t"/>
              <a:pathLst>
                <a:path extrusionOk="0" h="1549" w="1239">
                  <a:moveTo>
                    <a:pt x="548" y="310"/>
                  </a:moveTo>
                  <a:cubicBezTo>
                    <a:pt x="834" y="310"/>
                    <a:pt x="881" y="644"/>
                    <a:pt x="881" y="763"/>
                  </a:cubicBezTo>
                  <a:cubicBezTo>
                    <a:pt x="881" y="1072"/>
                    <a:pt x="715" y="1191"/>
                    <a:pt x="572" y="1215"/>
                  </a:cubicBezTo>
                  <a:lnTo>
                    <a:pt x="405" y="1215"/>
                  </a:lnTo>
                  <a:lnTo>
                    <a:pt x="405" y="763"/>
                  </a:lnTo>
                  <a:lnTo>
                    <a:pt x="405" y="310"/>
                  </a:lnTo>
                  <a:close/>
                  <a:moveTo>
                    <a:pt x="119" y="1"/>
                  </a:moveTo>
                  <a:cubicBezTo>
                    <a:pt x="48" y="24"/>
                    <a:pt x="0" y="72"/>
                    <a:pt x="0" y="167"/>
                  </a:cubicBezTo>
                  <a:lnTo>
                    <a:pt x="0" y="786"/>
                  </a:lnTo>
                  <a:cubicBezTo>
                    <a:pt x="48" y="906"/>
                    <a:pt x="48" y="1358"/>
                    <a:pt x="48" y="1358"/>
                  </a:cubicBezTo>
                  <a:cubicBezTo>
                    <a:pt x="48" y="1429"/>
                    <a:pt x="95" y="1501"/>
                    <a:pt x="167" y="1548"/>
                  </a:cubicBezTo>
                  <a:lnTo>
                    <a:pt x="572" y="1548"/>
                  </a:lnTo>
                  <a:cubicBezTo>
                    <a:pt x="953" y="1548"/>
                    <a:pt x="1239" y="1215"/>
                    <a:pt x="1239" y="763"/>
                  </a:cubicBezTo>
                  <a:cubicBezTo>
                    <a:pt x="1239" y="286"/>
                    <a:pt x="953"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53"/>
            <p:cNvSpPr/>
            <p:nvPr/>
          </p:nvSpPr>
          <p:spPr>
            <a:xfrm>
              <a:off x="3883107" y="4326375"/>
              <a:ext cx="41204" cy="47615"/>
            </a:xfrm>
            <a:custGeom>
              <a:rect b="b" l="l" r="r" t="t"/>
              <a:pathLst>
                <a:path extrusionOk="0" h="1597" w="1382">
                  <a:moveTo>
                    <a:pt x="746" y="0"/>
                  </a:moveTo>
                  <a:cubicBezTo>
                    <a:pt x="335" y="0"/>
                    <a:pt x="0" y="349"/>
                    <a:pt x="0" y="787"/>
                  </a:cubicBezTo>
                  <a:cubicBezTo>
                    <a:pt x="0" y="1240"/>
                    <a:pt x="357" y="1597"/>
                    <a:pt x="810" y="1597"/>
                  </a:cubicBezTo>
                  <a:cubicBezTo>
                    <a:pt x="1000" y="1597"/>
                    <a:pt x="1143" y="1526"/>
                    <a:pt x="1262" y="1406"/>
                  </a:cubicBezTo>
                  <a:lnTo>
                    <a:pt x="1310" y="1359"/>
                  </a:lnTo>
                  <a:cubicBezTo>
                    <a:pt x="1381" y="1287"/>
                    <a:pt x="1381" y="1168"/>
                    <a:pt x="1286" y="1121"/>
                  </a:cubicBezTo>
                  <a:cubicBezTo>
                    <a:pt x="1264" y="1088"/>
                    <a:pt x="1227" y="1070"/>
                    <a:pt x="1186" y="1070"/>
                  </a:cubicBezTo>
                  <a:cubicBezTo>
                    <a:pt x="1138" y="1070"/>
                    <a:pt x="1086" y="1093"/>
                    <a:pt x="1048" y="1145"/>
                  </a:cubicBezTo>
                  <a:lnTo>
                    <a:pt x="1024" y="1168"/>
                  </a:lnTo>
                  <a:cubicBezTo>
                    <a:pt x="953" y="1240"/>
                    <a:pt x="881" y="1264"/>
                    <a:pt x="786" y="1264"/>
                  </a:cubicBezTo>
                  <a:cubicBezTo>
                    <a:pt x="548" y="1264"/>
                    <a:pt x="334" y="1049"/>
                    <a:pt x="334" y="811"/>
                  </a:cubicBezTo>
                  <a:cubicBezTo>
                    <a:pt x="334" y="573"/>
                    <a:pt x="548" y="359"/>
                    <a:pt x="786" y="359"/>
                  </a:cubicBezTo>
                  <a:cubicBezTo>
                    <a:pt x="881" y="359"/>
                    <a:pt x="953" y="406"/>
                    <a:pt x="1048" y="454"/>
                  </a:cubicBezTo>
                  <a:cubicBezTo>
                    <a:pt x="1081" y="479"/>
                    <a:pt x="1114" y="489"/>
                    <a:pt x="1146" y="489"/>
                  </a:cubicBezTo>
                  <a:cubicBezTo>
                    <a:pt x="1204" y="489"/>
                    <a:pt x="1255" y="453"/>
                    <a:pt x="1286" y="406"/>
                  </a:cubicBezTo>
                  <a:cubicBezTo>
                    <a:pt x="1358" y="311"/>
                    <a:pt x="1310" y="216"/>
                    <a:pt x="1239" y="168"/>
                  </a:cubicBezTo>
                  <a:cubicBezTo>
                    <a:pt x="1119" y="73"/>
                    <a:pt x="929" y="1"/>
                    <a:pt x="786" y="1"/>
                  </a:cubicBezTo>
                  <a:cubicBezTo>
                    <a:pt x="773" y="1"/>
                    <a:pt x="759" y="0"/>
                    <a:pt x="74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53"/>
            <p:cNvSpPr/>
            <p:nvPr/>
          </p:nvSpPr>
          <p:spPr>
            <a:xfrm>
              <a:off x="3670792" y="4150315"/>
              <a:ext cx="356468" cy="353606"/>
            </a:xfrm>
            <a:custGeom>
              <a:rect b="b" l="l" r="r" t="t"/>
              <a:pathLst>
                <a:path extrusionOk="0" h="11860" w="11956">
                  <a:moveTo>
                    <a:pt x="3430" y="1072"/>
                  </a:moveTo>
                  <a:lnTo>
                    <a:pt x="3430" y="2287"/>
                  </a:lnTo>
                  <a:lnTo>
                    <a:pt x="1120" y="2287"/>
                  </a:lnTo>
                  <a:lnTo>
                    <a:pt x="1120" y="1072"/>
                  </a:lnTo>
                  <a:close/>
                  <a:moveTo>
                    <a:pt x="4787" y="1072"/>
                  </a:moveTo>
                  <a:lnTo>
                    <a:pt x="4787" y="2287"/>
                  </a:lnTo>
                  <a:lnTo>
                    <a:pt x="3787" y="2287"/>
                  </a:lnTo>
                  <a:lnTo>
                    <a:pt x="3787" y="1072"/>
                  </a:lnTo>
                  <a:close/>
                  <a:moveTo>
                    <a:pt x="5526" y="3573"/>
                  </a:moveTo>
                  <a:lnTo>
                    <a:pt x="5526" y="4787"/>
                  </a:lnTo>
                  <a:lnTo>
                    <a:pt x="1120" y="4787"/>
                  </a:lnTo>
                  <a:lnTo>
                    <a:pt x="1120" y="3573"/>
                  </a:lnTo>
                  <a:close/>
                  <a:moveTo>
                    <a:pt x="4216" y="6073"/>
                  </a:moveTo>
                  <a:lnTo>
                    <a:pt x="4216" y="7288"/>
                  </a:lnTo>
                  <a:lnTo>
                    <a:pt x="1120" y="7288"/>
                  </a:lnTo>
                  <a:lnTo>
                    <a:pt x="1120" y="6073"/>
                  </a:lnTo>
                  <a:close/>
                  <a:moveTo>
                    <a:pt x="6050" y="6073"/>
                  </a:moveTo>
                  <a:lnTo>
                    <a:pt x="6050" y="7288"/>
                  </a:lnTo>
                  <a:lnTo>
                    <a:pt x="4549" y="7288"/>
                  </a:lnTo>
                  <a:lnTo>
                    <a:pt x="4549" y="6073"/>
                  </a:lnTo>
                  <a:close/>
                  <a:moveTo>
                    <a:pt x="9384" y="8597"/>
                  </a:moveTo>
                  <a:lnTo>
                    <a:pt x="9384" y="9812"/>
                  </a:lnTo>
                  <a:lnTo>
                    <a:pt x="7455" y="9812"/>
                  </a:lnTo>
                  <a:lnTo>
                    <a:pt x="7455" y="8597"/>
                  </a:lnTo>
                  <a:close/>
                  <a:moveTo>
                    <a:pt x="11598" y="10955"/>
                  </a:moveTo>
                  <a:lnTo>
                    <a:pt x="11598" y="11431"/>
                  </a:lnTo>
                  <a:lnTo>
                    <a:pt x="429" y="11431"/>
                  </a:lnTo>
                  <a:lnTo>
                    <a:pt x="429" y="10955"/>
                  </a:lnTo>
                  <a:close/>
                  <a:moveTo>
                    <a:pt x="929" y="0"/>
                  </a:moveTo>
                  <a:cubicBezTo>
                    <a:pt x="810" y="0"/>
                    <a:pt x="715" y="48"/>
                    <a:pt x="715" y="167"/>
                  </a:cubicBezTo>
                  <a:lnTo>
                    <a:pt x="715" y="1572"/>
                  </a:lnTo>
                  <a:lnTo>
                    <a:pt x="525" y="1572"/>
                  </a:lnTo>
                  <a:cubicBezTo>
                    <a:pt x="429" y="1572"/>
                    <a:pt x="334" y="1620"/>
                    <a:pt x="334" y="1715"/>
                  </a:cubicBezTo>
                  <a:cubicBezTo>
                    <a:pt x="334" y="1834"/>
                    <a:pt x="406" y="1929"/>
                    <a:pt x="525" y="1929"/>
                  </a:cubicBezTo>
                  <a:lnTo>
                    <a:pt x="715" y="1929"/>
                  </a:lnTo>
                  <a:lnTo>
                    <a:pt x="715" y="4073"/>
                  </a:lnTo>
                  <a:lnTo>
                    <a:pt x="525" y="4073"/>
                  </a:lnTo>
                  <a:cubicBezTo>
                    <a:pt x="429" y="4073"/>
                    <a:pt x="334" y="4120"/>
                    <a:pt x="334" y="4216"/>
                  </a:cubicBezTo>
                  <a:cubicBezTo>
                    <a:pt x="334" y="4335"/>
                    <a:pt x="406" y="4430"/>
                    <a:pt x="525" y="4430"/>
                  </a:cubicBezTo>
                  <a:lnTo>
                    <a:pt x="715" y="4430"/>
                  </a:lnTo>
                  <a:lnTo>
                    <a:pt x="715" y="6597"/>
                  </a:lnTo>
                  <a:lnTo>
                    <a:pt x="525" y="6597"/>
                  </a:lnTo>
                  <a:cubicBezTo>
                    <a:pt x="429" y="6597"/>
                    <a:pt x="334" y="6668"/>
                    <a:pt x="334" y="6740"/>
                  </a:cubicBezTo>
                  <a:cubicBezTo>
                    <a:pt x="334" y="6859"/>
                    <a:pt x="406" y="6954"/>
                    <a:pt x="525" y="6954"/>
                  </a:cubicBezTo>
                  <a:lnTo>
                    <a:pt x="715" y="6954"/>
                  </a:lnTo>
                  <a:lnTo>
                    <a:pt x="715" y="9121"/>
                  </a:lnTo>
                  <a:lnTo>
                    <a:pt x="525" y="9121"/>
                  </a:lnTo>
                  <a:cubicBezTo>
                    <a:pt x="429" y="9121"/>
                    <a:pt x="334" y="9193"/>
                    <a:pt x="334" y="9288"/>
                  </a:cubicBezTo>
                  <a:cubicBezTo>
                    <a:pt x="334" y="9407"/>
                    <a:pt x="406" y="9479"/>
                    <a:pt x="525" y="9479"/>
                  </a:cubicBezTo>
                  <a:lnTo>
                    <a:pt x="715" y="9479"/>
                  </a:lnTo>
                  <a:lnTo>
                    <a:pt x="715" y="10717"/>
                  </a:lnTo>
                  <a:lnTo>
                    <a:pt x="310" y="10717"/>
                  </a:lnTo>
                  <a:cubicBezTo>
                    <a:pt x="167" y="10717"/>
                    <a:pt x="1" y="10836"/>
                    <a:pt x="1" y="11003"/>
                  </a:cubicBezTo>
                  <a:lnTo>
                    <a:pt x="1" y="11574"/>
                  </a:lnTo>
                  <a:cubicBezTo>
                    <a:pt x="1" y="11717"/>
                    <a:pt x="120" y="11860"/>
                    <a:pt x="310" y="11860"/>
                  </a:cubicBezTo>
                  <a:lnTo>
                    <a:pt x="11598" y="11860"/>
                  </a:lnTo>
                  <a:cubicBezTo>
                    <a:pt x="11741" y="11860"/>
                    <a:pt x="11884" y="11741"/>
                    <a:pt x="11884" y="11574"/>
                  </a:cubicBezTo>
                  <a:lnTo>
                    <a:pt x="11884" y="11003"/>
                  </a:lnTo>
                  <a:cubicBezTo>
                    <a:pt x="11956" y="10741"/>
                    <a:pt x="11813" y="10598"/>
                    <a:pt x="11646" y="10598"/>
                  </a:cubicBezTo>
                  <a:lnTo>
                    <a:pt x="1120" y="10598"/>
                  </a:lnTo>
                  <a:lnTo>
                    <a:pt x="1120" y="10145"/>
                  </a:lnTo>
                  <a:lnTo>
                    <a:pt x="9479" y="10145"/>
                  </a:lnTo>
                  <a:cubicBezTo>
                    <a:pt x="9622" y="10145"/>
                    <a:pt x="9717" y="10026"/>
                    <a:pt x="9717" y="9907"/>
                  </a:cubicBezTo>
                  <a:lnTo>
                    <a:pt x="9717" y="8407"/>
                  </a:lnTo>
                  <a:cubicBezTo>
                    <a:pt x="9717" y="8335"/>
                    <a:pt x="9622" y="8240"/>
                    <a:pt x="9550" y="8240"/>
                  </a:cubicBezTo>
                  <a:lnTo>
                    <a:pt x="3144" y="8240"/>
                  </a:lnTo>
                  <a:cubicBezTo>
                    <a:pt x="3120" y="8240"/>
                    <a:pt x="3049" y="8264"/>
                    <a:pt x="3025" y="8288"/>
                  </a:cubicBezTo>
                  <a:cubicBezTo>
                    <a:pt x="2930" y="8455"/>
                    <a:pt x="3025" y="8597"/>
                    <a:pt x="3168" y="8597"/>
                  </a:cubicBezTo>
                  <a:lnTo>
                    <a:pt x="7121" y="8597"/>
                  </a:lnTo>
                  <a:lnTo>
                    <a:pt x="7121" y="9812"/>
                  </a:lnTo>
                  <a:lnTo>
                    <a:pt x="1120" y="9812"/>
                  </a:lnTo>
                  <a:lnTo>
                    <a:pt x="1120" y="8597"/>
                  </a:lnTo>
                  <a:lnTo>
                    <a:pt x="2334" y="8597"/>
                  </a:lnTo>
                  <a:cubicBezTo>
                    <a:pt x="2430" y="8597"/>
                    <a:pt x="2501" y="8526"/>
                    <a:pt x="2501" y="8455"/>
                  </a:cubicBezTo>
                  <a:cubicBezTo>
                    <a:pt x="2501" y="8335"/>
                    <a:pt x="2454" y="8240"/>
                    <a:pt x="2334" y="8240"/>
                  </a:cubicBezTo>
                  <a:lnTo>
                    <a:pt x="1072" y="8240"/>
                  </a:lnTo>
                  <a:lnTo>
                    <a:pt x="1072" y="7645"/>
                  </a:lnTo>
                  <a:lnTo>
                    <a:pt x="6121" y="7645"/>
                  </a:lnTo>
                  <a:cubicBezTo>
                    <a:pt x="6264" y="7645"/>
                    <a:pt x="6359" y="7526"/>
                    <a:pt x="6359" y="7407"/>
                  </a:cubicBezTo>
                  <a:lnTo>
                    <a:pt x="6359" y="5978"/>
                  </a:lnTo>
                  <a:cubicBezTo>
                    <a:pt x="6359" y="5835"/>
                    <a:pt x="6240" y="5740"/>
                    <a:pt x="6121" y="5740"/>
                  </a:cubicBezTo>
                  <a:lnTo>
                    <a:pt x="1072" y="5740"/>
                  </a:lnTo>
                  <a:lnTo>
                    <a:pt x="1072" y="5144"/>
                  </a:lnTo>
                  <a:lnTo>
                    <a:pt x="6312" y="5144"/>
                  </a:lnTo>
                  <a:cubicBezTo>
                    <a:pt x="6407" y="5144"/>
                    <a:pt x="6502" y="5073"/>
                    <a:pt x="6502" y="5001"/>
                  </a:cubicBezTo>
                  <a:cubicBezTo>
                    <a:pt x="6502" y="4882"/>
                    <a:pt x="6431" y="4787"/>
                    <a:pt x="6312" y="4787"/>
                  </a:cubicBezTo>
                  <a:lnTo>
                    <a:pt x="5811" y="4787"/>
                  </a:lnTo>
                  <a:lnTo>
                    <a:pt x="5811" y="3573"/>
                  </a:lnTo>
                  <a:lnTo>
                    <a:pt x="7550" y="3573"/>
                  </a:lnTo>
                  <a:lnTo>
                    <a:pt x="7550" y="4787"/>
                  </a:lnTo>
                  <a:lnTo>
                    <a:pt x="7097" y="4787"/>
                  </a:lnTo>
                  <a:cubicBezTo>
                    <a:pt x="7002" y="4787"/>
                    <a:pt x="6907" y="4835"/>
                    <a:pt x="6907" y="4930"/>
                  </a:cubicBezTo>
                  <a:cubicBezTo>
                    <a:pt x="6907" y="5049"/>
                    <a:pt x="6978" y="5144"/>
                    <a:pt x="7097" y="5144"/>
                  </a:cubicBezTo>
                  <a:lnTo>
                    <a:pt x="7669" y="5144"/>
                  </a:lnTo>
                  <a:cubicBezTo>
                    <a:pt x="7812" y="5144"/>
                    <a:pt x="7907" y="5025"/>
                    <a:pt x="7907" y="4906"/>
                  </a:cubicBezTo>
                  <a:lnTo>
                    <a:pt x="7907" y="3477"/>
                  </a:lnTo>
                  <a:cubicBezTo>
                    <a:pt x="7907" y="3334"/>
                    <a:pt x="7788" y="3239"/>
                    <a:pt x="7669" y="3239"/>
                  </a:cubicBezTo>
                  <a:lnTo>
                    <a:pt x="1072" y="3239"/>
                  </a:lnTo>
                  <a:lnTo>
                    <a:pt x="1072" y="2668"/>
                  </a:lnTo>
                  <a:lnTo>
                    <a:pt x="4835" y="2668"/>
                  </a:lnTo>
                  <a:cubicBezTo>
                    <a:pt x="4978" y="2668"/>
                    <a:pt x="5073" y="2549"/>
                    <a:pt x="5073" y="2430"/>
                  </a:cubicBezTo>
                  <a:lnTo>
                    <a:pt x="5073" y="1001"/>
                  </a:lnTo>
                  <a:cubicBezTo>
                    <a:pt x="5073" y="858"/>
                    <a:pt x="4954" y="763"/>
                    <a:pt x="4835" y="763"/>
                  </a:cubicBezTo>
                  <a:lnTo>
                    <a:pt x="1072" y="763"/>
                  </a:lnTo>
                  <a:lnTo>
                    <a:pt x="1072" y="167"/>
                  </a:lnTo>
                  <a:cubicBezTo>
                    <a:pt x="1072" y="72"/>
                    <a:pt x="1025"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5" name="Google Shape;4315;p53"/>
          <p:cNvGrpSpPr/>
          <p:nvPr/>
        </p:nvGrpSpPr>
        <p:grpSpPr>
          <a:xfrm>
            <a:off x="4030376" y="4147482"/>
            <a:ext cx="355755" cy="352205"/>
            <a:chOff x="4373264" y="4147482"/>
            <a:chExt cx="355755" cy="352205"/>
          </a:xfrm>
        </p:grpSpPr>
        <p:sp>
          <p:nvSpPr>
            <p:cNvPr id="4316" name="Google Shape;4316;p53"/>
            <p:cNvSpPr/>
            <p:nvPr/>
          </p:nvSpPr>
          <p:spPr>
            <a:xfrm>
              <a:off x="4576306" y="4151746"/>
              <a:ext cx="146302" cy="146869"/>
            </a:xfrm>
            <a:custGeom>
              <a:rect b="b" l="l" r="r" t="t"/>
              <a:pathLst>
                <a:path extrusionOk="0" h="4926" w="4907">
                  <a:moveTo>
                    <a:pt x="72" y="0"/>
                  </a:moveTo>
                  <a:cubicBezTo>
                    <a:pt x="25" y="0"/>
                    <a:pt x="1" y="24"/>
                    <a:pt x="1" y="72"/>
                  </a:cubicBezTo>
                  <a:lnTo>
                    <a:pt x="1" y="4906"/>
                  </a:lnTo>
                  <a:lnTo>
                    <a:pt x="4859" y="4906"/>
                  </a:lnTo>
                  <a:cubicBezTo>
                    <a:pt x="4866" y="4920"/>
                    <a:pt x="4873" y="4926"/>
                    <a:pt x="4879" y="4926"/>
                  </a:cubicBezTo>
                  <a:cubicBezTo>
                    <a:pt x="4895" y="4926"/>
                    <a:pt x="4907" y="4892"/>
                    <a:pt x="4907" y="4858"/>
                  </a:cubicBezTo>
                  <a:cubicBezTo>
                    <a:pt x="4883" y="2215"/>
                    <a:pt x="2740" y="72"/>
                    <a:pt x="72"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53"/>
            <p:cNvSpPr/>
            <p:nvPr/>
          </p:nvSpPr>
          <p:spPr>
            <a:xfrm>
              <a:off x="4604005" y="4154579"/>
              <a:ext cx="118604" cy="143440"/>
            </a:xfrm>
            <a:custGeom>
              <a:rect b="b" l="l" r="r" t="t"/>
              <a:pathLst>
                <a:path extrusionOk="0" h="4811" w="3978">
                  <a:moveTo>
                    <a:pt x="1" y="0"/>
                  </a:moveTo>
                  <a:lnTo>
                    <a:pt x="1" y="0"/>
                  </a:lnTo>
                  <a:cubicBezTo>
                    <a:pt x="1954" y="715"/>
                    <a:pt x="3430" y="2596"/>
                    <a:pt x="3454" y="4811"/>
                  </a:cubicBezTo>
                  <a:lnTo>
                    <a:pt x="3930" y="4811"/>
                  </a:lnTo>
                  <a:cubicBezTo>
                    <a:pt x="3954" y="4811"/>
                    <a:pt x="3978" y="4787"/>
                    <a:pt x="3978" y="4763"/>
                  </a:cubicBezTo>
                  <a:cubicBezTo>
                    <a:pt x="3954" y="2406"/>
                    <a:pt x="2239" y="453"/>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53"/>
            <p:cNvSpPr/>
            <p:nvPr/>
          </p:nvSpPr>
          <p:spPr>
            <a:xfrm>
              <a:off x="4380360" y="4158842"/>
              <a:ext cx="337297" cy="337297"/>
            </a:xfrm>
            <a:custGeom>
              <a:rect b="b" l="l" r="r" t="t"/>
              <a:pathLst>
                <a:path extrusionOk="0" h="11313" w="11313">
                  <a:moveTo>
                    <a:pt x="5573" y="0"/>
                  </a:moveTo>
                  <a:cubicBezTo>
                    <a:pt x="2477" y="24"/>
                    <a:pt x="0" y="2572"/>
                    <a:pt x="0" y="5668"/>
                  </a:cubicBezTo>
                  <a:cubicBezTo>
                    <a:pt x="0" y="8788"/>
                    <a:pt x="2525" y="11312"/>
                    <a:pt x="5644" y="11312"/>
                  </a:cubicBezTo>
                  <a:cubicBezTo>
                    <a:pt x="8740" y="11312"/>
                    <a:pt x="11288" y="8812"/>
                    <a:pt x="11312" y="5739"/>
                  </a:cubicBezTo>
                  <a:cubicBezTo>
                    <a:pt x="11312" y="5716"/>
                    <a:pt x="11288" y="5692"/>
                    <a:pt x="11241" y="5692"/>
                  </a:cubicBezTo>
                  <a:lnTo>
                    <a:pt x="5692" y="5692"/>
                  </a:lnTo>
                  <a:lnTo>
                    <a:pt x="5692" y="191"/>
                  </a:lnTo>
                  <a:cubicBezTo>
                    <a:pt x="5620" y="119"/>
                    <a:pt x="5597" y="72"/>
                    <a:pt x="5573"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53"/>
            <p:cNvSpPr/>
            <p:nvPr/>
          </p:nvSpPr>
          <p:spPr>
            <a:xfrm>
              <a:off x="4466258" y="4327836"/>
              <a:ext cx="250685" cy="168306"/>
            </a:xfrm>
            <a:custGeom>
              <a:rect b="b" l="l" r="r" t="t"/>
              <a:pathLst>
                <a:path extrusionOk="0" h="5645" w="8408">
                  <a:moveTo>
                    <a:pt x="7955" y="0"/>
                  </a:moveTo>
                  <a:cubicBezTo>
                    <a:pt x="7836" y="3001"/>
                    <a:pt x="5335" y="5406"/>
                    <a:pt x="2287" y="5406"/>
                  </a:cubicBezTo>
                  <a:cubicBezTo>
                    <a:pt x="1453" y="5406"/>
                    <a:pt x="691" y="5239"/>
                    <a:pt x="1" y="4930"/>
                  </a:cubicBezTo>
                  <a:lnTo>
                    <a:pt x="1" y="4930"/>
                  </a:lnTo>
                  <a:cubicBezTo>
                    <a:pt x="810" y="5382"/>
                    <a:pt x="1763" y="5644"/>
                    <a:pt x="2739" y="5644"/>
                  </a:cubicBezTo>
                  <a:cubicBezTo>
                    <a:pt x="5835" y="5644"/>
                    <a:pt x="8360" y="3167"/>
                    <a:pt x="8407" y="71"/>
                  </a:cubicBezTo>
                  <a:cubicBezTo>
                    <a:pt x="8407" y="24"/>
                    <a:pt x="8360" y="0"/>
                    <a:pt x="8360"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53"/>
            <p:cNvSpPr/>
            <p:nvPr/>
          </p:nvSpPr>
          <p:spPr>
            <a:xfrm>
              <a:off x="4373264" y="4152432"/>
              <a:ext cx="347941" cy="347255"/>
            </a:xfrm>
            <a:custGeom>
              <a:rect b="b" l="l" r="r" t="t"/>
              <a:pathLst>
                <a:path extrusionOk="0" h="11647" w="11670">
                  <a:moveTo>
                    <a:pt x="5763" y="1"/>
                  </a:moveTo>
                  <a:cubicBezTo>
                    <a:pt x="4215" y="49"/>
                    <a:pt x="2786" y="644"/>
                    <a:pt x="1691" y="1739"/>
                  </a:cubicBezTo>
                  <a:cubicBezTo>
                    <a:pt x="619" y="2835"/>
                    <a:pt x="0" y="4287"/>
                    <a:pt x="0" y="5835"/>
                  </a:cubicBezTo>
                  <a:cubicBezTo>
                    <a:pt x="0" y="6693"/>
                    <a:pt x="167" y="7574"/>
                    <a:pt x="572" y="8336"/>
                  </a:cubicBezTo>
                  <a:cubicBezTo>
                    <a:pt x="590" y="8409"/>
                    <a:pt x="664" y="8440"/>
                    <a:pt x="740" y="8440"/>
                  </a:cubicBezTo>
                  <a:cubicBezTo>
                    <a:pt x="763" y="8440"/>
                    <a:pt x="787" y="8437"/>
                    <a:pt x="810" y="8431"/>
                  </a:cubicBezTo>
                  <a:cubicBezTo>
                    <a:pt x="881" y="8407"/>
                    <a:pt x="929" y="8288"/>
                    <a:pt x="881" y="8193"/>
                  </a:cubicBezTo>
                  <a:cubicBezTo>
                    <a:pt x="524" y="7455"/>
                    <a:pt x="357" y="6669"/>
                    <a:pt x="357" y="5835"/>
                  </a:cubicBezTo>
                  <a:cubicBezTo>
                    <a:pt x="357" y="4383"/>
                    <a:pt x="929" y="3002"/>
                    <a:pt x="1929" y="2001"/>
                  </a:cubicBezTo>
                  <a:cubicBezTo>
                    <a:pt x="2905" y="1001"/>
                    <a:pt x="4239" y="430"/>
                    <a:pt x="5644" y="358"/>
                  </a:cubicBezTo>
                  <a:lnTo>
                    <a:pt x="5644" y="5835"/>
                  </a:lnTo>
                  <a:cubicBezTo>
                    <a:pt x="5644" y="5931"/>
                    <a:pt x="5739" y="6026"/>
                    <a:pt x="5835" y="6026"/>
                  </a:cubicBezTo>
                  <a:lnTo>
                    <a:pt x="11312" y="6026"/>
                  </a:lnTo>
                  <a:cubicBezTo>
                    <a:pt x="11288" y="7431"/>
                    <a:pt x="10693" y="8765"/>
                    <a:pt x="9669" y="9741"/>
                  </a:cubicBezTo>
                  <a:cubicBezTo>
                    <a:pt x="8621" y="10741"/>
                    <a:pt x="7263" y="11313"/>
                    <a:pt x="5835" y="11313"/>
                  </a:cubicBezTo>
                  <a:cubicBezTo>
                    <a:pt x="3977" y="11313"/>
                    <a:pt x="2286" y="10384"/>
                    <a:pt x="1262" y="8884"/>
                  </a:cubicBezTo>
                  <a:cubicBezTo>
                    <a:pt x="1230" y="8820"/>
                    <a:pt x="1178" y="8799"/>
                    <a:pt x="1125" y="8799"/>
                  </a:cubicBezTo>
                  <a:cubicBezTo>
                    <a:pt x="1098" y="8799"/>
                    <a:pt x="1072" y="8804"/>
                    <a:pt x="1048" y="8812"/>
                  </a:cubicBezTo>
                  <a:cubicBezTo>
                    <a:pt x="953" y="8884"/>
                    <a:pt x="953" y="8955"/>
                    <a:pt x="976" y="9050"/>
                  </a:cubicBezTo>
                  <a:cubicBezTo>
                    <a:pt x="2072" y="10694"/>
                    <a:pt x="3858" y="11646"/>
                    <a:pt x="5835" y="11646"/>
                  </a:cubicBezTo>
                  <a:cubicBezTo>
                    <a:pt x="7383" y="11646"/>
                    <a:pt x="8835" y="11051"/>
                    <a:pt x="9931" y="9955"/>
                  </a:cubicBezTo>
                  <a:cubicBezTo>
                    <a:pt x="11026" y="8884"/>
                    <a:pt x="11622" y="7407"/>
                    <a:pt x="11669" y="5859"/>
                  </a:cubicBezTo>
                  <a:cubicBezTo>
                    <a:pt x="11669" y="5812"/>
                    <a:pt x="11622" y="5740"/>
                    <a:pt x="11598" y="5693"/>
                  </a:cubicBezTo>
                  <a:cubicBezTo>
                    <a:pt x="11582" y="5700"/>
                    <a:pt x="11563" y="5703"/>
                    <a:pt x="11544" y="5703"/>
                  </a:cubicBezTo>
                  <a:cubicBezTo>
                    <a:pt x="11505" y="5703"/>
                    <a:pt x="11463" y="5693"/>
                    <a:pt x="11431" y="5693"/>
                  </a:cubicBezTo>
                  <a:lnTo>
                    <a:pt x="6001" y="5693"/>
                  </a:lnTo>
                  <a:lnTo>
                    <a:pt x="6001" y="287"/>
                  </a:lnTo>
                  <a:cubicBezTo>
                    <a:pt x="6001" y="215"/>
                    <a:pt x="6001" y="191"/>
                    <a:pt x="5977" y="120"/>
                  </a:cubicBezTo>
                  <a:cubicBezTo>
                    <a:pt x="5930" y="72"/>
                    <a:pt x="5858" y="1"/>
                    <a:pt x="576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53"/>
            <p:cNvSpPr/>
            <p:nvPr/>
          </p:nvSpPr>
          <p:spPr>
            <a:xfrm>
              <a:off x="4571357" y="4147482"/>
              <a:ext cx="157662" cy="156946"/>
            </a:xfrm>
            <a:custGeom>
              <a:rect b="b" l="l" r="r" t="t"/>
              <a:pathLst>
                <a:path extrusionOk="0" h="5264" w="5288">
                  <a:moveTo>
                    <a:pt x="238" y="0"/>
                  </a:moveTo>
                  <a:cubicBezTo>
                    <a:pt x="143" y="0"/>
                    <a:pt x="24" y="48"/>
                    <a:pt x="0" y="167"/>
                  </a:cubicBezTo>
                  <a:lnTo>
                    <a:pt x="0" y="238"/>
                  </a:lnTo>
                  <a:lnTo>
                    <a:pt x="0" y="3382"/>
                  </a:lnTo>
                  <a:cubicBezTo>
                    <a:pt x="0" y="3429"/>
                    <a:pt x="24" y="3477"/>
                    <a:pt x="48" y="3477"/>
                  </a:cubicBezTo>
                  <a:cubicBezTo>
                    <a:pt x="89" y="3504"/>
                    <a:pt x="132" y="3516"/>
                    <a:pt x="172" y="3516"/>
                  </a:cubicBezTo>
                  <a:cubicBezTo>
                    <a:pt x="272" y="3516"/>
                    <a:pt x="358" y="3443"/>
                    <a:pt x="358" y="3358"/>
                  </a:cubicBezTo>
                  <a:lnTo>
                    <a:pt x="358" y="357"/>
                  </a:lnTo>
                  <a:cubicBezTo>
                    <a:pt x="1548" y="381"/>
                    <a:pt x="2668" y="881"/>
                    <a:pt x="3525" y="1762"/>
                  </a:cubicBezTo>
                  <a:cubicBezTo>
                    <a:pt x="4406" y="2620"/>
                    <a:pt x="4882" y="3715"/>
                    <a:pt x="4930" y="4930"/>
                  </a:cubicBezTo>
                  <a:lnTo>
                    <a:pt x="381" y="4930"/>
                  </a:lnTo>
                  <a:lnTo>
                    <a:pt x="381" y="4144"/>
                  </a:lnTo>
                  <a:cubicBezTo>
                    <a:pt x="381" y="4096"/>
                    <a:pt x="358" y="4049"/>
                    <a:pt x="310" y="4049"/>
                  </a:cubicBezTo>
                  <a:cubicBezTo>
                    <a:pt x="269" y="4021"/>
                    <a:pt x="228" y="4010"/>
                    <a:pt x="191" y="4010"/>
                  </a:cubicBezTo>
                  <a:cubicBezTo>
                    <a:pt x="97" y="4010"/>
                    <a:pt x="24" y="4083"/>
                    <a:pt x="24" y="4168"/>
                  </a:cubicBezTo>
                  <a:lnTo>
                    <a:pt x="24" y="5144"/>
                  </a:lnTo>
                  <a:cubicBezTo>
                    <a:pt x="24" y="5216"/>
                    <a:pt x="72" y="5263"/>
                    <a:pt x="143" y="5263"/>
                  </a:cubicBezTo>
                  <a:lnTo>
                    <a:pt x="5120" y="5263"/>
                  </a:lnTo>
                  <a:cubicBezTo>
                    <a:pt x="5239" y="5239"/>
                    <a:pt x="5287" y="5144"/>
                    <a:pt x="5263" y="5025"/>
                  </a:cubicBezTo>
                  <a:cubicBezTo>
                    <a:pt x="5239" y="3691"/>
                    <a:pt x="4692" y="2429"/>
                    <a:pt x="3739" y="1477"/>
                  </a:cubicBezTo>
                  <a:cubicBezTo>
                    <a:pt x="2787" y="524"/>
                    <a:pt x="1548" y="24"/>
                    <a:pt x="23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2" name="Google Shape;4322;p53"/>
          <p:cNvGrpSpPr/>
          <p:nvPr/>
        </p:nvGrpSpPr>
        <p:grpSpPr>
          <a:xfrm>
            <a:off x="4767127" y="4147482"/>
            <a:ext cx="354321" cy="355037"/>
            <a:chOff x="4957614" y="4147482"/>
            <a:chExt cx="354321" cy="355037"/>
          </a:xfrm>
        </p:grpSpPr>
        <p:sp>
          <p:nvSpPr>
            <p:cNvPr id="4323" name="Google Shape;4323;p53"/>
            <p:cNvSpPr/>
            <p:nvPr/>
          </p:nvSpPr>
          <p:spPr>
            <a:xfrm>
              <a:off x="5049207" y="4280250"/>
              <a:ext cx="27012" cy="27012"/>
            </a:xfrm>
            <a:custGeom>
              <a:rect b="b" l="l" r="r" t="t"/>
              <a:pathLst>
                <a:path extrusionOk="0" h="906" w="906">
                  <a:moveTo>
                    <a:pt x="453" y="0"/>
                  </a:moveTo>
                  <a:cubicBezTo>
                    <a:pt x="215" y="0"/>
                    <a:pt x="0" y="215"/>
                    <a:pt x="0" y="453"/>
                  </a:cubicBezTo>
                  <a:cubicBezTo>
                    <a:pt x="0" y="691"/>
                    <a:pt x="215" y="905"/>
                    <a:pt x="453" y="905"/>
                  </a:cubicBezTo>
                  <a:cubicBezTo>
                    <a:pt x="691" y="905"/>
                    <a:pt x="905" y="691"/>
                    <a:pt x="905" y="453"/>
                  </a:cubicBezTo>
                  <a:cubicBezTo>
                    <a:pt x="905" y="215"/>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53"/>
            <p:cNvSpPr/>
            <p:nvPr/>
          </p:nvSpPr>
          <p:spPr>
            <a:xfrm>
              <a:off x="5129440" y="4296589"/>
              <a:ext cx="26297" cy="26297"/>
            </a:xfrm>
            <a:custGeom>
              <a:rect b="b" l="l" r="r" t="t"/>
              <a:pathLst>
                <a:path extrusionOk="0" h="882" w="882">
                  <a:moveTo>
                    <a:pt x="429" y="0"/>
                  </a:moveTo>
                  <a:cubicBezTo>
                    <a:pt x="191" y="0"/>
                    <a:pt x="0" y="191"/>
                    <a:pt x="0" y="429"/>
                  </a:cubicBezTo>
                  <a:cubicBezTo>
                    <a:pt x="0" y="691"/>
                    <a:pt x="191" y="881"/>
                    <a:pt x="429" y="881"/>
                  </a:cubicBezTo>
                  <a:cubicBezTo>
                    <a:pt x="691" y="881"/>
                    <a:pt x="882" y="691"/>
                    <a:pt x="882" y="429"/>
                  </a:cubicBezTo>
                  <a:cubicBezTo>
                    <a:pt x="882" y="191"/>
                    <a:pt x="691" y="0"/>
                    <a:pt x="429"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53"/>
            <p:cNvSpPr/>
            <p:nvPr/>
          </p:nvSpPr>
          <p:spPr>
            <a:xfrm>
              <a:off x="5172046" y="4239791"/>
              <a:ext cx="26297" cy="26297"/>
            </a:xfrm>
            <a:custGeom>
              <a:rect b="b" l="l" r="r" t="t"/>
              <a:pathLst>
                <a:path extrusionOk="0" h="882" w="882">
                  <a:moveTo>
                    <a:pt x="453" y="0"/>
                  </a:moveTo>
                  <a:cubicBezTo>
                    <a:pt x="191" y="0"/>
                    <a:pt x="0" y="191"/>
                    <a:pt x="0" y="453"/>
                  </a:cubicBezTo>
                  <a:cubicBezTo>
                    <a:pt x="0" y="691"/>
                    <a:pt x="191" y="881"/>
                    <a:pt x="453" y="881"/>
                  </a:cubicBezTo>
                  <a:cubicBezTo>
                    <a:pt x="691" y="881"/>
                    <a:pt x="881" y="691"/>
                    <a:pt x="881" y="453"/>
                  </a:cubicBezTo>
                  <a:cubicBezTo>
                    <a:pt x="881" y="191"/>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53"/>
            <p:cNvSpPr/>
            <p:nvPr/>
          </p:nvSpPr>
          <p:spPr>
            <a:xfrm>
              <a:off x="5208242" y="4190089"/>
              <a:ext cx="27012" cy="26297"/>
            </a:xfrm>
            <a:custGeom>
              <a:rect b="b" l="l" r="r" t="t"/>
              <a:pathLst>
                <a:path extrusionOk="0" h="882" w="906">
                  <a:moveTo>
                    <a:pt x="453" y="0"/>
                  </a:moveTo>
                  <a:cubicBezTo>
                    <a:pt x="191" y="0"/>
                    <a:pt x="1" y="191"/>
                    <a:pt x="1" y="429"/>
                  </a:cubicBezTo>
                  <a:cubicBezTo>
                    <a:pt x="1" y="691"/>
                    <a:pt x="191" y="881"/>
                    <a:pt x="453" y="881"/>
                  </a:cubicBezTo>
                  <a:cubicBezTo>
                    <a:pt x="691" y="881"/>
                    <a:pt x="906" y="691"/>
                    <a:pt x="906" y="429"/>
                  </a:cubicBezTo>
                  <a:cubicBezTo>
                    <a:pt x="906" y="191"/>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53"/>
            <p:cNvSpPr/>
            <p:nvPr/>
          </p:nvSpPr>
          <p:spPr>
            <a:xfrm>
              <a:off x="5272852" y="4168771"/>
              <a:ext cx="27012" cy="26297"/>
            </a:xfrm>
            <a:custGeom>
              <a:rect b="b" l="l" r="r" t="t"/>
              <a:pathLst>
                <a:path extrusionOk="0" h="882" w="906">
                  <a:moveTo>
                    <a:pt x="453" y="1"/>
                  </a:moveTo>
                  <a:cubicBezTo>
                    <a:pt x="215" y="1"/>
                    <a:pt x="1" y="191"/>
                    <a:pt x="1" y="453"/>
                  </a:cubicBezTo>
                  <a:cubicBezTo>
                    <a:pt x="1" y="691"/>
                    <a:pt x="215" y="882"/>
                    <a:pt x="453" y="882"/>
                  </a:cubicBezTo>
                  <a:cubicBezTo>
                    <a:pt x="692" y="882"/>
                    <a:pt x="906" y="691"/>
                    <a:pt x="906" y="453"/>
                  </a:cubicBezTo>
                  <a:cubicBezTo>
                    <a:pt x="906" y="191"/>
                    <a:pt x="692" y="1"/>
                    <a:pt x="45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53"/>
            <p:cNvSpPr/>
            <p:nvPr/>
          </p:nvSpPr>
          <p:spPr>
            <a:xfrm>
              <a:off x="5274999" y="4168771"/>
              <a:ext cx="24866" cy="26297"/>
            </a:xfrm>
            <a:custGeom>
              <a:rect b="b" l="l" r="r" t="t"/>
              <a:pathLst>
                <a:path extrusionOk="0" h="882" w="834">
                  <a:moveTo>
                    <a:pt x="381" y="1"/>
                  </a:moveTo>
                  <a:cubicBezTo>
                    <a:pt x="405" y="48"/>
                    <a:pt x="453" y="120"/>
                    <a:pt x="453" y="215"/>
                  </a:cubicBezTo>
                  <a:cubicBezTo>
                    <a:pt x="453" y="453"/>
                    <a:pt x="239" y="644"/>
                    <a:pt x="0" y="644"/>
                  </a:cubicBezTo>
                  <a:cubicBezTo>
                    <a:pt x="48" y="810"/>
                    <a:pt x="215" y="882"/>
                    <a:pt x="381" y="882"/>
                  </a:cubicBezTo>
                  <a:cubicBezTo>
                    <a:pt x="620" y="882"/>
                    <a:pt x="834" y="691"/>
                    <a:pt x="834" y="453"/>
                  </a:cubicBezTo>
                  <a:cubicBezTo>
                    <a:pt x="834" y="215"/>
                    <a:pt x="620" y="1"/>
                    <a:pt x="381"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53"/>
            <p:cNvSpPr/>
            <p:nvPr/>
          </p:nvSpPr>
          <p:spPr>
            <a:xfrm>
              <a:off x="5210389" y="4190089"/>
              <a:ext cx="24866" cy="26297"/>
            </a:xfrm>
            <a:custGeom>
              <a:rect b="b" l="l" r="r" t="t"/>
              <a:pathLst>
                <a:path extrusionOk="0" h="882" w="834">
                  <a:moveTo>
                    <a:pt x="381" y="0"/>
                  </a:moveTo>
                  <a:cubicBezTo>
                    <a:pt x="405" y="48"/>
                    <a:pt x="429" y="119"/>
                    <a:pt x="429" y="214"/>
                  </a:cubicBezTo>
                  <a:cubicBezTo>
                    <a:pt x="429" y="453"/>
                    <a:pt x="238" y="643"/>
                    <a:pt x="0" y="643"/>
                  </a:cubicBezTo>
                  <a:cubicBezTo>
                    <a:pt x="48" y="810"/>
                    <a:pt x="191" y="881"/>
                    <a:pt x="381" y="881"/>
                  </a:cubicBezTo>
                  <a:cubicBezTo>
                    <a:pt x="619" y="881"/>
                    <a:pt x="834" y="691"/>
                    <a:pt x="834" y="453"/>
                  </a:cubicBezTo>
                  <a:cubicBezTo>
                    <a:pt x="834" y="214"/>
                    <a:pt x="643" y="0"/>
                    <a:pt x="381"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53"/>
            <p:cNvSpPr/>
            <p:nvPr/>
          </p:nvSpPr>
          <p:spPr>
            <a:xfrm>
              <a:off x="5174879" y="4239791"/>
              <a:ext cx="24896" cy="26297"/>
            </a:xfrm>
            <a:custGeom>
              <a:rect b="b" l="l" r="r" t="t"/>
              <a:pathLst>
                <a:path extrusionOk="0" h="882" w="835">
                  <a:moveTo>
                    <a:pt x="382" y="0"/>
                  </a:moveTo>
                  <a:cubicBezTo>
                    <a:pt x="405" y="48"/>
                    <a:pt x="429" y="119"/>
                    <a:pt x="429" y="214"/>
                  </a:cubicBezTo>
                  <a:cubicBezTo>
                    <a:pt x="429" y="453"/>
                    <a:pt x="239" y="643"/>
                    <a:pt x="1" y="643"/>
                  </a:cubicBezTo>
                  <a:cubicBezTo>
                    <a:pt x="48" y="810"/>
                    <a:pt x="191" y="881"/>
                    <a:pt x="382" y="881"/>
                  </a:cubicBezTo>
                  <a:cubicBezTo>
                    <a:pt x="620" y="881"/>
                    <a:pt x="834" y="691"/>
                    <a:pt x="834" y="453"/>
                  </a:cubicBezTo>
                  <a:cubicBezTo>
                    <a:pt x="834" y="214"/>
                    <a:pt x="620" y="0"/>
                    <a:pt x="38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53"/>
            <p:cNvSpPr/>
            <p:nvPr/>
          </p:nvSpPr>
          <p:spPr>
            <a:xfrm>
              <a:off x="5130871" y="4296589"/>
              <a:ext cx="24866" cy="26297"/>
            </a:xfrm>
            <a:custGeom>
              <a:rect b="b" l="l" r="r" t="t"/>
              <a:pathLst>
                <a:path extrusionOk="0" h="882" w="834">
                  <a:moveTo>
                    <a:pt x="405" y="0"/>
                  </a:moveTo>
                  <a:cubicBezTo>
                    <a:pt x="429" y="48"/>
                    <a:pt x="453" y="119"/>
                    <a:pt x="453" y="215"/>
                  </a:cubicBezTo>
                  <a:cubicBezTo>
                    <a:pt x="453" y="453"/>
                    <a:pt x="238" y="643"/>
                    <a:pt x="0" y="643"/>
                  </a:cubicBezTo>
                  <a:cubicBezTo>
                    <a:pt x="72" y="810"/>
                    <a:pt x="214" y="881"/>
                    <a:pt x="405" y="881"/>
                  </a:cubicBezTo>
                  <a:cubicBezTo>
                    <a:pt x="643" y="881"/>
                    <a:pt x="834" y="691"/>
                    <a:pt x="834" y="453"/>
                  </a:cubicBezTo>
                  <a:cubicBezTo>
                    <a:pt x="834" y="215"/>
                    <a:pt x="643" y="0"/>
                    <a:pt x="405"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53"/>
            <p:cNvSpPr/>
            <p:nvPr/>
          </p:nvSpPr>
          <p:spPr>
            <a:xfrm>
              <a:off x="5052040" y="4280250"/>
              <a:ext cx="24896" cy="27012"/>
            </a:xfrm>
            <a:custGeom>
              <a:rect b="b" l="l" r="r" t="t"/>
              <a:pathLst>
                <a:path extrusionOk="0" h="906" w="835">
                  <a:moveTo>
                    <a:pt x="382" y="0"/>
                  </a:moveTo>
                  <a:cubicBezTo>
                    <a:pt x="429" y="72"/>
                    <a:pt x="453" y="120"/>
                    <a:pt x="453" y="215"/>
                  </a:cubicBezTo>
                  <a:cubicBezTo>
                    <a:pt x="453" y="453"/>
                    <a:pt x="239" y="667"/>
                    <a:pt x="1" y="667"/>
                  </a:cubicBezTo>
                  <a:cubicBezTo>
                    <a:pt x="72" y="810"/>
                    <a:pt x="215" y="905"/>
                    <a:pt x="382" y="905"/>
                  </a:cubicBezTo>
                  <a:cubicBezTo>
                    <a:pt x="620" y="905"/>
                    <a:pt x="834" y="691"/>
                    <a:pt x="834" y="453"/>
                  </a:cubicBezTo>
                  <a:cubicBezTo>
                    <a:pt x="834" y="215"/>
                    <a:pt x="620" y="0"/>
                    <a:pt x="38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53"/>
            <p:cNvSpPr/>
            <p:nvPr/>
          </p:nvSpPr>
          <p:spPr>
            <a:xfrm>
              <a:off x="5272852" y="4269606"/>
              <a:ext cx="27012" cy="27012"/>
            </a:xfrm>
            <a:custGeom>
              <a:rect b="b" l="l" r="r" t="t"/>
              <a:pathLst>
                <a:path extrusionOk="0" h="906" w="906">
                  <a:moveTo>
                    <a:pt x="453" y="0"/>
                  </a:moveTo>
                  <a:cubicBezTo>
                    <a:pt x="215" y="0"/>
                    <a:pt x="1" y="215"/>
                    <a:pt x="1" y="453"/>
                  </a:cubicBezTo>
                  <a:cubicBezTo>
                    <a:pt x="1" y="691"/>
                    <a:pt x="215" y="905"/>
                    <a:pt x="453" y="905"/>
                  </a:cubicBezTo>
                  <a:cubicBezTo>
                    <a:pt x="692" y="905"/>
                    <a:pt x="906" y="691"/>
                    <a:pt x="906" y="453"/>
                  </a:cubicBezTo>
                  <a:cubicBezTo>
                    <a:pt x="906" y="215"/>
                    <a:pt x="692" y="0"/>
                    <a:pt x="45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53"/>
            <p:cNvSpPr/>
            <p:nvPr/>
          </p:nvSpPr>
          <p:spPr>
            <a:xfrm>
              <a:off x="5253711" y="4324973"/>
              <a:ext cx="26297" cy="26297"/>
            </a:xfrm>
            <a:custGeom>
              <a:rect b="b" l="l" r="r" t="t"/>
              <a:pathLst>
                <a:path extrusionOk="0" h="882" w="882">
                  <a:moveTo>
                    <a:pt x="429" y="1"/>
                  </a:moveTo>
                  <a:cubicBezTo>
                    <a:pt x="191" y="1"/>
                    <a:pt x="0" y="191"/>
                    <a:pt x="0" y="429"/>
                  </a:cubicBezTo>
                  <a:cubicBezTo>
                    <a:pt x="0" y="691"/>
                    <a:pt x="191" y="882"/>
                    <a:pt x="429" y="882"/>
                  </a:cubicBezTo>
                  <a:cubicBezTo>
                    <a:pt x="691" y="882"/>
                    <a:pt x="881" y="691"/>
                    <a:pt x="881" y="429"/>
                  </a:cubicBezTo>
                  <a:cubicBezTo>
                    <a:pt x="881" y="191"/>
                    <a:pt x="691" y="1"/>
                    <a:pt x="429"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53"/>
            <p:cNvSpPr/>
            <p:nvPr/>
          </p:nvSpPr>
          <p:spPr>
            <a:xfrm>
              <a:off x="5207557" y="4388182"/>
              <a:ext cx="26297" cy="26297"/>
            </a:xfrm>
            <a:custGeom>
              <a:rect b="b" l="l" r="r" t="t"/>
              <a:pathLst>
                <a:path extrusionOk="0" h="882" w="882">
                  <a:moveTo>
                    <a:pt x="453" y="0"/>
                  </a:moveTo>
                  <a:cubicBezTo>
                    <a:pt x="191" y="0"/>
                    <a:pt x="0" y="191"/>
                    <a:pt x="0" y="429"/>
                  </a:cubicBezTo>
                  <a:cubicBezTo>
                    <a:pt x="0" y="691"/>
                    <a:pt x="191" y="881"/>
                    <a:pt x="453" y="881"/>
                  </a:cubicBezTo>
                  <a:cubicBezTo>
                    <a:pt x="691" y="881"/>
                    <a:pt x="881" y="691"/>
                    <a:pt x="881" y="429"/>
                  </a:cubicBezTo>
                  <a:cubicBezTo>
                    <a:pt x="881" y="191"/>
                    <a:pt x="691" y="0"/>
                    <a:pt x="45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53"/>
            <p:cNvSpPr/>
            <p:nvPr/>
          </p:nvSpPr>
          <p:spPr>
            <a:xfrm>
              <a:off x="5122344" y="4364031"/>
              <a:ext cx="26297" cy="26297"/>
            </a:xfrm>
            <a:custGeom>
              <a:rect b="b" l="l" r="r" t="t"/>
              <a:pathLst>
                <a:path extrusionOk="0" h="882" w="882">
                  <a:moveTo>
                    <a:pt x="453" y="1"/>
                  </a:moveTo>
                  <a:cubicBezTo>
                    <a:pt x="191" y="1"/>
                    <a:pt x="0" y="191"/>
                    <a:pt x="0" y="453"/>
                  </a:cubicBezTo>
                  <a:cubicBezTo>
                    <a:pt x="0" y="691"/>
                    <a:pt x="191" y="882"/>
                    <a:pt x="453" y="882"/>
                  </a:cubicBezTo>
                  <a:cubicBezTo>
                    <a:pt x="691" y="882"/>
                    <a:pt x="881" y="691"/>
                    <a:pt x="881" y="453"/>
                  </a:cubicBezTo>
                  <a:cubicBezTo>
                    <a:pt x="881" y="191"/>
                    <a:pt x="691" y="1"/>
                    <a:pt x="453"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53"/>
            <p:cNvSpPr/>
            <p:nvPr/>
          </p:nvSpPr>
          <p:spPr>
            <a:xfrm>
              <a:off x="5042111" y="4374675"/>
              <a:ext cx="27012" cy="26297"/>
            </a:xfrm>
            <a:custGeom>
              <a:rect b="b" l="l" r="r" t="t"/>
              <a:pathLst>
                <a:path extrusionOk="0" h="882" w="906">
                  <a:moveTo>
                    <a:pt x="453" y="1"/>
                  </a:moveTo>
                  <a:cubicBezTo>
                    <a:pt x="215" y="1"/>
                    <a:pt x="0" y="191"/>
                    <a:pt x="0" y="453"/>
                  </a:cubicBezTo>
                  <a:cubicBezTo>
                    <a:pt x="0" y="691"/>
                    <a:pt x="215" y="882"/>
                    <a:pt x="453" y="882"/>
                  </a:cubicBezTo>
                  <a:cubicBezTo>
                    <a:pt x="691" y="882"/>
                    <a:pt x="905" y="691"/>
                    <a:pt x="905" y="453"/>
                  </a:cubicBezTo>
                  <a:cubicBezTo>
                    <a:pt x="905" y="191"/>
                    <a:pt x="691" y="1"/>
                    <a:pt x="453"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53"/>
            <p:cNvSpPr/>
            <p:nvPr/>
          </p:nvSpPr>
          <p:spPr>
            <a:xfrm>
              <a:off x="5274999" y="4269606"/>
              <a:ext cx="24866" cy="27012"/>
            </a:xfrm>
            <a:custGeom>
              <a:rect b="b" l="l" r="r" t="t"/>
              <a:pathLst>
                <a:path extrusionOk="0" h="906" w="834">
                  <a:moveTo>
                    <a:pt x="381" y="0"/>
                  </a:moveTo>
                  <a:cubicBezTo>
                    <a:pt x="405" y="72"/>
                    <a:pt x="453" y="119"/>
                    <a:pt x="453" y="215"/>
                  </a:cubicBezTo>
                  <a:cubicBezTo>
                    <a:pt x="453" y="453"/>
                    <a:pt x="239" y="667"/>
                    <a:pt x="0" y="667"/>
                  </a:cubicBezTo>
                  <a:cubicBezTo>
                    <a:pt x="48" y="810"/>
                    <a:pt x="215" y="905"/>
                    <a:pt x="381" y="905"/>
                  </a:cubicBezTo>
                  <a:cubicBezTo>
                    <a:pt x="620" y="905"/>
                    <a:pt x="834" y="691"/>
                    <a:pt x="834" y="453"/>
                  </a:cubicBezTo>
                  <a:cubicBezTo>
                    <a:pt x="834" y="215"/>
                    <a:pt x="620" y="0"/>
                    <a:pt x="38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53"/>
            <p:cNvSpPr/>
            <p:nvPr/>
          </p:nvSpPr>
          <p:spPr>
            <a:xfrm>
              <a:off x="5255112" y="4324973"/>
              <a:ext cx="24896" cy="26297"/>
            </a:xfrm>
            <a:custGeom>
              <a:rect b="b" l="l" r="r" t="t"/>
              <a:pathLst>
                <a:path extrusionOk="0" h="882" w="835">
                  <a:moveTo>
                    <a:pt x="405" y="1"/>
                  </a:moveTo>
                  <a:cubicBezTo>
                    <a:pt x="429" y="48"/>
                    <a:pt x="453" y="120"/>
                    <a:pt x="453" y="215"/>
                  </a:cubicBezTo>
                  <a:cubicBezTo>
                    <a:pt x="453" y="453"/>
                    <a:pt x="239" y="644"/>
                    <a:pt x="1" y="644"/>
                  </a:cubicBezTo>
                  <a:cubicBezTo>
                    <a:pt x="72" y="810"/>
                    <a:pt x="215" y="882"/>
                    <a:pt x="405" y="882"/>
                  </a:cubicBezTo>
                  <a:cubicBezTo>
                    <a:pt x="644" y="882"/>
                    <a:pt x="834" y="668"/>
                    <a:pt x="834" y="453"/>
                  </a:cubicBezTo>
                  <a:cubicBezTo>
                    <a:pt x="834" y="215"/>
                    <a:pt x="667" y="1"/>
                    <a:pt x="405"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53"/>
            <p:cNvSpPr/>
            <p:nvPr/>
          </p:nvSpPr>
          <p:spPr>
            <a:xfrm>
              <a:off x="5208958" y="4388182"/>
              <a:ext cx="24896" cy="26297"/>
            </a:xfrm>
            <a:custGeom>
              <a:rect b="b" l="l" r="r" t="t"/>
              <a:pathLst>
                <a:path extrusionOk="0" h="882" w="835">
                  <a:moveTo>
                    <a:pt x="406" y="0"/>
                  </a:moveTo>
                  <a:cubicBezTo>
                    <a:pt x="429" y="48"/>
                    <a:pt x="453" y="119"/>
                    <a:pt x="453" y="191"/>
                  </a:cubicBezTo>
                  <a:cubicBezTo>
                    <a:pt x="453" y="429"/>
                    <a:pt x="239" y="643"/>
                    <a:pt x="1" y="643"/>
                  </a:cubicBezTo>
                  <a:cubicBezTo>
                    <a:pt x="72" y="786"/>
                    <a:pt x="215" y="881"/>
                    <a:pt x="406" y="881"/>
                  </a:cubicBezTo>
                  <a:cubicBezTo>
                    <a:pt x="644" y="881"/>
                    <a:pt x="834" y="667"/>
                    <a:pt x="834" y="429"/>
                  </a:cubicBezTo>
                  <a:cubicBezTo>
                    <a:pt x="834" y="191"/>
                    <a:pt x="644" y="0"/>
                    <a:pt x="40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53"/>
            <p:cNvSpPr/>
            <p:nvPr/>
          </p:nvSpPr>
          <p:spPr>
            <a:xfrm>
              <a:off x="5123746" y="4364031"/>
              <a:ext cx="24896" cy="26297"/>
            </a:xfrm>
            <a:custGeom>
              <a:rect b="b" l="l" r="r" t="t"/>
              <a:pathLst>
                <a:path extrusionOk="0" h="882" w="835">
                  <a:moveTo>
                    <a:pt x="406" y="1"/>
                  </a:moveTo>
                  <a:cubicBezTo>
                    <a:pt x="430" y="48"/>
                    <a:pt x="453" y="120"/>
                    <a:pt x="453" y="215"/>
                  </a:cubicBezTo>
                  <a:cubicBezTo>
                    <a:pt x="453" y="453"/>
                    <a:pt x="239" y="644"/>
                    <a:pt x="1" y="644"/>
                  </a:cubicBezTo>
                  <a:cubicBezTo>
                    <a:pt x="72" y="810"/>
                    <a:pt x="215" y="882"/>
                    <a:pt x="406" y="882"/>
                  </a:cubicBezTo>
                  <a:cubicBezTo>
                    <a:pt x="644" y="882"/>
                    <a:pt x="834" y="691"/>
                    <a:pt x="834" y="453"/>
                  </a:cubicBezTo>
                  <a:cubicBezTo>
                    <a:pt x="834" y="215"/>
                    <a:pt x="668" y="1"/>
                    <a:pt x="406"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53"/>
            <p:cNvSpPr/>
            <p:nvPr/>
          </p:nvSpPr>
          <p:spPr>
            <a:xfrm>
              <a:off x="5044228" y="4374675"/>
              <a:ext cx="24896" cy="26297"/>
            </a:xfrm>
            <a:custGeom>
              <a:rect b="b" l="l" r="r" t="t"/>
              <a:pathLst>
                <a:path extrusionOk="0" h="882" w="835">
                  <a:moveTo>
                    <a:pt x="382" y="1"/>
                  </a:moveTo>
                  <a:cubicBezTo>
                    <a:pt x="406" y="48"/>
                    <a:pt x="453" y="120"/>
                    <a:pt x="453" y="215"/>
                  </a:cubicBezTo>
                  <a:cubicBezTo>
                    <a:pt x="453" y="453"/>
                    <a:pt x="239" y="644"/>
                    <a:pt x="1" y="644"/>
                  </a:cubicBezTo>
                  <a:cubicBezTo>
                    <a:pt x="48" y="810"/>
                    <a:pt x="215" y="882"/>
                    <a:pt x="382" y="882"/>
                  </a:cubicBezTo>
                  <a:cubicBezTo>
                    <a:pt x="620" y="882"/>
                    <a:pt x="834" y="691"/>
                    <a:pt x="834" y="453"/>
                  </a:cubicBezTo>
                  <a:cubicBezTo>
                    <a:pt x="834" y="215"/>
                    <a:pt x="620" y="1"/>
                    <a:pt x="382"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53"/>
            <p:cNvSpPr/>
            <p:nvPr/>
          </p:nvSpPr>
          <p:spPr>
            <a:xfrm>
              <a:off x="4963279" y="4471963"/>
              <a:ext cx="343707" cy="24180"/>
            </a:xfrm>
            <a:custGeom>
              <a:rect b="b" l="l" r="r" t="t"/>
              <a:pathLst>
                <a:path extrusionOk="0" h="811" w="11528">
                  <a:moveTo>
                    <a:pt x="120" y="0"/>
                  </a:moveTo>
                  <a:cubicBezTo>
                    <a:pt x="72" y="0"/>
                    <a:pt x="1" y="72"/>
                    <a:pt x="1" y="119"/>
                  </a:cubicBezTo>
                  <a:lnTo>
                    <a:pt x="1" y="691"/>
                  </a:lnTo>
                  <a:cubicBezTo>
                    <a:pt x="1" y="762"/>
                    <a:pt x="72" y="810"/>
                    <a:pt x="120" y="810"/>
                  </a:cubicBezTo>
                  <a:lnTo>
                    <a:pt x="11408" y="810"/>
                  </a:lnTo>
                  <a:cubicBezTo>
                    <a:pt x="11456" y="810"/>
                    <a:pt x="11527" y="762"/>
                    <a:pt x="11527" y="691"/>
                  </a:cubicBezTo>
                  <a:lnTo>
                    <a:pt x="11527" y="119"/>
                  </a:lnTo>
                  <a:cubicBezTo>
                    <a:pt x="11527" y="72"/>
                    <a:pt x="11456"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53"/>
            <p:cNvSpPr/>
            <p:nvPr/>
          </p:nvSpPr>
          <p:spPr>
            <a:xfrm>
              <a:off x="5289191" y="4471963"/>
              <a:ext cx="17800" cy="24180"/>
            </a:xfrm>
            <a:custGeom>
              <a:rect b="b" l="l" r="r" t="t"/>
              <a:pathLst>
                <a:path extrusionOk="0" h="811" w="597">
                  <a:moveTo>
                    <a:pt x="1" y="0"/>
                  </a:moveTo>
                  <a:cubicBezTo>
                    <a:pt x="48" y="0"/>
                    <a:pt x="120" y="72"/>
                    <a:pt x="120" y="119"/>
                  </a:cubicBezTo>
                  <a:lnTo>
                    <a:pt x="120" y="691"/>
                  </a:lnTo>
                  <a:cubicBezTo>
                    <a:pt x="120" y="739"/>
                    <a:pt x="48" y="810"/>
                    <a:pt x="1" y="810"/>
                  </a:cubicBezTo>
                  <a:lnTo>
                    <a:pt x="477" y="810"/>
                  </a:lnTo>
                  <a:cubicBezTo>
                    <a:pt x="525" y="810"/>
                    <a:pt x="596" y="762"/>
                    <a:pt x="596" y="691"/>
                  </a:cubicBezTo>
                  <a:lnTo>
                    <a:pt x="596" y="119"/>
                  </a:lnTo>
                  <a:cubicBezTo>
                    <a:pt x="596" y="72"/>
                    <a:pt x="525"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53"/>
            <p:cNvSpPr/>
            <p:nvPr/>
          </p:nvSpPr>
          <p:spPr>
            <a:xfrm>
              <a:off x="5002338" y="4163106"/>
              <a:ext cx="303934" cy="211597"/>
            </a:xfrm>
            <a:custGeom>
              <a:rect b="b" l="l" r="r" t="t"/>
              <a:pathLst>
                <a:path extrusionOk="0" h="7097" w="10194">
                  <a:moveTo>
                    <a:pt x="9526" y="334"/>
                  </a:moveTo>
                  <a:cubicBezTo>
                    <a:pt x="9669" y="334"/>
                    <a:pt x="9788" y="453"/>
                    <a:pt x="9788" y="595"/>
                  </a:cubicBezTo>
                  <a:cubicBezTo>
                    <a:pt x="9788" y="762"/>
                    <a:pt x="9669" y="881"/>
                    <a:pt x="9526" y="881"/>
                  </a:cubicBezTo>
                  <a:cubicBezTo>
                    <a:pt x="9384" y="881"/>
                    <a:pt x="9265" y="762"/>
                    <a:pt x="9265" y="595"/>
                  </a:cubicBezTo>
                  <a:cubicBezTo>
                    <a:pt x="9241" y="476"/>
                    <a:pt x="9384" y="334"/>
                    <a:pt x="9526" y="334"/>
                  </a:cubicBezTo>
                  <a:close/>
                  <a:moveTo>
                    <a:pt x="7359" y="1072"/>
                  </a:moveTo>
                  <a:cubicBezTo>
                    <a:pt x="7502" y="1072"/>
                    <a:pt x="7621" y="1191"/>
                    <a:pt x="7621" y="1358"/>
                  </a:cubicBezTo>
                  <a:cubicBezTo>
                    <a:pt x="7621" y="1500"/>
                    <a:pt x="7502" y="1619"/>
                    <a:pt x="7359" y="1619"/>
                  </a:cubicBezTo>
                  <a:cubicBezTo>
                    <a:pt x="7216" y="1619"/>
                    <a:pt x="7097" y="1500"/>
                    <a:pt x="7097" y="1358"/>
                  </a:cubicBezTo>
                  <a:cubicBezTo>
                    <a:pt x="7097" y="1191"/>
                    <a:pt x="7216" y="1072"/>
                    <a:pt x="7359" y="1072"/>
                  </a:cubicBezTo>
                  <a:close/>
                  <a:moveTo>
                    <a:pt x="6145" y="2739"/>
                  </a:moveTo>
                  <a:cubicBezTo>
                    <a:pt x="6288" y="2739"/>
                    <a:pt x="6407" y="2858"/>
                    <a:pt x="6407" y="3025"/>
                  </a:cubicBezTo>
                  <a:cubicBezTo>
                    <a:pt x="6407" y="3167"/>
                    <a:pt x="6288" y="3287"/>
                    <a:pt x="6145" y="3287"/>
                  </a:cubicBezTo>
                  <a:cubicBezTo>
                    <a:pt x="5978" y="3287"/>
                    <a:pt x="5859" y="3167"/>
                    <a:pt x="5859" y="3025"/>
                  </a:cubicBezTo>
                  <a:cubicBezTo>
                    <a:pt x="5859" y="2858"/>
                    <a:pt x="5978" y="2739"/>
                    <a:pt x="6145" y="2739"/>
                  </a:cubicBezTo>
                  <a:close/>
                  <a:moveTo>
                    <a:pt x="2025" y="4096"/>
                  </a:moveTo>
                  <a:cubicBezTo>
                    <a:pt x="2168" y="4096"/>
                    <a:pt x="2287" y="4215"/>
                    <a:pt x="2287" y="4358"/>
                  </a:cubicBezTo>
                  <a:cubicBezTo>
                    <a:pt x="2287" y="4501"/>
                    <a:pt x="2168" y="4620"/>
                    <a:pt x="2025" y="4620"/>
                  </a:cubicBezTo>
                  <a:cubicBezTo>
                    <a:pt x="1882" y="4620"/>
                    <a:pt x="1763" y="4501"/>
                    <a:pt x="1763" y="4358"/>
                  </a:cubicBezTo>
                  <a:cubicBezTo>
                    <a:pt x="1763" y="4239"/>
                    <a:pt x="1882" y="4096"/>
                    <a:pt x="2025" y="4096"/>
                  </a:cubicBezTo>
                  <a:close/>
                  <a:moveTo>
                    <a:pt x="4716" y="4644"/>
                  </a:moveTo>
                  <a:cubicBezTo>
                    <a:pt x="4859" y="4644"/>
                    <a:pt x="4978" y="4763"/>
                    <a:pt x="4978" y="4930"/>
                  </a:cubicBezTo>
                  <a:cubicBezTo>
                    <a:pt x="4978" y="5073"/>
                    <a:pt x="4859" y="5192"/>
                    <a:pt x="4716" y="5192"/>
                  </a:cubicBezTo>
                  <a:cubicBezTo>
                    <a:pt x="4549" y="5192"/>
                    <a:pt x="4430" y="5073"/>
                    <a:pt x="4430" y="4930"/>
                  </a:cubicBezTo>
                  <a:cubicBezTo>
                    <a:pt x="4406" y="4763"/>
                    <a:pt x="4525" y="4644"/>
                    <a:pt x="4716" y="4644"/>
                  </a:cubicBezTo>
                  <a:close/>
                  <a:moveTo>
                    <a:pt x="9526" y="0"/>
                  </a:moveTo>
                  <a:cubicBezTo>
                    <a:pt x="9169" y="0"/>
                    <a:pt x="8907" y="286"/>
                    <a:pt x="8907" y="643"/>
                  </a:cubicBezTo>
                  <a:lnTo>
                    <a:pt x="8907" y="691"/>
                  </a:lnTo>
                  <a:lnTo>
                    <a:pt x="7883" y="1024"/>
                  </a:lnTo>
                  <a:cubicBezTo>
                    <a:pt x="7764" y="834"/>
                    <a:pt x="7574" y="715"/>
                    <a:pt x="7336" y="715"/>
                  </a:cubicBezTo>
                  <a:cubicBezTo>
                    <a:pt x="7026" y="762"/>
                    <a:pt x="6764" y="1000"/>
                    <a:pt x="6740" y="1286"/>
                  </a:cubicBezTo>
                  <a:cubicBezTo>
                    <a:pt x="6740" y="1477"/>
                    <a:pt x="6764" y="1619"/>
                    <a:pt x="6883" y="1739"/>
                  </a:cubicBezTo>
                  <a:lnTo>
                    <a:pt x="6407" y="2429"/>
                  </a:lnTo>
                  <a:cubicBezTo>
                    <a:pt x="6337" y="2394"/>
                    <a:pt x="6255" y="2372"/>
                    <a:pt x="6178" y="2372"/>
                  </a:cubicBezTo>
                  <a:cubicBezTo>
                    <a:pt x="6150" y="2372"/>
                    <a:pt x="6123" y="2375"/>
                    <a:pt x="6097" y="2382"/>
                  </a:cubicBezTo>
                  <a:cubicBezTo>
                    <a:pt x="5811" y="2429"/>
                    <a:pt x="5573" y="2667"/>
                    <a:pt x="5549" y="2953"/>
                  </a:cubicBezTo>
                  <a:cubicBezTo>
                    <a:pt x="5502" y="3144"/>
                    <a:pt x="5573" y="3310"/>
                    <a:pt x="5692" y="3429"/>
                  </a:cubicBezTo>
                  <a:lnTo>
                    <a:pt x="5002" y="4382"/>
                  </a:lnTo>
                  <a:cubicBezTo>
                    <a:pt x="4906" y="4334"/>
                    <a:pt x="4835" y="4334"/>
                    <a:pt x="4716" y="4334"/>
                  </a:cubicBezTo>
                  <a:cubicBezTo>
                    <a:pt x="4430" y="4334"/>
                    <a:pt x="4240" y="4477"/>
                    <a:pt x="4121" y="4715"/>
                  </a:cubicBezTo>
                  <a:lnTo>
                    <a:pt x="2692" y="4382"/>
                  </a:lnTo>
                  <a:cubicBezTo>
                    <a:pt x="2692" y="4051"/>
                    <a:pt x="2406" y="3781"/>
                    <a:pt x="2060" y="3781"/>
                  </a:cubicBezTo>
                  <a:cubicBezTo>
                    <a:pt x="2033" y="3781"/>
                    <a:pt x="2005" y="3783"/>
                    <a:pt x="1977" y="3787"/>
                  </a:cubicBezTo>
                  <a:cubicBezTo>
                    <a:pt x="1668" y="3810"/>
                    <a:pt x="1430" y="4049"/>
                    <a:pt x="1406" y="4358"/>
                  </a:cubicBezTo>
                  <a:cubicBezTo>
                    <a:pt x="1382" y="4501"/>
                    <a:pt x="1430" y="4644"/>
                    <a:pt x="1501" y="4763"/>
                  </a:cubicBezTo>
                  <a:lnTo>
                    <a:pt x="24" y="6882"/>
                  </a:lnTo>
                  <a:cubicBezTo>
                    <a:pt x="1" y="6906"/>
                    <a:pt x="1" y="7002"/>
                    <a:pt x="96" y="7073"/>
                  </a:cubicBezTo>
                  <a:cubicBezTo>
                    <a:pt x="120" y="7097"/>
                    <a:pt x="144" y="7097"/>
                    <a:pt x="191" y="7097"/>
                  </a:cubicBezTo>
                  <a:cubicBezTo>
                    <a:pt x="239" y="7097"/>
                    <a:pt x="310" y="7073"/>
                    <a:pt x="334" y="7025"/>
                  </a:cubicBezTo>
                  <a:lnTo>
                    <a:pt x="1787" y="4954"/>
                  </a:lnTo>
                  <a:cubicBezTo>
                    <a:pt x="1882" y="4977"/>
                    <a:pt x="1977" y="5001"/>
                    <a:pt x="2049" y="5001"/>
                  </a:cubicBezTo>
                  <a:cubicBezTo>
                    <a:pt x="2287" y="5001"/>
                    <a:pt x="2501" y="4882"/>
                    <a:pt x="2596" y="4715"/>
                  </a:cubicBezTo>
                  <a:lnTo>
                    <a:pt x="4073" y="5049"/>
                  </a:lnTo>
                  <a:cubicBezTo>
                    <a:pt x="4141" y="5344"/>
                    <a:pt x="4404" y="5574"/>
                    <a:pt x="4718" y="5574"/>
                  </a:cubicBezTo>
                  <a:cubicBezTo>
                    <a:pt x="4733" y="5574"/>
                    <a:pt x="4748" y="5574"/>
                    <a:pt x="4764" y="5573"/>
                  </a:cubicBezTo>
                  <a:cubicBezTo>
                    <a:pt x="5073" y="5549"/>
                    <a:pt x="5264" y="5311"/>
                    <a:pt x="5335" y="5049"/>
                  </a:cubicBezTo>
                  <a:cubicBezTo>
                    <a:pt x="5359" y="4882"/>
                    <a:pt x="5335" y="4763"/>
                    <a:pt x="5240" y="4644"/>
                  </a:cubicBezTo>
                  <a:lnTo>
                    <a:pt x="5954" y="3644"/>
                  </a:lnTo>
                  <a:cubicBezTo>
                    <a:pt x="6050" y="3668"/>
                    <a:pt x="6097" y="3668"/>
                    <a:pt x="6192" y="3668"/>
                  </a:cubicBezTo>
                  <a:cubicBezTo>
                    <a:pt x="6502" y="3644"/>
                    <a:pt x="6740" y="3406"/>
                    <a:pt x="6764" y="3096"/>
                  </a:cubicBezTo>
                  <a:cubicBezTo>
                    <a:pt x="6764" y="2953"/>
                    <a:pt x="6740" y="2810"/>
                    <a:pt x="6645" y="2691"/>
                  </a:cubicBezTo>
                  <a:lnTo>
                    <a:pt x="7145" y="2001"/>
                  </a:lnTo>
                  <a:cubicBezTo>
                    <a:pt x="7216" y="2024"/>
                    <a:pt x="7264" y="2024"/>
                    <a:pt x="7359" y="2024"/>
                  </a:cubicBezTo>
                  <a:cubicBezTo>
                    <a:pt x="7717" y="2024"/>
                    <a:pt x="7979" y="1762"/>
                    <a:pt x="7979" y="1405"/>
                  </a:cubicBezTo>
                  <a:lnTo>
                    <a:pt x="9026" y="1048"/>
                  </a:lnTo>
                  <a:cubicBezTo>
                    <a:pt x="9131" y="1215"/>
                    <a:pt x="9308" y="1291"/>
                    <a:pt x="9511" y="1291"/>
                  </a:cubicBezTo>
                  <a:cubicBezTo>
                    <a:pt x="9540" y="1291"/>
                    <a:pt x="9569" y="1289"/>
                    <a:pt x="9598" y="1286"/>
                  </a:cubicBezTo>
                  <a:cubicBezTo>
                    <a:pt x="9884" y="1262"/>
                    <a:pt x="10122" y="1024"/>
                    <a:pt x="10146" y="715"/>
                  </a:cubicBezTo>
                  <a:cubicBezTo>
                    <a:pt x="10193" y="334"/>
                    <a:pt x="9884" y="0"/>
                    <a:pt x="952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53"/>
            <p:cNvSpPr/>
            <p:nvPr/>
          </p:nvSpPr>
          <p:spPr>
            <a:xfrm>
              <a:off x="5002338" y="4264627"/>
              <a:ext cx="302503" cy="181812"/>
            </a:xfrm>
            <a:custGeom>
              <a:rect b="b" l="l" r="r" t="t"/>
              <a:pathLst>
                <a:path extrusionOk="0" h="6098" w="10146">
                  <a:moveTo>
                    <a:pt x="9503" y="358"/>
                  </a:moveTo>
                  <a:cubicBezTo>
                    <a:pt x="9646" y="358"/>
                    <a:pt x="9765" y="477"/>
                    <a:pt x="9765" y="620"/>
                  </a:cubicBezTo>
                  <a:cubicBezTo>
                    <a:pt x="9765" y="763"/>
                    <a:pt x="9646" y="882"/>
                    <a:pt x="9503" y="882"/>
                  </a:cubicBezTo>
                  <a:cubicBezTo>
                    <a:pt x="9360" y="882"/>
                    <a:pt x="9241" y="763"/>
                    <a:pt x="9241" y="620"/>
                  </a:cubicBezTo>
                  <a:cubicBezTo>
                    <a:pt x="9241" y="477"/>
                    <a:pt x="9360" y="358"/>
                    <a:pt x="9503" y="358"/>
                  </a:cubicBezTo>
                  <a:close/>
                  <a:moveTo>
                    <a:pt x="4478" y="3549"/>
                  </a:moveTo>
                  <a:cubicBezTo>
                    <a:pt x="4621" y="3549"/>
                    <a:pt x="4740" y="3668"/>
                    <a:pt x="4740" y="3811"/>
                  </a:cubicBezTo>
                  <a:cubicBezTo>
                    <a:pt x="4764" y="3930"/>
                    <a:pt x="4621" y="4073"/>
                    <a:pt x="4478" y="4073"/>
                  </a:cubicBezTo>
                  <a:cubicBezTo>
                    <a:pt x="4311" y="4073"/>
                    <a:pt x="4192" y="3954"/>
                    <a:pt x="4192" y="3811"/>
                  </a:cubicBezTo>
                  <a:cubicBezTo>
                    <a:pt x="4192" y="3668"/>
                    <a:pt x="4311" y="3549"/>
                    <a:pt x="4478" y="3549"/>
                  </a:cubicBezTo>
                  <a:close/>
                  <a:moveTo>
                    <a:pt x="1787" y="3906"/>
                  </a:moveTo>
                  <a:cubicBezTo>
                    <a:pt x="1930" y="3906"/>
                    <a:pt x="2049" y="4025"/>
                    <a:pt x="2049" y="4168"/>
                  </a:cubicBezTo>
                  <a:cubicBezTo>
                    <a:pt x="2049" y="4287"/>
                    <a:pt x="1930" y="4430"/>
                    <a:pt x="1787" y="4430"/>
                  </a:cubicBezTo>
                  <a:cubicBezTo>
                    <a:pt x="1644" y="4430"/>
                    <a:pt x="1525" y="4311"/>
                    <a:pt x="1525" y="4168"/>
                  </a:cubicBezTo>
                  <a:cubicBezTo>
                    <a:pt x="1525" y="4025"/>
                    <a:pt x="1644" y="3906"/>
                    <a:pt x="1787" y="3906"/>
                  </a:cubicBezTo>
                  <a:close/>
                  <a:moveTo>
                    <a:pt x="7336" y="4335"/>
                  </a:moveTo>
                  <a:cubicBezTo>
                    <a:pt x="7478" y="4335"/>
                    <a:pt x="7597" y="4454"/>
                    <a:pt x="7597" y="4621"/>
                  </a:cubicBezTo>
                  <a:cubicBezTo>
                    <a:pt x="7597" y="4763"/>
                    <a:pt x="7478" y="4883"/>
                    <a:pt x="7336" y="4883"/>
                  </a:cubicBezTo>
                  <a:cubicBezTo>
                    <a:pt x="7169" y="4883"/>
                    <a:pt x="7050" y="4763"/>
                    <a:pt x="7050" y="4621"/>
                  </a:cubicBezTo>
                  <a:cubicBezTo>
                    <a:pt x="7050" y="4454"/>
                    <a:pt x="7169" y="4335"/>
                    <a:pt x="7336" y="4335"/>
                  </a:cubicBezTo>
                  <a:close/>
                  <a:moveTo>
                    <a:pt x="9526" y="1"/>
                  </a:moveTo>
                  <a:cubicBezTo>
                    <a:pt x="9169" y="1"/>
                    <a:pt x="8907" y="263"/>
                    <a:pt x="8907" y="620"/>
                  </a:cubicBezTo>
                  <a:cubicBezTo>
                    <a:pt x="8907" y="858"/>
                    <a:pt x="9026" y="1072"/>
                    <a:pt x="9193" y="1167"/>
                  </a:cubicBezTo>
                  <a:lnTo>
                    <a:pt x="8955" y="1834"/>
                  </a:lnTo>
                  <a:lnTo>
                    <a:pt x="8883" y="1834"/>
                  </a:lnTo>
                  <a:cubicBezTo>
                    <a:pt x="8788" y="1834"/>
                    <a:pt x="8693" y="1930"/>
                    <a:pt x="8693" y="2025"/>
                  </a:cubicBezTo>
                  <a:cubicBezTo>
                    <a:pt x="8693" y="2096"/>
                    <a:pt x="8788" y="2191"/>
                    <a:pt x="8883" y="2191"/>
                  </a:cubicBezTo>
                  <a:cubicBezTo>
                    <a:pt x="9026" y="2191"/>
                    <a:pt x="9145" y="2311"/>
                    <a:pt x="9145" y="2477"/>
                  </a:cubicBezTo>
                  <a:cubicBezTo>
                    <a:pt x="9145" y="2620"/>
                    <a:pt x="9026" y="2739"/>
                    <a:pt x="8883" y="2739"/>
                  </a:cubicBezTo>
                  <a:cubicBezTo>
                    <a:pt x="8764" y="2739"/>
                    <a:pt x="8645" y="2644"/>
                    <a:pt x="8598" y="2525"/>
                  </a:cubicBezTo>
                  <a:cubicBezTo>
                    <a:pt x="8578" y="2446"/>
                    <a:pt x="8509" y="2400"/>
                    <a:pt x="8446" y="2400"/>
                  </a:cubicBezTo>
                  <a:cubicBezTo>
                    <a:pt x="8432" y="2400"/>
                    <a:pt x="8419" y="2402"/>
                    <a:pt x="8407" y="2406"/>
                  </a:cubicBezTo>
                  <a:cubicBezTo>
                    <a:pt x="8312" y="2430"/>
                    <a:pt x="8240" y="2525"/>
                    <a:pt x="8288" y="2620"/>
                  </a:cubicBezTo>
                  <a:cubicBezTo>
                    <a:pt x="8312" y="2739"/>
                    <a:pt x="8360" y="2834"/>
                    <a:pt x="8455" y="2906"/>
                  </a:cubicBezTo>
                  <a:lnTo>
                    <a:pt x="7621" y="4025"/>
                  </a:lnTo>
                  <a:cubicBezTo>
                    <a:pt x="7526" y="3954"/>
                    <a:pt x="7455" y="3930"/>
                    <a:pt x="7336" y="3930"/>
                  </a:cubicBezTo>
                  <a:cubicBezTo>
                    <a:pt x="7050" y="3930"/>
                    <a:pt x="6859" y="4073"/>
                    <a:pt x="6764" y="4311"/>
                  </a:cubicBezTo>
                  <a:lnTo>
                    <a:pt x="5121" y="3787"/>
                  </a:lnTo>
                  <a:lnTo>
                    <a:pt x="5121" y="3739"/>
                  </a:lnTo>
                  <a:cubicBezTo>
                    <a:pt x="5121" y="3382"/>
                    <a:pt x="4859" y="3120"/>
                    <a:pt x="4502" y="3120"/>
                  </a:cubicBezTo>
                  <a:cubicBezTo>
                    <a:pt x="4192" y="3120"/>
                    <a:pt x="3930" y="3358"/>
                    <a:pt x="3882" y="3620"/>
                  </a:cubicBezTo>
                  <a:lnTo>
                    <a:pt x="2358" y="3811"/>
                  </a:lnTo>
                  <a:cubicBezTo>
                    <a:pt x="2239" y="3597"/>
                    <a:pt x="2025" y="3477"/>
                    <a:pt x="1787" y="3477"/>
                  </a:cubicBezTo>
                  <a:cubicBezTo>
                    <a:pt x="1430" y="3477"/>
                    <a:pt x="1168" y="3739"/>
                    <a:pt x="1168" y="4097"/>
                  </a:cubicBezTo>
                  <a:cubicBezTo>
                    <a:pt x="1168" y="4216"/>
                    <a:pt x="1191" y="4335"/>
                    <a:pt x="1263" y="4430"/>
                  </a:cubicBezTo>
                  <a:lnTo>
                    <a:pt x="72" y="5835"/>
                  </a:lnTo>
                  <a:cubicBezTo>
                    <a:pt x="1" y="5883"/>
                    <a:pt x="1" y="6002"/>
                    <a:pt x="96" y="6073"/>
                  </a:cubicBezTo>
                  <a:cubicBezTo>
                    <a:pt x="120" y="6097"/>
                    <a:pt x="144" y="6097"/>
                    <a:pt x="215" y="6097"/>
                  </a:cubicBezTo>
                  <a:cubicBezTo>
                    <a:pt x="263" y="6097"/>
                    <a:pt x="310" y="6073"/>
                    <a:pt x="334" y="6049"/>
                  </a:cubicBezTo>
                  <a:lnTo>
                    <a:pt x="1525" y="4644"/>
                  </a:lnTo>
                  <a:cubicBezTo>
                    <a:pt x="1620" y="4668"/>
                    <a:pt x="1692" y="4692"/>
                    <a:pt x="1787" y="4692"/>
                  </a:cubicBezTo>
                  <a:cubicBezTo>
                    <a:pt x="2120" y="4692"/>
                    <a:pt x="2382" y="4430"/>
                    <a:pt x="2406" y="4097"/>
                  </a:cubicBezTo>
                  <a:lnTo>
                    <a:pt x="3906" y="3930"/>
                  </a:lnTo>
                  <a:cubicBezTo>
                    <a:pt x="4002" y="4168"/>
                    <a:pt x="4240" y="4311"/>
                    <a:pt x="4502" y="4311"/>
                  </a:cubicBezTo>
                  <a:cubicBezTo>
                    <a:pt x="4716" y="4311"/>
                    <a:pt x="4906" y="4192"/>
                    <a:pt x="5026" y="4049"/>
                  </a:cubicBezTo>
                  <a:lnTo>
                    <a:pt x="6740" y="4621"/>
                  </a:lnTo>
                  <a:cubicBezTo>
                    <a:pt x="6788" y="4906"/>
                    <a:pt x="7026" y="5121"/>
                    <a:pt x="7359" y="5121"/>
                  </a:cubicBezTo>
                  <a:cubicBezTo>
                    <a:pt x="7717" y="5121"/>
                    <a:pt x="7979" y="4859"/>
                    <a:pt x="7979" y="4501"/>
                  </a:cubicBezTo>
                  <a:cubicBezTo>
                    <a:pt x="7979" y="4382"/>
                    <a:pt x="7955" y="4287"/>
                    <a:pt x="7883" y="4192"/>
                  </a:cubicBezTo>
                  <a:lnTo>
                    <a:pt x="8788" y="3001"/>
                  </a:lnTo>
                  <a:lnTo>
                    <a:pt x="8907" y="3001"/>
                  </a:lnTo>
                  <a:cubicBezTo>
                    <a:pt x="9265" y="3001"/>
                    <a:pt x="9526" y="2739"/>
                    <a:pt x="9526" y="2382"/>
                  </a:cubicBezTo>
                  <a:cubicBezTo>
                    <a:pt x="9526" y="2168"/>
                    <a:pt x="9431" y="2025"/>
                    <a:pt x="9288" y="1906"/>
                  </a:cubicBezTo>
                  <a:lnTo>
                    <a:pt x="9550" y="1167"/>
                  </a:lnTo>
                  <a:cubicBezTo>
                    <a:pt x="9585" y="1175"/>
                    <a:pt x="9619" y="1179"/>
                    <a:pt x="9652" y="1179"/>
                  </a:cubicBezTo>
                  <a:cubicBezTo>
                    <a:pt x="9936" y="1179"/>
                    <a:pt x="10146" y="918"/>
                    <a:pt x="10146" y="620"/>
                  </a:cubicBezTo>
                  <a:cubicBezTo>
                    <a:pt x="10146" y="263"/>
                    <a:pt x="9884" y="1"/>
                    <a:pt x="95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53"/>
            <p:cNvSpPr/>
            <p:nvPr/>
          </p:nvSpPr>
          <p:spPr>
            <a:xfrm>
              <a:off x="4957614" y="4147482"/>
              <a:ext cx="354321" cy="355037"/>
            </a:xfrm>
            <a:custGeom>
              <a:rect b="b" l="l" r="r" t="t"/>
              <a:pathLst>
                <a:path extrusionOk="0" h="11908" w="11884">
                  <a:moveTo>
                    <a:pt x="929" y="0"/>
                  </a:moveTo>
                  <a:cubicBezTo>
                    <a:pt x="810" y="0"/>
                    <a:pt x="715" y="48"/>
                    <a:pt x="715" y="167"/>
                  </a:cubicBezTo>
                  <a:lnTo>
                    <a:pt x="715" y="977"/>
                  </a:lnTo>
                  <a:lnTo>
                    <a:pt x="524" y="977"/>
                  </a:lnTo>
                  <a:cubicBezTo>
                    <a:pt x="429" y="977"/>
                    <a:pt x="334" y="1048"/>
                    <a:pt x="334" y="1119"/>
                  </a:cubicBezTo>
                  <a:cubicBezTo>
                    <a:pt x="334" y="1239"/>
                    <a:pt x="405" y="1334"/>
                    <a:pt x="524" y="1334"/>
                  </a:cubicBezTo>
                  <a:lnTo>
                    <a:pt x="715" y="1334"/>
                  </a:lnTo>
                  <a:lnTo>
                    <a:pt x="715" y="2239"/>
                  </a:lnTo>
                  <a:lnTo>
                    <a:pt x="524" y="2239"/>
                  </a:lnTo>
                  <a:cubicBezTo>
                    <a:pt x="429" y="2239"/>
                    <a:pt x="334" y="2286"/>
                    <a:pt x="334" y="2382"/>
                  </a:cubicBezTo>
                  <a:cubicBezTo>
                    <a:pt x="334" y="2501"/>
                    <a:pt x="405" y="2596"/>
                    <a:pt x="524" y="2596"/>
                  </a:cubicBezTo>
                  <a:lnTo>
                    <a:pt x="715" y="2596"/>
                  </a:lnTo>
                  <a:lnTo>
                    <a:pt x="715" y="3477"/>
                  </a:lnTo>
                  <a:lnTo>
                    <a:pt x="524" y="3477"/>
                  </a:lnTo>
                  <a:cubicBezTo>
                    <a:pt x="429" y="3477"/>
                    <a:pt x="334" y="3549"/>
                    <a:pt x="334" y="3620"/>
                  </a:cubicBezTo>
                  <a:cubicBezTo>
                    <a:pt x="334" y="3739"/>
                    <a:pt x="405" y="3834"/>
                    <a:pt x="524" y="3834"/>
                  </a:cubicBezTo>
                  <a:lnTo>
                    <a:pt x="715" y="3834"/>
                  </a:lnTo>
                  <a:lnTo>
                    <a:pt x="715" y="4739"/>
                  </a:lnTo>
                  <a:lnTo>
                    <a:pt x="524" y="4739"/>
                  </a:lnTo>
                  <a:cubicBezTo>
                    <a:pt x="429" y="4739"/>
                    <a:pt x="334" y="4787"/>
                    <a:pt x="334" y="4882"/>
                  </a:cubicBezTo>
                  <a:cubicBezTo>
                    <a:pt x="334" y="5001"/>
                    <a:pt x="405" y="5096"/>
                    <a:pt x="524" y="5096"/>
                  </a:cubicBezTo>
                  <a:lnTo>
                    <a:pt x="715" y="5096"/>
                  </a:lnTo>
                  <a:lnTo>
                    <a:pt x="715" y="5978"/>
                  </a:lnTo>
                  <a:lnTo>
                    <a:pt x="524" y="5978"/>
                  </a:lnTo>
                  <a:cubicBezTo>
                    <a:pt x="429" y="5978"/>
                    <a:pt x="334" y="6049"/>
                    <a:pt x="334" y="6120"/>
                  </a:cubicBezTo>
                  <a:cubicBezTo>
                    <a:pt x="334" y="6240"/>
                    <a:pt x="405" y="6335"/>
                    <a:pt x="524" y="6335"/>
                  </a:cubicBezTo>
                  <a:lnTo>
                    <a:pt x="715" y="6335"/>
                  </a:lnTo>
                  <a:lnTo>
                    <a:pt x="715" y="7240"/>
                  </a:lnTo>
                  <a:lnTo>
                    <a:pt x="524" y="7240"/>
                  </a:lnTo>
                  <a:cubicBezTo>
                    <a:pt x="429" y="7240"/>
                    <a:pt x="334" y="7287"/>
                    <a:pt x="334" y="7383"/>
                  </a:cubicBezTo>
                  <a:cubicBezTo>
                    <a:pt x="334" y="7502"/>
                    <a:pt x="405" y="7597"/>
                    <a:pt x="524" y="7597"/>
                  </a:cubicBezTo>
                  <a:lnTo>
                    <a:pt x="715" y="7597"/>
                  </a:lnTo>
                  <a:lnTo>
                    <a:pt x="715" y="8478"/>
                  </a:lnTo>
                  <a:lnTo>
                    <a:pt x="524" y="8478"/>
                  </a:lnTo>
                  <a:cubicBezTo>
                    <a:pt x="429" y="8478"/>
                    <a:pt x="334" y="8550"/>
                    <a:pt x="334" y="8621"/>
                  </a:cubicBezTo>
                  <a:cubicBezTo>
                    <a:pt x="334" y="8740"/>
                    <a:pt x="405" y="8835"/>
                    <a:pt x="524" y="8835"/>
                  </a:cubicBezTo>
                  <a:lnTo>
                    <a:pt x="715" y="8835"/>
                  </a:lnTo>
                  <a:lnTo>
                    <a:pt x="715" y="9740"/>
                  </a:lnTo>
                  <a:lnTo>
                    <a:pt x="524" y="9740"/>
                  </a:lnTo>
                  <a:cubicBezTo>
                    <a:pt x="429" y="9740"/>
                    <a:pt x="334" y="9788"/>
                    <a:pt x="334" y="9883"/>
                  </a:cubicBezTo>
                  <a:cubicBezTo>
                    <a:pt x="334" y="10002"/>
                    <a:pt x="405" y="10097"/>
                    <a:pt x="524" y="10097"/>
                  </a:cubicBezTo>
                  <a:lnTo>
                    <a:pt x="715" y="10097"/>
                  </a:lnTo>
                  <a:lnTo>
                    <a:pt x="715" y="10717"/>
                  </a:lnTo>
                  <a:lnTo>
                    <a:pt x="310" y="10717"/>
                  </a:lnTo>
                  <a:cubicBezTo>
                    <a:pt x="167" y="10717"/>
                    <a:pt x="0" y="10836"/>
                    <a:pt x="0" y="11002"/>
                  </a:cubicBezTo>
                  <a:lnTo>
                    <a:pt x="0" y="11693"/>
                  </a:lnTo>
                  <a:cubicBezTo>
                    <a:pt x="0" y="11788"/>
                    <a:pt x="96" y="11884"/>
                    <a:pt x="191" y="11884"/>
                  </a:cubicBezTo>
                  <a:lnTo>
                    <a:pt x="1548" y="11884"/>
                  </a:lnTo>
                  <a:cubicBezTo>
                    <a:pt x="1596" y="11884"/>
                    <a:pt x="1620" y="11884"/>
                    <a:pt x="1644" y="11836"/>
                  </a:cubicBezTo>
                  <a:cubicBezTo>
                    <a:pt x="1763" y="11693"/>
                    <a:pt x="1667" y="11550"/>
                    <a:pt x="1524" y="11550"/>
                  </a:cubicBezTo>
                  <a:lnTo>
                    <a:pt x="334" y="11550"/>
                  </a:lnTo>
                  <a:lnTo>
                    <a:pt x="334" y="11074"/>
                  </a:lnTo>
                  <a:lnTo>
                    <a:pt x="11503" y="11074"/>
                  </a:lnTo>
                  <a:lnTo>
                    <a:pt x="11503" y="11550"/>
                  </a:lnTo>
                  <a:lnTo>
                    <a:pt x="2310" y="11550"/>
                  </a:lnTo>
                  <a:cubicBezTo>
                    <a:pt x="2215" y="11550"/>
                    <a:pt x="2120" y="11598"/>
                    <a:pt x="2120" y="11693"/>
                  </a:cubicBezTo>
                  <a:cubicBezTo>
                    <a:pt x="2120" y="11812"/>
                    <a:pt x="2191" y="11907"/>
                    <a:pt x="2310" y="11907"/>
                  </a:cubicBezTo>
                  <a:lnTo>
                    <a:pt x="11550" y="11907"/>
                  </a:lnTo>
                  <a:cubicBezTo>
                    <a:pt x="11717" y="11907"/>
                    <a:pt x="11860" y="11788"/>
                    <a:pt x="11860" y="11598"/>
                  </a:cubicBezTo>
                  <a:lnTo>
                    <a:pt x="11860" y="11050"/>
                  </a:lnTo>
                  <a:cubicBezTo>
                    <a:pt x="11884" y="10836"/>
                    <a:pt x="11765" y="10717"/>
                    <a:pt x="11622" y="10717"/>
                  </a:cubicBezTo>
                  <a:lnTo>
                    <a:pt x="1096" y="10717"/>
                  </a:lnTo>
                  <a:lnTo>
                    <a:pt x="1096" y="167"/>
                  </a:lnTo>
                  <a:cubicBezTo>
                    <a:pt x="1096" y="95"/>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8" name="Google Shape;4348;p53"/>
          <p:cNvGrpSpPr/>
          <p:nvPr/>
        </p:nvGrpSpPr>
        <p:grpSpPr>
          <a:xfrm>
            <a:off x="5518786" y="4147482"/>
            <a:ext cx="355037" cy="352207"/>
            <a:chOff x="5556873" y="4147482"/>
            <a:chExt cx="355037" cy="352207"/>
          </a:xfrm>
        </p:grpSpPr>
        <p:sp>
          <p:nvSpPr>
            <p:cNvPr id="4349" name="Google Shape;4349;p53"/>
            <p:cNvSpPr/>
            <p:nvPr/>
          </p:nvSpPr>
          <p:spPr>
            <a:xfrm>
              <a:off x="5563283" y="4410901"/>
              <a:ext cx="343678" cy="83810"/>
            </a:xfrm>
            <a:custGeom>
              <a:rect b="b" l="l" r="r" t="t"/>
              <a:pathLst>
                <a:path extrusionOk="0" h="2811" w="11527">
                  <a:moveTo>
                    <a:pt x="191" y="0"/>
                  </a:moveTo>
                  <a:cubicBezTo>
                    <a:pt x="95" y="0"/>
                    <a:pt x="0" y="96"/>
                    <a:pt x="0" y="191"/>
                  </a:cubicBezTo>
                  <a:lnTo>
                    <a:pt x="0" y="1405"/>
                  </a:lnTo>
                  <a:lnTo>
                    <a:pt x="0" y="2620"/>
                  </a:lnTo>
                  <a:cubicBezTo>
                    <a:pt x="0" y="2715"/>
                    <a:pt x="95" y="2810"/>
                    <a:pt x="191" y="2810"/>
                  </a:cubicBezTo>
                  <a:lnTo>
                    <a:pt x="10455" y="2810"/>
                  </a:lnTo>
                  <a:cubicBezTo>
                    <a:pt x="10502" y="2810"/>
                    <a:pt x="10574" y="2763"/>
                    <a:pt x="10598" y="2715"/>
                  </a:cubicBezTo>
                  <a:lnTo>
                    <a:pt x="11503" y="1501"/>
                  </a:lnTo>
                  <a:cubicBezTo>
                    <a:pt x="11526" y="1453"/>
                    <a:pt x="11526" y="1382"/>
                    <a:pt x="11503" y="1310"/>
                  </a:cubicBezTo>
                  <a:lnTo>
                    <a:pt x="10598" y="96"/>
                  </a:lnTo>
                  <a:cubicBezTo>
                    <a:pt x="10574" y="24"/>
                    <a:pt x="10502" y="0"/>
                    <a:pt x="1045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53"/>
            <p:cNvSpPr/>
            <p:nvPr/>
          </p:nvSpPr>
          <p:spPr>
            <a:xfrm>
              <a:off x="5563283" y="4289493"/>
              <a:ext cx="343678" cy="83094"/>
            </a:xfrm>
            <a:custGeom>
              <a:rect b="b" l="l" r="r" t="t"/>
              <a:pathLst>
                <a:path extrusionOk="0" h="2787" w="11527">
                  <a:moveTo>
                    <a:pt x="191" y="0"/>
                  </a:moveTo>
                  <a:cubicBezTo>
                    <a:pt x="95" y="0"/>
                    <a:pt x="0" y="95"/>
                    <a:pt x="0" y="167"/>
                  </a:cubicBezTo>
                  <a:lnTo>
                    <a:pt x="0" y="1405"/>
                  </a:lnTo>
                  <a:lnTo>
                    <a:pt x="0" y="2620"/>
                  </a:lnTo>
                  <a:cubicBezTo>
                    <a:pt x="0" y="2715"/>
                    <a:pt x="95" y="2786"/>
                    <a:pt x="191" y="2786"/>
                  </a:cubicBezTo>
                  <a:lnTo>
                    <a:pt x="10455" y="2786"/>
                  </a:lnTo>
                  <a:cubicBezTo>
                    <a:pt x="10502" y="2786"/>
                    <a:pt x="10574" y="2763"/>
                    <a:pt x="10598" y="2715"/>
                  </a:cubicBezTo>
                  <a:lnTo>
                    <a:pt x="11503" y="1477"/>
                  </a:lnTo>
                  <a:cubicBezTo>
                    <a:pt x="11526" y="1453"/>
                    <a:pt x="11526" y="1357"/>
                    <a:pt x="11503" y="1310"/>
                  </a:cubicBezTo>
                  <a:lnTo>
                    <a:pt x="10598" y="95"/>
                  </a:lnTo>
                  <a:cubicBezTo>
                    <a:pt x="10574" y="24"/>
                    <a:pt x="10502" y="0"/>
                    <a:pt x="1045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53"/>
            <p:cNvSpPr/>
            <p:nvPr/>
          </p:nvSpPr>
          <p:spPr>
            <a:xfrm>
              <a:off x="5563283" y="4166654"/>
              <a:ext cx="343678" cy="83810"/>
            </a:xfrm>
            <a:custGeom>
              <a:rect b="b" l="l" r="r" t="t"/>
              <a:pathLst>
                <a:path extrusionOk="0" h="2811" w="11527">
                  <a:moveTo>
                    <a:pt x="191" y="0"/>
                  </a:moveTo>
                  <a:cubicBezTo>
                    <a:pt x="95" y="0"/>
                    <a:pt x="0" y="95"/>
                    <a:pt x="0" y="191"/>
                  </a:cubicBezTo>
                  <a:lnTo>
                    <a:pt x="0" y="1405"/>
                  </a:lnTo>
                  <a:lnTo>
                    <a:pt x="0" y="2620"/>
                  </a:lnTo>
                  <a:cubicBezTo>
                    <a:pt x="0" y="2715"/>
                    <a:pt x="95" y="2810"/>
                    <a:pt x="191" y="2810"/>
                  </a:cubicBezTo>
                  <a:lnTo>
                    <a:pt x="10455" y="2810"/>
                  </a:lnTo>
                  <a:cubicBezTo>
                    <a:pt x="10502" y="2810"/>
                    <a:pt x="10574" y="2786"/>
                    <a:pt x="10598" y="2715"/>
                  </a:cubicBezTo>
                  <a:lnTo>
                    <a:pt x="11503" y="1500"/>
                  </a:lnTo>
                  <a:cubicBezTo>
                    <a:pt x="11526" y="1477"/>
                    <a:pt x="11526" y="1381"/>
                    <a:pt x="11503" y="1310"/>
                  </a:cubicBezTo>
                  <a:lnTo>
                    <a:pt x="10598" y="95"/>
                  </a:lnTo>
                  <a:cubicBezTo>
                    <a:pt x="10574" y="24"/>
                    <a:pt x="10502" y="0"/>
                    <a:pt x="10455"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53"/>
            <p:cNvSpPr/>
            <p:nvPr/>
          </p:nvSpPr>
          <p:spPr>
            <a:xfrm>
              <a:off x="5860065" y="4411617"/>
              <a:ext cx="46183" cy="84526"/>
            </a:xfrm>
            <a:custGeom>
              <a:rect b="b" l="l" r="r" t="t"/>
              <a:pathLst>
                <a:path extrusionOk="0" h="2835" w="1549">
                  <a:moveTo>
                    <a:pt x="1" y="0"/>
                  </a:moveTo>
                  <a:cubicBezTo>
                    <a:pt x="48" y="0"/>
                    <a:pt x="120" y="48"/>
                    <a:pt x="143" y="95"/>
                  </a:cubicBezTo>
                  <a:lnTo>
                    <a:pt x="1025" y="1310"/>
                  </a:lnTo>
                  <a:cubicBezTo>
                    <a:pt x="1096" y="1381"/>
                    <a:pt x="1096" y="1477"/>
                    <a:pt x="1025" y="1524"/>
                  </a:cubicBezTo>
                  <a:lnTo>
                    <a:pt x="143" y="2739"/>
                  </a:lnTo>
                  <a:cubicBezTo>
                    <a:pt x="120" y="2810"/>
                    <a:pt x="48" y="2834"/>
                    <a:pt x="1" y="2834"/>
                  </a:cubicBezTo>
                  <a:lnTo>
                    <a:pt x="477" y="2834"/>
                  </a:lnTo>
                  <a:cubicBezTo>
                    <a:pt x="524" y="2834"/>
                    <a:pt x="596" y="2810"/>
                    <a:pt x="620" y="2739"/>
                  </a:cubicBezTo>
                  <a:lnTo>
                    <a:pt x="1501" y="1524"/>
                  </a:lnTo>
                  <a:cubicBezTo>
                    <a:pt x="1549" y="1429"/>
                    <a:pt x="1549" y="1358"/>
                    <a:pt x="1501" y="1310"/>
                  </a:cubicBezTo>
                  <a:lnTo>
                    <a:pt x="620" y="95"/>
                  </a:lnTo>
                  <a:cubicBezTo>
                    <a:pt x="596" y="48"/>
                    <a:pt x="524" y="0"/>
                    <a:pt x="47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53"/>
            <p:cNvSpPr/>
            <p:nvPr/>
          </p:nvSpPr>
          <p:spPr>
            <a:xfrm>
              <a:off x="5860065" y="4289493"/>
              <a:ext cx="46183" cy="84496"/>
            </a:xfrm>
            <a:custGeom>
              <a:rect b="b" l="l" r="r" t="t"/>
              <a:pathLst>
                <a:path extrusionOk="0" h="2834" w="1549">
                  <a:moveTo>
                    <a:pt x="1" y="0"/>
                  </a:moveTo>
                  <a:cubicBezTo>
                    <a:pt x="48" y="0"/>
                    <a:pt x="120" y="24"/>
                    <a:pt x="143" y="72"/>
                  </a:cubicBezTo>
                  <a:lnTo>
                    <a:pt x="1025" y="1310"/>
                  </a:lnTo>
                  <a:cubicBezTo>
                    <a:pt x="1096" y="1357"/>
                    <a:pt x="1096" y="1453"/>
                    <a:pt x="1025" y="1524"/>
                  </a:cubicBezTo>
                  <a:lnTo>
                    <a:pt x="143" y="2739"/>
                  </a:lnTo>
                  <a:cubicBezTo>
                    <a:pt x="120" y="2786"/>
                    <a:pt x="48" y="2834"/>
                    <a:pt x="1" y="2834"/>
                  </a:cubicBezTo>
                  <a:lnTo>
                    <a:pt x="477" y="2834"/>
                  </a:lnTo>
                  <a:cubicBezTo>
                    <a:pt x="524" y="2834"/>
                    <a:pt x="596" y="2786"/>
                    <a:pt x="620" y="2739"/>
                  </a:cubicBezTo>
                  <a:lnTo>
                    <a:pt x="1501" y="1524"/>
                  </a:lnTo>
                  <a:cubicBezTo>
                    <a:pt x="1549" y="1453"/>
                    <a:pt x="1549" y="1357"/>
                    <a:pt x="1501" y="1310"/>
                  </a:cubicBezTo>
                  <a:lnTo>
                    <a:pt x="620" y="72"/>
                  </a:lnTo>
                  <a:cubicBezTo>
                    <a:pt x="596" y="24"/>
                    <a:pt x="524"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53"/>
            <p:cNvSpPr/>
            <p:nvPr/>
          </p:nvSpPr>
          <p:spPr>
            <a:xfrm>
              <a:off x="5860065" y="4167370"/>
              <a:ext cx="46183" cy="83810"/>
            </a:xfrm>
            <a:custGeom>
              <a:rect b="b" l="l" r="r" t="t"/>
              <a:pathLst>
                <a:path extrusionOk="0" h="2811" w="1549">
                  <a:moveTo>
                    <a:pt x="1" y="0"/>
                  </a:moveTo>
                  <a:cubicBezTo>
                    <a:pt x="48" y="0"/>
                    <a:pt x="120" y="0"/>
                    <a:pt x="143" y="71"/>
                  </a:cubicBezTo>
                  <a:lnTo>
                    <a:pt x="1025" y="1286"/>
                  </a:lnTo>
                  <a:cubicBezTo>
                    <a:pt x="1096" y="1357"/>
                    <a:pt x="1096" y="1453"/>
                    <a:pt x="1025" y="1500"/>
                  </a:cubicBezTo>
                  <a:lnTo>
                    <a:pt x="143" y="2715"/>
                  </a:lnTo>
                  <a:cubicBezTo>
                    <a:pt x="120" y="2786"/>
                    <a:pt x="48" y="2810"/>
                    <a:pt x="1" y="2810"/>
                  </a:cubicBezTo>
                  <a:lnTo>
                    <a:pt x="477" y="2810"/>
                  </a:lnTo>
                  <a:cubicBezTo>
                    <a:pt x="524" y="2810"/>
                    <a:pt x="596" y="2786"/>
                    <a:pt x="620" y="2715"/>
                  </a:cubicBezTo>
                  <a:lnTo>
                    <a:pt x="1501" y="1500"/>
                  </a:lnTo>
                  <a:cubicBezTo>
                    <a:pt x="1549" y="1453"/>
                    <a:pt x="1549" y="1357"/>
                    <a:pt x="1501" y="1286"/>
                  </a:cubicBezTo>
                  <a:lnTo>
                    <a:pt x="620" y="71"/>
                  </a:lnTo>
                  <a:cubicBezTo>
                    <a:pt x="596" y="48"/>
                    <a:pt x="524" y="0"/>
                    <a:pt x="477"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53"/>
            <p:cNvSpPr/>
            <p:nvPr/>
          </p:nvSpPr>
          <p:spPr>
            <a:xfrm>
              <a:off x="5592383" y="4152432"/>
              <a:ext cx="55426" cy="64997"/>
            </a:xfrm>
            <a:custGeom>
              <a:rect b="b" l="l" r="r" t="t"/>
              <a:pathLst>
                <a:path extrusionOk="0" h="2180" w="1859">
                  <a:moveTo>
                    <a:pt x="191" y="1"/>
                  </a:moveTo>
                  <a:cubicBezTo>
                    <a:pt x="96" y="1"/>
                    <a:pt x="1" y="96"/>
                    <a:pt x="1" y="191"/>
                  </a:cubicBezTo>
                  <a:lnTo>
                    <a:pt x="1" y="1620"/>
                  </a:lnTo>
                  <a:cubicBezTo>
                    <a:pt x="1" y="1668"/>
                    <a:pt x="48" y="1763"/>
                    <a:pt x="120" y="1787"/>
                  </a:cubicBezTo>
                  <a:lnTo>
                    <a:pt x="882" y="2144"/>
                  </a:lnTo>
                  <a:cubicBezTo>
                    <a:pt x="882" y="2168"/>
                    <a:pt x="894" y="2180"/>
                    <a:pt x="914" y="2180"/>
                  </a:cubicBezTo>
                  <a:cubicBezTo>
                    <a:pt x="935" y="2180"/>
                    <a:pt x="965" y="2168"/>
                    <a:pt x="1001" y="2144"/>
                  </a:cubicBezTo>
                  <a:lnTo>
                    <a:pt x="1739" y="1787"/>
                  </a:lnTo>
                  <a:cubicBezTo>
                    <a:pt x="1787" y="1763"/>
                    <a:pt x="1858" y="1716"/>
                    <a:pt x="1858" y="1620"/>
                  </a:cubicBezTo>
                  <a:lnTo>
                    <a:pt x="1858" y="191"/>
                  </a:lnTo>
                  <a:cubicBezTo>
                    <a:pt x="1858" y="96"/>
                    <a:pt x="1763" y="1"/>
                    <a:pt x="1668"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53"/>
            <p:cNvSpPr/>
            <p:nvPr/>
          </p:nvSpPr>
          <p:spPr>
            <a:xfrm>
              <a:off x="5608722" y="4152432"/>
              <a:ext cx="38372" cy="64997"/>
            </a:xfrm>
            <a:custGeom>
              <a:rect b="b" l="l" r="r" t="t"/>
              <a:pathLst>
                <a:path extrusionOk="0" h="2180" w="1287">
                  <a:moveTo>
                    <a:pt x="762" y="1"/>
                  </a:moveTo>
                  <a:cubicBezTo>
                    <a:pt x="810" y="49"/>
                    <a:pt x="810" y="72"/>
                    <a:pt x="810" y="96"/>
                  </a:cubicBezTo>
                  <a:lnTo>
                    <a:pt x="810" y="1525"/>
                  </a:lnTo>
                  <a:cubicBezTo>
                    <a:pt x="810" y="1620"/>
                    <a:pt x="738" y="1668"/>
                    <a:pt x="691" y="1716"/>
                  </a:cubicBezTo>
                  <a:lnTo>
                    <a:pt x="0" y="2025"/>
                  </a:lnTo>
                  <a:lnTo>
                    <a:pt x="238" y="2144"/>
                  </a:lnTo>
                  <a:cubicBezTo>
                    <a:pt x="262" y="2168"/>
                    <a:pt x="292" y="2180"/>
                    <a:pt x="322" y="2180"/>
                  </a:cubicBezTo>
                  <a:cubicBezTo>
                    <a:pt x="352" y="2180"/>
                    <a:pt x="381" y="2168"/>
                    <a:pt x="405" y="2144"/>
                  </a:cubicBezTo>
                  <a:lnTo>
                    <a:pt x="1143" y="1787"/>
                  </a:lnTo>
                  <a:cubicBezTo>
                    <a:pt x="1239" y="1763"/>
                    <a:pt x="1286" y="1668"/>
                    <a:pt x="1286" y="1620"/>
                  </a:cubicBezTo>
                  <a:lnTo>
                    <a:pt x="1286" y="191"/>
                  </a:lnTo>
                  <a:cubicBezTo>
                    <a:pt x="1286" y="96"/>
                    <a:pt x="1191" y="1"/>
                    <a:pt x="1096"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53"/>
            <p:cNvSpPr/>
            <p:nvPr/>
          </p:nvSpPr>
          <p:spPr>
            <a:xfrm>
              <a:off x="5592383" y="4275271"/>
              <a:ext cx="55426" cy="64460"/>
            </a:xfrm>
            <a:custGeom>
              <a:rect b="b" l="l" r="r" t="t"/>
              <a:pathLst>
                <a:path extrusionOk="0" h="2162" w="1859">
                  <a:moveTo>
                    <a:pt x="191" y="1"/>
                  </a:moveTo>
                  <a:cubicBezTo>
                    <a:pt x="96" y="1"/>
                    <a:pt x="1" y="72"/>
                    <a:pt x="1" y="167"/>
                  </a:cubicBezTo>
                  <a:lnTo>
                    <a:pt x="1" y="1596"/>
                  </a:lnTo>
                  <a:cubicBezTo>
                    <a:pt x="1" y="1668"/>
                    <a:pt x="48" y="1739"/>
                    <a:pt x="120" y="1787"/>
                  </a:cubicBezTo>
                  <a:lnTo>
                    <a:pt x="882" y="2144"/>
                  </a:lnTo>
                  <a:cubicBezTo>
                    <a:pt x="882" y="2156"/>
                    <a:pt x="894" y="2162"/>
                    <a:pt x="914" y="2162"/>
                  </a:cubicBezTo>
                  <a:cubicBezTo>
                    <a:pt x="935" y="2162"/>
                    <a:pt x="965" y="2156"/>
                    <a:pt x="1001" y="2144"/>
                  </a:cubicBezTo>
                  <a:lnTo>
                    <a:pt x="1739" y="1787"/>
                  </a:lnTo>
                  <a:cubicBezTo>
                    <a:pt x="1787" y="1739"/>
                    <a:pt x="1858" y="1692"/>
                    <a:pt x="1858" y="1596"/>
                  </a:cubicBezTo>
                  <a:lnTo>
                    <a:pt x="1858" y="167"/>
                  </a:lnTo>
                  <a:cubicBezTo>
                    <a:pt x="1858" y="96"/>
                    <a:pt x="1763" y="1"/>
                    <a:pt x="1668" y="1"/>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53"/>
            <p:cNvSpPr/>
            <p:nvPr/>
          </p:nvSpPr>
          <p:spPr>
            <a:xfrm>
              <a:off x="5609438" y="4275152"/>
              <a:ext cx="38372" cy="64579"/>
            </a:xfrm>
            <a:custGeom>
              <a:rect b="b" l="l" r="r" t="t"/>
              <a:pathLst>
                <a:path extrusionOk="0" h="2166" w="1287">
                  <a:moveTo>
                    <a:pt x="1117" y="0"/>
                  </a:moveTo>
                  <a:cubicBezTo>
                    <a:pt x="1102" y="0"/>
                    <a:pt x="1087" y="2"/>
                    <a:pt x="1072" y="5"/>
                  </a:cubicBezTo>
                  <a:lnTo>
                    <a:pt x="786" y="5"/>
                  </a:lnTo>
                  <a:cubicBezTo>
                    <a:pt x="810" y="29"/>
                    <a:pt x="810" y="52"/>
                    <a:pt x="810" y="100"/>
                  </a:cubicBezTo>
                  <a:lnTo>
                    <a:pt x="810" y="1529"/>
                  </a:lnTo>
                  <a:cubicBezTo>
                    <a:pt x="810" y="1600"/>
                    <a:pt x="738" y="1672"/>
                    <a:pt x="691" y="1696"/>
                  </a:cubicBezTo>
                  <a:lnTo>
                    <a:pt x="0" y="2029"/>
                  </a:lnTo>
                  <a:lnTo>
                    <a:pt x="238" y="2148"/>
                  </a:lnTo>
                  <a:cubicBezTo>
                    <a:pt x="262" y="2160"/>
                    <a:pt x="292" y="2166"/>
                    <a:pt x="325" y="2166"/>
                  </a:cubicBezTo>
                  <a:cubicBezTo>
                    <a:pt x="357" y="2166"/>
                    <a:pt x="393" y="2160"/>
                    <a:pt x="429" y="2148"/>
                  </a:cubicBezTo>
                  <a:lnTo>
                    <a:pt x="1167" y="1791"/>
                  </a:lnTo>
                  <a:cubicBezTo>
                    <a:pt x="1262" y="1743"/>
                    <a:pt x="1286" y="1672"/>
                    <a:pt x="1286" y="1600"/>
                  </a:cubicBezTo>
                  <a:lnTo>
                    <a:pt x="1286" y="171"/>
                  </a:lnTo>
                  <a:cubicBezTo>
                    <a:pt x="1286" y="68"/>
                    <a:pt x="1214" y="0"/>
                    <a:pt x="1117"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53"/>
            <p:cNvSpPr/>
            <p:nvPr/>
          </p:nvSpPr>
          <p:spPr>
            <a:xfrm>
              <a:off x="5592383" y="4396709"/>
              <a:ext cx="55426" cy="64639"/>
            </a:xfrm>
            <a:custGeom>
              <a:rect b="b" l="l" r="r" t="t"/>
              <a:pathLst>
                <a:path extrusionOk="0" h="2168" w="1859">
                  <a:moveTo>
                    <a:pt x="191" y="0"/>
                  </a:moveTo>
                  <a:cubicBezTo>
                    <a:pt x="96" y="0"/>
                    <a:pt x="1" y="95"/>
                    <a:pt x="1" y="191"/>
                  </a:cubicBezTo>
                  <a:lnTo>
                    <a:pt x="1" y="1619"/>
                  </a:lnTo>
                  <a:cubicBezTo>
                    <a:pt x="1" y="1667"/>
                    <a:pt x="48" y="1762"/>
                    <a:pt x="120" y="1786"/>
                  </a:cubicBezTo>
                  <a:lnTo>
                    <a:pt x="882" y="2143"/>
                  </a:lnTo>
                  <a:cubicBezTo>
                    <a:pt x="882" y="2167"/>
                    <a:pt x="929" y="2167"/>
                    <a:pt x="1001" y="2167"/>
                  </a:cubicBezTo>
                  <a:lnTo>
                    <a:pt x="1739" y="1810"/>
                  </a:lnTo>
                  <a:cubicBezTo>
                    <a:pt x="1787" y="1786"/>
                    <a:pt x="1858" y="1738"/>
                    <a:pt x="1858" y="1643"/>
                  </a:cubicBezTo>
                  <a:lnTo>
                    <a:pt x="1858" y="191"/>
                  </a:lnTo>
                  <a:cubicBezTo>
                    <a:pt x="1858" y="95"/>
                    <a:pt x="1763" y="0"/>
                    <a:pt x="1668"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53"/>
            <p:cNvSpPr/>
            <p:nvPr/>
          </p:nvSpPr>
          <p:spPr>
            <a:xfrm>
              <a:off x="5609438" y="4396709"/>
              <a:ext cx="38372" cy="64460"/>
            </a:xfrm>
            <a:custGeom>
              <a:rect b="b" l="l" r="r" t="t"/>
              <a:pathLst>
                <a:path extrusionOk="0" h="2162" w="1287">
                  <a:moveTo>
                    <a:pt x="786" y="0"/>
                  </a:moveTo>
                  <a:cubicBezTo>
                    <a:pt x="810" y="24"/>
                    <a:pt x="810" y="71"/>
                    <a:pt x="810" y="95"/>
                  </a:cubicBezTo>
                  <a:lnTo>
                    <a:pt x="810" y="1524"/>
                  </a:lnTo>
                  <a:cubicBezTo>
                    <a:pt x="810" y="1619"/>
                    <a:pt x="738" y="1667"/>
                    <a:pt x="691" y="1691"/>
                  </a:cubicBezTo>
                  <a:lnTo>
                    <a:pt x="0" y="2024"/>
                  </a:lnTo>
                  <a:lnTo>
                    <a:pt x="238" y="2143"/>
                  </a:lnTo>
                  <a:cubicBezTo>
                    <a:pt x="262" y="2155"/>
                    <a:pt x="292" y="2161"/>
                    <a:pt x="325" y="2161"/>
                  </a:cubicBezTo>
                  <a:cubicBezTo>
                    <a:pt x="357" y="2161"/>
                    <a:pt x="393" y="2155"/>
                    <a:pt x="429" y="2143"/>
                  </a:cubicBezTo>
                  <a:lnTo>
                    <a:pt x="1167" y="1786"/>
                  </a:lnTo>
                  <a:cubicBezTo>
                    <a:pt x="1262" y="1762"/>
                    <a:pt x="1286" y="1667"/>
                    <a:pt x="1286" y="1619"/>
                  </a:cubicBezTo>
                  <a:lnTo>
                    <a:pt x="1286" y="191"/>
                  </a:lnTo>
                  <a:cubicBezTo>
                    <a:pt x="1286" y="95"/>
                    <a:pt x="1191" y="0"/>
                    <a:pt x="1072" y="0"/>
                  </a:cubicBezTo>
                  <a:close/>
                </a:path>
              </a:pathLst>
            </a:custGeom>
            <a:solidFill>
              <a:srgbClr val="C1C8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53"/>
            <p:cNvSpPr/>
            <p:nvPr/>
          </p:nvSpPr>
          <p:spPr>
            <a:xfrm>
              <a:off x="5558304" y="4147482"/>
              <a:ext cx="353606" cy="109361"/>
            </a:xfrm>
            <a:custGeom>
              <a:rect b="b" l="l" r="r" t="t"/>
              <a:pathLst>
                <a:path extrusionOk="0" h="3668" w="11860">
                  <a:moveTo>
                    <a:pt x="2787" y="357"/>
                  </a:moveTo>
                  <a:lnTo>
                    <a:pt x="2787" y="1786"/>
                  </a:lnTo>
                  <a:lnTo>
                    <a:pt x="2048" y="2143"/>
                  </a:lnTo>
                  <a:lnTo>
                    <a:pt x="1310" y="1786"/>
                  </a:lnTo>
                  <a:lnTo>
                    <a:pt x="1310" y="357"/>
                  </a:lnTo>
                  <a:close/>
                  <a:moveTo>
                    <a:pt x="1310" y="0"/>
                  </a:moveTo>
                  <a:cubicBezTo>
                    <a:pt x="1096" y="0"/>
                    <a:pt x="953" y="143"/>
                    <a:pt x="953" y="357"/>
                  </a:cubicBezTo>
                  <a:lnTo>
                    <a:pt x="953" y="476"/>
                  </a:lnTo>
                  <a:lnTo>
                    <a:pt x="358" y="476"/>
                  </a:lnTo>
                  <a:cubicBezTo>
                    <a:pt x="143" y="476"/>
                    <a:pt x="0" y="619"/>
                    <a:pt x="0" y="834"/>
                  </a:cubicBezTo>
                  <a:lnTo>
                    <a:pt x="0" y="3310"/>
                  </a:lnTo>
                  <a:cubicBezTo>
                    <a:pt x="0" y="3501"/>
                    <a:pt x="143" y="3668"/>
                    <a:pt x="358" y="3668"/>
                  </a:cubicBezTo>
                  <a:lnTo>
                    <a:pt x="10598" y="3668"/>
                  </a:lnTo>
                  <a:cubicBezTo>
                    <a:pt x="10717" y="3668"/>
                    <a:pt x="10788" y="3596"/>
                    <a:pt x="10884" y="3501"/>
                  </a:cubicBezTo>
                  <a:lnTo>
                    <a:pt x="11789" y="2286"/>
                  </a:lnTo>
                  <a:cubicBezTo>
                    <a:pt x="11860" y="2167"/>
                    <a:pt x="11860" y="2001"/>
                    <a:pt x="11789" y="1882"/>
                  </a:cubicBezTo>
                  <a:lnTo>
                    <a:pt x="10884" y="643"/>
                  </a:lnTo>
                  <a:cubicBezTo>
                    <a:pt x="10836" y="572"/>
                    <a:pt x="10598" y="500"/>
                    <a:pt x="10598" y="500"/>
                  </a:cubicBezTo>
                  <a:lnTo>
                    <a:pt x="9074" y="500"/>
                  </a:lnTo>
                  <a:cubicBezTo>
                    <a:pt x="8978" y="500"/>
                    <a:pt x="8931" y="572"/>
                    <a:pt x="8883" y="643"/>
                  </a:cubicBezTo>
                  <a:cubicBezTo>
                    <a:pt x="8859" y="762"/>
                    <a:pt x="8955" y="858"/>
                    <a:pt x="9074" y="858"/>
                  </a:cubicBezTo>
                  <a:lnTo>
                    <a:pt x="10622" y="858"/>
                  </a:lnTo>
                  <a:lnTo>
                    <a:pt x="11503" y="2072"/>
                  </a:lnTo>
                  <a:lnTo>
                    <a:pt x="10622" y="3310"/>
                  </a:lnTo>
                  <a:lnTo>
                    <a:pt x="358" y="3310"/>
                  </a:lnTo>
                  <a:lnTo>
                    <a:pt x="358" y="834"/>
                  </a:lnTo>
                  <a:lnTo>
                    <a:pt x="977" y="834"/>
                  </a:lnTo>
                  <a:lnTo>
                    <a:pt x="977" y="1786"/>
                  </a:lnTo>
                  <a:cubicBezTo>
                    <a:pt x="977" y="1929"/>
                    <a:pt x="1072" y="2048"/>
                    <a:pt x="1191" y="2120"/>
                  </a:cubicBezTo>
                  <a:lnTo>
                    <a:pt x="1929" y="2477"/>
                  </a:lnTo>
                  <a:cubicBezTo>
                    <a:pt x="1977" y="2501"/>
                    <a:pt x="2048" y="2501"/>
                    <a:pt x="2072" y="2501"/>
                  </a:cubicBezTo>
                  <a:cubicBezTo>
                    <a:pt x="2096" y="2501"/>
                    <a:pt x="2191" y="2501"/>
                    <a:pt x="2215" y="2477"/>
                  </a:cubicBezTo>
                  <a:lnTo>
                    <a:pt x="2977" y="2120"/>
                  </a:lnTo>
                  <a:cubicBezTo>
                    <a:pt x="3096" y="2048"/>
                    <a:pt x="3168" y="1929"/>
                    <a:pt x="3168" y="1786"/>
                  </a:cubicBezTo>
                  <a:lnTo>
                    <a:pt x="3168" y="834"/>
                  </a:lnTo>
                  <a:lnTo>
                    <a:pt x="8264" y="834"/>
                  </a:lnTo>
                  <a:cubicBezTo>
                    <a:pt x="8359" y="834"/>
                    <a:pt x="8407" y="762"/>
                    <a:pt x="8455" y="691"/>
                  </a:cubicBezTo>
                  <a:cubicBezTo>
                    <a:pt x="8478" y="572"/>
                    <a:pt x="8383" y="476"/>
                    <a:pt x="8264" y="476"/>
                  </a:cubicBezTo>
                  <a:lnTo>
                    <a:pt x="3144" y="476"/>
                  </a:lnTo>
                  <a:lnTo>
                    <a:pt x="3144" y="357"/>
                  </a:lnTo>
                  <a:cubicBezTo>
                    <a:pt x="3144" y="143"/>
                    <a:pt x="3001" y="0"/>
                    <a:pt x="2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53"/>
            <p:cNvSpPr/>
            <p:nvPr/>
          </p:nvSpPr>
          <p:spPr>
            <a:xfrm>
              <a:off x="5558304" y="4271007"/>
              <a:ext cx="353606" cy="107960"/>
            </a:xfrm>
            <a:custGeom>
              <a:rect b="b" l="l" r="r" t="t"/>
              <a:pathLst>
                <a:path extrusionOk="0" h="3621" w="11860">
                  <a:moveTo>
                    <a:pt x="2787" y="310"/>
                  </a:moveTo>
                  <a:lnTo>
                    <a:pt x="2787" y="1739"/>
                  </a:lnTo>
                  <a:lnTo>
                    <a:pt x="2048" y="2097"/>
                  </a:lnTo>
                  <a:lnTo>
                    <a:pt x="1310" y="1739"/>
                  </a:lnTo>
                  <a:lnTo>
                    <a:pt x="1310" y="310"/>
                  </a:lnTo>
                  <a:close/>
                  <a:moveTo>
                    <a:pt x="10598" y="787"/>
                  </a:moveTo>
                  <a:lnTo>
                    <a:pt x="11479" y="2025"/>
                  </a:lnTo>
                  <a:lnTo>
                    <a:pt x="10598" y="3240"/>
                  </a:lnTo>
                  <a:lnTo>
                    <a:pt x="310" y="3240"/>
                  </a:lnTo>
                  <a:lnTo>
                    <a:pt x="310" y="787"/>
                  </a:lnTo>
                  <a:lnTo>
                    <a:pt x="953" y="834"/>
                  </a:lnTo>
                  <a:lnTo>
                    <a:pt x="953" y="1787"/>
                  </a:lnTo>
                  <a:cubicBezTo>
                    <a:pt x="953" y="1930"/>
                    <a:pt x="1024" y="2049"/>
                    <a:pt x="1144" y="2097"/>
                  </a:cubicBezTo>
                  <a:lnTo>
                    <a:pt x="1906" y="2454"/>
                  </a:lnTo>
                  <a:cubicBezTo>
                    <a:pt x="1953" y="2501"/>
                    <a:pt x="2025" y="2501"/>
                    <a:pt x="2048" y="2501"/>
                  </a:cubicBezTo>
                  <a:cubicBezTo>
                    <a:pt x="2072" y="2501"/>
                    <a:pt x="2168" y="2501"/>
                    <a:pt x="2191" y="2454"/>
                  </a:cubicBezTo>
                  <a:lnTo>
                    <a:pt x="2930" y="2097"/>
                  </a:lnTo>
                  <a:cubicBezTo>
                    <a:pt x="3049" y="2049"/>
                    <a:pt x="3144" y="1930"/>
                    <a:pt x="3144" y="1787"/>
                  </a:cubicBezTo>
                  <a:lnTo>
                    <a:pt x="3144" y="787"/>
                  </a:lnTo>
                  <a:close/>
                  <a:moveTo>
                    <a:pt x="1310" y="1"/>
                  </a:moveTo>
                  <a:cubicBezTo>
                    <a:pt x="1096" y="1"/>
                    <a:pt x="953" y="144"/>
                    <a:pt x="953" y="358"/>
                  </a:cubicBezTo>
                  <a:lnTo>
                    <a:pt x="953" y="477"/>
                  </a:lnTo>
                  <a:lnTo>
                    <a:pt x="358" y="477"/>
                  </a:lnTo>
                  <a:cubicBezTo>
                    <a:pt x="143" y="477"/>
                    <a:pt x="0" y="620"/>
                    <a:pt x="0" y="834"/>
                  </a:cubicBezTo>
                  <a:lnTo>
                    <a:pt x="0" y="3287"/>
                  </a:lnTo>
                  <a:cubicBezTo>
                    <a:pt x="0" y="3454"/>
                    <a:pt x="143" y="3621"/>
                    <a:pt x="358" y="3621"/>
                  </a:cubicBezTo>
                  <a:lnTo>
                    <a:pt x="10598" y="3621"/>
                  </a:lnTo>
                  <a:cubicBezTo>
                    <a:pt x="10717" y="3621"/>
                    <a:pt x="10788" y="3573"/>
                    <a:pt x="10884" y="3478"/>
                  </a:cubicBezTo>
                  <a:lnTo>
                    <a:pt x="11789" y="2263"/>
                  </a:lnTo>
                  <a:cubicBezTo>
                    <a:pt x="11860" y="2144"/>
                    <a:pt x="11860" y="1954"/>
                    <a:pt x="11789" y="1835"/>
                  </a:cubicBezTo>
                  <a:lnTo>
                    <a:pt x="10884" y="620"/>
                  </a:lnTo>
                  <a:cubicBezTo>
                    <a:pt x="10836" y="525"/>
                    <a:pt x="10598" y="477"/>
                    <a:pt x="10598" y="477"/>
                  </a:cubicBezTo>
                  <a:lnTo>
                    <a:pt x="3144" y="477"/>
                  </a:lnTo>
                  <a:lnTo>
                    <a:pt x="3144" y="358"/>
                  </a:lnTo>
                  <a:cubicBezTo>
                    <a:pt x="3144" y="144"/>
                    <a:pt x="3001" y="1"/>
                    <a:pt x="2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53"/>
            <p:cNvSpPr/>
            <p:nvPr/>
          </p:nvSpPr>
          <p:spPr>
            <a:xfrm>
              <a:off x="5556873" y="4392445"/>
              <a:ext cx="355037" cy="107245"/>
            </a:xfrm>
            <a:custGeom>
              <a:rect b="b" l="l" r="r" t="t"/>
              <a:pathLst>
                <a:path extrusionOk="0" h="3597" w="11908">
                  <a:moveTo>
                    <a:pt x="2835" y="381"/>
                  </a:moveTo>
                  <a:lnTo>
                    <a:pt x="2835" y="1786"/>
                  </a:lnTo>
                  <a:lnTo>
                    <a:pt x="2096" y="2167"/>
                  </a:lnTo>
                  <a:lnTo>
                    <a:pt x="1358" y="1810"/>
                  </a:lnTo>
                  <a:lnTo>
                    <a:pt x="1358" y="381"/>
                  </a:lnTo>
                  <a:close/>
                  <a:moveTo>
                    <a:pt x="1358" y="0"/>
                  </a:moveTo>
                  <a:cubicBezTo>
                    <a:pt x="1144" y="0"/>
                    <a:pt x="1001" y="143"/>
                    <a:pt x="1001" y="357"/>
                  </a:cubicBezTo>
                  <a:lnTo>
                    <a:pt x="1001" y="476"/>
                  </a:lnTo>
                  <a:lnTo>
                    <a:pt x="191" y="476"/>
                  </a:lnTo>
                  <a:cubicBezTo>
                    <a:pt x="96" y="476"/>
                    <a:pt x="1" y="572"/>
                    <a:pt x="1" y="643"/>
                  </a:cubicBezTo>
                  <a:lnTo>
                    <a:pt x="1" y="1429"/>
                  </a:lnTo>
                  <a:cubicBezTo>
                    <a:pt x="1" y="1453"/>
                    <a:pt x="1" y="1477"/>
                    <a:pt x="48" y="1477"/>
                  </a:cubicBezTo>
                  <a:cubicBezTo>
                    <a:pt x="97" y="1517"/>
                    <a:pt x="149" y="1536"/>
                    <a:pt x="196" y="1536"/>
                  </a:cubicBezTo>
                  <a:cubicBezTo>
                    <a:pt x="286" y="1536"/>
                    <a:pt x="358" y="1467"/>
                    <a:pt x="358" y="1358"/>
                  </a:cubicBezTo>
                  <a:lnTo>
                    <a:pt x="358" y="810"/>
                  </a:lnTo>
                  <a:lnTo>
                    <a:pt x="977" y="810"/>
                  </a:lnTo>
                  <a:lnTo>
                    <a:pt x="977" y="1762"/>
                  </a:lnTo>
                  <a:cubicBezTo>
                    <a:pt x="977" y="1905"/>
                    <a:pt x="1072" y="2024"/>
                    <a:pt x="1192" y="2072"/>
                  </a:cubicBezTo>
                  <a:lnTo>
                    <a:pt x="1930" y="2429"/>
                  </a:lnTo>
                  <a:cubicBezTo>
                    <a:pt x="2001" y="2477"/>
                    <a:pt x="2049" y="2477"/>
                    <a:pt x="2096" y="2477"/>
                  </a:cubicBezTo>
                  <a:cubicBezTo>
                    <a:pt x="2120" y="2477"/>
                    <a:pt x="2216" y="2477"/>
                    <a:pt x="2239" y="2429"/>
                  </a:cubicBezTo>
                  <a:lnTo>
                    <a:pt x="2978" y="2072"/>
                  </a:lnTo>
                  <a:cubicBezTo>
                    <a:pt x="3097" y="2024"/>
                    <a:pt x="3192" y="1905"/>
                    <a:pt x="3192" y="1762"/>
                  </a:cubicBezTo>
                  <a:lnTo>
                    <a:pt x="3192" y="810"/>
                  </a:lnTo>
                  <a:lnTo>
                    <a:pt x="10622" y="810"/>
                  </a:lnTo>
                  <a:lnTo>
                    <a:pt x="11527" y="2024"/>
                  </a:lnTo>
                  <a:lnTo>
                    <a:pt x="10622" y="3239"/>
                  </a:lnTo>
                  <a:lnTo>
                    <a:pt x="358" y="3239"/>
                  </a:lnTo>
                  <a:lnTo>
                    <a:pt x="358" y="2143"/>
                  </a:lnTo>
                  <a:cubicBezTo>
                    <a:pt x="358" y="2048"/>
                    <a:pt x="310" y="2001"/>
                    <a:pt x="215" y="1953"/>
                  </a:cubicBezTo>
                  <a:cubicBezTo>
                    <a:pt x="203" y="1950"/>
                    <a:pt x="191" y="1949"/>
                    <a:pt x="179" y="1949"/>
                  </a:cubicBezTo>
                  <a:cubicBezTo>
                    <a:pt x="77" y="1949"/>
                    <a:pt x="1" y="2037"/>
                    <a:pt x="1" y="2143"/>
                  </a:cubicBezTo>
                  <a:lnTo>
                    <a:pt x="1" y="3239"/>
                  </a:lnTo>
                  <a:cubicBezTo>
                    <a:pt x="1" y="3453"/>
                    <a:pt x="144" y="3596"/>
                    <a:pt x="358" y="3596"/>
                  </a:cubicBezTo>
                  <a:lnTo>
                    <a:pt x="10622" y="3596"/>
                  </a:lnTo>
                  <a:cubicBezTo>
                    <a:pt x="10765" y="3596"/>
                    <a:pt x="10836" y="3548"/>
                    <a:pt x="10932" y="3453"/>
                  </a:cubicBezTo>
                  <a:lnTo>
                    <a:pt x="11813" y="2239"/>
                  </a:lnTo>
                  <a:cubicBezTo>
                    <a:pt x="11908" y="2120"/>
                    <a:pt x="11908" y="1929"/>
                    <a:pt x="11813" y="1810"/>
                  </a:cubicBezTo>
                  <a:lnTo>
                    <a:pt x="10932" y="619"/>
                  </a:lnTo>
                  <a:cubicBezTo>
                    <a:pt x="10884" y="524"/>
                    <a:pt x="10765" y="476"/>
                    <a:pt x="10646" y="476"/>
                  </a:cubicBezTo>
                  <a:lnTo>
                    <a:pt x="3192" y="476"/>
                  </a:lnTo>
                  <a:lnTo>
                    <a:pt x="3192" y="357"/>
                  </a:lnTo>
                  <a:cubicBezTo>
                    <a:pt x="3192" y="143"/>
                    <a:pt x="3049" y="0"/>
                    <a:pt x="28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4" name="Google Shape;4364;p53"/>
          <p:cNvGrpSpPr/>
          <p:nvPr/>
        </p:nvGrpSpPr>
        <p:grpSpPr>
          <a:xfrm>
            <a:off x="6273306" y="4147482"/>
            <a:ext cx="361447" cy="354083"/>
            <a:chOff x="6158994" y="4147482"/>
            <a:chExt cx="361447" cy="354083"/>
          </a:xfrm>
        </p:grpSpPr>
        <p:sp>
          <p:nvSpPr>
            <p:cNvPr id="4365" name="Google Shape;4365;p53"/>
            <p:cNvSpPr/>
            <p:nvPr/>
          </p:nvSpPr>
          <p:spPr>
            <a:xfrm>
              <a:off x="6163257" y="4152432"/>
              <a:ext cx="342962" cy="342992"/>
            </a:xfrm>
            <a:custGeom>
              <a:rect b="b" l="l" r="r" t="t"/>
              <a:pathLst>
                <a:path extrusionOk="0" h="11504" w="11503">
                  <a:moveTo>
                    <a:pt x="5740" y="1620"/>
                  </a:moveTo>
                  <a:cubicBezTo>
                    <a:pt x="8050" y="1620"/>
                    <a:pt x="9883" y="3454"/>
                    <a:pt x="9883" y="5764"/>
                  </a:cubicBezTo>
                  <a:cubicBezTo>
                    <a:pt x="9883" y="8050"/>
                    <a:pt x="8050" y="9884"/>
                    <a:pt x="5740" y="9884"/>
                  </a:cubicBezTo>
                  <a:cubicBezTo>
                    <a:pt x="3453" y="9884"/>
                    <a:pt x="1620" y="8050"/>
                    <a:pt x="1620" y="5764"/>
                  </a:cubicBezTo>
                  <a:cubicBezTo>
                    <a:pt x="1620" y="3454"/>
                    <a:pt x="3453" y="1620"/>
                    <a:pt x="5740" y="1620"/>
                  </a:cubicBezTo>
                  <a:close/>
                  <a:moveTo>
                    <a:pt x="5740" y="1"/>
                  </a:moveTo>
                  <a:cubicBezTo>
                    <a:pt x="2572" y="1"/>
                    <a:pt x="0" y="2597"/>
                    <a:pt x="0" y="5764"/>
                  </a:cubicBezTo>
                  <a:cubicBezTo>
                    <a:pt x="0" y="8907"/>
                    <a:pt x="2596" y="11503"/>
                    <a:pt x="5740" y="11503"/>
                  </a:cubicBezTo>
                  <a:cubicBezTo>
                    <a:pt x="8907" y="11503"/>
                    <a:pt x="11503" y="8907"/>
                    <a:pt x="11503" y="5764"/>
                  </a:cubicBezTo>
                  <a:cubicBezTo>
                    <a:pt x="11503" y="2597"/>
                    <a:pt x="8931" y="1"/>
                    <a:pt x="574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53"/>
            <p:cNvSpPr/>
            <p:nvPr/>
          </p:nvSpPr>
          <p:spPr>
            <a:xfrm>
              <a:off x="6254850" y="4165938"/>
              <a:ext cx="252086" cy="329486"/>
            </a:xfrm>
            <a:custGeom>
              <a:rect b="b" l="l" r="r" t="t"/>
              <a:pathLst>
                <a:path extrusionOk="0" h="11051" w="8455">
                  <a:moveTo>
                    <a:pt x="4906" y="0"/>
                  </a:moveTo>
                  <a:cubicBezTo>
                    <a:pt x="6716" y="953"/>
                    <a:pt x="7978" y="2882"/>
                    <a:pt x="7978" y="5097"/>
                  </a:cubicBezTo>
                  <a:cubicBezTo>
                    <a:pt x="7978" y="8288"/>
                    <a:pt x="5383" y="10836"/>
                    <a:pt x="2239" y="10836"/>
                  </a:cubicBezTo>
                  <a:cubicBezTo>
                    <a:pt x="1429" y="10836"/>
                    <a:pt x="691" y="10693"/>
                    <a:pt x="0" y="10383"/>
                  </a:cubicBezTo>
                  <a:lnTo>
                    <a:pt x="0" y="10383"/>
                  </a:lnTo>
                  <a:cubicBezTo>
                    <a:pt x="810" y="10812"/>
                    <a:pt x="1715" y="11050"/>
                    <a:pt x="2668" y="11050"/>
                  </a:cubicBezTo>
                  <a:cubicBezTo>
                    <a:pt x="5859" y="11050"/>
                    <a:pt x="8431" y="8454"/>
                    <a:pt x="8431" y="5311"/>
                  </a:cubicBezTo>
                  <a:cubicBezTo>
                    <a:pt x="8455" y="2930"/>
                    <a:pt x="7002" y="858"/>
                    <a:pt x="490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53"/>
            <p:cNvSpPr/>
            <p:nvPr/>
          </p:nvSpPr>
          <p:spPr>
            <a:xfrm>
              <a:off x="6163973" y="4324973"/>
              <a:ext cx="342962" cy="171168"/>
            </a:xfrm>
            <a:custGeom>
              <a:rect b="b" l="l" r="r" t="t"/>
              <a:pathLst>
                <a:path extrusionOk="0" h="5741" w="11503">
                  <a:moveTo>
                    <a:pt x="0" y="1"/>
                  </a:moveTo>
                  <a:cubicBezTo>
                    <a:pt x="0" y="3144"/>
                    <a:pt x="2596" y="5740"/>
                    <a:pt x="5763" y="5740"/>
                  </a:cubicBezTo>
                  <a:cubicBezTo>
                    <a:pt x="8907" y="5740"/>
                    <a:pt x="11503" y="3192"/>
                    <a:pt x="11503" y="1"/>
                  </a:cubicBezTo>
                  <a:lnTo>
                    <a:pt x="9859" y="1"/>
                  </a:lnTo>
                  <a:cubicBezTo>
                    <a:pt x="9859" y="2287"/>
                    <a:pt x="8026" y="4144"/>
                    <a:pt x="5716" y="4144"/>
                  </a:cubicBezTo>
                  <a:cubicBezTo>
                    <a:pt x="3429" y="4144"/>
                    <a:pt x="1596" y="2287"/>
                    <a:pt x="159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53"/>
            <p:cNvSpPr/>
            <p:nvPr/>
          </p:nvSpPr>
          <p:spPr>
            <a:xfrm>
              <a:off x="6254850" y="4324973"/>
              <a:ext cx="251370" cy="171168"/>
            </a:xfrm>
            <a:custGeom>
              <a:rect b="b" l="l" r="r" t="t"/>
              <a:pathLst>
                <a:path extrusionOk="0" h="5741" w="8431">
                  <a:moveTo>
                    <a:pt x="7978" y="1"/>
                  </a:moveTo>
                  <a:cubicBezTo>
                    <a:pt x="7859" y="3049"/>
                    <a:pt x="5335" y="5526"/>
                    <a:pt x="2239" y="5526"/>
                  </a:cubicBezTo>
                  <a:cubicBezTo>
                    <a:pt x="1429" y="5526"/>
                    <a:pt x="691" y="5383"/>
                    <a:pt x="0" y="5097"/>
                  </a:cubicBezTo>
                  <a:lnTo>
                    <a:pt x="0" y="5097"/>
                  </a:lnTo>
                  <a:cubicBezTo>
                    <a:pt x="810" y="5502"/>
                    <a:pt x="1715" y="5740"/>
                    <a:pt x="2668" y="5740"/>
                  </a:cubicBezTo>
                  <a:cubicBezTo>
                    <a:pt x="5859" y="5740"/>
                    <a:pt x="8431" y="3144"/>
                    <a:pt x="843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53"/>
            <p:cNvSpPr/>
            <p:nvPr/>
          </p:nvSpPr>
          <p:spPr>
            <a:xfrm>
              <a:off x="6158994" y="4147482"/>
              <a:ext cx="361447" cy="354083"/>
            </a:xfrm>
            <a:custGeom>
              <a:rect b="b" l="l" r="r" t="t"/>
              <a:pathLst>
                <a:path extrusionOk="0" h="11876" w="12123">
                  <a:moveTo>
                    <a:pt x="5899" y="1981"/>
                  </a:moveTo>
                  <a:cubicBezTo>
                    <a:pt x="8099" y="1981"/>
                    <a:pt x="9883" y="3767"/>
                    <a:pt x="9883" y="5954"/>
                  </a:cubicBezTo>
                  <a:cubicBezTo>
                    <a:pt x="9883" y="7740"/>
                    <a:pt x="8669" y="9312"/>
                    <a:pt x="6930" y="9788"/>
                  </a:cubicBezTo>
                  <a:cubicBezTo>
                    <a:pt x="6835" y="9812"/>
                    <a:pt x="6788" y="9907"/>
                    <a:pt x="6811" y="10002"/>
                  </a:cubicBezTo>
                  <a:cubicBezTo>
                    <a:pt x="6832" y="10064"/>
                    <a:pt x="6906" y="10126"/>
                    <a:pt x="6988" y="10126"/>
                  </a:cubicBezTo>
                  <a:cubicBezTo>
                    <a:pt x="7000" y="10126"/>
                    <a:pt x="7013" y="10124"/>
                    <a:pt x="7026" y="10121"/>
                  </a:cubicBezTo>
                  <a:cubicBezTo>
                    <a:pt x="8836" y="9645"/>
                    <a:pt x="10145" y="8002"/>
                    <a:pt x="10217" y="6120"/>
                  </a:cubicBezTo>
                  <a:lnTo>
                    <a:pt x="11479" y="6120"/>
                  </a:lnTo>
                  <a:cubicBezTo>
                    <a:pt x="11431" y="7526"/>
                    <a:pt x="10860" y="8859"/>
                    <a:pt x="9860" y="9883"/>
                  </a:cubicBezTo>
                  <a:cubicBezTo>
                    <a:pt x="8812" y="10931"/>
                    <a:pt x="7383" y="11526"/>
                    <a:pt x="5883" y="11526"/>
                  </a:cubicBezTo>
                  <a:cubicBezTo>
                    <a:pt x="4406" y="11526"/>
                    <a:pt x="3001" y="10931"/>
                    <a:pt x="1929" y="9883"/>
                  </a:cubicBezTo>
                  <a:cubicBezTo>
                    <a:pt x="929" y="8859"/>
                    <a:pt x="358" y="7526"/>
                    <a:pt x="286" y="6097"/>
                  </a:cubicBezTo>
                  <a:lnTo>
                    <a:pt x="1572" y="6097"/>
                  </a:lnTo>
                  <a:cubicBezTo>
                    <a:pt x="1667" y="8383"/>
                    <a:pt x="3573" y="10240"/>
                    <a:pt x="5883" y="10240"/>
                  </a:cubicBezTo>
                  <a:lnTo>
                    <a:pt x="6168" y="10240"/>
                  </a:lnTo>
                  <a:cubicBezTo>
                    <a:pt x="6240" y="10240"/>
                    <a:pt x="6335" y="10169"/>
                    <a:pt x="6335" y="10097"/>
                  </a:cubicBezTo>
                  <a:cubicBezTo>
                    <a:pt x="6335" y="9978"/>
                    <a:pt x="6240" y="9907"/>
                    <a:pt x="6168" y="9907"/>
                  </a:cubicBezTo>
                  <a:lnTo>
                    <a:pt x="5930" y="9907"/>
                  </a:lnTo>
                  <a:cubicBezTo>
                    <a:pt x="3430" y="9907"/>
                    <a:pt x="1453" y="7597"/>
                    <a:pt x="2072" y="4954"/>
                  </a:cubicBezTo>
                  <a:cubicBezTo>
                    <a:pt x="2382" y="3715"/>
                    <a:pt x="3692" y="2405"/>
                    <a:pt x="4930" y="2096"/>
                  </a:cubicBezTo>
                  <a:cubicBezTo>
                    <a:pt x="5259" y="2018"/>
                    <a:pt x="5583" y="1981"/>
                    <a:pt x="5899" y="1981"/>
                  </a:cubicBezTo>
                  <a:close/>
                  <a:moveTo>
                    <a:pt x="5930" y="0"/>
                  </a:moveTo>
                  <a:cubicBezTo>
                    <a:pt x="5002" y="0"/>
                    <a:pt x="4097" y="215"/>
                    <a:pt x="3311" y="619"/>
                  </a:cubicBezTo>
                  <a:cubicBezTo>
                    <a:pt x="3215" y="643"/>
                    <a:pt x="3192" y="762"/>
                    <a:pt x="3215" y="858"/>
                  </a:cubicBezTo>
                  <a:cubicBezTo>
                    <a:pt x="3234" y="930"/>
                    <a:pt x="3307" y="961"/>
                    <a:pt x="3384" y="961"/>
                  </a:cubicBezTo>
                  <a:cubicBezTo>
                    <a:pt x="3407" y="961"/>
                    <a:pt x="3431" y="958"/>
                    <a:pt x="3454" y="953"/>
                  </a:cubicBezTo>
                  <a:cubicBezTo>
                    <a:pt x="4216" y="572"/>
                    <a:pt x="5049" y="381"/>
                    <a:pt x="5930" y="381"/>
                  </a:cubicBezTo>
                  <a:cubicBezTo>
                    <a:pt x="7407" y="381"/>
                    <a:pt x="8812" y="977"/>
                    <a:pt x="9883" y="2024"/>
                  </a:cubicBezTo>
                  <a:cubicBezTo>
                    <a:pt x="10884" y="3025"/>
                    <a:pt x="11455" y="4382"/>
                    <a:pt x="11527" y="5811"/>
                  </a:cubicBezTo>
                  <a:lnTo>
                    <a:pt x="10241" y="5811"/>
                  </a:lnTo>
                  <a:cubicBezTo>
                    <a:pt x="10145" y="3501"/>
                    <a:pt x="8240" y="1667"/>
                    <a:pt x="5930" y="1667"/>
                  </a:cubicBezTo>
                  <a:cubicBezTo>
                    <a:pt x="3596" y="1667"/>
                    <a:pt x="1691" y="3501"/>
                    <a:pt x="1596" y="5811"/>
                  </a:cubicBezTo>
                  <a:lnTo>
                    <a:pt x="334" y="5811"/>
                  </a:lnTo>
                  <a:cubicBezTo>
                    <a:pt x="382" y="4049"/>
                    <a:pt x="1286" y="2382"/>
                    <a:pt x="2739" y="1358"/>
                  </a:cubicBezTo>
                  <a:lnTo>
                    <a:pt x="2763" y="1334"/>
                  </a:lnTo>
                  <a:cubicBezTo>
                    <a:pt x="2834" y="1286"/>
                    <a:pt x="2858" y="1191"/>
                    <a:pt x="2834" y="1096"/>
                  </a:cubicBezTo>
                  <a:cubicBezTo>
                    <a:pt x="2791" y="1038"/>
                    <a:pt x="2730" y="1006"/>
                    <a:pt x="2679" y="1006"/>
                  </a:cubicBezTo>
                  <a:cubicBezTo>
                    <a:pt x="2645" y="1006"/>
                    <a:pt x="2615" y="1020"/>
                    <a:pt x="2596" y="1048"/>
                  </a:cubicBezTo>
                  <a:lnTo>
                    <a:pt x="2549" y="1072"/>
                  </a:lnTo>
                  <a:cubicBezTo>
                    <a:pt x="953" y="2167"/>
                    <a:pt x="0" y="4025"/>
                    <a:pt x="0" y="5954"/>
                  </a:cubicBezTo>
                  <a:cubicBezTo>
                    <a:pt x="0" y="7907"/>
                    <a:pt x="953" y="9764"/>
                    <a:pt x="2644" y="10883"/>
                  </a:cubicBezTo>
                  <a:cubicBezTo>
                    <a:pt x="3263" y="11312"/>
                    <a:pt x="3977" y="11598"/>
                    <a:pt x="4740" y="11764"/>
                  </a:cubicBezTo>
                  <a:cubicBezTo>
                    <a:pt x="5134" y="11839"/>
                    <a:pt x="5526" y="11875"/>
                    <a:pt x="5912" y="11875"/>
                  </a:cubicBezTo>
                  <a:cubicBezTo>
                    <a:pt x="7505" y="11875"/>
                    <a:pt x="8991" y="11257"/>
                    <a:pt x="10122" y="10145"/>
                  </a:cubicBezTo>
                  <a:cubicBezTo>
                    <a:pt x="11479" y="8716"/>
                    <a:pt x="12122" y="6763"/>
                    <a:pt x="11717" y="4739"/>
                  </a:cubicBezTo>
                  <a:cubicBezTo>
                    <a:pt x="11574" y="3977"/>
                    <a:pt x="11289" y="3263"/>
                    <a:pt x="10860" y="2644"/>
                  </a:cubicBezTo>
                  <a:cubicBezTo>
                    <a:pt x="9693" y="953"/>
                    <a:pt x="7883" y="0"/>
                    <a:pt x="5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53"/>
            <p:cNvSpPr/>
            <p:nvPr/>
          </p:nvSpPr>
          <p:spPr>
            <a:xfrm>
              <a:off x="6376974" y="4286392"/>
              <a:ext cx="38372" cy="74836"/>
            </a:xfrm>
            <a:custGeom>
              <a:rect b="b" l="l" r="r" t="t"/>
              <a:pathLst>
                <a:path extrusionOk="0" h="2510" w="1287">
                  <a:moveTo>
                    <a:pt x="1104" y="0"/>
                  </a:moveTo>
                  <a:cubicBezTo>
                    <a:pt x="1038" y="0"/>
                    <a:pt x="984" y="31"/>
                    <a:pt x="929" y="104"/>
                  </a:cubicBezTo>
                  <a:lnTo>
                    <a:pt x="48" y="2247"/>
                  </a:lnTo>
                  <a:cubicBezTo>
                    <a:pt x="1" y="2366"/>
                    <a:pt x="72" y="2462"/>
                    <a:pt x="167" y="2509"/>
                  </a:cubicBezTo>
                  <a:lnTo>
                    <a:pt x="215" y="2509"/>
                  </a:lnTo>
                  <a:cubicBezTo>
                    <a:pt x="286" y="2509"/>
                    <a:pt x="334" y="2486"/>
                    <a:pt x="358" y="2390"/>
                  </a:cubicBezTo>
                  <a:lnTo>
                    <a:pt x="1263" y="247"/>
                  </a:lnTo>
                  <a:cubicBezTo>
                    <a:pt x="1287" y="152"/>
                    <a:pt x="1263" y="80"/>
                    <a:pt x="1167" y="9"/>
                  </a:cubicBezTo>
                  <a:cubicBezTo>
                    <a:pt x="1145" y="3"/>
                    <a:pt x="1124" y="0"/>
                    <a:pt x="110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53"/>
            <p:cNvSpPr/>
            <p:nvPr/>
          </p:nvSpPr>
          <p:spPr>
            <a:xfrm>
              <a:off x="6241344" y="4286631"/>
              <a:ext cx="50447" cy="78861"/>
            </a:xfrm>
            <a:custGeom>
              <a:rect b="b" l="l" r="r" t="t"/>
              <a:pathLst>
                <a:path extrusionOk="0" h="2645" w="1692">
                  <a:moveTo>
                    <a:pt x="596" y="1"/>
                  </a:moveTo>
                  <a:cubicBezTo>
                    <a:pt x="501" y="1"/>
                    <a:pt x="453" y="72"/>
                    <a:pt x="430" y="144"/>
                  </a:cubicBezTo>
                  <a:lnTo>
                    <a:pt x="239" y="1168"/>
                  </a:lnTo>
                  <a:cubicBezTo>
                    <a:pt x="239" y="1215"/>
                    <a:pt x="263" y="1287"/>
                    <a:pt x="311" y="1334"/>
                  </a:cubicBezTo>
                  <a:cubicBezTo>
                    <a:pt x="334" y="1358"/>
                    <a:pt x="364" y="1370"/>
                    <a:pt x="394" y="1370"/>
                  </a:cubicBezTo>
                  <a:cubicBezTo>
                    <a:pt x="424" y="1370"/>
                    <a:pt x="453" y="1358"/>
                    <a:pt x="477" y="1334"/>
                  </a:cubicBezTo>
                  <a:lnTo>
                    <a:pt x="501" y="1334"/>
                  </a:lnTo>
                  <a:cubicBezTo>
                    <a:pt x="596" y="1311"/>
                    <a:pt x="692" y="1287"/>
                    <a:pt x="858" y="1287"/>
                  </a:cubicBezTo>
                  <a:cubicBezTo>
                    <a:pt x="1025" y="1287"/>
                    <a:pt x="1144" y="1334"/>
                    <a:pt x="1215" y="1430"/>
                  </a:cubicBezTo>
                  <a:cubicBezTo>
                    <a:pt x="1311" y="1525"/>
                    <a:pt x="1382" y="1668"/>
                    <a:pt x="1382" y="1811"/>
                  </a:cubicBezTo>
                  <a:cubicBezTo>
                    <a:pt x="1382" y="2073"/>
                    <a:pt x="1144" y="2287"/>
                    <a:pt x="858" y="2287"/>
                  </a:cubicBezTo>
                  <a:cubicBezTo>
                    <a:pt x="596" y="2287"/>
                    <a:pt x="382" y="2120"/>
                    <a:pt x="358" y="1858"/>
                  </a:cubicBezTo>
                  <a:lnTo>
                    <a:pt x="358" y="1787"/>
                  </a:lnTo>
                  <a:cubicBezTo>
                    <a:pt x="358" y="1692"/>
                    <a:pt x="311" y="1644"/>
                    <a:pt x="215" y="1596"/>
                  </a:cubicBezTo>
                  <a:cubicBezTo>
                    <a:pt x="203" y="1594"/>
                    <a:pt x="191" y="1593"/>
                    <a:pt x="179" y="1593"/>
                  </a:cubicBezTo>
                  <a:cubicBezTo>
                    <a:pt x="77" y="1593"/>
                    <a:pt x="1" y="1680"/>
                    <a:pt x="1" y="1787"/>
                  </a:cubicBezTo>
                  <a:lnTo>
                    <a:pt x="1" y="1906"/>
                  </a:lnTo>
                  <a:cubicBezTo>
                    <a:pt x="72" y="2311"/>
                    <a:pt x="430" y="2644"/>
                    <a:pt x="834" y="2644"/>
                  </a:cubicBezTo>
                  <a:lnTo>
                    <a:pt x="858" y="2644"/>
                  </a:lnTo>
                  <a:cubicBezTo>
                    <a:pt x="1311" y="2644"/>
                    <a:pt x="1668" y="2287"/>
                    <a:pt x="1692" y="1835"/>
                  </a:cubicBezTo>
                  <a:cubicBezTo>
                    <a:pt x="1692" y="1596"/>
                    <a:pt x="1644" y="1358"/>
                    <a:pt x="1454" y="1215"/>
                  </a:cubicBezTo>
                  <a:cubicBezTo>
                    <a:pt x="1382" y="977"/>
                    <a:pt x="1144" y="906"/>
                    <a:pt x="906" y="906"/>
                  </a:cubicBezTo>
                  <a:cubicBezTo>
                    <a:pt x="811" y="906"/>
                    <a:pt x="715" y="906"/>
                    <a:pt x="668" y="930"/>
                  </a:cubicBezTo>
                  <a:lnTo>
                    <a:pt x="739" y="358"/>
                  </a:lnTo>
                  <a:lnTo>
                    <a:pt x="1430" y="358"/>
                  </a:lnTo>
                  <a:cubicBezTo>
                    <a:pt x="1525" y="358"/>
                    <a:pt x="1620" y="310"/>
                    <a:pt x="1620" y="215"/>
                  </a:cubicBezTo>
                  <a:cubicBezTo>
                    <a:pt x="1620" y="96"/>
                    <a:pt x="1549" y="1"/>
                    <a:pt x="1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53"/>
            <p:cNvSpPr/>
            <p:nvPr/>
          </p:nvSpPr>
          <p:spPr>
            <a:xfrm>
              <a:off x="6302406" y="4283798"/>
              <a:ext cx="49731" cy="80679"/>
            </a:xfrm>
            <a:custGeom>
              <a:rect b="b" l="l" r="r" t="t"/>
              <a:pathLst>
                <a:path extrusionOk="0" h="2706" w="1668">
                  <a:moveTo>
                    <a:pt x="862" y="313"/>
                  </a:moveTo>
                  <a:cubicBezTo>
                    <a:pt x="1122" y="313"/>
                    <a:pt x="1311" y="524"/>
                    <a:pt x="1311" y="786"/>
                  </a:cubicBezTo>
                  <a:lnTo>
                    <a:pt x="1311" y="1882"/>
                  </a:lnTo>
                  <a:cubicBezTo>
                    <a:pt x="1311" y="2144"/>
                    <a:pt x="1105" y="2356"/>
                    <a:pt x="854" y="2356"/>
                  </a:cubicBezTo>
                  <a:cubicBezTo>
                    <a:pt x="809" y="2356"/>
                    <a:pt x="762" y="2349"/>
                    <a:pt x="715" y="2334"/>
                  </a:cubicBezTo>
                  <a:cubicBezTo>
                    <a:pt x="525" y="2263"/>
                    <a:pt x="358" y="2096"/>
                    <a:pt x="358" y="1858"/>
                  </a:cubicBezTo>
                  <a:lnTo>
                    <a:pt x="358" y="810"/>
                  </a:lnTo>
                  <a:cubicBezTo>
                    <a:pt x="358" y="596"/>
                    <a:pt x="525" y="405"/>
                    <a:pt x="715" y="334"/>
                  </a:cubicBezTo>
                  <a:cubicBezTo>
                    <a:pt x="766" y="319"/>
                    <a:pt x="815" y="313"/>
                    <a:pt x="862" y="313"/>
                  </a:cubicBezTo>
                  <a:close/>
                  <a:moveTo>
                    <a:pt x="835" y="1"/>
                  </a:moveTo>
                  <a:cubicBezTo>
                    <a:pt x="406" y="1"/>
                    <a:pt x="1" y="358"/>
                    <a:pt x="1" y="834"/>
                  </a:cubicBezTo>
                  <a:lnTo>
                    <a:pt x="1" y="1882"/>
                  </a:lnTo>
                  <a:cubicBezTo>
                    <a:pt x="1" y="2263"/>
                    <a:pt x="287" y="2620"/>
                    <a:pt x="668" y="2692"/>
                  </a:cubicBezTo>
                  <a:cubicBezTo>
                    <a:pt x="720" y="2701"/>
                    <a:pt x="771" y="2706"/>
                    <a:pt x="821" y="2706"/>
                  </a:cubicBezTo>
                  <a:cubicBezTo>
                    <a:pt x="1277" y="2706"/>
                    <a:pt x="1644" y="2332"/>
                    <a:pt x="1644" y="1882"/>
                  </a:cubicBezTo>
                  <a:lnTo>
                    <a:pt x="1644" y="834"/>
                  </a:lnTo>
                  <a:cubicBezTo>
                    <a:pt x="1668" y="405"/>
                    <a:pt x="1311" y="1"/>
                    <a:pt x="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53"/>
            <p:cNvSpPr/>
            <p:nvPr/>
          </p:nvSpPr>
          <p:spPr>
            <a:xfrm>
              <a:off x="6366330" y="4290179"/>
              <a:ext cx="17770" cy="17800"/>
            </a:xfrm>
            <a:custGeom>
              <a:rect b="b" l="l" r="r" t="t"/>
              <a:pathLst>
                <a:path extrusionOk="0" h="597" w="596">
                  <a:moveTo>
                    <a:pt x="310" y="1"/>
                  </a:moveTo>
                  <a:cubicBezTo>
                    <a:pt x="143" y="1"/>
                    <a:pt x="0" y="144"/>
                    <a:pt x="0" y="310"/>
                  </a:cubicBezTo>
                  <a:cubicBezTo>
                    <a:pt x="0" y="453"/>
                    <a:pt x="143" y="596"/>
                    <a:pt x="310" y="596"/>
                  </a:cubicBezTo>
                  <a:cubicBezTo>
                    <a:pt x="477" y="596"/>
                    <a:pt x="596" y="453"/>
                    <a:pt x="596" y="310"/>
                  </a:cubicBezTo>
                  <a:cubicBezTo>
                    <a:pt x="596" y="144"/>
                    <a:pt x="477" y="1"/>
                    <a:pt x="3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53"/>
            <p:cNvSpPr/>
            <p:nvPr/>
          </p:nvSpPr>
          <p:spPr>
            <a:xfrm>
              <a:off x="6410337" y="4340596"/>
              <a:ext cx="17800" cy="17800"/>
            </a:xfrm>
            <a:custGeom>
              <a:rect b="b" l="l" r="r" t="t"/>
              <a:pathLst>
                <a:path extrusionOk="0" h="597" w="597">
                  <a:moveTo>
                    <a:pt x="287" y="1"/>
                  </a:moveTo>
                  <a:cubicBezTo>
                    <a:pt x="120" y="1"/>
                    <a:pt x="1" y="120"/>
                    <a:pt x="1" y="310"/>
                  </a:cubicBezTo>
                  <a:cubicBezTo>
                    <a:pt x="1" y="453"/>
                    <a:pt x="120" y="596"/>
                    <a:pt x="287" y="596"/>
                  </a:cubicBezTo>
                  <a:cubicBezTo>
                    <a:pt x="477" y="596"/>
                    <a:pt x="596" y="477"/>
                    <a:pt x="596" y="310"/>
                  </a:cubicBezTo>
                  <a:cubicBezTo>
                    <a:pt x="596" y="120"/>
                    <a:pt x="477" y="1"/>
                    <a:pt x="2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5" name="Google Shape;4375;p53"/>
          <p:cNvGrpSpPr/>
          <p:nvPr/>
        </p:nvGrpSpPr>
        <p:grpSpPr>
          <a:xfrm>
            <a:off x="6999413" y="4148198"/>
            <a:ext cx="354321" cy="354321"/>
            <a:chOff x="6732701" y="4148198"/>
            <a:chExt cx="354321" cy="354321"/>
          </a:xfrm>
        </p:grpSpPr>
        <p:sp>
          <p:nvSpPr>
            <p:cNvPr id="4376" name="Google Shape;4376;p53"/>
            <p:cNvSpPr/>
            <p:nvPr/>
          </p:nvSpPr>
          <p:spPr>
            <a:xfrm>
              <a:off x="6780286" y="4184036"/>
              <a:ext cx="277637" cy="225461"/>
            </a:xfrm>
            <a:custGeom>
              <a:rect b="b" l="l" r="r" t="t"/>
              <a:pathLst>
                <a:path extrusionOk="0" h="7562" w="9312">
                  <a:moveTo>
                    <a:pt x="8570" y="1"/>
                  </a:moveTo>
                  <a:cubicBezTo>
                    <a:pt x="8550" y="1"/>
                    <a:pt x="8526" y="13"/>
                    <a:pt x="8502" y="36"/>
                  </a:cubicBezTo>
                  <a:lnTo>
                    <a:pt x="7549" y="1942"/>
                  </a:lnTo>
                  <a:cubicBezTo>
                    <a:pt x="7537" y="1977"/>
                    <a:pt x="7514" y="1995"/>
                    <a:pt x="7490" y="1995"/>
                  </a:cubicBezTo>
                  <a:cubicBezTo>
                    <a:pt x="7466" y="1995"/>
                    <a:pt x="7442" y="1977"/>
                    <a:pt x="7430" y="1942"/>
                  </a:cubicBezTo>
                  <a:lnTo>
                    <a:pt x="6906" y="1037"/>
                  </a:lnTo>
                  <a:cubicBezTo>
                    <a:pt x="6883" y="1001"/>
                    <a:pt x="6859" y="983"/>
                    <a:pt x="6838" y="983"/>
                  </a:cubicBezTo>
                  <a:cubicBezTo>
                    <a:pt x="6817" y="983"/>
                    <a:pt x="6799" y="1001"/>
                    <a:pt x="6787" y="1037"/>
                  </a:cubicBezTo>
                  <a:lnTo>
                    <a:pt x="5573" y="3466"/>
                  </a:lnTo>
                  <a:cubicBezTo>
                    <a:pt x="5525" y="3513"/>
                    <a:pt x="5501" y="3513"/>
                    <a:pt x="5477" y="3513"/>
                  </a:cubicBezTo>
                  <a:lnTo>
                    <a:pt x="4739" y="3204"/>
                  </a:lnTo>
                  <a:cubicBezTo>
                    <a:pt x="4725" y="3197"/>
                    <a:pt x="4713" y="3194"/>
                    <a:pt x="4703" y="3194"/>
                  </a:cubicBezTo>
                  <a:cubicBezTo>
                    <a:pt x="4678" y="3194"/>
                    <a:pt x="4661" y="3211"/>
                    <a:pt x="4644" y="3227"/>
                  </a:cubicBezTo>
                  <a:lnTo>
                    <a:pt x="3715" y="5180"/>
                  </a:lnTo>
                  <a:cubicBezTo>
                    <a:pt x="3715" y="5197"/>
                    <a:pt x="3691" y="5214"/>
                    <a:pt x="3661" y="5214"/>
                  </a:cubicBezTo>
                  <a:cubicBezTo>
                    <a:pt x="3648" y="5214"/>
                    <a:pt x="3634" y="5211"/>
                    <a:pt x="3620" y="5204"/>
                  </a:cubicBezTo>
                  <a:lnTo>
                    <a:pt x="2667" y="4728"/>
                  </a:lnTo>
                  <a:cubicBezTo>
                    <a:pt x="2644" y="4728"/>
                    <a:pt x="2620" y="4728"/>
                    <a:pt x="2596" y="4752"/>
                  </a:cubicBezTo>
                  <a:lnTo>
                    <a:pt x="1881" y="5776"/>
                  </a:lnTo>
                  <a:lnTo>
                    <a:pt x="596" y="4609"/>
                  </a:lnTo>
                  <a:cubicBezTo>
                    <a:pt x="589" y="4602"/>
                    <a:pt x="577" y="4599"/>
                    <a:pt x="565" y="4599"/>
                  </a:cubicBezTo>
                  <a:cubicBezTo>
                    <a:pt x="534" y="4599"/>
                    <a:pt x="493" y="4616"/>
                    <a:pt x="476" y="4633"/>
                  </a:cubicBezTo>
                  <a:lnTo>
                    <a:pt x="0" y="5657"/>
                  </a:lnTo>
                  <a:lnTo>
                    <a:pt x="0" y="5680"/>
                  </a:lnTo>
                  <a:lnTo>
                    <a:pt x="0" y="7562"/>
                  </a:lnTo>
                  <a:lnTo>
                    <a:pt x="9312" y="7562"/>
                  </a:lnTo>
                  <a:lnTo>
                    <a:pt x="9312" y="1441"/>
                  </a:lnTo>
                  <a:cubicBezTo>
                    <a:pt x="9312" y="1418"/>
                    <a:pt x="9312" y="1418"/>
                    <a:pt x="9288" y="1418"/>
                  </a:cubicBezTo>
                  <a:lnTo>
                    <a:pt x="8621" y="36"/>
                  </a:lnTo>
                  <a:cubicBezTo>
                    <a:pt x="8609" y="13"/>
                    <a:pt x="8591" y="1"/>
                    <a:pt x="8570"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53"/>
            <p:cNvSpPr/>
            <p:nvPr/>
          </p:nvSpPr>
          <p:spPr>
            <a:xfrm>
              <a:off x="6780286" y="4212629"/>
              <a:ext cx="277637" cy="196868"/>
            </a:xfrm>
            <a:custGeom>
              <a:rect b="b" l="l" r="r" t="t"/>
              <a:pathLst>
                <a:path extrusionOk="0" h="6603" w="9312">
                  <a:moveTo>
                    <a:pt x="8481" y="0"/>
                  </a:moveTo>
                  <a:cubicBezTo>
                    <a:pt x="8460" y="0"/>
                    <a:pt x="8442" y="18"/>
                    <a:pt x="8430" y="54"/>
                  </a:cubicBezTo>
                  <a:lnTo>
                    <a:pt x="7406" y="1983"/>
                  </a:lnTo>
                  <a:cubicBezTo>
                    <a:pt x="7395" y="2007"/>
                    <a:pt x="7371" y="2018"/>
                    <a:pt x="7347" y="2018"/>
                  </a:cubicBezTo>
                  <a:cubicBezTo>
                    <a:pt x="7323" y="2018"/>
                    <a:pt x="7299" y="2007"/>
                    <a:pt x="7287" y="1983"/>
                  </a:cubicBezTo>
                  <a:lnTo>
                    <a:pt x="6763" y="1173"/>
                  </a:lnTo>
                  <a:cubicBezTo>
                    <a:pt x="6740" y="1137"/>
                    <a:pt x="6716" y="1119"/>
                    <a:pt x="6695" y="1119"/>
                  </a:cubicBezTo>
                  <a:cubicBezTo>
                    <a:pt x="6674" y="1119"/>
                    <a:pt x="6656" y="1137"/>
                    <a:pt x="6644" y="1173"/>
                  </a:cubicBezTo>
                  <a:lnTo>
                    <a:pt x="5335" y="3840"/>
                  </a:lnTo>
                  <a:cubicBezTo>
                    <a:pt x="5287" y="3888"/>
                    <a:pt x="5263" y="3888"/>
                    <a:pt x="5239" y="3888"/>
                  </a:cubicBezTo>
                  <a:lnTo>
                    <a:pt x="4501" y="3578"/>
                  </a:lnTo>
                  <a:cubicBezTo>
                    <a:pt x="4488" y="3572"/>
                    <a:pt x="4477" y="3569"/>
                    <a:pt x="4467" y="3569"/>
                  </a:cubicBezTo>
                  <a:cubicBezTo>
                    <a:pt x="4441" y="3569"/>
                    <a:pt x="4423" y="3591"/>
                    <a:pt x="4406" y="3626"/>
                  </a:cubicBezTo>
                  <a:lnTo>
                    <a:pt x="3429" y="5460"/>
                  </a:lnTo>
                  <a:cubicBezTo>
                    <a:pt x="3429" y="5476"/>
                    <a:pt x="3395" y="5504"/>
                    <a:pt x="3367" y="5504"/>
                  </a:cubicBezTo>
                  <a:cubicBezTo>
                    <a:pt x="3354" y="5504"/>
                    <a:pt x="3342" y="5498"/>
                    <a:pt x="3334" y="5483"/>
                  </a:cubicBezTo>
                  <a:lnTo>
                    <a:pt x="2429" y="5055"/>
                  </a:lnTo>
                  <a:cubicBezTo>
                    <a:pt x="2429" y="5007"/>
                    <a:pt x="2405" y="5007"/>
                    <a:pt x="2382" y="5007"/>
                  </a:cubicBezTo>
                  <a:lnTo>
                    <a:pt x="2358" y="5055"/>
                  </a:lnTo>
                  <a:lnTo>
                    <a:pt x="1786" y="5769"/>
                  </a:lnTo>
                  <a:cubicBezTo>
                    <a:pt x="1786" y="5781"/>
                    <a:pt x="1768" y="5787"/>
                    <a:pt x="1748" y="5787"/>
                  </a:cubicBezTo>
                  <a:cubicBezTo>
                    <a:pt x="1727" y="5787"/>
                    <a:pt x="1703" y="5781"/>
                    <a:pt x="1691" y="5769"/>
                  </a:cubicBezTo>
                  <a:lnTo>
                    <a:pt x="572" y="4817"/>
                  </a:lnTo>
                  <a:cubicBezTo>
                    <a:pt x="557" y="4802"/>
                    <a:pt x="542" y="4796"/>
                    <a:pt x="528" y="4796"/>
                  </a:cubicBezTo>
                  <a:cubicBezTo>
                    <a:pt x="497" y="4796"/>
                    <a:pt x="469" y="4824"/>
                    <a:pt x="453" y="4840"/>
                  </a:cubicBezTo>
                  <a:lnTo>
                    <a:pt x="0" y="5602"/>
                  </a:lnTo>
                  <a:lnTo>
                    <a:pt x="0" y="6603"/>
                  </a:lnTo>
                  <a:lnTo>
                    <a:pt x="9312" y="6603"/>
                  </a:lnTo>
                  <a:lnTo>
                    <a:pt x="9312" y="1387"/>
                  </a:lnTo>
                  <a:lnTo>
                    <a:pt x="8550" y="54"/>
                  </a:lnTo>
                  <a:cubicBezTo>
                    <a:pt x="8526" y="18"/>
                    <a:pt x="8502" y="0"/>
                    <a:pt x="848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53"/>
            <p:cNvSpPr/>
            <p:nvPr/>
          </p:nvSpPr>
          <p:spPr>
            <a:xfrm>
              <a:off x="6780286" y="4238896"/>
              <a:ext cx="277637" cy="233094"/>
            </a:xfrm>
            <a:custGeom>
              <a:rect b="b" l="l" r="r" t="t"/>
              <a:pathLst>
                <a:path extrusionOk="0" h="7818" w="9312">
                  <a:moveTo>
                    <a:pt x="8538" y="0"/>
                  </a:moveTo>
                  <a:cubicBezTo>
                    <a:pt x="8514" y="0"/>
                    <a:pt x="8490" y="18"/>
                    <a:pt x="8478" y="54"/>
                  </a:cubicBezTo>
                  <a:lnTo>
                    <a:pt x="7526" y="1959"/>
                  </a:lnTo>
                  <a:cubicBezTo>
                    <a:pt x="7514" y="1995"/>
                    <a:pt x="7490" y="2013"/>
                    <a:pt x="7466" y="2013"/>
                  </a:cubicBezTo>
                  <a:cubicBezTo>
                    <a:pt x="7442" y="2013"/>
                    <a:pt x="7418" y="1995"/>
                    <a:pt x="7406" y="1959"/>
                  </a:cubicBezTo>
                  <a:lnTo>
                    <a:pt x="6859" y="1030"/>
                  </a:lnTo>
                  <a:cubicBezTo>
                    <a:pt x="6847" y="1006"/>
                    <a:pt x="6829" y="995"/>
                    <a:pt x="6808" y="995"/>
                  </a:cubicBezTo>
                  <a:cubicBezTo>
                    <a:pt x="6787" y="995"/>
                    <a:pt x="6763" y="1006"/>
                    <a:pt x="6740" y="1030"/>
                  </a:cubicBezTo>
                  <a:lnTo>
                    <a:pt x="5525" y="3483"/>
                  </a:lnTo>
                  <a:cubicBezTo>
                    <a:pt x="5501" y="3507"/>
                    <a:pt x="5477" y="3507"/>
                    <a:pt x="5454" y="3507"/>
                  </a:cubicBezTo>
                  <a:lnTo>
                    <a:pt x="4692" y="3221"/>
                  </a:lnTo>
                  <a:cubicBezTo>
                    <a:pt x="4684" y="3206"/>
                    <a:pt x="4677" y="3201"/>
                    <a:pt x="4669" y="3201"/>
                  </a:cubicBezTo>
                  <a:cubicBezTo>
                    <a:pt x="4653" y="3201"/>
                    <a:pt x="4637" y="3229"/>
                    <a:pt x="4620" y="3245"/>
                  </a:cubicBezTo>
                  <a:lnTo>
                    <a:pt x="3691" y="5174"/>
                  </a:lnTo>
                  <a:cubicBezTo>
                    <a:pt x="3691" y="5190"/>
                    <a:pt x="3657" y="5218"/>
                    <a:pt x="3628" y="5218"/>
                  </a:cubicBezTo>
                  <a:cubicBezTo>
                    <a:pt x="3615" y="5218"/>
                    <a:pt x="3604" y="5213"/>
                    <a:pt x="3596" y="5198"/>
                  </a:cubicBezTo>
                  <a:lnTo>
                    <a:pt x="2644" y="4721"/>
                  </a:lnTo>
                  <a:cubicBezTo>
                    <a:pt x="2620" y="4721"/>
                    <a:pt x="2596" y="4721"/>
                    <a:pt x="2548" y="4769"/>
                  </a:cubicBezTo>
                  <a:lnTo>
                    <a:pt x="1905" y="5722"/>
                  </a:lnTo>
                  <a:cubicBezTo>
                    <a:pt x="1905" y="5734"/>
                    <a:pt x="1887" y="5740"/>
                    <a:pt x="1867" y="5740"/>
                  </a:cubicBezTo>
                  <a:cubicBezTo>
                    <a:pt x="1846" y="5740"/>
                    <a:pt x="1822" y="5734"/>
                    <a:pt x="1810" y="5722"/>
                  </a:cubicBezTo>
                  <a:lnTo>
                    <a:pt x="596" y="4602"/>
                  </a:lnTo>
                  <a:cubicBezTo>
                    <a:pt x="589" y="4596"/>
                    <a:pt x="579" y="4593"/>
                    <a:pt x="568" y="4593"/>
                  </a:cubicBezTo>
                  <a:cubicBezTo>
                    <a:pt x="537" y="4593"/>
                    <a:pt x="494" y="4615"/>
                    <a:pt x="476" y="4650"/>
                  </a:cubicBezTo>
                  <a:lnTo>
                    <a:pt x="0" y="5650"/>
                  </a:lnTo>
                  <a:lnTo>
                    <a:pt x="0" y="7817"/>
                  </a:lnTo>
                  <a:lnTo>
                    <a:pt x="9312" y="7817"/>
                  </a:lnTo>
                  <a:lnTo>
                    <a:pt x="9312" y="1459"/>
                  </a:lnTo>
                  <a:lnTo>
                    <a:pt x="8597" y="54"/>
                  </a:lnTo>
                  <a:cubicBezTo>
                    <a:pt x="8585" y="18"/>
                    <a:pt x="8561" y="0"/>
                    <a:pt x="8538"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53"/>
            <p:cNvSpPr/>
            <p:nvPr/>
          </p:nvSpPr>
          <p:spPr>
            <a:xfrm>
              <a:off x="7028081" y="4240119"/>
              <a:ext cx="29129" cy="231871"/>
            </a:xfrm>
            <a:custGeom>
              <a:rect b="b" l="l" r="r" t="t"/>
              <a:pathLst>
                <a:path extrusionOk="0" h="7777" w="977">
                  <a:moveTo>
                    <a:pt x="227" y="1"/>
                  </a:moveTo>
                  <a:cubicBezTo>
                    <a:pt x="203" y="1"/>
                    <a:pt x="179" y="13"/>
                    <a:pt x="167" y="37"/>
                  </a:cubicBezTo>
                  <a:lnTo>
                    <a:pt x="0" y="394"/>
                  </a:lnTo>
                  <a:lnTo>
                    <a:pt x="477" y="1394"/>
                  </a:lnTo>
                  <a:cubicBezTo>
                    <a:pt x="501" y="1394"/>
                    <a:pt x="501" y="1418"/>
                    <a:pt x="501" y="1442"/>
                  </a:cubicBezTo>
                  <a:lnTo>
                    <a:pt x="501" y="7776"/>
                  </a:lnTo>
                  <a:lnTo>
                    <a:pt x="977" y="7776"/>
                  </a:lnTo>
                  <a:lnTo>
                    <a:pt x="977" y="1418"/>
                  </a:lnTo>
                  <a:lnTo>
                    <a:pt x="286" y="37"/>
                  </a:lnTo>
                  <a:cubicBezTo>
                    <a:pt x="274" y="13"/>
                    <a:pt x="250" y="1"/>
                    <a:pt x="22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53"/>
            <p:cNvSpPr/>
            <p:nvPr/>
          </p:nvSpPr>
          <p:spPr>
            <a:xfrm>
              <a:off x="6736248" y="4471963"/>
              <a:ext cx="343678" cy="24180"/>
            </a:xfrm>
            <a:custGeom>
              <a:rect b="b" l="l" r="r" t="t"/>
              <a:pathLst>
                <a:path extrusionOk="0" h="811" w="11527">
                  <a:moveTo>
                    <a:pt x="144" y="0"/>
                  </a:moveTo>
                  <a:cubicBezTo>
                    <a:pt x="72" y="0"/>
                    <a:pt x="1" y="72"/>
                    <a:pt x="1" y="119"/>
                  </a:cubicBezTo>
                  <a:lnTo>
                    <a:pt x="1" y="691"/>
                  </a:lnTo>
                  <a:cubicBezTo>
                    <a:pt x="1" y="762"/>
                    <a:pt x="72" y="810"/>
                    <a:pt x="144" y="810"/>
                  </a:cubicBezTo>
                  <a:lnTo>
                    <a:pt x="11408" y="810"/>
                  </a:lnTo>
                  <a:cubicBezTo>
                    <a:pt x="11479" y="810"/>
                    <a:pt x="11527" y="762"/>
                    <a:pt x="11527" y="691"/>
                  </a:cubicBezTo>
                  <a:lnTo>
                    <a:pt x="11527" y="119"/>
                  </a:lnTo>
                  <a:cubicBezTo>
                    <a:pt x="11527" y="72"/>
                    <a:pt x="11479"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53"/>
            <p:cNvSpPr/>
            <p:nvPr/>
          </p:nvSpPr>
          <p:spPr>
            <a:xfrm>
              <a:off x="7062160" y="4471963"/>
              <a:ext cx="17770" cy="24180"/>
            </a:xfrm>
            <a:custGeom>
              <a:rect b="b" l="l" r="r" t="t"/>
              <a:pathLst>
                <a:path extrusionOk="0" h="811" w="596">
                  <a:moveTo>
                    <a:pt x="0" y="0"/>
                  </a:moveTo>
                  <a:cubicBezTo>
                    <a:pt x="72" y="0"/>
                    <a:pt x="120" y="72"/>
                    <a:pt x="120" y="119"/>
                  </a:cubicBezTo>
                  <a:lnTo>
                    <a:pt x="120" y="691"/>
                  </a:lnTo>
                  <a:cubicBezTo>
                    <a:pt x="120" y="739"/>
                    <a:pt x="72" y="810"/>
                    <a:pt x="0" y="810"/>
                  </a:cubicBezTo>
                  <a:lnTo>
                    <a:pt x="477" y="810"/>
                  </a:lnTo>
                  <a:cubicBezTo>
                    <a:pt x="548" y="810"/>
                    <a:pt x="596" y="762"/>
                    <a:pt x="596" y="691"/>
                  </a:cubicBezTo>
                  <a:lnTo>
                    <a:pt x="596" y="119"/>
                  </a:lnTo>
                  <a:cubicBezTo>
                    <a:pt x="596" y="72"/>
                    <a:pt x="548"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53"/>
            <p:cNvSpPr/>
            <p:nvPr/>
          </p:nvSpPr>
          <p:spPr>
            <a:xfrm>
              <a:off x="6884640" y="4175867"/>
              <a:ext cx="17800" cy="10674"/>
            </a:xfrm>
            <a:custGeom>
              <a:rect b="b" l="l" r="r" t="t"/>
              <a:pathLst>
                <a:path extrusionOk="0" h="358" w="597">
                  <a:moveTo>
                    <a:pt x="191" y="1"/>
                  </a:moveTo>
                  <a:cubicBezTo>
                    <a:pt x="96" y="1"/>
                    <a:pt x="1" y="48"/>
                    <a:pt x="1" y="144"/>
                  </a:cubicBezTo>
                  <a:cubicBezTo>
                    <a:pt x="1" y="263"/>
                    <a:pt x="72" y="358"/>
                    <a:pt x="191" y="358"/>
                  </a:cubicBezTo>
                  <a:lnTo>
                    <a:pt x="430" y="358"/>
                  </a:lnTo>
                  <a:cubicBezTo>
                    <a:pt x="525" y="358"/>
                    <a:pt x="596" y="287"/>
                    <a:pt x="596" y="215"/>
                  </a:cubicBezTo>
                  <a:cubicBezTo>
                    <a:pt x="596" y="96"/>
                    <a:pt x="549" y="1"/>
                    <a:pt x="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53"/>
            <p:cNvSpPr/>
            <p:nvPr/>
          </p:nvSpPr>
          <p:spPr>
            <a:xfrm>
              <a:off x="6856255" y="4175867"/>
              <a:ext cx="19201" cy="10674"/>
            </a:xfrm>
            <a:custGeom>
              <a:rect b="b" l="l" r="r" t="t"/>
              <a:pathLst>
                <a:path extrusionOk="0" h="358" w="644">
                  <a:moveTo>
                    <a:pt x="215" y="1"/>
                  </a:moveTo>
                  <a:cubicBezTo>
                    <a:pt x="119" y="1"/>
                    <a:pt x="48" y="48"/>
                    <a:pt x="48" y="144"/>
                  </a:cubicBezTo>
                  <a:cubicBezTo>
                    <a:pt x="0" y="263"/>
                    <a:pt x="96" y="358"/>
                    <a:pt x="215" y="358"/>
                  </a:cubicBezTo>
                  <a:lnTo>
                    <a:pt x="453" y="358"/>
                  </a:lnTo>
                  <a:cubicBezTo>
                    <a:pt x="548" y="358"/>
                    <a:pt x="643" y="287"/>
                    <a:pt x="643" y="215"/>
                  </a:cubicBezTo>
                  <a:cubicBezTo>
                    <a:pt x="643"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53"/>
            <p:cNvSpPr/>
            <p:nvPr/>
          </p:nvSpPr>
          <p:spPr>
            <a:xfrm>
              <a:off x="6994718" y="4175867"/>
              <a:ext cx="17770" cy="10674"/>
            </a:xfrm>
            <a:custGeom>
              <a:rect b="b" l="l" r="r" t="t"/>
              <a:pathLst>
                <a:path extrusionOk="0" h="358" w="596">
                  <a:moveTo>
                    <a:pt x="191" y="1"/>
                  </a:moveTo>
                  <a:cubicBezTo>
                    <a:pt x="95" y="1"/>
                    <a:pt x="0" y="48"/>
                    <a:pt x="0" y="144"/>
                  </a:cubicBezTo>
                  <a:cubicBezTo>
                    <a:pt x="0" y="263"/>
                    <a:pt x="95" y="358"/>
                    <a:pt x="191" y="358"/>
                  </a:cubicBezTo>
                  <a:lnTo>
                    <a:pt x="429" y="358"/>
                  </a:lnTo>
                  <a:cubicBezTo>
                    <a:pt x="524" y="358"/>
                    <a:pt x="595" y="287"/>
                    <a:pt x="595" y="215"/>
                  </a:cubicBezTo>
                  <a:cubicBezTo>
                    <a:pt x="595"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53"/>
            <p:cNvSpPr/>
            <p:nvPr/>
          </p:nvSpPr>
          <p:spPr>
            <a:xfrm>
              <a:off x="6940037" y="4175867"/>
              <a:ext cx="17770" cy="10674"/>
            </a:xfrm>
            <a:custGeom>
              <a:rect b="b" l="l" r="r" t="t"/>
              <a:pathLst>
                <a:path extrusionOk="0" h="358" w="596">
                  <a:moveTo>
                    <a:pt x="167" y="1"/>
                  </a:moveTo>
                  <a:cubicBezTo>
                    <a:pt x="96" y="1"/>
                    <a:pt x="0" y="48"/>
                    <a:pt x="0" y="144"/>
                  </a:cubicBezTo>
                  <a:cubicBezTo>
                    <a:pt x="0" y="263"/>
                    <a:pt x="96" y="358"/>
                    <a:pt x="167" y="358"/>
                  </a:cubicBezTo>
                  <a:lnTo>
                    <a:pt x="405" y="358"/>
                  </a:lnTo>
                  <a:cubicBezTo>
                    <a:pt x="501" y="358"/>
                    <a:pt x="596" y="287"/>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53"/>
            <p:cNvSpPr/>
            <p:nvPr/>
          </p:nvSpPr>
          <p:spPr>
            <a:xfrm>
              <a:off x="6967735" y="4175867"/>
              <a:ext cx="17054" cy="10674"/>
            </a:xfrm>
            <a:custGeom>
              <a:rect b="b" l="l" r="r" t="t"/>
              <a:pathLst>
                <a:path extrusionOk="0" h="358" w="572">
                  <a:moveTo>
                    <a:pt x="167" y="1"/>
                  </a:moveTo>
                  <a:cubicBezTo>
                    <a:pt x="72" y="1"/>
                    <a:pt x="0" y="48"/>
                    <a:pt x="0" y="144"/>
                  </a:cubicBezTo>
                  <a:cubicBezTo>
                    <a:pt x="0" y="263"/>
                    <a:pt x="72" y="358"/>
                    <a:pt x="167" y="358"/>
                  </a:cubicBezTo>
                  <a:lnTo>
                    <a:pt x="405" y="358"/>
                  </a:lnTo>
                  <a:cubicBezTo>
                    <a:pt x="500" y="358"/>
                    <a:pt x="572" y="287"/>
                    <a:pt x="572" y="215"/>
                  </a:cubicBezTo>
                  <a:cubicBezTo>
                    <a:pt x="572"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53"/>
            <p:cNvSpPr/>
            <p:nvPr/>
          </p:nvSpPr>
          <p:spPr>
            <a:xfrm>
              <a:off x="6912338" y="4175867"/>
              <a:ext cx="17770" cy="10674"/>
            </a:xfrm>
            <a:custGeom>
              <a:rect b="b" l="l" r="r" t="t"/>
              <a:pathLst>
                <a:path extrusionOk="0" h="358" w="596">
                  <a:moveTo>
                    <a:pt x="191" y="1"/>
                  </a:moveTo>
                  <a:cubicBezTo>
                    <a:pt x="96" y="1"/>
                    <a:pt x="1" y="48"/>
                    <a:pt x="1" y="144"/>
                  </a:cubicBezTo>
                  <a:cubicBezTo>
                    <a:pt x="1" y="263"/>
                    <a:pt x="72" y="358"/>
                    <a:pt x="191" y="358"/>
                  </a:cubicBezTo>
                  <a:lnTo>
                    <a:pt x="429" y="358"/>
                  </a:lnTo>
                  <a:cubicBezTo>
                    <a:pt x="501" y="358"/>
                    <a:pt x="596" y="287"/>
                    <a:pt x="596" y="215"/>
                  </a:cubicBezTo>
                  <a:cubicBezTo>
                    <a:pt x="596" y="96"/>
                    <a:pt x="525"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53"/>
            <p:cNvSpPr/>
            <p:nvPr/>
          </p:nvSpPr>
          <p:spPr>
            <a:xfrm>
              <a:off x="6774591" y="4175867"/>
              <a:ext cx="17084" cy="10674"/>
            </a:xfrm>
            <a:custGeom>
              <a:rect b="b" l="l" r="r" t="t"/>
              <a:pathLst>
                <a:path extrusionOk="0" h="358" w="573">
                  <a:moveTo>
                    <a:pt x="191" y="1"/>
                  </a:moveTo>
                  <a:cubicBezTo>
                    <a:pt x="96" y="1"/>
                    <a:pt x="1" y="48"/>
                    <a:pt x="1" y="144"/>
                  </a:cubicBezTo>
                  <a:cubicBezTo>
                    <a:pt x="1" y="263"/>
                    <a:pt x="96" y="358"/>
                    <a:pt x="191" y="358"/>
                  </a:cubicBezTo>
                  <a:lnTo>
                    <a:pt x="405" y="358"/>
                  </a:lnTo>
                  <a:cubicBezTo>
                    <a:pt x="477" y="358"/>
                    <a:pt x="572" y="287"/>
                    <a:pt x="572" y="215"/>
                  </a:cubicBezTo>
                  <a:cubicBezTo>
                    <a:pt x="572" y="96"/>
                    <a:pt x="501"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53"/>
            <p:cNvSpPr/>
            <p:nvPr/>
          </p:nvSpPr>
          <p:spPr>
            <a:xfrm>
              <a:off x="6801574" y="4175867"/>
              <a:ext cx="17770" cy="10674"/>
            </a:xfrm>
            <a:custGeom>
              <a:rect b="b" l="l" r="r" t="t"/>
              <a:pathLst>
                <a:path extrusionOk="0" h="358" w="596">
                  <a:moveTo>
                    <a:pt x="167" y="1"/>
                  </a:moveTo>
                  <a:cubicBezTo>
                    <a:pt x="96" y="1"/>
                    <a:pt x="1" y="48"/>
                    <a:pt x="1" y="144"/>
                  </a:cubicBezTo>
                  <a:cubicBezTo>
                    <a:pt x="1" y="263"/>
                    <a:pt x="96" y="358"/>
                    <a:pt x="167" y="358"/>
                  </a:cubicBezTo>
                  <a:lnTo>
                    <a:pt x="405" y="358"/>
                  </a:lnTo>
                  <a:cubicBezTo>
                    <a:pt x="501" y="358"/>
                    <a:pt x="596" y="287"/>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53"/>
            <p:cNvSpPr/>
            <p:nvPr/>
          </p:nvSpPr>
          <p:spPr>
            <a:xfrm>
              <a:off x="6829273" y="4175867"/>
              <a:ext cx="18485" cy="10674"/>
            </a:xfrm>
            <a:custGeom>
              <a:rect b="b" l="l" r="r" t="t"/>
              <a:pathLst>
                <a:path extrusionOk="0" h="358" w="620">
                  <a:moveTo>
                    <a:pt x="191" y="1"/>
                  </a:moveTo>
                  <a:cubicBezTo>
                    <a:pt x="119" y="1"/>
                    <a:pt x="24" y="48"/>
                    <a:pt x="24" y="144"/>
                  </a:cubicBezTo>
                  <a:cubicBezTo>
                    <a:pt x="0" y="263"/>
                    <a:pt x="72" y="358"/>
                    <a:pt x="191" y="358"/>
                  </a:cubicBezTo>
                  <a:lnTo>
                    <a:pt x="429" y="358"/>
                  </a:lnTo>
                  <a:cubicBezTo>
                    <a:pt x="524" y="358"/>
                    <a:pt x="620" y="287"/>
                    <a:pt x="620" y="215"/>
                  </a:cubicBezTo>
                  <a:cubicBezTo>
                    <a:pt x="620"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53"/>
            <p:cNvSpPr/>
            <p:nvPr/>
          </p:nvSpPr>
          <p:spPr>
            <a:xfrm>
              <a:off x="6912338" y="4247602"/>
              <a:ext cx="17770" cy="10674"/>
            </a:xfrm>
            <a:custGeom>
              <a:rect b="b" l="l" r="r" t="t"/>
              <a:pathLst>
                <a:path extrusionOk="0" h="358" w="596">
                  <a:moveTo>
                    <a:pt x="191" y="0"/>
                  </a:moveTo>
                  <a:cubicBezTo>
                    <a:pt x="96" y="0"/>
                    <a:pt x="1" y="95"/>
                    <a:pt x="1" y="214"/>
                  </a:cubicBezTo>
                  <a:cubicBezTo>
                    <a:pt x="24" y="310"/>
                    <a:pt x="120" y="357"/>
                    <a:pt x="215" y="357"/>
                  </a:cubicBezTo>
                  <a:lnTo>
                    <a:pt x="429" y="357"/>
                  </a:lnTo>
                  <a:cubicBezTo>
                    <a:pt x="501" y="357"/>
                    <a:pt x="596" y="286"/>
                    <a:pt x="596" y="214"/>
                  </a:cubicBezTo>
                  <a:cubicBezTo>
                    <a:pt x="596" y="95"/>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53"/>
            <p:cNvSpPr/>
            <p:nvPr/>
          </p:nvSpPr>
          <p:spPr>
            <a:xfrm>
              <a:off x="6773876" y="4247602"/>
              <a:ext cx="17800" cy="10674"/>
            </a:xfrm>
            <a:custGeom>
              <a:rect b="b" l="l" r="r" t="t"/>
              <a:pathLst>
                <a:path extrusionOk="0" h="358" w="597">
                  <a:moveTo>
                    <a:pt x="191" y="0"/>
                  </a:moveTo>
                  <a:cubicBezTo>
                    <a:pt x="96" y="0"/>
                    <a:pt x="1" y="95"/>
                    <a:pt x="1" y="214"/>
                  </a:cubicBezTo>
                  <a:cubicBezTo>
                    <a:pt x="72" y="310"/>
                    <a:pt x="120" y="357"/>
                    <a:pt x="215" y="357"/>
                  </a:cubicBezTo>
                  <a:lnTo>
                    <a:pt x="429" y="357"/>
                  </a:lnTo>
                  <a:cubicBezTo>
                    <a:pt x="501" y="357"/>
                    <a:pt x="596" y="286"/>
                    <a:pt x="596" y="214"/>
                  </a:cubicBezTo>
                  <a:cubicBezTo>
                    <a:pt x="596" y="95"/>
                    <a:pt x="525"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53"/>
            <p:cNvSpPr/>
            <p:nvPr/>
          </p:nvSpPr>
          <p:spPr>
            <a:xfrm>
              <a:off x="6829988" y="4247602"/>
              <a:ext cx="17770" cy="10674"/>
            </a:xfrm>
            <a:custGeom>
              <a:rect b="b" l="l" r="r" t="t"/>
              <a:pathLst>
                <a:path extrusionOk="0" h="358" w="596">
                  <a:moveTo>
                    <a:pt x="167" y="0"/>
                  </a:moveTo>
                  <a:cubicBezTo>
                    <a:pt x="95" y="0"/>
                    <a:pt x="0" y="95"/>
                    <a:pt x="0" y="214"/>
                  </a:cubicBezTo>
                  <a:cubicBezTo>
                    <a:pt x="24" y="310"/>
                    <a:pt x="119" y="357"/>
                    <a:pt x="214" y="357"/>
                  </a:cubicBezTo>
                  <a:lnTo>
                    <a:pt x="405" y="357"/>
                  </a:lnTo>
                  <a:cubicBezTo>
                    <a:pt x="500" y="357"/>
                    <a:pt x="596" y="286"/>
                    <a:pt x="596" y="214"/>
                  </a:cubicBezTo>
                  <a:cubicBezTo>
                    <a:pt x="596"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53"/>
            <p:cNvSpPr/>
            <p:nvPr/>
          </p:nvSpPr>
          <p:spPr>
            <a:xfrm>
              <a:off x="6857657" y="4247602"/>
              <a:ext cx="17800" cy="10674"/>
            </a:xfrm>
            <a:custGeom>
              <a:rect b="b" l="l" r="r" t="t"/>
              <a:pathLst>
                <a:path extrusionOk="0" h="358" w="597">
                  <a:moveTo>
                    <a:pt x="168" y="0"/>
                  </a:moveTo>
                  <a:cubicBezTo>
                    <a:pt x="72" y="0"/>
                    <a:pt x="1" y="95"/>
                    <a:pt x="1" y="214"/>
                  </a:cubicBezTo>
                  <a:cubicBezTo>
                    <a:pt x="25" y="310"/>
                    <a:pt x="120" y="357"/>
                    <a:pt x="191" y="357"/>
                  </a:cubicBezTo>
                  <a:lnTo>
                    <a:pt x="406" y="357"/>
                  </a:lnTo>
                  <a:cubicBezTo>
                    <a:pt x="501" y="357"/>
                    <a:pt x="596" y="286"/>
                    <a:pt x="596" y="214"/>
                  </a:cubicBezTo>
                  <a:cubicBezTo>
                    <a:pt x="596" y="95"/>
                    <a:pt x="525" y="0"/>
                    <a:pt x="40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53"/>
            <p:cNvSpPr/>
            <p:nvPr/>
          </p:nvSpPr>
          <p:spPr>
            <a:xfrm>
              <a:off x="6801574" y="4247602"/>
              <a:ext cx="17770" cy="10674"/>
            </a:xfrm>
            <a:custGeom>
              <a:rect b="b" l="l" r="r" t="t"/>
              <a:pathLst>
                <a:path extrusionOk="0" h="358" w="596">
                  <a:moveTo>
                    <a:pt x="167" y="0"/>
                  </a:moveTo>
                  <a:cubicBezTo>
                    <a:pt x="96" y="0"/>
                    <a:pt x="1" y="95"/>
                    <a:pt x="1" y="214"/>
                  </a:cubicBezTo>
                  <a:cubicBezTo>
                    <a:pt x="48" y="310"/>
                    <a:pt x="120" y="357"/>
                    <a:pt x="215" y="357"/>
                  </a:cubicBezTo>
                  <a:lnTo>
                    <a:pt x="405" y="357"/>
                  </a:lnTo>
                  <a:cubicBezTo>
                    <a:pt x="501" y="357"/>
                    <a:pt x="596" y="286"/>
                    <a:pt x="596" y="214"/>
                  </a:cubicBezTo>
                  <a:cubicBezTo>
                    <a:pt x="596"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53"/>
            <p:cNvSpPr/>
            <p:nvPr/>
          </p:nvSpPr>
          <p:spPr>
            <a:xfrm>
              <a:off x="6884640" y="4247602"/>
              <a:ext cx="17800" cy="10674"/>
            </a:xfrm>
            <a:custGeom>
              <a:rect b="b" l="l" r="r" t="t"/>
              <a:pathLst>
                <a:path extrusionOk="0" h="358" w="597">
                  <a:moveTo>
                    <a:pt x="191" y="0"/>
                  </a:moveTo>
                  <a:cubicBezTo>
                    <a:pt x="96" y="0"/>
                    <a:pt x="1" y="95"/>
                    <a:pt x="1" y="214"/>
                  </a:cubicBezTo>
                  <a:cubicBezTo>
                    <a:pt x="49" y="310"/>
                    <a:pt x="120" y="357"/>
                    <a:pt x="215" y="357"/>
                  </a:cubicBezTo>
                  <a:lnTo>
                    <a:pt x="430" y="357"/>
                  </a:lnTo>
                  <a:cubicBezTo>
                    <a:pt x="525" y="357"/>
                    <a:pt x="596" y="286"/>
                    <a:pt x="596" y="214"/>
                  </a:cubicBezTo>
                  <a:cubicBezTo>
                    <a:pt x="596" y="95"/>
                    <a:pt x="549"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53"/>
            <p:cNvSpPr/>
            <p:nvPr/>
          </p:nvSpPr>
          <p:spPr>
            <a:xfrm>
              <a:off x="6732701" y="4148198"/>
              <a:ext cx="354321" cy="354321"/>
            </a:xfrm>
            <a:custGeom>
              <a:rect b="b" l="l" r="r" t="t"/>
              <a:pathLst>
                <a:path extrusionOk="0" h="11884" w="11884">
                  <a:moveTo>
                    <a:pt x="10169" y="1524"/>
                  </a:moveTo>
                  <a:lnTo>
                    <a:pt x="10741" y="2691"/>
                  </a:lnTo>
                  <a:lnTo>
                    <a:pt x="10741" y="3715"/>
                  </a:lnTo>
                  <a:lnTo>
                    <a:pt x="10384" y="3001"/>
                  </a:lnTo>
                  <a:cubicBezTo>
                    <a:pt x="10336" y="2929"/>
                    <a:pt x="10265" y="2858"/>
                    <a:pt x="10169" y="2858"/>
                  </a:cubicBezTo>
                  <a:cubicBezTo>
                    <a:pt x="10074" y="2858"/>
                    <a:pt x="9979" y="2929"/>
                    <a:pt x="9955" y="2977"/>
                  </a:cubicBezTo>
                  <a:lnTo>
                    <a:pt x="9074" y="4715"/>
                  </a:lnTo>
                  <a:lnTo>
                    <a:pt x="8621" y="3953"/>
                  </a:lnTo>
                  <a:cubicBezTo>
                    <a:pt x="8550" y="3882"/>
                    <a:pt x="8502" y="3834"/>
                    <a:pt x="8407" y="3834"/>
                  </a:cubicBezTo>
                  <a:cubicBezTo>
                    <a:pt x="8312" y="3834"/>
                    <a:pt x="8240" y="3906"/>
                    <a:pt x="8193" y="4001"/>
                  </a:cubicBezTo>
                  <a:lnTo>
                    <a:pt x="7050" y="6382"/>
                  </a:lnTo>
                  <a:lnTo>
                    <a:pt x="6383" y="6096"/>
                  </a:lnTo>
                  <a:cubicBezTo>
                    <a:pt x="6352" y="6084"/>
                    <a:pt x="6320" y="6078"/>
                    <a:pt x="6288" y="6078"/>
                  </a:cubicBezTo>
                  <a:cubicBezTo>
                    <a:pt x="6198" y="6078"/>
                    <a:pt x="6115" y="6127"/>
                    <a:pt x="6097" y="6216"/>
                  </a:cubicBezTo>
                  <a:lnTo>
                    <a:pt x="5216" y="8073"/>
                  </a:lnTo>
                  <a:lnTo>
                    <a:pt x="4359" y="7621"/>
                  </a:lnTo>
                  <a:cubicBezTo>
                    <a:pt x="4321" y="7606"/>
                    <a:pt x="4283" y="7598"/>
                    <a:pt x="4248" y="7598"/>
                  </a:cubicBezTo>
                  <a:cubicBezTo>
                    <a:pt x="4171" y="7598"/>
                    <a:pt x="4105" y="7635"/>
                    <a:pt x="4073" y="7716"/>
                  </a:cubicBezTo>
                  <a:lnTo>
                    <a:pt x="3477" y="8549"/>
                  </a:lnTo>
                  <a:lnTo>
                    <a:pt x="2334" y="7502"/>
                  </a:lnTo>
                  <a:cubicBezTo>
                    <a:pt x="2287" y="7430"/>
                    <a:pt x="2192" y="7430"/>
                    <a:pt x="2120" y="7430"/>
                  </a:cubicBezTo>
                  <a:cubicBezTo>
                    <a:pt x="2049" y="7430"/>
                    <a:pt x="1977" y="7502"/>
                    <a:pt x="1953" y="7597"/>
                  </a:cubicBezTo>
                  <a:lnTo>
                    <a:pt x="1810" y="7906"/>
                  </a:lnTo>
                  <a:lnTo>
                    <a:pt x="1763" y="6906"/>
                  </a:lnTo>
                  <a:lnTo>
                    <a:pt x="2192" y="6049"/>
                  </a:lnTo>
                  <a:lnTo>
                    <a:pt x="3382" y="7121"/>
                  </a:lnTo>
                  <a:cubicBezTo>
                    <a:pt x="3406" y="7144"/>
                    <a:pt x="3406" y="7144"/>
                    <a:pt x="3430" y="7144"/>
                  </a:cubicBezTo>
                  <a:cubicBezTo>
                    <a:pt x="3455" y="7151"/>
                    <a:pt x="3479" y="7154"/>
                    <a:pt x="3501" y="7154"/>
                  </a:cubicBezTo>
                  <a:cubicBezTo>
                    <a:pt x="3562" y="7154"/>
                    <a:pt x="3609" y="7132"/>
                    <a:pt x="3644" y="7097"/>
                  </a:cubicBezTo>
                  <a:lnTo>
                    <a:pt x="4311" y="6168"/>
                  </a:lnTo>
                  <a:lnTo>
                    <a:pt x="5168" y="6620"/>
                  </a:lnTo>
                  <a:cubicBezTo>
                    <a:pt x="5192" y="6632"/>
                    <a:pt x="5222" y="6638"/>
                    <a:pt x="5252" y="6638"/>
                  </a:cubicBezTo>
                  <a:cubicBezTo>
                    <a:pt x="5281" y="6638"/>
                    <a:pt x="5311" y="6632"/>
                    <a:pt x="5335" y="6620"/>
                  </a:cubicBezTo>
                  <a:cubicBezTo>
                    <a:pt x="5406" y="6573"/>
                    <a:pt x="5454" y="6549"/>
                    <a:pt x="5502" y="6501"/>
                  </a:cubicBezTo>
                  <a:lnTo>
                    <a:pt x="6359" y="4644"/>
                  </a:lnTo>
                  <a:lnTo>
                    <a:pt x="7002" y="4906"/>
                  </a:lnTo>
                  <a:cubicBezTo>
                    <a:pt x="7035" y="4925"/>
                    <a:pt x="7071" y="4934"/>
                    <a:pt x="7107" y="4934"/>
                  </a:cubicBezTo>
                  <a:cubicBezTo>
                    <a:pt x="7202" y="4934"/>
                    <a:pt x="7294" y="4873"/>
                    <a:pt x="7312" y="4787"/>
                  </a:cubicBezTo>
                  <a:lnTo>
                    <a:pt x="8431" y="2501"/>
                  </a:lnTo>
                  <a:lnTo>
                    <a:pt x="8883" y="3239"/>
                  </a:lnTo>
                  <a:cubicBezTo>
                    <a:pt x="8955" y="3334"/>
                    <a:pt x="9002" y="3358"/>
                    <a:pt x="9098" y="3358"/>
                  </a:cubicBezTo>
                  <a:cubicBezTo>
                    <a:pt x="9193" y="3358"/>
                    <a:pt x="9264" y="3310"/>
                    <a:pt x="9312" y="3239"/>
                  </a:cubicBezTo>
                  <a:lnTo>
                    <a:pt x="10169" y="1524"/>
                  </a:lnTo>
                  <a:close/>
                  <a:moveTo>
                    <a:pt x="10146" y="3334"/>
                  </a:moveTo>
                  <a:lnTo>
                    <a:pt x="10693" y="4501"/>
                  </a:lnTo>
                  <a:lnTo>
                    <a:pt x="10693" y="10669"/>
                  </a:lnTo>
                  <a:lnTo>
                    <a:pt x="1739" y="10669"/>
                  </a:lnTo>
                  <a:lnTo>
                    <a:pt x="1739" y="8716"/>
                  </a:lnTo>
                  <a:lnTo>
                    <a:pt x="1763" y="8716"/>
                  </a:lnTo>
                  <a:lnTo>
                    <a:pt x="2192" y="7859"/>
                  </a:lnTo>
                  <a:lnTo>
                    <a:pt x="3311" y="8883"/>
                  </a:lnTo>
                  <a:cubicBezTo>
                    <a:pt x="3382" y="8930"/>
                    <a:pt x="3430" y="8930"/>
                    <a:pt x="3501" y="8930"/>
                  </a:cubicBezTo>
                  <a:cubicBezTo>
                    <a:pt x="3549" y="8930"/>
                    <a:pt x="3620" y="8883"/>
                    <a:pt x="3668" y="8835"/>
                  </a:cubicBezTo>
                  <a:lnTo>
                    <a:pt x="4263" y="7978"/>
                  </a:lnTo>
                  <a:lnTo>
                    <a:pt x="5145" y="8430"/>
                  </a:lnTo>
                  <a:cubicBezTo>
                    <a:pt x="5168" y="8442"/>
                    <a:pt x="5198" y="8448"/>
                    <a:pt x="5228" y="8448"/>
                  </a:cubicBezTo>
                  <a:cubicBezTo>
                    <a:pt x="5258" y="8448"/>
                    <a:pt x="5287" y="8442"/>
                    <a:pt x="5311" y="8430"/>
                  </a:cubicBezTo>
                  <a:cubicBezTo>
                    <a:pt x="5383" y="8406"/>
                    <a:pt x="5430" y="8359"/>
                    <a:pt x="5454" y="8311"/>
                  </a:cubicBezTo>
                  <a:lnTo>
                    <a:pt x="6335" y="6454"/>
                  </a:lnTo>
                  <a:lnTo>
                    <a:pt x="6978" y="6739"/>
                  </a:lnTo>
                  <a:cubicBezTo>
                    <a:pt x="7009" y="6752"/>
                    <a:pt x="7041" y="6758"/>
                    <a:pt x="7073" y="6758"/>
                  </a:cubicBezTo>
                  <a:cubicBezTo>
                    <a:pt x="7165" y="6758"/>
                    <a:pt x="7252" y="6709"/>
                    <a:pt x="7288" y="6620"/>
                  </a:cubicBezTo>
                  <a:lnTo>
                    <a:pt x="8407" y="4310"/>
                  </a:lnTo>
                  <a:lnTo>
                    <a:pt x="8860" y="5072"/>
                  </a:lnTo>
                  <a:cubicBezTo>
                    <a:pt x="8907" y="5144"/>
                    <a:pt x="8979" y="5192"/>
                    <a:pt x="9074" y="5192"/>
                  </a:cubicBezTo>
                  <a:cubicBezTo>
                    <a:pt x="9145" y="5192"/>
                    <a:pt x="9241" y="5120"/>
                    <a:pt x="9264" y="5072"/>
                  </a:cubicBezTo>
                  <a:lnTo>
                    <a:pt x="10146" y="3334"/>
                  </a:lnTo>
                  <a:close/>
                  <a:moveTo>
                    <a:pt x="11479" y="11026"/>
                  </a:moveTo>
                  <a:lnTo>
                    <a:pt x="11479" y="11502"/>
                  </a:lnTo>
                  <a:lnTo>
                    <a:pt x="310" y="11502"/>
                  </a:lnTo>
                  <a:lnTo>
                    <a:pt x="310" y="11026"/>
                  </a:lnTo>
                  <a:close/>
                  <a:moveTo>
                    <a:pt x="929" y="0"/>
                  </a:moveTo>
                  <a:cubicBezTo>
                    <a:pt x="810" y="0"/>
                    <a:pt x="715" y="48"/>
                    <a:pt x="715" y="167"/>
                  </a:cubicBezTo>
                  <a:lnTo>
                    <a:pt x="715" y="976"/>
                  </a:lnTo>
                  <a:lnTo>
                    <a:pt x="524" y="976"/>
                  </a:lnTo>
                  <a:cubicBezTo>
                    <a:pt x="429" y="976"/>
                    <a:pt x="334" y="1048"/>
                    <a:pt x="334" y="1119"/>
                  </a:cubicBezTo>
                  <a:cubicBezTo>
                    <a:pt x="334" y="1238"/>
                    <a:pt x="405" y="1334"/>
                    <a:pt x="524" y="1334"/>
                  </a:cubicBezTo>
                  <a:lnTo>
                    <a:pt x="715" y="1334"/>
                  </a:lnTo>
                  <a:lnTo>
                    <a:pt x="715" y="2239"/>
                  </a:lnTo>
                  <a:lnTo>
                    <a:pt x="524" y="2239"/>
                  </a:lnTo>
                  <a:cubicBezTo>
                    <a:pt x="429" y="2239"/>
                    <a:pt x="334" y="2286"/>
                    <a:pt x="334" y="2381"/>
                  </a:cubicBezTo>
                  <a:cubicBezTo>
                    <a:pt x="334" y="2501"/>
                    <a:pt x="405" y="2596"/>
                    <a:pt x="524" y="2596"/>
                  </a:cubicBezTo>
                  <a:lnTo>
                    <a:pt x="715" y="2596"/>
                  </a:lnTo>
                  <a:lnTo>
                    <a:pt x="715" y="3477"/>
                  </a:lnTo>
                  <a:lnTo>
                    <a:pt x="524" y="3477"/>
                  </a:lnTo>
                  <a:cubicBezTo>
                    <a:pt x="429" y="3477"/>
                    <a:pt x="334" y="3548"/>
                    <a:pt x="334" y="3620"/>
                  </a:cubicBezTo>
                  <a:cubicBezTo>
                    <a:pt x="334" y="3739"/>
                    <a:pt x="405" y="3834"/>
                    <a:pt x="524" y="3834"/>
                  </a:cubicBezTo>
                  <a:lnTo>
                    <a:pt x="715" y="3834"/>
                  </a:lnTo>
                  <a:lnTo>
                    <a:pt x="715" y="4739"/>
                  </a:lnTo>
                  <a:lnTo>
                    <a:pt x="524" y="4739"/>
                  </a:lnTo>
                  <a:cubicBezTo>
                    <a:pt x="429" y="4739"/>
                    <a:pt x="334" y="4787"/>
                    <a:pt x="334" y="4882"/>
                  </a:cubicBezTo>
                  <a:cubicBezTo>
                    <a:pt x="334" y="5001"/>
                    <a:pt x="405" y="5096"/>
                    <a:pt x="524" y="5096"/>
                  </a:cubicBezTo>
                  <a:lnTo>
                    <a:pt x="715" y="5096"/>
                  </a:lnTo>
                  <a:lnTo>
                    <a:pt x="715" y="5977"/>
                  </a:lnTo>
                  <a:lnTo>
                    <a:pt x="524" y="5977"/>
                  </a:lnTo>
                  <a:cubicBezTo>
                    <a:pt x="429" y="5977"/>
                    <a:pt x="334" y="6049"/>
                    <a:pt x="334" y="6144"/>
                  </a:cubicBezTo>
                  <a:cubicBezTo>
                    <a:pt x="334" y="6263"/>
                    <a:pt x="405" y="6335"/>
                    <a:pt x="524" y="6335"/>
                  </a:cubicBezTo>
                  <a:lnTo>
                    <a:pt x="715" y="6335"/>
                  </a:lnTo>
                  <a:lnTo>
                    <a:pt x="715" y="7240"/>
                  </a:lnTo>
                  <a:lnTo>
                    <a:pt x="524" y="7240"/>
                  </a:lnTo>
                  <a:cubicBezTo>
                    <a:pt x="429" y="7240"/>
                    <a:pt x="334" y="7287"/>
                    <a:pt x="334" y="7382"/>
                  </a:cubicBezTo>
                  <a:cubicBezTo>
                    <a:pt x="334" y="7502"/>
                    <a:pt x="405" y="7597"/>
                    <a:pt x="524" y="7597"/>
                  </a:cubicBezTo>
                  <a:lnTo>
                    <a:pt x="715" y="7597"/>
                  </a:lnTo>
                  <a:lnTo>
                    <a:pt x="715" y="8478"/>
                  </a:lnTo>
                  <a:lnTo>
                    <a:pt x="524" y="8478"/>
                  </a:lnTo>
                  <a:cubicBezTo>
                    <a:pt x="429" y="8478"/>
                    <a:pt x="334" y="8549"/>
                    <a:pt x="334" y="8645"/>
                  </a:cubicBezTo>
                  <a:cubicBezTo>
                    <a:pt x="334" y="8764"/>
                    <a:pt x="405" y="8835"/>
                    <a:pt x="524" y="8835"/>
                  </a:cubicBezTo>
                  <a:lnTo>
                    <a:pt x="715" y="8835"/>
                  </a:lnTo>
                  <a:lnTo>
                    <a:pt x="715" y="9740"/>
                  </a:lnTo>
                  <a:lnTo>
                    <a:pt x="524" y="9740"/>
                  </a:lnTo>
                  <a:cubicBezTo>
                    <a:pt x="429" y="9740"/>
                    <a:pt x="334" y="9788"/>
                    <a:pt x="334" y="9883"/>
                  </a:cubicBezTo>
                  <a:cubicBezTo>
                    <a:pt x="334" y="10002"/>
                    <a:pt x="405" y="10097"/>
                    <a:pt x="524" y="10097"/>
                  </a:cubicBezTo>
                  <a:lnTo>
                    <a:pt x="715" y="10097"/>
                  </a:lnTo>
                  <a:lnTo>
                    <a:pt x="715" y="10716"/>
                  </a:lnTo>
                  <a:lnTo>
                    <a:pt x="310" y="10716"/>
                  </a:lnTo>
                  <a:cubicBezTo>
                    <a:pt x="167" y="10716"/>
                    <a:pt x="1" y="10836"/>
                    <a:pt x="1" y="11026"/>
                  </a:cubicBezTo>
                  <a:lnTo>
                    <a:pt x="1" y="11574"/>
                  </a:lnTo>
                  <a:cubicBezTo>
                    <a:pt x="1" y="11740"/>
                    <a:pt x="120" y="11883"/>
                    <a:pt x="310" y="11883"/>
                  </a:cubicBezTo>
                  <a:lnTo>
                    <a:pt x="11598" y="11883"/>
                  </a:lnTo>
                  <a:cubicBezTo>
                    <a:pt x="11741" y="11883"/>
                    <a:pt x="11884" y="11764"/>
                    <a:pt x="11884" y="11574"/>
                  </a:cubicBezTo>
                  <a:lnTo>
                    <a:pt x="11884" y="11026"/>
                  </a:lnTo>
                  <a:cubicBezTo>
                    <a:pt x="11836" y="10812"/>
                    <a:pt x="11717" y="10693"/>
                    <a:pt x="11527" y="10693"/>
                  </a:cubicBezTo>
                  <a:lnTo>
                    <a:pt x="11050" y="10693"/>
                  </a:lnTo>
                  <a:lnTo>
                    <a:pt x="11050" y="4501"/>
                  </a:lnTo>
                  <a:lnTo>
                    <a:pt x="11050" y="2691"/>
                  </a:lnTo>
                  <a:cubicBezTo>
                    <a:pt x="11050" y="2643"/>
                    <a:pt x="11050" y="2620"/>
                    <a:pt x="11027" y="2572"/>
                  </a:cubicBezTo>
                  <a:lnTo>
                    <a:pt x="10384" y="1191"/>
                  </a:lnTo>
                  <a:cubicBezTo>
                    <a:pt x="10336" y="1095"/>
                    <a:pt x="10265" y="1048"/>
                    <a:pt x="10169" y="1048"/>
                  </a:cubicBezTo>
                  <a:cubicBezTo>
                    <a:pt x="10169" y="1048"/>
                    <a:pt x="9979" y="1095"/>
                    <a:pt x="9955" y="1191"/>
                  </a:cubicBezTo>
                  <a:lnTo>
                    <a:pt x="9098" y="2929"/>
                  </a:lnTo>
                  <a:lnTo>
                    <a:pt x="8645" y="2167"/>
                  </a:lnTo>
                  <a:cubicBezTo>
                    <a:pt x="8598" y="2096"/>
                    <a:pt x="8526" y="2048"/>
                    <a:pt x="8431" y="2048"/>
                  </a:cubicBezTo>
                  <a:cubicBezTo>
                    <a:pt x="8359" y="2048"/>
                    <a:pt x="8264" y="2119"/>
                    <a:pt x="8240" y="2215"/>
                  </a:cubicBezTo>
                  <a:lnTo>
                    <a:pt x="7073" y="4596"/>
                  </a:lnTo>
                  <a:lnTo>
                    <a:pt x="6407" y="4310"/>
                  </a:lnTo>
                  <a:cubicBezTo>
                    <a:pt x="6376" y="4298"/>
                    <a:pt x="6344" y="4292"/>
                    <a:pt x="6312" y="4292"/>
                  </a:cubicBezTo>
                  <a:cubicBezTo>
                    <a:pt x="6222" y="4292"/>
                    <a:pt x="6139" y="4341"/>
                    <a:pt x="6121" y="4429"/>
                  </a:cubicBezTo>
                  <a:lnTo>
                    <a:pt x="5240" y="6287"/>
                  </a:lnTo>
                  <a:lnTo>
                    <a:pt x="4382" y="5835"/>
                  </a:lnTo>
                  <a:cubicBezTo>
                    <a:pt x="4345" y="5819"/>
                    <a:pt x="4307" y="5812"/>
                    <a:pt x="4272" y="5812"/>
                  </a:cubicBezTo>
                  <a:cubicBezTo>
                    <a:pt x="4195" y="5812"/>
                    <a:pt x="4129" y="5848"/>
                    <a:pt x="4097" y="5930"/>
                  </a:cubicBezTo>
                  <a:lnTo>
                    <a:pt x="3501" y="6763"/>
                  </a:lnTo>
                  <a:lnTo>
                    <a:pt x="2358" y="5715"/>
                  </a:lnTo>
                  <a:cubicBezTo>
                    <a:pt x="2311" y="5644"/>
                    <a:pt x="2215" y="5644"/>
                    <a:pt x="2144" y="5644"/>
                  </a:cubicBezTo>
                  <a:cubicBezTo>
                    <a:pt x="2072" y="5644"/>
                    <a:pt x="2001" y="5715"/>
                    <a:pt x="1977" y="5763"/>
                  </a:cubicBezTo>
                  <a:lnTo>
                    <a:pt x="1501" y="6787"/>
                  </a:lnTo>
                  <a:cubicBezTo>
                    <a:pt x="1477" y="6811"/>
                    <a:pt x="1477" y="6835"/>
                    <a:pt x="1501" y="6906"/>
                  </a:cubicBezTo>
                  <a:lnTo>
                    <a:pt x="1501" y="10716"/>
                  </a:lnTo>
                  <a:lnTo>
                    <a:pt x="1072" y="10716"/>
                  </a:lnTo>
                  <a:lnTo>
                    <a:pt x="1072" y="167"/>
                  </a:lnTo>
                  <a:cubicBezTo>
                    <a:pt x="1072" y="95"/>
                    <a:pt x="1025"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8" name="Google Shape;4398;p53"/>
          <p:cNvGrpSpPr/>
          <p:nvPr/>
        </p:nvGrpSpPr>
        <p:grpSpPr>
          <a:xfrm>
            <a:off x="7734048" y="4149600"/>
            <a:ext cx="357184" cy="352205"/>
            <a:chOff x="7391135" y="4149600"/>
            <a:chExt cx="357184" cy="352205"/>
          </a:xfrm>
        </p:grpSpPr>
        <p:sp>
          <p:nvSpPr>
            <p:cNvPr id="4399" name="Google Shape;4399;p53"/>
            <p:cNvSpPr/>
            <p:nvPr/>
          </p:nvSpPr>
          <p:spPr>
            <a:xfrm>
              <a:off x="7497635" y="4251836"/>
              <a:ext cx="144156" cy="144185"/>
            </a:xfrm>
            <a:custGeom>
              <a:rect b="b" l="l" r="r" t="t"/>
              <a:pathLst>
                <a:path extrusionOk="0" h="4836" w="4835">
                  <a:moveTo>
                    <a:pt x="2430" y="1"/>
                  </a:moveTo>
                  <a:cubicBezTo>
                    <a:pt x="1096" y="1"/>
                    <a:pt x="1" y="1096"/>
                    <a:pt x="1" y="2430"/>
                  </a:cubicBezTo>
                  <a:cubicBezTo>
                    <a:pt x="1" y="3740"/>
                    <a:pt x="1096" y="4835"/>
                    <a:pt x="2430" y="4835"/>
                  </a:cubicBezTo>
                  <a:cubicBezTo>
                    <a:pt x="3763" y="4835"/>
                    <a:pt x="4835" y="3740"/>
                    <a:pt x="4835" y="2430"/>
                  </a:cubicBezTo>
                  <a:cubicBezTo>
                    <a:pt x="4835" y="1096"/>
                    <a:pt x="3763" y="1"/>
                    <a:pt x="2430"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53"/>
            <p:cNvSpPr/>
            <p:nvPr/>
          </p:nvSpPr>
          <p:spPr>
            <a:xfrm>
              <a:off x="7533861" y="4256816"/>
              <a:ext cx="107930" cy="139206"/>
            </a:xfrm>
            <a:custGeom>
              <a:rect b="b" l="l" r="r" t="t"/>
              <a:pathLst>
                <a:path extrusionOk="0" h="4669" w="3620">
                  <a:moveTo>
                    <a:pt x="1977" y="1"/>
                  </a:moveTo>
                  <a:cubicBezTo>
                    <a:pt x="2667" y="405"/>
                    <a:pt x="3144" y="1191"/>
                    <a:pt x="3144" y="2049"/>
                  </a:cubicBezTo>
                  <a:cubicBezTo>
                    <a:pt x="3144" y="3382"/>
                    <a:pt x="2072" y="4454"/>
                    <a:pt x="738" y="4454"/>
                  </a:cubicBezTo>
                  <a:cubicBezTo>
                    <a:pt x="476" y="4454"/>
                    <a:pt x="238" y="4430"/>
                    <a:pt x="0" y="4335"/>
                  </a:cubicBezTo>
                  <a:lnTo>
                    <a:pt x="0" y="4335"/>
                  </a:lnTo>
                  <a:cubicBezTo>
                    <a:pt x="357" y="4549"/>
                    <a:pt x="762" y="4668"/>
                    <a:pt x="1215" y="4668"/>
                  </a:cubicBezTo>
                  <a:cubicBezTo>
                    <a:pt x="2548" y="4668"/>
                    <a:pt x="3620" y="3597"/>
                    <a:pt x="3620" y="2263"/>
                  </a:cubicBezTo>
                  <a:cubicBezTo>
                    <a:pt x="3620" y="1191"/>
                    <a:pt x="2929" y="286"/>
                    <a:pt x="19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53"/>
            <p:cNvSpPr/>
            <p:nvPr/>
          </p:nvSpPr>
          <p:spPr>
            <a:xfrm>
              <a:off x="7397516" y="4165938"/>
              <a:ext cx="172569" cy="200416"/>
            </a:xfrm>
            <a:custGeom>
              <a:rect b="b" l="l" r="r" t="t"/>
              <a:pathLst>
                <a:path extrusionOk="0" h="6722" w="5788">
                  <a:moveTo>
                    <a:pt x="5788" y="0"/>
                  </a:moveTo>
                  <a:cubicBezTo>
                    <a:pt x="3049" y="0"/>
                    <a:pt x="787" y="2120"/>
                    <a:pt x="596" y="4835"/>
                  </a:cubicBezTo>
                  <a:lnTo>
                    <a:pt x="191" y="4811"/>
                  </a:lnTo>
                  <a:cubicBezTo>
                    <a:pt x="72" y="4811"/>
                    <a:pt x="1" y="4954"/>
                    <a:pt x="72" y="5025"/>
                  </a:cubicBezTo>
                  <a:lnTo>
                    <a:pt x="1239" y="6668"/>
                  </a:lnTo>
                  <a:cubicBezTo>
                    <a:pt x="1263" y="6704"/>
                    <a:pt x="1299" y="6722"/>
                    <a:pt x="1334" y="6722"/>
                  </a:cubicBezTo>
                  <a:cubicBezTo>
                    <a:pt x="1370" y="6722"/>
                    <a:pt x="1406" y="6704"/>
                    <a:pt x="1430" y="6668"/>
                  </a:cubicBezTo>
                  <a:lnTo>
                    <a:pt x="2597" y="5025"/>
                  </a:lnTo>
                  <a:cubicBezTo>
                    <a:pt x="2668" y="4930"/>
                    <a:pt x="2597" y="4811"/>
                    <a:pt x="2478" y="4811"/>
                  </a:cubicBezTo>
                  <a:lnTo>
                    <a:pt x="2073" y="4811"/>
                  </a:lnTo>
                  <a:cubicBezTo>
                    <a:pt x="2239" y="2953"/>
                    <a:pt x="3859" y="1453"/>
                    <a:pt x="5788" y="1453"/>
                  </a:cubicBezTo>
                  <a:lnTo>
                    <a:pt x="5788"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53"/>
            <p:cNvSpPr/>
            <p:nvPr/>
          </p:nvSpPr>
          <p:spPr>
            <a:xfrm>
              <a:off x="7525334" y="4153714"/>
              <a:ext cx="200953" cy="171287"/>
            </a:xfrm>
            <a:custGeom>
              <a:rect b="b" l="l" r="r" t="t"/>
              <a:pathLst>
                <a:path extrusionOk="0" h="5745" w="6740">
                  <a:moveTo>
                    <a:pt x="1781" y="1"/>
                  </a:moveTo>
                  <a:cubicBezTo>
                    <a:pt x="1758" y="1"/>
                    <a:pt x="1735" y="10"/>
                    <a:pt x="1715" y="29"/>
                  </a:cubicBezTo>
                  <a:lnTo>
                    <a:pt x="72" y="1172"/>
                  </a:lnTo>
                  <a:cubicBezTo>
                    <a:pt x="0" y="1244"/>
                    <a:pt x="0" y="1339"/>
                    <a:pt x="72" y="1387"/>
                  </a:cubicBezTo>
                  <a:lnTo>
                    <a:pt x="1715" y="2554"/>
                  </a:lnTo>
                  <a:cubicBezTo>
                    <a:pt x="1735" y="2573"/>
                    <a:pt x="1758" y="2582"/>
                    <a:pt x="1781" y="2582"/>
                  </a:cubicBezTo>
                  <a:cubicBezTo>
                    <a:pt x="1843" y="2582"/>
                    <a:pt x="1906" y="2521"/>
                    <a:pt x="1906" y="2435"/>
                  </a:cubicBezTo>
                  <a:lnTo>
                    <a:pt x="1906" y="2030"/>
                  </a:lnTo>
                  <a:cubicBezTo>
                    <a:pt x="3787" y="2196"/>
                    <a:pt x="5287" y="3816"/>
                    <a:pt x="5287" y="5745"/>
                  </a:cubicBezTo>
                  <a:lnTo>
                    <a:pt x="6740" y="5745"/>
                  </a:lnTo>
                  <a:cubicBezTo>
                    <a:pt x="6740" y="3006"/>
                    <a:pt x="4620" y="744"/>
                    <a:pt x="1906" y="553"/>
                  </a:cubicBezTo>
                  <a:lnTo>
                    <a:pt x="1906" y="148"/>
                  </a:lnTo>
                  <a:cubicBezTo>
                    <a:pt x="1906" y="62"/>
                    <a:pt x="1843" y="1"/>
                    <a:pt x="178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53"/>
            <p:cNvSpPr/>
            <p:nvPr/>
          </p:nvSpPr>
          <p:spPr>
            <a:xfrm>
              <a:off x="7584279" y="4171603"/>
              <a:ext cx="142724" cy="146302"/>
            </a:xfrm>
            <a:custGeom>
              <a:rect b="b" l="l" r="r" t="t"/>
              <a:pathLst>
                <a:path extrusionOk="0" h="4907" w="4787">
                  <a:moveTo>
                    <a:pt x="0" y="1"/>
                  </a:moveTo>
                  <a:lnTo>
                    <a:pt x="0" y="191"/>
                  </a:lnTo>
                  <a:cubicBezTo>
                    <a:pt x="0" y="310"/>
                    <a:pt x="48" y="406"/>
                    <a:pt x="167" y="406"/>
                  </a:cubicBezTo>
                  <a:cubicBezTo>
                    <a:pt x="2572" y="668"/>
                    <a:pt x="4477" y="2525"/>
                    <a:pt x="4787" y="4907"/>
                  </a:cubicBezTo>
                  <a:cubicBezTo>
                    <a:pt x="4644" y="2287"/>
                    <a:pt x="2596" y="191"/>
                    <a:pt x="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53"/>
            <p:cNvSpPr/>
            <p:nvPr/>
          </p:nvSpPr>
          <p:spPr>
            <a:xfrm>
              <a:off x="7525334" y="4154728"/>
              <a:ext cx="56827" cy="45319"/>
            </a:xfrm>
            <a:custGeom>
              <a:rect b="b" l="l" r="r" t="t"/>
              <a:pathLst>
                <a:path extrusionOk="0" h="1520" w="1906">
                  <a:moveTo>
                    <a:pt x="1780" y="0"/>
                  </a:moveTo>
                  <a:cubicBezTo>
                    <a:pt x="1757" y="0"/>
                    <a:pt x="1734" y="6"/>
                    <a:pt x="1715" y="19"/>
                  </a:cubicBezTo>
                  <a:lnTo>
                    <a:pt x="72" y="1186"/>
                  </a:lnTo>
                  <a:cubicBezTo>
                    <a:pt x="0" y="1234"/>
                    <a:pt x="0" y="1329"/>
                    <a:pt x="72" y="1400"/>
                  </a:cubicBezTo>
                  <a:lnTo>
                    <a:pt x="215" y="1519"/>
                  </a:lnTo>
                  <a:lnTo>
                    <a:pt x="1739" y="448"/>
                  </a:lnTo>
                  <a:cubicBezTo>
                    <a:pt x="1760" y="416"/>
                    <a:pt x="1792" y="403"/>
                    <a:pt x="1822" y="403"/>
                  </a:cubicBezTo>
                  <a:cubicBezTo>
                    <a:pt x="1858" y="403"/>
                    <a:pt x="1892" y="422"/>
                    <a:pt x="1906" y="448"/>
                  </a:cubicBezTo>
                  <a:lnTo>
                    <a:pt x="1906" y="114"/>
                  </a:lnTo>
                  <a:cubicBezTo>
                    <a:pt x="1906" y="45"/>
                    <a:pt x="1842" y="0"/>
                    <a:pt x="178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53"/>
            <p:cNvSpPr/>
            <p:nvPr/>
          </p:nvSpPr>
          <p:spPr>
            <a:xfrm>
              <a:off x="7570772" y="4282039"/>
              <a:ext cx="172569" cy="199880"/>
            </a:xfrm>
            <a:custGeom>
              <a:rect b="b" l="l" r="r" t="t"/>
              <a:pathLst>
                <a:path extrusionOk="0" h="6704" w="5788">
                  <a:moveTo>
                    <a:pt x="4451" y="0"/>
                  </a:moveTo>
                  <a:cubicBezTo>
                    <a:pt x="4412" y="0"/>
                    <a:pt x="4370" y="12"/>
                    <a:pt x="4335" y="36"/>
                  </a:cubicBezTo>
                  <a:lnTo>
                    <a:pt x="3192" y="1679"/>
                  </a:lnTo>
                  <a:cubicBezTo>
                    <a:pt x="3120" y="1774"/>
                    <a:pt x="3192" y="1893"/>
                    <a:pt x="3311" y="1893"/>
                  </a:cubicBezTo>
                  <a:lnTo>
                    <a:pt x="3716" y="1893"/>
                  </a:lnTo>
                  <a:cubicBezTo>
                    <a:pt x="3549" y="3751"/>
                    <a:pt x="1930" y="5251"/>
                    <a:pt x="1" y="5251"/>
                  </a:cubicBezTo>
                  <a:lnTo>
                    <a:pt x="1" y="6704"/>
                  </a:lnTo>
                  <a:cubicBezTo>
                    <a:pt x="2739" y="6704"/>
                    <a:pt x="5002" y="4584"/>
                    <a:pt x="5192" y="1893"/>
                  </a:cubicBezTo>
                  <a:lnTo>
                    <a:pt x="5597" y="1893"/>
                  </a:lnTo>
                  <a:cubicBezTo>
                    <a:pt x="5716" y="1893"/>
                    <a:pt x="5787" y="1774"/>
                    <a:pt x="5716" y="1679"/>
                  </a:cubicBezTo>
                  <a:lnTo>
                    <a:pt x="4549" y="36"/>
                  </a:lnTo>
                  <a:cubicBezTo>
                    <a:pt x="4525" y="12"/>
                    <a:pt x="4490" y="0"/>
                    <a:pt x="445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53"/>
            <p:cNvSpPr/>
            <p:nvPr/>
          </p:nvSpPr>
          <p:spPr>
            <a:xfrm>
              <a:off x="7580015" y="4339195"/>
              <a:ext cx="146272" cy="142724"/>
            </a:xfrm>
            <a:custGeom>
              <a:rect b="b" l="l" r="r" t="t"/>
              <a:pathLst>
                <a:path extrusionOk="0" h="4787" w="4906">
                  <a:moveTo>
                    <a:pt x="4668" y="0"/>
                  </a:moveTo>
                  <a:cubicBezTo>
                    <a:pt x="4549" y="0"/>
                    <a:pt x="4453" y="95"/>
                    <a:pt x="4477" y="167"/>
                  </a:cubicBezTo>
                  <a:cubicBezTo>
                    <a:pt x="4215" y="2596"/>
                    <a:pt x="2382" y="4501"/>
                    <a:pt x="0" y="4787"/>
                  </a:cubicBezTo>
                  <a:cubicBezTo>
                    <a:pt x="2620" y="4644"/>
                    <a:pt x="4692" y="2596"/>
                    <a:pt x="490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53"/>
            <p:cNvSpPr/>
            <p:nvPr/>
          </p:nvSpPr>
          <p:spPr>
            <a:xfrm>
              <a:off x="7697159" y="4281503"/>
              <a:ext cx="46183" cy="57006"/>
            </a:xfrm>
            <a:custGeom>
              <a:rect b="b" l="l" r="r" t="t"/>
              <a:pathLst>
                <a:path extrusionOk="0" h="1912" w="1549">
                  <a:moveTo>
                    <a:pt x="215" y="0"/>
                  </a:moveTo>
                  <a:cubicBezTo>
                    <a:pt x="179" y="0"/>
                    <a:pt x="143" y="18"/>
                    <a:pt x="120" y="54"/>
                  </a:cubicBezTo>
                  <a:lnTo>
                    <a:pt x="1" y="197"/>
                  </a:lnTo>
                  <a:lnTo>
                    <a:pt x="1072" y="1721"/>
                  </a:lnTo>
                  <a:cubicBezTo>
                    <a:pt x="1120" y="1792"/>
                    <a:pt x="1096" y="1864"/>
                    <a:pt x="1072" y="1911"/>
                  </a:cubicBezTo>
                  <a:lnTo>
                    <a:pt x="1382" y="1911"/>
                  </a:lnTo>
                  <a:cubicBezTo>
                    <a:pt x="1477" y="1911"/>
                    <a:pt x="1548" y="1792"/>
                    <a:pt x="1477" y="1697"/>
                  </a:cubicBezTo>
                  <a:lnTo>
                    <a:pt x="310" y="54"/>
                  </a:lnTo>
                  <a:cubicBezTo>
                    <a:pt x="286" y="18"/>
                    <a:pt x="251" y="0"/>
                    <a:pt x="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53"/>
            <p:cNvSpPr/>
            <p:nvPr/>
          </p:nvSpPr>
          <p:spPr>
            <a:xfrm>
              <a:off x="7726259" y="4338480"/>
              <a:ext cx="2892" cy="1431"/>
            </a:xfrm>
            <a:custGeom>
              <a:rect b="b" l="l" r="r" t="t"/>
              <a:pathLst>
                <a:path extrusionOk="0" h="48" w="97">
                  <a:moveTo>
                    <a:pt x="1" y="0"/>
                  </a:moveTo>
                  <a:lnTo>
                    <a:pt x="1" y="48"/>
                  </a:lnTo>
                  <a:cubicBezTo>
                    <a:pt x="25" y="24"/>
                    <a:pt x="49" y="24"/>
                    <a:pt x="9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53"/>
            <p:cNvSpPr/>
            <p:nvPr/>
          </p:nvSpPr>
          <p:spPr>
            <a:xfrm>
              <a:off x="7414570" y="4322856"/>
              <a:ext cx="200953" cy="171287"/>
            </a:xfrm>
            <a:custGeom>
              <a:rect b="b" l="l" r="r" t="t"/>
              <a:pathLst>
                <a:path extrusionOk="0" h="5745" w="6740">
                  <a:moveTo>
                    <a:pt x="0" y="0"/>
                  </a:moveTo>
                  <a:cubicBezTo>
                    <a:pt x="0" y="2739"/>
                    <a:pt x="2120" y="5001"/>
                    <a:pt x="4835" y="5192"/>
                  </a:cubicBezTo>
                  <a:lnTo>
                    <a:pt x="4835" y="5597"/>
                  </a:lnTo>
                  <a:cubicBezTo>
                    <a:pt x="4835" y="5683"/>
                    <a:pt x="4897" y="5744"/>
                    <a:pt x="4959" y="5744"/>
                  </a:cubicBezTo>
                  <a:cubicBezTo>
                    <a:pt x="4982" y="5744"/>
                    <a:pt x="5006" y="5735"/>
                    <a:pt x="5025" y="5716"/>
                  </a:cubicBezTo>
                  <a:lnTo>
                    <a:pt x="6668" y="4573"/>
                  </a:lnTo>
                  <a:cubicBezTo>
                    <a:pt x="6740" y="4501"/>
                    <a:pt x="6740" y="4406"/>
                    <a:pt x="6668" y="4358"/>
                  </a:cubicBezTo>
                  <a:lnTo>
                    <a:pt x="5025" y="3191"/>
                  </a:lnTo>
                  <a:cubicBezTo>
                    <a:pt x="5007" y="3179"/>
                    <a:pt x="4985" y="3173"/>
                    <a:pt x="4963" y="3173"/>
                  </a:cubicBezTo>
                  <a:cubicBezTo>
                    <a:pt x="4900" y="3173"/>
                    <a:pt x="4835" y="3222"/>
                    <a:pt x="4835" y="3311"/>
                  </a:cubicBezTo>
                  <a:lnTo>
                    <a:pt x="4835" y="3739"/>
                  </a:lnTo>
                  <a:cubicBezTo>
                    <a:pt x="2953" y="3549"/>
                    <a:pt x="1453" y="1953"/>
                    <a:pt x="145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53"/>
            <p:cNvSpPr/>
            <p:nvPr/>
          </p:nvSpPr>
          <p:spPr>
            <a:xfrm>
              <a:off x="7397516" y="4255384"/>
              <a:ext cx="79546" cy="111687"/>
            </a:xfrm>
            <a:custGeom>
              <a:rect b="b" l="l" r="r" t="t"/>
              <a:pathLst>
                <a:path extrusionOk="0" h="3746" w="2668">
                  <a:moveTo>
                    <a:pt x="1072" y="1"/>
                  </a:moveTo>
                  <a:cubicBezTo>
                    <a:pt x="810" y="573"/>
                    <a:pt x="668" y="1192"/>
                    <a:pt x="596" y="1859"/>
                  </a:cubicBezTo>
                  <a:lnTo>
                    <a:pt x="191" y="1859"/>
                  </a:lnTo>
                  <a:cubicBezTo>
                    <a:pt x="72" y="1859"/>
                    <a:pt x="1" y="1978"/>
                    <a:pt x="72" y="2073"/>
                  </a:cubicBezTo>
                  <a:lnTo>
                    <a:pt x="1239" y="3692"/>
                  </a:lnTo>
                  <a:cubicBezTo>
                    <a:pt x="1263" y="3728"/>
                    <a:pt x="1299" y="3746"/>
                    <a:pt x="1334" y="3746"/>
                  </a:cubicBezTo>
                  <a:cubicBezTo>
                    <a:pt x="1370" y="3746"/>
                    <a:pt x="1406" y="3728"/>
                    <a:pt x="1430" y="3692"/>
                  </a:cubicBezTo>
                  <a:lnTo>
                    <a:pt x="2597" y="2073"/>
                  </a:lnTo>
                  <a:cubicBezTo>
                    <a:pt x="2668" y="1978"/>
                    <a:pt x="2597" y="1859"/>
                    <a:pt x="2478" y="1859"/>
                  </a:cubicBezTo>
                  <a:lnTo>
                    <a:pt x="2073" y="1859"/>
                  </a:lnTo>
                  <a:cubicBezTo>
                    <a:pt x="2096" y="1358"/>
                    <a:pt x="2239" y="882"/>
                    <a:pt x="2478" y="453"/>
                  </a:cubicBezTo>
                  <a:lnTo>
                    <a:pt x="1072" y="1"/>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53"/>
            <p:cNvSpPr/>
            <p:nvPr/>
          </p:nvSpPr>
          <p:spPr>
            <a:xfrm>
              <a:off x="7530313" y="4296589"/>
              <a:ext cx="80262" cy="10674"/>
            </a:xfrm>
            <a:custGeom>
              <a:rect b="b" l="l" r="r" t="t"/>
              <a:pathLst>
                <a:path extrusionOk="0" h="358" w="2692">
                  <a:moveTo>
                    <a:pt x="167" y="0"/>
                  </a:moveTo>
                  <a:cubicBezTo>
                    <a:pt x="72" y="0"/>
                    <a:pt x="0" y="48"/>
                    <a:pt x="0" y="143"/>
                  </a:cubicBezTo>
                  <a:cubicBezTo>
                    <a:pt x="0" y="262"/>
                    <a:pt x="48" y="357"/>
                    <a:pt x="167" y="357"/>
                  </a:cubicBezTo>
                  <a:lnTo>
                    <a:pt x="2524" y="357"/>
                  </a:lnTo>
                  <a:cubicBezTo>
                    <a:pt x="2620" y="357"/>
                    <a:pt x="2691" y="286"/>
                    <a:pt x="2691" y="215"/>
                  </a:cubicBezTo>
                  <a:cubicBezTo>
                    <a:pt x="2691" y="95"/>
                    <a:pt x="2620" y="0"/>
                    <a:pt x="2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53"/>
            <p:cNvSpPr/>
            <p:nvPr/>
          </p:nvSpPr>
          <p:spPr>
            <a:xfrm>
              <a:off x="7530313" y="4319308"/>
              <a:ext cx="80262" cy="10674"/>
            </a:xfrm>
            <a:custGeom>
              <a:rect b="b" l="l" r="r" t="t"/>
              <a:pathLst>
                <a:path extrusionOk="0" h="358" w="2692">
                  <a:moveTo>
                    <a:pt x="167" y="0"/>
                  </a:moveTo>
                  <a:cubicBezTo>
                    <a:pt x="72" y="0"/>
                    <a:pt x="0" y="72"/>
                    <a:pt x="0" y="167"/>
                  </a:cubicBezTo>
                  <a:cubicBezTo>
                    <a:pt x="0" y="286"/>
                    <a:pt x="48" y="357"/>
                    <a:pt x="167" y="357"/>
                  </a:cubicBezTo>
                  <a:lnTo>
                    <a:pt x="2524" y="357"/>
                  </a:lnTo>
                  <a:cubicBezTo>
                    <a:pt x="2620" y="357"/>
                    <a:pt x="2691" y="310"/>
                    <a:pt x="2691" y="215"/>
                  </a:cubicBezTo>
                  <a:cubicBezTo>
                    <a:pt x="2691" y="96"/>
                    <a:pt x="2620" y="0"/>
                    <a:pt x="2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53"/>
            <p:cNvSpPr/>
            <p:nvPr/>
          </p:nvSpPr>
          <p:spPr>
            <a:xfrm>
              <a:off x="7548053" y="4342028"/>
              <a:ext cx="44752" cy="10674"/>
            </a:xfrm>
            <a:custGeom>
              <a:rect b="b" l="l" r="r" t="t"/>
              <a:pathLst>
                <a:path extrusionOk="0" h="358" w="1501">
                  <a:moveTo>
                    <a:pt x="167" y="0"/>
                  </a:moveTo>
                  <a:cubicBezTo>
                    <a:pt x="72" y="0"/>
                    <a:pt x="0" y="48"/>
                    <a:pt x="0" y="143"/>
                  </a:cubicBezTo>
                  <a:cubicBezTo>
                    <a:pt x="0" y="262"/>
                    <a:pt x="48" y="358"/>
                    <a:pt x="167" y="358"/>
                  </a:cubicBezTo>
                  <a:lnTo>
                    <a:pt x="1334" y="358"/>
                  </a:lnTo>
                  <a:cubicBezTo>
                    <a:pt x="1429" y="358"/>
                    <a:pt x="1501" y="286"/>
                    <a:pt x="1501" y="191"/>
                  </a:cubicBezTo>
                  <a:cubicBezTo>
                    <a:pt x="1501" y="72"/>
                    <a:pt x="1453" y="0"/>
                    <a:pt x="1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53"/>
            <p:cNvSpPr/>
            <p:nvPr/>
          </p:nvSpPr>
          <p:spPr>
            <a:xfrm>
              <a:off x="7492656" y="4247602"/>
              <a:ext cx="154829" cy="154799"/>
            </a:xfrm>
            <a:custGeom>
              <a:rect b="b" l="l" r="r" t="t"/>
              <a:pathLst>
                <a:path extrusionOk="0" h="5192" w="5193">
                  <a:moveTo>
                    <a:pt x="2597" y="333"/>
                  </a:moveTo>
                  <a:cubicBezTo>
                    <a:pt x="3811" y="333"/>
                    <a:pt x="4835" y="1334"/>
                    <a:pt x="4835" y="2572"/>
                  </a:cubicBezTo>
                  <a:cubicBezTo>
                    <a:pt x="4835" y="3787"/>
                    <a:pt x="3835" y="4787"/>
                    <a:pt x="2597" y="4787"/>
                  </a:cubicBezTo>
                  <a:cubicBezTo>
                    <a:pt x="1382" y="4787"/>
                    <a:pt x="358" y="3787"/>
                    <a:pt x="358" y="2572"/>
                  </a:cubicBezTo>
                  <a:cubicBezTo>
                    <a:pt x="358" y="1334"/>
                    <a:pt x="1382" y="333"/>
                    <a:pt x="2597" y="333"/>
                  </a:cubicBezTo>
                  <a:close/>
                  <a:moveTo>
                    <a:pt x="2597" y="0"/>
                  </a:moveTo>
                  <a:cubicBezTo>
                    <a:pt x="1168" y="0"/>
                    <a:pt x="1" y="1167"/>
                    <a:pt x="1" y="2596"/>
                  </a:cubicBezTo>
                  <a:cubicBezTo>
                    <a:pt x="1" y="4025"/>
                    <a:pt x="1168" y="5192"/>
                    <a:pt x="2597" y="5192"/>
                  </a:cubicBezTo>
                  <a:cubicBezTo>
                    <a:pt x="4026" y="5192"/>
                    <a:pt x="5192" y="4025"/>
                    <a:pt x="5192" y="2596"/>
                  </a:cubicBezTo>
                  <a:cubicBezTo>
                    <a:pt x="5192" y="1167"/>
                    <a:pt x="4026" y="0"/>
                    <a:pt x="259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53"/>
            <p:cNvSpPr/>
            <p:nvPr/>
          </p:nvSpPr>
          <p:spPr>
            <a:xfrm>
              <a:off x="7391135" y="4149600"/>
              <a:ext cx="357184" cy="352205"/>
            </a:xfrm>
            <a:custGeom>
              <a:rect b="b" l="l" r="r" t="t"/>
              <a:pathLst>
                <a:path extrusionOk="0" h="11813" w="11980">
                  <a:moveTo>
                    <a:pt x="6287" y="382"/>
                  </a:moveTo>
                  <a:lnTo>
                    <a:pt x="6287" y="691"/>
                  </a:lnTo>
                  <a:cubicBezTo>
                    <a:pt x="6287" y="787"/>
                    <a:pt x="6359" y="882"/>
                    <a:pt x="6454" y="882"/>
                  </a:cubicBezTo>
                  <a:cubicBezTo>
                    <a:pt x="7716" y="977"/>
                    <a:pt x="8883" y="1525"/>
                    <a:pt x="9741" y="2454"/>
                  </a:cubicBezTo>
                  <a:cubicBezTo>
                    <a:pt x="10312" y="3073"/>
                    <a:pt x="10741" y="3835"/>
                    <a:pt x="10931" y="4621"/>
                  </a:cubicBezTo>
                  <a:lnTo>
                    <a:pt x="10765" y="4359"/>
                  </a:lnTo>
                  <a:cubicBezTo>
                    <a:pt x="10691" y="4266"/>
                    <a:pt x="10588" y="4231"/>
                    <a:pt x="10490" y="4231"/>
                  </a:cubicBezTo>
                  <a:cubicBezTo>
                    <a:pt x="10462" y="4231"/>
                    <a:pt x="10434" y="4234"/>
                    <a:pt x="10407" y="4240"/>
                  </a:cubicBezTo>
                  <a:cubicBezTo>
                    <a:pt x="10336" y="4263"/>
                    <a:pt x="10312" y="4311"/>
                    <a:pt x="10265" y="4359"/>
                  </a:cubicBezTo>
                  <a:lnTo>
                    <a:pt x="9860" y="4930"/>
                  </a:lnTo>
                  <a:cubicBezTo>
                    <a:pt x="9717" y="4311"/>
                    <a:pt x="9383" y="3740"/>
                    <a:pt x="8979" y="3263"/>
                  </a:cubicBezTo>
                  <a:cubicBezTo>
                    <a:pt x="8312" y="2549"/>
                    <a:pt x="7431" y="2096"/>
                    <a:pt x="6478" y="2001"/>
                  </a:cubicBezTo>
                  <a:cubicBezTo>
                    <a:pt x="6383" y="2001"/>
                    <a:pt x="6335" y="2049"/>
                    <a:pt x="6287" y="2120"/>
                  </a:cubicBezTo>
                  <a:lnTo>
                    <a:pt x="6287" y="2192"/>
                  </a:lnTo>
                  <a:lnTo>
                    <a:pt x="6287" y="2525"/>
                  </a:lnTo>
                  <a:lnTo>
                    <a:pt x="4787" y="1453"/>
                  </a:lnTo>
                  <a:lnTo>
                    <a:pt x="6287" y="382"/>
                  </a:lnTo>
                  <a:close/>
                  <a:moveTo>
                    <a:pt x="4954" y="882"/>
                  </a:moveTo>
                  <a:lnTo>
                    <a:pt x="4454" y="1239"/>
                  </a:lnTo>
                  <a:cubicBezTo>
                    <a:pt x="4430" y="1263"/>
                    <a:pt x="4359" y="1287"/>
                    <a:pt x="4359" y="1358"/>
                  </a:cubicBezTo>
                  <a:cubicBezTo>
                    <a:pt x="4311" y="1501"/>
                    <a:pt x="4335" y="1644"/>
                    <a:pt x="4454" y="1739"/>
                  </a:cubicBezTo>
                  <a:lnTo>
                    <a:pt x="4906" y="2025"/>
                  </a:lnTo>
                  <a:cubicBezTo>
                    <a:pt x="4430" y="2192"/>
                    <a:pt x="3977" y="2382"/>
                    <a:pt x="3596" y="2715"/>
                  </a:cubicBezTo>
                  <a:cubicBezTo>
                    <a:pt x="3501" y="2787"/>
                    <a:pt x="3501" y="2906"/>
                    <a:pt x="3549" y="2954"/>
                  </a:cubicBezTo>
                  <a:cubicBezTo>
                    <a:pt x="3590" y="2995"/>
                    <a:pt x="3648" y="3021"/>
                    <a:pt x="3698" y="3021"/>
                  </a:cubicBezTo>
                  <a:cubicBezTo>
                    <a:pt x="3735" y="3021"/>
                    <a:pt x="3767" y="3007"/>
                    <a:pt x="3787" y="2977"/>
                  </a:cubicBezTo>
                  <a:cubicBezTo>
                    <a:pt x="4239" y="2620"/>
                    <a:pt x="4740" y="2430"/>
                    <a:pt x="5287" y="2311"/>
                  </a:cubicBezTo>
                  <a:lnTo>
                    <a:pt x="6097" y="2858"/>
                  </a:lnTo>
                  <a:cubicBezTo>
                    <a:pt x="6151" y="2912"/>
                    <a:pt x="6218" y="2939"/>
                    <a:pt x="6288" y="2939"/>
                  </a:cubicBezTo>
                  <a:cubicBezTo>
                    <a:pt x="6311" y="2939"/>
                    <a:pt x="6335" y="2936"/>
                    <a:pt x="6359" y="2930"/>
                  </a:cubicBezTo>
                  <a:cubicBezTo>
                    <a:pt x="6478" y="2906"/>
                    <a:pt x="6573" y="2787"/>
                    <a:pt x="6573" y="2620"/>
                  </a:cubicBezTo>
                  <a:lnTo>
                    <a:pt x="6573" y="2430"/>
                  </a:lnTo>
                  <a:cubicBezTo>
                    <a:pt x="7359" y="2549"/>
                    <a:pt x="8121" y="2930"/>
                    <a:pt x="8645" y="3549"/>
                  </a:cubicBezTo>
                  <a:cubicBezTo>
                    <a:pt x="9121" y="4049"/>
                    <a:pt x="9431" y="4716"/>
                    <a:pt x="9550" y="5407"/>
                  </a:cubicBezTo>
                  <a:lnTo>
                    <a:pt x="9098" y="6026"/>
                  </a:lnTo>
                  <a:cubicBezTo>
                    <a:pt x="9002" y="6145"/>
                    <a:pt x="9002" y="6264"/>
                    <a:pt x="9098" y="6383"/>
                  </a:cubicBezTo>
                  <a:cubicBezTo>
                    <a:pt x="9145" y="6478"/>
                    <a:pt x="9240" y="6502"/>
                    <a:pt x="9360" y="6502"/>
                  </a:cubicBezTo>
                  <a:lnTo>
                    <a:pt x="9574" y="6502"/>
                  </a:lnTo>
                  <a:cubicBezTo>
                    <a:pt x="9455" y="7312"/>
                    <a:pt x="9074" y="8050"/>
                    <a:pt x="8431" y="8621"/>
                  </a:cubicBezTo>
                  <a:cubicBezTo>
                    <a:pt x="7955" y="9074"/>
                    <a:pt x="7359" y="9360"/>
                    <a:pt x="6740" y="9479"/>
                  </a:cubicBezTo>
                  <a:lnTo>
                    <a:pt x="5906" y="8883"/>
                  </a:lnTo>
                  <a:cubicBezTo>
                    <a:pt x="5850" y="8838"/>
                    <a:pt x="5789" y="8815"/>
                    <a:pt x="5727" y="8815"/>
                  </a:cubicBezTo>
                  <a:cubicBezTo>
                    <a:pt x="5658" y="8815"/>
                    <a:pt x="5588" y="8844"/>
                    <a:pt x="5525" y="8907"/>
                  </a:cubicBezTo>
                  <a:cubicBezTo>
                    <a:pt x="5454" y="8979"/>
                    <a:pt x="5406" y="9074"/>
                    <a:pt x="5406" y="9145"/>
                  </a:cubicBezTo>
                  <a:lnTo>
                    <a:pt x="5406" y="9336"/>
                  </a:lnTo>
                  <a:cubicBezTo>
                    <a:pt x="4597" y="9217"/>
                    <a:pt x="3858" y="8836"/>
                    <a:pt x="3311" y="8193"/>
                  </a:cubicBezTo>
                  <a:cubicBezTo>
                    <a:pt x="2834" y="7693"/>
                    <a:pt x="2549" y="7074"/>
                    <a:pt x="2430" y="6383"/>
                  </a:cubicBezTo>
                  <a:lnTo>
                    <a:pt x="2906" y="5692"/>
                  </a:lnTo>
                  <a:cubicBezTo>
                    <a:pt x="2953" y="5621"/>
                    <a:pt x="3001" y="5526"/>
                    <a:pt x="2953" y="5430"/>
                  </a:cubicBezTo>
                  <a:cubicBezTo>
                    <a:pt x="2930" y="5311"/>
                    <a:pt x="2811" y="5216"/>
                    <a:pt x="2668" y="5216"/>
                  </a:cubicBezTo>
                  <a:lnTo>
                    <a:pt x="2453" y="5216"/>
                  </a:lnTo>
                  <a:cubicBezTo>
                    <a:pt x="2453" y="5097"/>
                    <a:pt x="2692" y="4335"/>
                    <a:pt x="2953" y="3859"/>
                  </a:cubicBezTo>
                  <a:cubicBezTo>
                    <a:pt x="3025" y="3763"/>
                    <a:pt x="3049" y="3716"/>
                    <a:pt x="3120" y="3644"/>
                  </a:cubicBezTo>
                  <a:cubicBezTo>
                    <a:pt x="3144" y="3573"/>
                    <a:pt x="3192" y="3549"/>
                    <a:pt x="3239" y="3501"/>
                  </a:cubicBezTo>
                  <a:cubicBezTo>
                    <a:pt x="3287" y="3430"/>
                    <a:pt x="3287" y="3358"/>
                    <a:pt x="3239" y="3287"/>
                  </a:cubicBezTo>
                  <a:cubicBezTo>
                    <a:pt x="3204" y="3239"/>
                    <a:pt x="3150" y="3216"/>
                    <a:pt x="3096" y="3216"/>
                  </a:cubicBezTo>
                  <a:cubicBezTo>
                    <a:pt x="3043" y="3216"/>
                    <a:pt x="2989" y="3239"/>
                    <a:pt x="2953" y="3287"/>
                  </a:cubicBezTo>
                  <a:cubicBezTo>
                    <a:pt x="2549" y="3787"/>
                    <a:pt x="2287" y="4359"/>
                    <a:pt x="2120" y="4978"/>
                  </a:cubicBezTo>
                  <a:cubicBezTo>
                    <a:pt x="2120" y="5049"/>
                    <a:pt x="2072" y="5264"/>
                    <a:pt x="2072" y="5407"/>
                  </a:cubicBezTo>
                  <a:lnTo>
                    <a:pt x="2072" y="5430"/>
                  </a:lnTo>
                  <a:cubicBezTo>
                    <a:pt x="2072" y="5502"/>
                    <a:pt x="2096" y="5573"/>
                    <a:pt x="2191" y="5621"/>
                  </a:cubicBezTo>
                  <a:lnTo>
                    <a:pt x="2572" y="5621"/>
                  </a:lnTo>
                  <a:lnTo>
                    <a:pt x="1501" y="7121"/>
                  </a:lnTo>
                  <a:lnTo>
                    <a:pt x="429" y="5621"/>
                  </a:lnTo>
                  <a:lnTo>
                    <a:pt x="763" y="5621"/>
                  </a:lnTo>
                  <a:cubicBezTo>
                    <a:pt x="858" y="5621"/>
                    <a:pt x="929" y="5549"/>
                    <a:pt x="929" y="5454"/>
                  </a:cubicBezTo>
                  <a:cubicBezTo>
                    <a:pt x="929" y="5407"/>
                    <a:pt x="977" y="5025"/>
                    <a:pt x="1048" y="4692"/>
                  </a:cubicBezTo>
                  <a:cubicBezTo>
                    <a:pt x="1215" y="4025"/>
                    <a:pt x="1477" y="3406"/>
                    <a:pt x="1858" y="2882"/>
                  </a:cubicBezTo>
                  <a:cubicBezTo>
                    <a:pt x="2049" y="2596"/>
                    <a:pt x="2287" y="2358"/>
                    <a:pt x="2525" y="2120"/>
                  </a:cubicBezTo>
                  <a:cubicBezTo>
                    <a:pt x="3192" y="1477"/>
                    <a:pt x="4025" y="1048"/>
                    <a:pt x="4954" y="882"/>
                  </a:cubicBezTo>
                  <a:close/>
                  <a:moveTo>
                    <a:pt x="2215" y="6740"/>
                  </a:moveTo>
                  <a:cubicBezTo>
                    <a:pt x="2358" y="7359"/>
                    <a:pt x="2692" y="7931"/>
                    <a:pt x="3120" y="8407"/>
                  </a:cubicBezTo>
                  <a:cubicBezTo>
                    <a:pt x="3763" y="9122"/>
                    <a:pt x="4668" y="9574"/>
                    <a:pt x="5621" y="9669"/>
                  </a:cubicBezTo>
                  <a:cubicBezTo>
                    <a:pt x="5668" y="9669"/>
                    <a:pt x="5764" y="9622"/>
                    <a:pt x="5787" y="9550"/>
                  </a:cubicBezTo>
                  <a:lnTo>
                    <a:pt x="5787" y="9479"/>
                  </a:lnTo>
                  <a:lnTo>
                    <a:pt x="5787" y="9145"/>
                  </a:lnTo>
                  <a:lnTo>
                    <a:pt x="7312" y="10265"/>
                  </a:lnTo>
                  <a:lnTo>
                    <a:pt x="5787" y="11336"/>
                  </a:lnTo>
                  <a:lnTo>
                    <a:pt x="5787" y="11003"/>
                  </a:lnTo>
                  <a:cubicBezTo>
                    <a:pt x="5787" y="10908"/>
                    <a:pt x="5740" y="10812"/>
                    <a:pt x="5645" y="10812"/>
                  </a:cubicBezTo>
                  <a:cubicBezTo>
                    <a:pt x="4359" y="10741"/>
                    <a:pt x="3192" y="10169"/>
                    <a:pt x="2334" y="9241"/>
                  </a:cubicBezTo>
                  <a:cubicBezTo>
                    <a:pt x="1763" y="8621"/>
                    <a:pt x="1358" y="7883"/>
                    <a:pt x="1144" y="7074"/>
                  </a:cubicBezTo>
                  <a:lnTo>
                    <a:pt x="1144" y="7074"/>
                  </a:lnTo>
                  <a:lnTo>
                    <a:pt x="1334" y="7312"/>
                  </a:lnTo>
                  <a:cubicBezTo>
                    <a:pt x="1358" y="7359"/>
                    <a:pt x="1406" y="7407"/>
                    <a:pt x="1477" y="7431"/>
                  </a:cubicBezTo>
                  <a:cubicBezTo>
                    <a:pt x="1514" y="7443"/>
                    <a:pt x="1551" y="7449"/>
                    <a:pt x="1586" y="7449"/>
                  </a:cubicBezTo>
                  <a:cubicBezTo>
                    <a:pt x="1689" y="7449"/>
                    <a:pt x="1781" y="7400"/>
                    <a:pt x="1834" y="7312"/>
                  </a:cubicBezTo>
                  <a:lnTo>
                    <a:pt x="2215" y="6740"/>
                  </a:lnTo>
                  <a:close/>
                  <a:moveTo>
                    <a:pt x="6252" y="1"/>
                  </a:moveTo>
                  <a:cubicBezTo>
                    <a:pt x="6192" y="1"/>
                    <a:pt x="6133" y="24"/>
                    <a:pt x="6073" y="72"/>
                  </a:cubicBezTo>
                  <a:lnTo>
                    <a:pt x="5573" y="429"/>
                  </a:lnTo>
                  <a:cubicBezTo>
                    <a:pt x="4359" y="525"/>
                    <a:pt x="3192" y="1025"/>
                    <a:pt x="2310" y="1858"/>
                  </a:cubicBezTo>
                  <a:cubicBezTo>
                    <a:pt x="1477" y="2644"/>
                    <a:pt x="929" y="3620"/>
                    <a:pt x="691" y="4716"/>
                  </a:cubicBezTo>
                  <a:cubicBezTo>
                    <a:pt x="643" y="4954"/>
                    <a:pt x="596" y="5264"/>
                    <a:pt x="596" y="5264"/>
                  </a:cubicBezTo>
                  <a:lnTo>
                    <a:pt x="334" y="5264"/>
                  </a:lnTo>
                  <a:cubicBezTo>
                    <a:pt x="239" y="5264"/>
                    <a:pt x="167" y="5287"/>
                    <a:pt x="96" y="5383"/>
                  </a:cubicBezTo>
                  <a:cubicBezTo>
                    <a:pt x="0" y="5502"/>
                    <a:pt x="0" y="5645"/>
                    <a:pt x="72" y="5764"/>
                  </a:cubicBezTo>
                  <a:lnTo>
                    <a:pt x="572" y="6478"/>
                  </a:lnTo>
                  <a:cubicBezTo>
                    <a:pt x="691" y="7645"/>
                    <a:pt x="1191" y="8717"/>
                    <a:pt x="2001" y="9526"/>
                  </a:cubicBezTo>
                  <a:cubicBezTo>
                    <a:pt x="2906" y="10503"/>
                    <a:pt x="4097" y="11098"/>
                    <a:pt x="5406" y="11217"/>
                  </a:cubicBezTo>
                  <a:lnTo>
                    <a:pt x="5406" y="11479"/>
                  </a:lnTo>
                  <a:cubicBezTo>
                    <a:pt x="5406" y="11551"/>
                    <a:pt x="5454" y="11693"/>
                    <a:pt x="5525" y="11741"/>
                  </a:cubicBezTo>
                  <a:cubicBezTo>
                    <a:pt x="5573" y="11765"/>
                    <a:pt x="5645" y="11813"/>
                    <a:pt x="5692" y="11813"/>
                  </a:cubicBezTo>
                  <a:cubicBezTo>
                    <a:pt x="5764" y="11813"/>
                    <a:pt x="5811" y="11765"/>
                    <a:pt x="5883" y="11741"/>
                  </a:cubicBezTo>
                  <a:lnTo>
                    <a:pt x="6383" y="11384"/>
                  </a:lnTo>
                  <a:cubicBezTo>
                    <a:pt x="7264" y="11312"/>
                    <a:pt x="8169" y="11027"/>
                    <a:pt x="8907" y="10527"/>
                  </a:cubicBezTo>
                  <a:cubicBezTo>
                    <a:pt x="9741" y="9979"/>
                    <a:pt x="10431" y="9217"/>
                    <a:pt x="10836" y="8288"/>
                  </a:cubicBezTo>
                  <a:lnTo>
                    <a:pt x="10884" y="8264"/>
                  </a:lnTo>
                  <a:cubicBezTo>
                    <a:pt x="10908" y="8169"/>
                    <a:pt x="10908" y="8074"/>
                    <a:pt x="10812" y="8050"/>
                  </a:cubicBezTo>
                  <a:cubicBezTo>
                    <a:pt x="10779" y="8025"/>
                    <a:pt x="10743" y="8015"/>
                    <a:pt x="10708" y="8015"/>
                  </a:cubicBezTo>
                  <a:cubicBezTo>
                    <a:pt x="10643" y="8015"/>
                    <a:pt x="10581" y="8051"/>
                    <a:pt x="10550" y="8098"/>
                  </a:cubicBezTo>
                  <a:lnTo>
                    <a:pt x="10526" y="8169"/>
                  </a:lnTo>
                  <a:cubicBezTo>
                    <a:pt x="10122" y="9026"/>
                    <a:pt x="9479" y="9741"/>
                    <a:pt x="8693" y="10241"/>
                  </a:cubicBezTo>
                  <a:cubicBezTo>
                    <a:pt x="8169" y="10622"/>
                    <a:pt x="7597" y="10836"/>
                    <a:pt x="6978" y="10955"/>
                  </a:cubicBezTo>
                  <a:lnTo>
                    <a:pt x="7478" y="10598"/>
                  </a:lnTo>
                  <a:cubicBezTo>
                    <a:pt x="7550" y="10574"/>
                    <a:pt x="7573" y="10527"/>
                    <a:pt x="7597" y="10455"/>
                  </a:cubicBezTo>
                  <a:cubicBezTo>
                    <a:pt x="7669" y="10312"/>
                    <a:pt x="7597" y="10169"/>
                    <a:pt x="7478" y="10098"/>
                  </a:cubicBezTo>
                  <a:lnTo>
                    <a:pt x="7026" y="9812"/>
                  </a:lnTo>
                  <a:cubicBezTo>
                    <a:pt x="7597" y="9622"/>
                    <a:pt x="8145" y="9360"/>
                    <a:pt x="8574" y="8931"/>
                  </a:cubicBezTo>
                  <a:cubicBezTo>
                    <a:pt x="9312" y="8288"/>
                    <a:pt x="9741" y="7383"/>
                    <a:pt x="9836" y="6431"/>
                  </a:cubicBezTo>
                  <a:cubicBezTo>
                    <a:pt x="9836" y="6359"/>
                    <a:pt x="9812" y="6288"/>
                    <a:pt x="9717" y="6264"/>
                  </a:cubicBezTo>
                  <a:lnTo>
                    <a:pt x="9336" y="6264"/>
                  </a:lnTo>
                  <a:lnTo>
                    <a:pt x="10407" y="4740"/>
                  </a:lnTo>
                  <a:lnTo>
                    <a:pt x="11479" y="6264"/>
                  </a:lnTo>
                  <a:lnTo>
                    <a:pt x="11146" y="6264"/>
                  </a:lnTo>
                  <a:cubicBezTo>
                    <a:pt x="11050" y="6264"/>
                    <a:pt x="10955" y="6311"/>
                    <a:pt x="10955" y="6407"/>
                  </a:cubicBezTo>
                  <a:cubicBezTo>
                    <a:pt x="10931" y="6740"/>
                    <a:pt x="10884" y="7097"/>
                    <a:pt x="10788" y="7431"/>
                  </a:cubicBezTo>
                  <a:cubicBezTo>
                    <a:pt x="10765" y="7502"/>
                    <a:pt x="10812" y="7597"/>
                    <a:pt x="10908" y="7621"/>
                  </a:cubicBezTo>
                  <a:cubicBezTo>
                    <a:pt x="10928" y="7632"/>
                    <a:pt x="10949" y="7636"/>
                    <a:pt x="10969" y="7636"/>
                  </a:cubicBezTo>
                  <a:cubicBezTo>
                    <a:pt x="11041" y="7636"/>
                    <a:pt x="11103" y="7577"/>
                    <a:pt x="11122" y="7502"/>
                  </a:cubicBezTo>
                  <a:cubicBezTo>
                    <a:pt x="11217" y="7216"/>
                    <a:pt x="11265" y="6907"/>
                    <a:pt x="11289" y="6597"/>
                  </a:cubicBezTo>
                  <a:lnTo>
                    <a:pt x="11574" y="6597"/>
                  </a:lnTo>
                  <a:cubicBezTo>
                    <a:pt x="11693" y="6597"/>
                    <a:pt x="11765" y="6526"/>
                    <a:pt x="11836" y="6407"/>
                  </a:cubicBezTo>
                  <a:cubicBezTo>
                    <a:pt x="11979" y="6240"/>
                    <a:pt x="11979" y="6121"/>
                    <a:pt x="11884" y="6026"/>
                  </a:cubicBezTo>
                  <a:lnTo>
                    <a:pt x="11384" y="5311"/>
                  </a:lnTo>
                  <a:cubicBezTo>
                    <a:pt x="11265" y="4144"/>
                    <a:pt x="10765" y="3073"/>
                    <a:pt x="9955" y="2239"/>
                  </a:cubicBezTo>
                  <a:cubicBezTo>
                    <a:pt x="9074" y="1287"/>
                    <a:pt x="7883" y="691"/>
                    <a:pt x="6573" y="572"/>
                  </a:cubicBezTo>
                  <a:lnTo>
                    <a:pt x="6573" y="310"/>
                  </a:lnTo>
                  <a:cubicBezTo>
                    <a:pt x="6573" y="215"/>
                    <a:pt x="6526" y="96"/>
                    <a:pt x="6430" y="72"/>
                  </a:cubicBezTo>
                  <a:cubicBezTo>
                    <a:pt x="6371" y="24"/>
                    <a:pt x="6311" y="1"/>
                    <a:pt x="625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6" name="Google Shape;4416;p53"/>
          <p:cNvGrpSpPr/>
          <p:nvPr/>
        </p:nvGrpSpPr>
        <p:grpSpPr>
          <a:xfrm>
            <a:off x="1098221" y="3572345"/>
            <a:ext cx="291147" cy="355755"/>
            <a:chOff x="1745908" y="3572345"/>
            <a:chExt cx="291147" cy="355755"/>
          </a:xfrm>
        </p:grpSpPr>
        <p:sp>
          <p:nvSpPr>
            <p:cNvPr id="4417" name="Google Shape;4417;p53"/>
            <p:cNvSpPr/>
            <p:nvPr/>
          </p:nvSpPr>
          <p:spPr>
            <a:xfrm>
              <a:off x="1750172" y="3658272"/>
              <a:ext cx="118604" cy="265026"/>
            </a:xfrm>
            <a:custGeom>
              <a:rect b="b" l="l" r="r" t="t"/>
              <a:pathLst>
                <a:path extrusionOk="0" h="8889" w="3978">
                  <a:moveTo>
                    <a:pt x="1906" y="0"/>
                  </a:moveTo>
                  <a:cubicBezTo>
                    <a:pt x="1668" y="0"/>
                    <a:pt x="1" y="119"/>
                    <a:pt x="1" y="1905"/>
                  </a:cubicBezTo>
                  <a:lnTo>
                    <a:pt x="1" y="3763"/>
                  </a:lnTo>
                  <a:cubicBezTo>
                    <a:pt x="1" y="3787"/>
                    <a:pt x="1" y="3810"/>
                    <a:pt x="25" y="3810"/>
                  </a:cubicBezTo>
                  <a:cubicBezTo>
                    <a:pt x="150" y="3936"/>
                    <a:pt x="282" y="3988"/>
                    <a:pt x="400" y="3988"/>
                  </a:cubicBezTo>
                  <a:cubicBezTo>
                    <a:pt x="617" y="3988"/>
                    <a:pt x="787" y="3812"/>
                    <a:pt x="787" y="3596"/>
                  </a:cubicBezTo>
                  <a:lnTo>
                    <a:pt x="787" y="8526"/>
                  </a:lnTo>
                  <a:cubicBezTo>
                    <a:pt x="787" y="8549"/>
                    <a:pt x="834" y="8573"/>
                    <a:pt x="834" y="8597"/>
                  </a:cubicBezTo>
                  <a:cubicBezTo>
                    <a:pt x="1021" y="8792"/>
                    <a:pt x="1219" y="8872"/>
                    <a:pt x="1398" y="8872"/>
                  </a:cubicBezTo>
                  <a:cubicBezTo>
                    <a:pt x="1680" y="8872"/>
                    <a:pt x="1912" y="8671"/>
                    <a:pt x="1966" y="8405"/>
                  </a:cubicBezTo>
                  <a:lnTo>
                    <a:pt x="1966" y="8405"/>
                  </a:lnTo>
                  <a:cubicBezTo>
                    <a:pt x="2024" y="8680"/>
                    <a:pt x="2282" y="8888"/>
                    <a:pt x="2585" y="8888"/>
                  </a:cubicBezTo>
                  <a:cubicBezTo>
                    <a:pt x="2612" y="8888"/>
                    <a:pt x="2640" y="8886"/>
                    <a:pt x="2668" y="8883"/>
                  </a:cubicBezTo>
                  <a:cubicBezTo>
                    <a:pt x="2930" y="8811"/>
                    <a:pt x="3168" y="8549"/>
                    <a:pt x="3168" y="8288"/>
                  </a:cubicBezTo>
                  <a:lnTo>
                    <a:pt x="3168" y="3596"/>
                  </a:lnTo>
                  <a:cubicBezTo>
                    <a:pt x="3168" y="3809"/>
                    <a:pt x="3340" y="3984"/>
                    <a:pt x="3564" y="3984"/>
                  </a:cubicBezTo>
                  <a:cubicBezTo>
                    <a:pt x="3590" y="3984"/>
                    <a:pt x="3617" y="3982"/>
                    <a:pt x="3644" y="3977"/>
                  </a:cubicBezTo>
                  <a:cubicBezTo>
                    <a:pt x="3835" y="3953"/>
                    <a:pt x="3978" y="3787"/>
                    <a:pt x="3978" y="3596"/>
                  </a:cubicBezTo>
                  <a:lnTo>
                    <a:pt x="3978" y="2001"/>
                  </a:lnTo>
                  <a:cubicBezTo>
                    <a:pt x="3954" y="857"/>
                    <a:pt x="3073" y="0"/>
                    <a:pt x="195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53"/>
            <p:cNvSpPr/>
            <p:nvPr/>
          </p:nvSpPr>
          <p:spPr>
            <a:xfrm>
              <a:off x="1784251" y="3903921"/>
              <a:ext cx="17800" cy="17800"/>
            </a:xfrm>
            <a:custGeom>
              <a:rect b="b" l="l" r="r" t="t"/>
              <a:pathLst>
                <a:path extrusionOk="0" h="597" w="597">
                  <a:moveTo>
                    <a:pt x="358" y="1"/>
                  </a:moveTo>
                  <a:cubicBezTo>
                    <a:pt x="358" y="168"/>
                    <a:pt x="310" y="310"/>
                    <a:pt x="191" y="430"/>
                  </a:cubicBezTo>
                  <a:cubicBezTo>
                    <a:pt x="144" y="477"/>
                    <a:pt x="72" y="501"/>
                    <a:pt x="1" y="549"/>
                  </a:cubicBezTo>
                  <a:cubicBezTo>
                    <a:pt x="96" y="572"/>
                    <a:pt x="168" y="596"/>
                    <a:pt x="239" y="596"/>
                  </a:cubicBezTo>
                  <a:cubicBezTo>
                    <a:pt x="382" y="596"/>
                    <a:pt x="525" y="572"/>
                    <a:pt x="596" y="477"/>
                  </a:cubicBezTo>
                  <a:cubicBezTo>
                    <a:pt x="501" y="358"/>
                    <a:pt x="382" y="191"/>
                    <a:pt x="358"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53"/>
            <p:cNvSpPr/>
            <p:nvPr/>
          </p:nvSpPr>
          <p:spPr>
            <a:xfrm>
              <a:off x="1821192" y="3707975"/>
              <a:ext cx="24150" cy="213028"/>
            </a:xfrm>
            <a:custGeom>
              <a:rect b="b" l="l" r="r" t="t"/>
              <a:pathLst>
                <a:path extrusionOk="0" h="7145" w="810">
                  <a:moveTo>
                    <a:pt x="810" y="0"/>
                  </a:moveTo>
                  <a:cubicBezTo>
                    <a:pt x="548" y="0"/>
                    <a:pt x="357" y="214"/>
                    <a:pt x="357" y="453"/>
                  </a:cubicBezTo>
                  <a:lnTo>
                    <a:pt x="357" y="6549"/>
                  </a:lnTo>
                  <a:cubicBezTo>
                    <a:pt x="357" y="6787"/>
                    <a:pt x="215" y="7002"/>
                    <a:pt x="0" y="7073"/>
                  </a:cubicBezTo>
                  <a:cubicBezTo>
                    <a:pt x="48" y="7121"/>
                    <a:pt x="143" y="7144"/>
                    <a:pt x="238" y="7144"/>
                  </a:cubicBezTo>
                  <a:cubicBezTo>
                    <a:pt x="524" y="7144"/>
                    <a:pt x="810" y="6882"/>
                    <a:pt x="810" y="6549"/>
                  </a:cubicBezTo>
                  <a:lnTo>
                    <a:pt x="810"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53"/>
            <p:cNvSpPr/>
            <p:nvPr/>
          </p:nvSpPr>
          <p:spPr>
            <a:xfrm>
              <a:off x="1802021" y="3658272"/>
              <a:ext cx="66040" cy="117889"/>
            </a:xfrm>
            <a:custGeom>
              <a:rect b="b" l="l" r="r" t="t"/>
              <a:pathLst>
                <a:path extrusionOk="0" h="3954" w="2215">
                  <a:moveTo>
                    <a:pt x="0" y="0"/>
                  </a:moveTo>
                  <a:cubicBezTo>
                    <a:pt x="1000" y="119"/>
                    <a:pt x="1739" y="953"/>
                    <a:pt x="1739" y="1977"/>
                  </a:cubicBezTo>
                  <a:lnTo>
                    <a:pt x="1739" y="3572"/>
                  </a:lnTo>
                  <a:cubicBezTo>
                    <a:pt x="1739" y="3668"/>
                    <a:pt x="1667" y="3787"/>
                    <a:pt x="1620" y="3834"/>
                  </a:cubicBezTo>
                  <a:lnTo>
                    <a:pt x="1596" y="3882"/>
                  </a:lnTo>
                  <a:cubicBezTo>
                    <a:pt x="1643" y="3929"/>
                    <a:pt x="1739" y="3953"/>
                    <a:pt x="1834" y="3953"/>
                  </a:cubicBezTo>
                  <a:cubicBezTo>
                    <a:pt x="1929" y="3953"/>
                    <a:pt x="2024" y="3906"/>
                    <a:pt x="2096" y="3834"/>
                  </a:cubicBezTo>
                  <a:cubicBezTo>
                    <a:pt x="2191" y="3787"/>
                    <a:pt x="2215" y="3691"/>
                    <a:pt x="2215" y="3572"/>
                  </a:cubicBezTo>
                  <a:lnTo>
                    <a:pt x="2215" y="1977"/>
                  </a:lnTo>
                  <a:cubicBezTo>
                    <a:pt x="2215" y="857"/>
                    <a:pt x="1358" y="0"/>
                    <a:pt x="238"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53"/>
            <p:cNvSpPr/>
            <p:nvPr/>
          </p:nvSpPr>
          <p:spPr>
            <a:xfrm>
              <a:off x="1914901" y="3796019"/>
              <a:ext cx="113625" cy="124984"/>
            </a:xfrm>
            <a:custGeom>
              <a:rect b="b" l="l" r="r" t="t"/>
              <a:pathLst>
                <a:path extrusionOk="0" h="4192" w="3811">
                  <a:moveTo>
                    <a:pt x="72" y="0"/>
                  </a:moveTo>
                  <a:cubicBezTo>
                    <a:pt x="25" y="0"/>
                    <a:pt x="1" y="24"/>
                    <a:pt x="1" y="48"/>
                  </a:cubicBezTo>
                  <a:lnTo>
                    <a:pt x="1" y="4191"/>
                  </a:lnTo>
                  <a:lnTo>
                    <a:pt x="3811" y="4191"/>
                  </a:lnTo>
                  <a:lnTo>
                    <a:pt x="3811" y="48"/>
                  </a:lnTo>
                  <a:cubicBezTo>
                    <a:pt x="3811" y="24"/>
                    <a:pt x="3787" y="0"/>
                    <a:pt x="376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53"/>
            <p:cNvSpPr/>
            <p:nvPr/>
          </p:nvSpPr>
          <p:spPr>
            <a:xfrm>
              <a:off x="2012904" y="3796019"/>
              <a:ext cx="15623" cy="124984"/>
            </a:xfrm>
            <a:custGeom>
              <a:rect b="b" l="l" r="r" t="t"/>
              <a:pathLst>
                <a:path extrusionOk="0" h="4192" w="524">
                  <a:moveTo>
                    <a:pt x="0" y="0"/>
                  </a:moveTo>
                  <a:cubicBezTo>
                    <a:pt x="24" y="0"/>
                    <a:pt x="48" y="24"/>
                    <a:pt x="48" y="48"/>
                  </a:cubicBezTo>
                  <a:lnTo>
                    <a:pt x="48" y="4191"/>
                  </a:lnTo>
                  <a:lnTo>
                    <a:pt x="524" y="4191"/>
                  </a:lnTo>
                  <a:lnTo>
                    <a:pt x="524" y="48"/>
                  </a:lnTo>
                  <a:cubicBezTo>
                    <a:pt x="524" y="24"/>
                    <a:pt x="500" y="0"/>
                    <a:pt x="47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53"/>
            <p:cNvSpPr/>
            <p:nvPr/>
          </p:nvSpPr>
          <p:spPr>
            <a:xfrm>
              <a:off x="1779987" y="3578725"/>
              <a:ext cx="58974" cy="58259"/>
            </a:xfrm>
            <a:custGeom>
              <a:rect b="b" l="l" r="r" t="t"/>
              <a:pathLst>
                <a:path extrusionOk="0" h="1954" w="1978">
                  <a:moveTo>
                    <a:pt x="1001" y="1"/>
                  </a:moveTo>
                  <a:cubicBezTo>
                    <a:pt x="453" y="1"/>
                    <a:pt x="1" y="430"/>
                    <a:pt x="1" y="977"/>
                  </a:cubicBezTo>
                  <a:cubicBezTo>
                    <a:pt x="1" y="1525"/>
                    <a:pt x="453" y="1954"/>
                    <a:pt x="1001" y="1954"/>
                  </a:cubicBezTo>
                  <a:cubicBezTo>
                    <a:pt x="1525" y="1954"/>
                    <a:pt x="1978" y="1525"/>
                    <a:pt x="1978" y="977"/>
                  </a:cubicBezTo>
                  <a:cubicBezTo>
                    <a:pt x="1978" y="430"/>
                    <a:pt x="1525" y="1"/>
                    <a:pt x="100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53"/>
            <p:cNvSpPr/>
            <p:nvPr/>
          </p:nvSpPr>
          <p:spPr>
            <a:xfrm>
              <a:off x="1789230" y="3579441"/>
              <a:ext cx="49731" cy="57543"/>
            </a:xfrm>
            <a:custGeom>
              <a:rect b="b" l="l" r="r" t="t"/>
              <a:pathLst>
                <a:path extrusionOk="0" h="1930" w="1668">
                  <a:moveTo>
                    <a:pt x="929" y="1"/>
                  </a:moveTo>
                  <a:cubicBezTo>
                    <a:pt x="1120" y="167"/>
                    <a:pt x="1239" y="406"/>
                    <a:pt x="1239" y="715"/>
                  </a:cubicBezTo>
                  <a:cubicBezTo>
                    <a:pt x="1239" y="1239"/>
                    <a:pt x="810" y="1692"/>
                    <a:pt x="263" y="1692"/>
                  </a:cubicBezTo>
                  <a:cubicBezTo>
                    <a:pt x="167" y="1692"/>
                    <a:pt x="96" y="1692"/>
                    <a:pt x="1" y="1668"/>
                  </a:cubicBezTo>
                  <a:lnTo>
                    <a:pt x="1" y="1668"/>
                  </a:lnTo>
                  <a:cubicBezTo>
                    <a:pt x="167" y="1834"/>
                    <a:pt x="405" y="1930"/>
                    <a:pt x="691" y="1930"/>
                  </a:cubicBezTo>
                  <a:cubicBezTo>
                    <a:pt x="1215" y="1930"/>
                    <a:pt x="1668" y="1477"/>
                    <a:pt x="1668" y="953"/>
                  </a:cubicBezTo>
                  <a:cubicBezTo>
                    <a:pt x="1668" y="501"/>
                    <a:pt x="1358" y="120"/>
                    <a:pt x="929"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53"/>
            <p:cNvSpPr/>
            <p:nvPr/>
          </p:nvSpPr>
          <p:spPr>
            <a:xfrm>
              <a:off x="1909952" y="3791756"/>
              <a:ext cx="124984" cy="136344"/>
            </a:xfrm>
            <a:custGeom>
              <a:rect b="b" l="l" r="r" t="t"/>
              <a:pathLst>
                <a:path extrusionOk="0" h="4573" w="4192">
                  <a:moveTo>
                    <a:pt x="238" y="0"/>
                  </a:moveTo>
                  <a:cubicBezTo>
                    <a:pt x="119" y="0"/>
                    <a:pt x="0" y="119"/>
                    <a:pt x="0" y="238"/>
                  </a:cubicBezTo>
                  <a:lnTo>
                    <a:pt x="0" y="4406"/>
                  </a:lnTo>
                  <a:cubicBezTo>
                    <a:pt x="0" y="4477"/>
                    <a:pt x="95" y="4573"/>
                    <a:pt x="167" y="4573"/>
                  </a:cubicBezTo>
                  <a:lnTo>
                    <a:pt x="762" y="4573"/>
                  </a:lnTo>
                  <a:cubicBezTo>
                    <a:pt x="857" y="4573"/>
                    <a:pt x="929" y="4525"/>
                    <a:pt x="953" y="4430"/>
                  </a:cubicBezTo>
                  <a:cubicBezTo>
                    <a:pt x="976" y="4311"/>
                    <a:pt x="881" y="4215"/>
                    <a:pt x="762" y="4215"/>
                  </a:cubicBezTo>
                  <a:lnTo>
                    <a:pt x="357" y="4215"/>
                  </a:lnTo>
                  <a:lnTo>
                    <a:pt x="357" y="357"/>
                  </a:lnTo>
                  <a:lnTo>
                    <a:pt x="3834" y="357"/>
                  </a:lnTo>
                  <a:lnTo>
                    <a:pt x="3834" y="4215"/>
                  </a:lnTo>
                  <a:lnTo>
                    <a:pt x="1572" y="4215"/>
                  </a:lnTo>
                  <a:cubicBezTo>
                    <a:pt x="1477" y="4215"/>
                    <a:pt x="1429" y="4287"/>
                    <a:pt x="1405" y="4358"/>
                  </a:cubicBezTo>
                  <a:cubicBezTo>
                    <a:pt x="1357" y="4477"/>
                    <a:pt x="1453" y="4573"/>
                    <a:pt x="1572" y="4573"/>
                  </a:cubicBezTo>
                  <a:lnTo>
                    <a:pt x="4025" y="4573"/>
                  </a:lnTo>
                  <a:cubicBezTo>
                    <a:pt x="4096" y="4573"/>
                    <a:pt x="4191" y="4477"/>
                    <a:pt x="4191" y="4406"/>
                  </a:cubicBezTo>
                  <a:lnTo>
                    <a:pt x="4191" y="238"/>
                  </a:lnTo>
                  <a:cubicBezTo>
                    <a:pt x="4168" y="72"/>
                    <a:pt x="4072" y="0"/>
                    <a:pt x="3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53"/>
            <p:cNvSpPr/>
            <p:nvPr/>
          </p:nvSpPr>
          <p:spPr>
            <a:xfrm>
              <a:off x="1946148" y="3714295"/>
              <a:ext cx="35539" cy="54770"/>
            </a:xfrm>
            <a:custGeom>
              <a:rect b="b" l="l" r="r" t="t"/>
              <a:pathLst>
                <a:path extrusionOk="0" h="1837" w="1192">
                  <a:moveTo>
                    <a:pt x="557" y="325"/>
                  </a:moveTo>
                  <a:cubicBezTo>
                    <a:pt x="577" y="325"/>
                    <a:pt x="598" y="329"/>
                    <a:pt x="620" y="336"/>
                  </a:cubicBezTo>
                  <a:cubicBezTo>
                    <a:pt x="739" y="336"/>
                    <a:pt x="834" y="455"/>
                    <a:pt x="834" y="574"/>
                  </a:cubicBezTo>
                  <a:lnTo>
                    <a:pt x="834" y="1217"/>
                  </a:lnTo>
                  <a:cubicBezTo>
                    <a:pt x="834" y="1336"/>
                    <a:pt x="739" y="1455"/>
                    <a:pt x="620" y="1455"/>
                  </a:cubicBezTo>
                  <a:cubicBezTo>
                    <a:pt x="477" y="1455"/>
                    <a:pt x="358" y="1360"/>
                    <a:pt x="358" y="1217"/>
                  </a:cubicBezTo>
                  <a:lnTo>
                    <a:pt x="358" y="574"/>
                  </a:lnTo>
                  <a:cubicBezTo>
                    <a:pt x="358" y="432"/>
                    <a:pt x="444" y="325"/>
                    <a:pt x="557" y="325"/>
                  </a:cubicBezTo>
                  <a:close/>
                  <a:moveTo>
                    <a:pt x="614" y="1"/>
                  </a:moveTo>
                  <a:cubicBezTo>
                    <a:pt x="600" y="1"/>
                    <a:pt x="586" y="1"/>
                    <a:pt x="572" y="2"/>
                  </a:cubicBezTo>
                  <a:cubicBezTo>
                    <a:pt x="263" y="26"/>
                    <a:pt x="1" y="264"/>
                    <a:pt x="1" y="598"/>
                  </a:cubicBezTo>
                  <a:lnTo>
                    <a:pt x="1" y="1241"/>
                  </a:lnTo>
                  <a:cubicBezTo>
                    <a:pt x="1" y="1550"/>
                    <a:pt x="239" y="1812"/>
                    <a:pt x="572" y="1836"/>
                  </a:cubicBezTo>
                  <a:cubicBezTo>
                    <a:pt x="905" y="1836"/>
                    <a:pt x="1191" y="1574"/>
                    <a:pt x="1191" y="1217"/>
                  </a:cubicBezTo>
                  <a:lnTo>
                    <a:pt x="1191" y="598"/>
                  </a:lnTo>
                  <a:cubicBezTo>
                    <a:pt x="1191" y="256"/>
                    <a:pt x="929" y="1"/>
                    <a:pt x="61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53"/>
            <p:cNvSpPr/>
            <p:nvPr/>
          </p:nvSpPr>
          <p:spPr>
            <a:xfrm>
              <a:off x="1902826" y="3714087"/>
              <a:ext cx="37686" cy="52832"/>
            </a:xfrm>
            <a:custGeom>
              <a:rect b="b" l="l" r="r" t="t"/>
              <a:pathLst>
                <a:path extrusionOk="0" h="1772" w="1264">
                  <a:moveTo>
                    <a:pt x="715" y="533"/>
                  </a:moveTo>
                  <a:lnTo>
                    <a:pt x="715" y="986"/>
                  </a:lnTo>
                  <a:lnTo>
                    <a:pt x="477" y="986"/>
                  </a:lnTo>
                  <a:cubicBezTo>
                    <a:pt x="572" y="843"/>
                    <a:pt x="644" y="652"/>
                    <a:pt x="715" y="533"/>
                  </a:cubicBezTo>
                  <a:close/>
                  <a:moveTo>
                    <a:pt x="811" y="1"/>
                  </a:moveTo>
                  <a:cubicBezTo>
                    <a:pt x="733" y="1"/>
                    <a:pt x="651" y="32"/>
                    <a:pt x="596" y="105"/>
                  </a:cubicBezTo>
                  <a:cubicBezTo>
                    <a:pt x="501" y="176"/>
                    <a:pt x="144" y="867"/>
                    <a:pt x="25" y="1081"/>
                  </a:cubicBezTo>
                  <a:cubicBezTo>
                    <a:pt x="1" y="1105"/>
                    <a:pt x="1" y="1129"/>
                    <a:pt x="1" y="1200"/>
                  </a:cubicBezTo>
                  <a:cubicBezTo>
                    <a:pt x="1" y="1272"/>
                    <a:pt x="72" y="1343"/>
                    <a:pt x="168" y="1343"/>
                  </a:cubicBezTo>
                  <a:lnTo>
                    <a:pt x="715" y="1343"/>
                  </a:lnTo>
                  <a:lnTo>
                    <a:pt x="715" y="1581"/>
                  </a:lnTo>
                  <a:cubicBezTo>
                    <a:pt x="715" y="1676"/>
                    <a:pt x="787" y="1772"/>
                    <a:pt x="882" y="1772"/>
                  </a:cubicBezTo>
                  <a:cubicBezTo>
                    <a:pt x="977" y="1772"/>
                    <a:pt x="1073" y="1676"/>
                    <a:pt x="1073" y="1581"/>
                  </a:cubicBezTo>
                  <a:lnTo>
                    <a:pt x="1073" y="1343"/>
                  </a:lnTo>
                  <a:cubicBezTo>
                    <a:pt x="1144" y="1343"/>
                    <a:pt x="1215" y="1295"/>
                    <a:pt x="1239" y="1200"/>
                  </a:cubicBezTo>
                  <a:cubicBezTo>
                    <a:pt x="1263" y="1081"/>
                    <a:pt x="1192" y="986"/>
                    <a:pt x="1073" y="986"/>
                  </a:cubicBezTo>
                  <a:lnTo>
                    <a:pt x="1073" y="248"/>
                  </a:lnTo>
                  <a:cubicBezTo>
                    <a:pt x="1073" y="129"/>
                    <a:pt x="977" y="33"/>
                    <a:pt x="882" y="9"/>
                  </a:cubicBezTo>
                  <a:cubicBezTo>
                    <a:pt x="860" y="4"/>
                    <a:pt x="836" y="1"/>
                    <a:pt x="81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53"/>
            <p:cNvSpPr/>
            <p:nvPr/>
          </p:nvSpPr>
          <p:spPr>
            <a:xfrm>
              <a:off x="2000114" y="3711970"/>
              <a:ext cx="29129" cy="55665"/>
            </a:xfrm>
            <a:custGeom>
              <a:rect b="b" l="l" r="r" t="t"/>
              <a:pathLst>
                <a:path extrusionOk="0" h="1867" w="977">
                  <a:moveTo>
                    <a:pt x="815" y="0"/>
                  </a:moveTo>
                  <a:cubicBezTo>
                    <a:pt x="744" y="0"/>
                    <a:pt x="680" y="31"/>
                    <a:pt x="643" y="104"/>
                  </a:cubicBezTo>
                  <a:lnTo>
                    <a:pt x="0" y="1605"/>
                  </a:lnTo>
                  <a:cubicBezTo>
                    <a:pt x="0" y="1747"/>
                    <a:pt x="48" y="1843"/>
                    <a:pt x="120" y="1867"/>
                  </a:cubicBezTo>
                  <a:lnTo>
                    <a:pt x="191" y="1867"/>
                  </a:lnTo>
                  <a:cubicBezTo>
                    <a:pt x="239" y="1867"/>
                    <a:pt x="310" y="1843"/>
                    <a:pt x="334" y="1747"/>
                  </a:cubicBezTo>
                  <a:lnTo>
                    <a:pt x="953" y="247"/>
                  </a:lnTo>
                  <a:cubicBezTo>
                    <a:pt x="977" y="176"/>
                    <a:pt x="953" y="80"/>
                    <a:pt x="882" y="9"/>
                  </a:cubicBezTo>
                  <a:cubicBezTo>
                    <a:pt x="859" y="3"/>
                    <a:pt x="837" y="0"/>
                    <a:pt x="8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53"/>
            <p:cNvSpPr/>
            <p:nvPr/>
          </p:nvSpPr>
          <p:spPr>
            <a:xfrm>
              <a:off x="1994419" y="3717903"/>
              <a:ext cx="12105" cy="12105"/>
            </a:xfrm>
            <a:custGeom>
              <a:rect b="b" l="l" r="r" t="t"/>
              <a:pathLst>
                <a:path extrusionOk="0" h="406" w="406">
                  <a:moveTo>
                    <a:pt x="191" y="1"/>
                  </a:moveTo>
                  <a:cubicBezTo>
                    <a:pt x="72" y="1"/>
                    <a:pt x="1" y="96"/>
                    <a:pt x="1" y="191"/>
                  </a:cubicBezTo>
                  <a:cubicBezTo>
                    <a:pt x="1" y="310"/>
                    <a:pt x="72" y="405"/>
                    <a:pt x="191" y="405"/>
                  </a:cubicBezTo>
                  <a:cubicBezTo>
                    <a:pt x="311" y="405"/>
                    <a:pt x="406" y="310"/>
                    <a:pt x="406" y="191"/>
                  </a:cubicBezTo>
                  <a:cubicBezTo>
                    <a:pt x="406" y="96"/>
                    <a:pt x="311"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53"/>
            <p:cNvSpPr/>
            <p:nvPr/>
          </p:nvSpPr>
          <p:spPr>
            <a:xfrm>
              <a:off x="2024264" y="3752698"/>
              <a:ext cx="12791" cy="12105"/>
            </a:xfrm>
            <a:custGeom>
              <a:rect b="b" l="l" r="r" t="t"/>
              <a:pathLst>
                <a:path extrusionOk="0" h="406" w="429">
                  <a:moveTo>
                    <a:pt x="214" y="0"/>
                  </a:moveTo>
                  <a:cubicBezTo>
                    <a:pt x="95" y="0"/>
                    <a:pt x="0" y="72"/>
                    <a:pt x="0" y="191"/>
                  </a:cubicBezTo>
                  <a:cubicBezTo>
                    <a:pt x="0" y="310"/>
                    <a:pt x="95" y="405"/>
                    <a:pt x="214" y="405"/>
                  </a:cubicBezTo>
                  <a:cubicBezTo>
                    <a:pt x="334" y="405"/>
                    <a:pt x="429" y="310"/>
                    <a:pt x="429" y="191"/>
                  </a:cubicBezTo>
                  <a:cubicBezTo>
                    <a:pt x="429" y="72"/>
                    <a:pt x="334" y="0"/>
                    <a:pt x="21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53"/>
            <p:cNvSpPr/>
            <p:nvPr/>
          </p:nvSpPr>
          <p:spPr>
            <a:xfrm>
              <a:off x="1745908" y="3653293"/>
              <a:ext cx="128562" cy="274417"/>
            </a:xfrm>
            <a:custGeom>
              <a:rect b="b" l="l" r="r" t="t"/>
              <a:pathLst>
                <a:path extrusionOk="0" h="9204" w="4312">
                  <a:moveTo>
                    <a:pt x="2073" y="0"/>
                  </a:moveTo>
                  <a:cubicBezTo>
                    <a:pt x="1358" y="0"/>
                    <a:pt x="25" y="429"/>
                    <a:pt x="25" y="2048"/>
                  </a:cubicBezTo>
                  <a:lnTo>
                    <a:pt x="25" y="3025"/>
                  </a:lnTo>
                  <a:lnTo>
                    <a:pt x="25" y="3501"/>
                  </a:lnTo>
                  <a:cubicBezTo>
                    <a:pt x="25" y="3620"/>
                    <a:pt x="1" y="3739"/>
                    <a:pt x="25" y="3858"/>
                  </a:cubicBezTo>
                  <a:cubicBezTo>
                    <a:pt x="43" y="4139"/>
                    <a:pt x="312" y="4332"/>
                    <a:pt x="577" y="4332"/>
                  </a:cubicBezTo>
                  <a:cubicBezTo>
                    <a:pt x="649" y="4332"/>
                    <a:pt x="721" y="4318"/>
                    <a:pt x="787" y="4287"/>
                  </a:cubicBezTo>
                  <a:lnTo>
                    <a:pt x="787" y="8407"/>
                  </a:lnTo>
                  <a:cubicBezTo>
                    <a:pt x="787" y="8812"/>
                    <a:pt x="1073" y="9121"/>
                    <a:pt x="1406" y="9193"/>
                  </a:cubicBezTo>
                  <a:cubicBezTo>
                    <a:pt x="1452" y="9200"/>
                    <a:pt x="1497" y="9203"/>
                    <a:pt x="1541" y="9203"/>
                  </a:cubicBezTo>
                  <a:cubicBezTo>
                    <a:pt x="1792" y="9203"/>
                    <a:pt x="2006" y="9093"/>
                    <a:pt x="2168" y="8931"/>
                  </a:cubicBezTo>
                  <a:cubicBezTo>
                    <a:pt x="2310" y="9093"/>
                    <a:pt x="2521" y="9203"/>
                    <a:pt x="2771" y="9203"/>
                  </a:cubicBezTo>
                  <a:cubicBezTo>
                    <a:pt x="2815" y="9203"/>
                    <a:pt x="2860" y="9200"/>
                    <a:pt x="2906" y="9193"/>
                  </a:cubicBezTo>
                  <a:cubicBezTo>
                    <a:pt x="3263" y="9121"/>
                    <a:pt x="3525" y="8812"/>
                    <a:pt x="3525" y="8407"/>
                  </a:cubicBezTo>
                  <a:lnTo>
                    <a:pt x="3525" y="5549"/>
                  </a:lnTo>
                  <a:cubicBezTo>
                    <a:pt x="3525" y="5478"/>
                    <a:pt x="3478" y="5406"/>
                    <a:pt x="3383" y="5382"/>
                  </a:cubicBezTo>
                  <a:cubicBezTo>
                    <a:pt x="3361" y="5374"/>
                    <a:pt x="3340" y="5370"/>
                    <a:pt x="3321" y="5370"/>
                  </a:cubicBezTo>
                  <a:cubicBezTo>
                    <a:pt x="3232" y="5370"/>
                    <a:pt x="3168" y="5452"/>
                    <a:pt x="3168" y="5549"/>
                  </a:cubicBezTo>
                  <a:lnTo>
                    <a:pt x="3168" y="8407"/>
                  </a:lnTo>
                  <a:cubicBezTo>
                    <a:pt x="3168" y="8645"/>
                    <a:pt x="3001" y="8836"/>
                    <a:pt x="2763" y="8836"/>
                  </a:cubicBezTo>
                  <a:cubicBezTo>
                    <a:pt x="2525" y="8836"/>
                    <a:pt x="2311" y="8645"/>
                    <a:pt x="2311" y="8407"/>
                  </a:cubicBezTo>
                  <a:lnTo>
                    <a:pt x="2311" y="3358"/>
                  </a:lnTo>
                  <a:cubicBezTo>
                    <a:pt x="2311" y="3263"/>
                    <a:pt x="2216" y="3168"/>
                    <a:pt x="2120" y="3168"/>
                  </a:cubicBezTo>
                  <a:cubicBezTo>
                    <a:pt x="2049" y="3168"/>
                    <a:pt x="1954" y="3263"/>
                    <a:pt x="1954" y="3358"/>
                  </a:cubicBezTo>
                  <a:lnTo>
                    <a:pt x="1954" y="8407"/>
                  </a:lnTo>
                  <a:cubicBezTo>
                    <a:pt x="1954" y="8645"/>
                    <a:pt x="1739" y="8836"/>
                    <a:pt x="1525" y="8836"/>
                  </a:cubicBezTo>
                  <a:cubicBezTo>
                    <a:pt x="1287" y="8836"/>
                    <a:pt x="1144" y="8621"/>
                    <a:pt x="1144" y="8407"/>
                  </a:cubicBezTo>
                  <a:lnTo>
                    <a:pt x="1144" y="2025"/>
                  </a:lnTo>
                  <a:cubicBezTo>
                    <a:pt x="1144" y="1929"/>
                    <a:pt x="1096" y="1858"/>
                    <a:pt x="1001" y="1834"/>
                  </a:cubicBezTo>
                  <a:cubicBezTo>
                    <a:pt x="989" y="1832"/>
                    <a:pt x="976" y="1830"/>
                    <a:pt x="965" y="1830"/>
                  </a:cubicBezTo>
                  <a:cubicBezTo>
                    <a:pt x="863" y="1830"/>
                    <a:pt x="787" y="1918"/>
                    <a:pt x="787" y="2025"/>
                  </a:cubicBezTo>
                  <a:lnTo>
                    <a:pt x="787" y="3739"/>
                  </a:lnTo>
                  <a:cubicBezTo>
                    <a:pt x="787" y="3835"/>
                    <a:pt x="739" y="3954"/>
                    <a:pt x="620" y="3954"/>
                  </a:cubicBezTo>
                  <a:cubicBezTo>
                    <a:pt x="603" y="3956"/>
                    <a:pt x="586" y="3957"/>
                    <a:pt x="570" y="3957"/>
                  </a:cubicBezTo>
                  <a:cubicBezTo>
                    <a:pt x="430" y="3957"/>
                    <a:pt x="334" y="3867"/>
                    <a:pt x="334" y="3739"/>
                  </a:cubicBezTo>
                  <a:lnTo>
                    <a:pt x="334" y="2144"/>
                  </a:lnTo>
                  <a:cubicBezTo>
                    <a:pt x="334" y="1143"/>
                    <a:pt x="1144" y="358"/>
                    <a:pt x="2120" y="358"/>
                  </a:cubicBezTo>
                  <a:lnTo>
                    <a:pt x="2216" y="358"/>
                  </a:lnTo>
                  <a:cubicBezTo>
                    <a:pt x="3716" y="358"/>
                    <a:pt x="3954" y="1667"/>
                    <a:pt x="3954" y="2072"/>
                  </a:cubicBezTo>
                  <a:lnTo>
                    <a:pt x="3954" y="3858"/>
                  </a:lnTo>
                  <a:lnTo>
                    <a:pt x="3954" y="3882"/>
                  </a:lnTo>
                  <a:cubicBezTo>
                    <a:pt x="3883" y="3962"/>
                    <a:pt x="3803" y="3995"/>
                    <a:pt x="3730" y="3995"/>
                  </a:cubicBezTo>
                  <a:cubicBezTo>
                    <a:pt x="3605" y="3995"/>
                    <a:pt x="3502" y="3898"/>
                    <a:pt x="3502" y="3763"/>
                  </a:cubicBezTo>
                  <a:lnTo>
                    <a:pt x="3502" y="2072"/>
                  </a:lnTo>
                  <a:cubicBezTo>
                    <a:pt x="3502" y="1977"/>
                    <a:pt x="3430" y="1882"/>
                    <a:pt x="3359" y="1882"/>
                  </a:cubicBezTo>
                  <a:cubicBezTo>
                    <a:pt x="3240" y="1882"/>
                    <a:pt x="3144" y="1953"/>
                    <a:pt x="3144" y="2072"/>
                  </a:cubicBezTo>
                  <a:lnTo>
                    <a:pt x="3144" y="4787"/>
                  </a:lnTo>
                  <a:cubicBezTo>
                    <a:pt x="3144" y="4859"/>
                    <a:pt x="3192" y="4954"/>
                    <a:pt x="3287" y="4954"/>
                  </a:cubicBezTo>
                  <a:cubicBezTo>
                    <a:pt x="3406" y="4954"/>
                    <a:pt x="3502" y="4906"/>
                    <a:pt x="3502" y="4787"/>
                  </a:cubicBezTo>
                  <a:lnTo>
                    <a:pt x="3502" y="4263"/>
                  </a:lnTo>
                  <a:cubicBezTo>
                    <a:pt x="3571" y="4298"/>
                    <a:pt x="3654" y="4320"/>
                    <a:pt x="3740" y="4320"/>
                  </a:cubicBezTo>
                  <a:cubicBezTo>
                    <a:pt x="3771" y="4320"/>
                    <a:pt x="3803" y="4317"/>
                    <a:pt x="3835" y="4311"/>
                  </a:cubicBezTo>
                  <a:cubicBezTo>
                    <a:pt x="4097" y="4239"/>
                    <a:pt x="4311" y="4001"/>
                    <a:pt x="4311" y="3739"/>
                  </a:cubicBezTo>
                  <a:lnTo>
                    <a:pt x="4311" y="2144"/>
                  </a:lnTo>
                  <a:cubicBezTo>
                    <a:pt x="4264" y="429"/>
                    <a:pt x="3335" y="0"/>
                    <a:pt x="21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53"/>
            <p:cNvSpPr/>
            <p:nvPr/>
          </p:nvSpPr>
          <p:spPr>
            <a:xfrm>
              <a:off x="1775038" y="3572345"/>
              <a:ext cx="68902" cy="68902"/>
            </a:xfrm>
            <a:custGeom>
              <a:rect b="b" l="l" r="r" t="t"/>
              <a:pathLst>
                <a:path extrusionOk="0" h="2311" w="2311">
                  <a:moveTo>
                    <a:pt x="1167" y="358"/>
                  </a:moveTo>
                  <a:cubicBezTo>
                    <a:pt x="1596" y="358"/>
                    <a:pt x="1953" y="715"/>
                    <a:pt x="1953" y="1167"/>
                  </a:cubicBezTo>
                  <a:cubicBezTo>
                    <a:pt x="1953" y="1596"/>
                    <a:pt x="1596" y="1953"/>
                    <a:pt x="1167" y="1953"/>
                  </a:cubicBezTo>
                  <a:cubicBezTo>
                    <a:pt x="715" y="1953"/>
                    <a:pt x="357" y="1596"/>
                    <a:pt x="357" y="1167"/>
                  </a:cubicBezTo>
                  <a:cubicBezTo>
                    <a:pt x="357" y="715"/>
                    <a:pt x="715" y="358"/>
                    <a:pt x="1167" y="358"/>
                  </a:cubicBezTo>
                  <a:close/>
                  <a:moveTo>
                    <a:pt x="1167" y="1"/>
                  </a:moveTo>
                  <a:cubicBezTo>
                    <a:pt x="524" y="1"/>
                    <a:pt x="0" y="501"/>
                    <a:pt x="0" y="1167"/>
                  </a:cubicBezTo>
                  <a:cubicBezTo>
                    <a:pt x="0" y="1810"/>
                    <a:pt x="524" y="2311"/>
                    <a:pt x="1167" y="2311"/>
                  </a:cubicBezTo>
                  <a:cubicBezTo>
                    <a:pt x="1786" y="2311"/>
                    <a:pt x="2310" y="1810"/>
                    <a:pt x="2310" y="1167"/>
                  </a:cubicBezTo>
                  <a:cubicBezTo>
                    <a:pt x="2310" y="524"/>
                    <a:pt x="1810" y="1"/>
                    <a:pt x="11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3" name="Google Shape;4433;p53"/>
          <p:cNvGrpSpPr/>
          <p:nvPr/>
        </p:nvGrpSpPr>
        <p:grpSpPr>
          <a:xfrm>
            <a:off x="4019702" y="1922930"/>
            <a:ext cx="356470" cy="353636"/>
            <a:chOff x="4362590" y="1922930"/>
            <a:chExt cx="356470" cy="353636"/>
          </a:xfrm>
        </p:grpSpPr>
        <p:sp>
          <p:nvSpPr>
            <p:cNvPr id="4434" name="Google Shape;4434;p53"/>
            <p:cNvSpPr/>
            <p:nvPr/>
          </p:nvSpPr>
          <p:spPr>
            <a:xfrm>
              <a:off x="4455614" y="2013121"/>
              <a:ext cx="172569" cy="171854"/>
            </a:xfrm>
            <a:custGeom>
              <a:rect b="b" l="l" r="r" t="t"/>
              <a:pathLst>
                <a:path extrusionOk="0" h="5764" w="5788">
                  <a:moveTo>
                    <a:pt x="2882" y="0"/>
                  </a:moveTo>
                  <a:cubicBezTo>
                    <a:pt x="1287" y="0"/>
                    <a:pt x="1" y="1286"/>
                    <a:pt x="1" y="2882"/>
                  </a:cubicBezTo>
                  <a:cubicBezTo>
                    <a:pt x="1" y="4477"/>
                    <a:pt x="1287" y="5763"/>
                    <a:pt x="2882" y="5763"/>
                  </a:cubicBezTo>
                  <a:cubicBezTo>
                    <a:pt x="4478" y="5763"/>
                    <a:pt x="5787" y="4477"/>
                    <a:pt x="5787" y="2882"/>
                  </a:cubicBezTo>
                  <a:cubicBezTo>
                    <a:pt x="5787" y="1286"/>
                    <a:pt x="4478" y="0"/>
                    <a:pt x="28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53"/>
            <p:cNvSpPr/>
            <p:nvPr/>
          </p:nvSpPr>
          <p:spPr>
            <a:xfrm>
              <a:off x="4501052" y="2018071"/>
              <a:ext cx="127131" cy="166904"/>
            </a:xfrm>
            <a:custGeom>
              <a:rect b="b" l="l" r="r" t="t"/>
              <a:pathLst>
                <a:path extrusionOk="0" h="5598" w="4264">
                  <a:moveTo>
                    <a:pt x="2287" y="1"/>
                  </a:moveTo>
                  <a:lnTo>
                    <a:pt x="2287" y="1"/>
                  </a:lnTo>
                  <a:cubicBezTo>
                    <a:pt x="3192" y="477"/>
                    <a:pt x="3811" y="1430"/>
                    <a:pt x="3811" y="2525"/>
                  </a:cubicBezTo>
                  <a:cubicBezTo>
                    <a:pt x="3811" y="4145"/>
                    <a:pt x="2501" y="5431"/>
                    <a:pt x="929" y="5431"/>
                  </a:cubicBezTo>
                  <a:cubicBezTo>
                    <a:pt x="596" y="5431"/>
                    <a:pt x="286" y="5359"/>
                    <a:pt x="1" y="5264"/>
                  </a:cubicBezTo>
                  <a:lnTo>
                    <a:pt x="1" y="5264"/>
                  </a:lnTo>
                  <a:cubicBezTo>
                    <a:pt x="405" y="5478"/>
                    <a:pt x="882" y="5597"/>
                    <a:pt x="1358" y="5597"/>
                  </a:cubicBezTo>
                  <a:cubicBezTo>
                    <a:pt x="2977" y="5597"/>
                    <a:pt x="4263" y="4288"/>
                    <a:pt x="4263" y="2716"/>
                  </a:cubicBezTo>
                  <a:cubicBezTo>
                    <a:pt x="4263" y="1454"/>
                    <a:pt x="3430" y="382"/>
                    <a:pt x="228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53"/>
            <p:cNvSpPr/>
            <p:nvPr/>
          </p:nvSpPr>
          <p:spPr>
            <a:xfrm>
              <a:off x="4555018" y="1929340"/>
              <a:ext cx="159063" cy="341531"/>
            </a:xfrm>
            <a:custGeom>
              <a:rect b="b" l="l" r="r" t="t"/>
              <a:pathLst>
                <a:path extrusionOk="0" h="11455" w="5335">
                  <a:moveTo>
                    <a:pt x="215" y="0"/>
                  </a:moveTo>
                  <a:cubicBezTo>
                    <a:pt x="143" y="0"/>
                    <a:pt x="120" y="24"/>
                    <a:pt x="120" y="72"/>
                  </a:cubicBezTo>
                  <a:lnTo>
                    <a:pt x="120" y="1596"/>
                  </a:lnTo>
                  <a:cubicBezTo>
                    <a:pt x="120" y="1643"/>
                    <a:pt x="143" y="1667"/>
                    <a:pt x="191" y="1667"/>
                  </a:cubicBezTo>
                  <a:cubicBezTo>
                    <a:pt x="2168" y="1953"/>
                    <a:pt x="3692" y="3668"/>
                    <a:pt x="3692" y="5739"/>
                  </a:cubicBezTo>
                  <a:cubicBezTo>
                    <a:pt x="3692" y="7859"/>
                    <a:pt x="2120" y="9621"/>
                    <a:pt x="72" y="9859"/>
                  </a:cubicBezTo>
                  <a:cubicBezTo>
                    <a:pt x="24" y="9859"/>
                    <a:pt x="1" y="9883"/>
                    <a:pt x="1" y="9907"/>
                  </a:cubicBezTo>
                  <a:lnTo>
                    <a:pt x="1" y="11407"/>
                  </a:lnTo>
                  <a:cubicBezTo>
                    <a:pt x="1" y="11431"/>
                    <a:pt x="72" y="11455"/>
                    <a:pt x="96" y="11455"/>
                  </a:cubicBezTo>
                  <a:cubicBezTo>
                    <a:pt x="3001" y="11193"/>
                    <a:pt x="5335" y="8716"/>
                    <a:pt x="5335" y="5716"/>
                  </a:cubicBezTo>
                  <a:cubicBezTo>
                    <a:pt x="5335" y="2763"/>
                    <a:pt x="3049" y="357"/>
                    <a:pt x="21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53"/>
            <p:cNvSpPr/>
            <p:nvPr/>
          </p:nvSpPr>
          <p:spPr>
            <a:xfrm>
              <a:off x="4554302" y="1954177"/>
              <a:ext cx="159093" cy="316009"/>
            </a:xfrm>
            <a:custGeom>
              <a:rect b="b" l="l" r="r" t="t"/>
              <a:pathLst>
                <a:path extrusionOk="0" h="10599" w="5336">
                  <a:moveTo>
                    <a:pt x="2525" y="1"/>
                  </a:moveTo>
                  <a:cubicBezTo>
                    <a:pt x="3954" y="1048"/>
                    <a:pt x="4883" y="2715"/>
                    <a:pt x="4883" y="4573"/>
                  </a:cubicBezTo>
                  <a:cubicBezTo>
                    <a:pt x="4883" y="7478"/>
                    <a:pt x="2763" y="9860"/>
                    <a:pt x="1" y="10265"/>
                  </a:cubicBezTo>
                  <a:lnTo>
                    <a:pt x="1" y="10527"/>
                  </a:lnTo>
                  <a:cubicBezTo>
                    <a:pt x="1" y="10574"/>
                    <a:pt x="48" y="10598"/>
                    <a:pt x="96" y="10598"/>
                  </a:cubicBezTo>
                  <a:cubicBezTo>
                    <a:pt x="3001" y="10336"/>
                    <a:pt x="5335" y="7859"/>
                    <a:pt x="5335" y="4859"/>
                  </a:cubicBezTo>
                  <a:cubicBezTo>
                    <a:pt x="5335" y="2811"/>
                    <a:pt x="4216" y="977"/>
                    <a:pt x="252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53"/>
            <p:cNvSpPr/>
            <p:nvPr/>
          </p:nvSpPr>
          <p:spPr>
            <a:xfrm>
              <a:off x="4369686" y="1929340"/>
              <a:ext cx="159093" cy="341531"/>
            </a:xfrm>
            <a:custGeom>
              <a:rect b="b" l="l" r="r" t="t"/>
              <a:pathLst>
                <a:path extrusionOk="0" h="11455" w="5336">
                  <a:moveTo>
                    <a:pt x="5121" y="0"/>
                  </a:moveTo>
                  <a:cubicBezTo>
                    <a:pt x="2287" y="357"/>
                    <a:pt x="1" y="2763"/>
                    <a:pt x="1" y="5716"/>
                  </a:cubicBezTo>
                  <a:cubicBezTo>
                    <a:pt x="1" y="8716"/>
                    <a:pt x="2311" y="11193"/>
                    <a:pt x="5240" y="11455"/>
                  </a:cubicBezTo>
                  <a:cubicBezTo>
                    <a:pt x="5264" y="11455"/>
                    <a:pt x="5335" y="11431"/>
                    <a:pt x="5335" y="11407"/>
                  </a:cubicBezTo>
                  <a:lnTo>
                    <a:pt x="5335" y="9907"/>
                  </a:lnTo>
                  <a:cubicBezTo>
                    <a:pt x="5335" y="9883"/>
                    <a:pt x="5288" y="9859"/>
                    <a:pt x="5264" y="9859"/>
                  </a:cubicBezTo>
                  <a:cubicBezTo>
                    <a:pt x="3216" y="9621"/>
                    <a:pt x="1620" y="7859"/>
                    <a:pt x="1620" y="5739"/>
                  </a:cubicBezTo>
                  <a:cubicBezTo>
                    <a:pt x="1620" y="3668"/>
                    <a:pt x="3144" y="1953"/>
                    <a:pt x="5145" y="1667"/>
                  </a:cubicBezTo>
                  <a:cubicBezTo>
                    <a:pt x="5169" y="1667"/>
                    <a:pt x="5193" y="1643"/>
                    <a:pt x="5193" y="1596"/>
                  </a:cubicBezTo>
                  <a:lnTo>
                    <a:pt x="5193" y="72"/>
                  </a:lnTo>
                  <a:lnTo>
                    <a:pt x="5216" y="72"/>
                  </a:lnTo>
                  <a:cubicBezTo>
                    <a:pt x="5216" y="24"/>
                    <a:pt x="5169" y="0"/>
                    <a:pt x="512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53"/>
            <p:cNvSpPr/>
            <p:nvPr/>
          </p:nvSpPr>
          <p:spPr>
            <a:xfrm>
              <a:off x="4548638" y="1922930"/>
              <a:ext cx="170423" cy="350803"/>
            </a:xfrm>
            <a:custGeom>
              <a:rect b="b" l="l" r="r" t="t"/>
              <a:pathLst>
                <a:path extrusionOk="0" h="11766" w="5716">
                  <a:moveTo>
                    <a:pt x="357" y="1"/>
                  </a:moveTo>
                  <a:cubicBezTo>
                    <a:pt x="310" y="1"/>
                    <a:pt x="215" y="1"/>
                    <a:pt x="191" y="72"/>
                  </a:cubicBezTo>
                  <a:cubicBezTo>
                    <a:pt x="119" y="120"/>
                    <a:pt x="119" y="239"/>
                    <a:pt x="119" y="239"/>
                  </a:cubicBezTo>
                  <a:lnTo>
                    <a:pt x="119" y="1739"/>
                  </a:lnTo>
                  <a:cubicBezTo>
                    <a:pt x="119" y="1739"/>
                    <a:pt x="191" y="1954"/>
                    <a:pt x="334" y="1977"/>
                  </a:cubicBezTo>
                  <a:cubicBezTo>
                    <a:pt x="1262" y="2120"/>
                    <a:pt x="2120" y="2597"/>
                    <a:pt x="2715" y="3287"/>
                  </a:cubicBezTo>
                  <a:cubicBezTo>
                    <a:pt x="3334" y="4002"/>
                    <a:pt x="3691" y="4907"/>
                    <a:pt x="3691" y="5883"/>
                  </a:cubicBezTo>
                  <a:cubicBezTo>
                    <a:pt x="3691" y="7860"/>
                    <a:pt x="2215" y="9550"/>
                    <a:pt x="215" y="9812"/>
                  </a:cubicBezTo>
                  <a:cubicBezTo>
                    <a:pt x="95" y="9812"/>
                    <a:pt x="0" y="10050"/>
                    <a:pt x="0" y="10050"/>
                  </a:cubicBezTo>
                  <a:lnTo>
                    <a:pt x="0" y="11527"/>
                  </a:lnTo>
                  <a:cubicBezTo>
                    <a:pt x="0" y="11527"/>
                    <a:pt x="48" y="11646"/>
                    <a:pt x="72" y="11717"/>
                  </a:cubicBezTo>
                  <a:cubicBezTo>
                    <a:pt x="119" y="11741"/>
                    <a:pt x="167" y="11765"/>
                    <a:pt x="238" y="11765"/>
                  </a:cubicBezTo>
                  <a:lnTo>
                    <a:pt x="286" y="11765"/>
                  </a:lnTo>
                  <a:cubicBezTo>
                    <a:pt x="1334" y="11670"/>
                    <a:pt x="2382" y="11289"/>
                    <a:pt x="3287" y="10646"/>
                  </a:cubicBezTo>
                  <a:cubicBezTo>
                    <a:pt x="3358" y="10574"/>
                    <a:pt x="3358" y="10455"/>
                    <a:pt x="3310" y="10408"/>
                  </a:cubicBezTo>
                  <a:cubicBezTo>
                    <a:pt x="3269" y="10352"/>
                    <a:pt x="3210" y="10329"/>
                    <a:pt x="3160" y="10329"/>
                  </a:cubicBezTo>
                  <a:cubicBezTo>
                    <a:pt x="3124" y="10329"/>
                    <a:pt x="3092" y="10340"/>
                    <a:pt x="3072" y="10360"/>
                  </a:cubicBezTo>
                  <a:cubicBezTo>
                    <a:pt x="2263" y="10955"/>
                    <a:pt x="357" y="11408"/>
                    <a:pt x="357" y="11408"/>
                  </a:cubicBezTo>
                  <a:lnTo>
                    <a:pt x="357" y="10122"/>
                  </a:lnTo>
                  <a:cubicBezTo>
                    <a:pt x="357" y="10122"/>
                    <a:pt x="4144" y="9860"/>
                    <a:pt x="4096" y="5883"/>
                  </a:cubicBezTo>
                  <a:cubicBezTo>
                    <a:pt x="4049" y="4835"/>
                    <a:pt x="3691" y="3811"/>
                    <a:pt x="3048" y="3049"/>
                  </a:cubicBezTo>
                  <a:cubicBezTo>
                    <a:pt x="2382" y="2311"/>
                    <a:pt x="524" y="1620"/>
                    <a:pt x="524" y="1620"/>
                  </a:cubicBezTo>
                  <a:lnTo>
                    <a:pt x="524" y="334"/>
                  </a:lnTo>
                  <a:cubicBezTo>
                    <a:pt x="524" y="334"/>
                    <a:pt x="2358" y="358"/>
                    <a:pt x="3906" y="2144"/>
                  </a:cubicBezTo>
                  <a:cubicBezTo>
                    <a:pt x="4835" y="3192"/>
                    <a:pt x="5358" y="4502"/>
                    <a:pt x="5358" y="5835"/>
                  </a:cubicBezTo>
                  <a:cubicBezTo>
                    <a:pt x="5358" y="7359"/>
                    <a:pt x="4763" y="8788"/>
                    <a:pt x="3691" y="9836"/>
                  </a:cubicBezTo>
                  <a:cubicBezTo>
                    <a:pt x="3644" y="9884"/>
                    <a:pt x="3644" y="10003"/>
                    <a:pt x="3691" y="10074"/>
                  </a:cubicBezTo>
                  <a:cubicBezTo>
                    <a:pt x="3727" y="10098"/>
                    <a:pt x="3775" y="10110"/>
                    <a:pt x="3819" y="10110"/>
                  </a:cubicBezTo>
                  <a:cubicBezTo>
                    <a:pt x="3864" y="10110"/>
                    <a:pt x="3906" y="10098"/>
                    <a:pt x="3930" y="10074"/>
                  </a:cubicBezTo>
                  <a:cubicBezTo>
                    <a:pt x="5097" y="8931"/>
                    <a:pt x="5716" y="7455"/>
                    <a:pt x="5716" y="5812"/>
                  </a:cubicBezTo>
                  <a:cubicBezTo>
                    <a:pt x="5597" y="4454"/>
                    <a:pt x="5073" y="3049"/>
                    <a:pt x="4096" y="1977"/>
                  </a:cubicBezTo>
                  <a:cubicBezTo>
                    <a:pt x="3096" y="906"/>
                    <a:pt x="1786" y="215"/>
                    <a:pt x="35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53"/>
            <p:cNvSpPr/>
            <p:nvPr/>
          </p:nvSpPr>
          <p:spPr>
            <a:xfrm>
              <a:off x="4362590" y="1923646"/>
              <a:ext cx="170452" cy="352920"/>
            </a:xfrm>
            <a:custGeom>
              <a:rect b="b" l="l" r="r" t="t"/>
              <a:pathLst>
                <a:path extrusionOk="0" h="11837" w="5717">
                  <a:moveTo>
                    <a:pt x="5145" y="382"/>
                  </a:moveTo>
                  <a:lnTo>
                    <a:pt x="5145" y="1644"/>
                  </a:lnTo>
                  <a:cubicBezTo>
                    <a:pt x="4168" y="1834"/>
                    <a:pt x="3311" y="2334"/>
                    <a:pt x="2644" y="3073"/>
                  </a:cubicBezTo>
                  <a:cubicBezTo>
                    <a:pt x="1954" y="3859"/>
                    <a:pt x="1596" y="4859"/>
                    <a:pt x="1596" y="5907"/>
                  </a:cubicBezTo>
                  <a:cubicBezTo>
                    <a:pt x="1596" y="8050"/>
                    <a:pt x="3192" y="9860"/>
                    <a:pt x="5288" y="10169"/>
                  </a:cubicBezTo>
                  <a:lnTo>
                    <a:pt x="5288" y="11455"/>
                  </a:lnTo>
                  <a:cubicBezTo>
                    <a:pt x="3954" y="11289"/>
                    <a:pt x="2716" y="10669"/>
                    <a:pt x="1787" y="9669"/>
                  </a:cubicBezTo>
                  <a:cubicBezTo>
                    <a:pt x="834" y="8621"/>
                    <a:pt x="287" y="7288"/>
                    <a:pt x="287" y="5883"/>
                  </a:cubicBezTo>
                  <a:cubicBezTo>
                    <a:pt x="287" y="4502"/>
                    <a:pt x="811" y="3192"/>
                    <a:pt x="1763" y="2192"/>
                  </a:cubicBezTo>
                  <a:cubicBezTo>
                    <a:pt x="2644" y="1215"/>
                    <a:pt x="3835" y="548"/>
                    <a:pt x="5145" y="382"/>
                  </a:cubicBezTo>
                  <a:close/>
                  <a:moveTo>
                    <a:pt x="5264" y="1"/>
                  </a:moveTo>
                  <a:cubicBezTo>
                    <a:pt x="3835" y="191"/>
                    <a:pt x="2525" y="882"/>
                    <a:pt x="1549" y="1977"/>
                  </a:cubicBezTo>
                  <a:cubicBezTo>
                    <a:pt x="572" y="3073"/>
                    <a:pt x="1" y="4478"/>
                    <a:pt x="1" y="5907"/>
                  </a:cubicBezTo>
                  <a:cubicBezTo>
                    <a:pt x="1" y="7407"/>
                    <a:pt x="572" y="8836"/>
                    <a:pt x="1573" y="9931"/>
                  </a:cubicBezTo>
                  <a:cubicBezTo>
                    <a:pt x="2597" y="11027"/>
                    <a:pt x="3954" y="11693"/>
                    <a:pt x="5407" y="11836"/>
                  </a:cubicBezTo>
                  <a:lnTo>
                    <a:pt x="5454" y="11836"/>
                  </a:lnTo>
                  <a:cubicBezTo>
                    <a:pt x="5502" y="11836"/>
                    <a:pt x="5573" y="11813"/>
                    <a:pt x="5621" y="11765"/>
                  </a:cubicBezTo>
                  <a:cubicBezTo>
                    <a:pt x="5692" y="11717"/>
                    <a:pt x="5716" y="11646"/>
                    <a:pt x="5716" y="11598"/>
                  </a:cubicBezTo>
                  <a:lnTo>
                    <a:pt x="5716" y="10098"/>
                  </a:lnTo>
                  <a:cubicBezTo>
                    <a:pt x="5645" y="9931"/>
                    <a:pt x="5573" y="9836"/>
                    <a:pt x="5454" y="9812"/>
                  </a:cubicBezTo>
                  <a:cubicBezTo>
                    <a:pt x="3454" y="9574"/>
                    <a:pt x="1954" y="7883"/>
                    <a:pt x="1954" y="5883"/>
                  </a:cubicBezTo>
                  <a:cubicBezTo>
                    <a:pt x="1954" y="4930"/>
                    <a:pt x="2311" y="4001"/>
                    <a:pt x="2954" y="3287"/>
                  </a:cubicBezTo>
                  <a:cubicBezTo>
                    <a:pt x="3573" y="2573"/>
                    <a:pt x="4407" y="2096"/>
                    <a:pt x="5335" y="1977"/>
                  </a:cubicBezTo>
                  <a:cubicBezTo>
                    <a:pt x="5454" y="1953"/>
                    <a:pt x="5526" y="1858"/>
                    <a:pt x="5526" y="1739"/>
                  </a:cubicBezTo>
                  <a:lnTo>
                    <a:pt x="5526" y="263"/>
                  </a:lnTo>
                  <a:cubicBezTo>
                    <a:pt x="5526" y="191"/>
                    <a:pt x="5502" y="96"/>
                    <a:pt x="5454" y="72"/>
                  </a:cubicBezTo>
                  <a:cubicBezTo>
                    <a:pt x="5383" y="1"/>
                    <a:pt x="5335" y="1"/>
                    <a:pt x="526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53"/>
            <p:cNvSpPr/>
            <p:nvPr/>
          </p:nvSpPr>
          <p:spPr>
            <a:xfrm>
              <a:off x="4448518" y="2007427"/>
              <a:ext cx="181782" cy="183929"/>
            </a:xfrm>
            <a:custGeom>
              <a:rect b="b" l="l" r="r" t="t"/>
              <a:pathLst>
                <a:path extrusionOk="0" h="6169" w="6097">
                  <a:moveTo>
                    <a:pt x="3049" y="1"/>
                  </a:moveTo>
                  <a:cubicBezTo>
                    <a:pt x="2453" y="1"/>
                    <a:pt x="1882" y="191"/>
                    <a:pt x="1405" y="477"/>
                  </a:cubicBezTo>
                  <a:lnTo>
                    <a:pt x="1382" y="477"/>
                  </a:lnTo>
                  <a:cubicBezTo>
                    <a:pt x="1286" y="548"/>
                    <a:pt x="1263" y="620"/>
                    <a:pt x="1310" y="715"/>
                  </a:cubicBezTo>
                  <a:cubicBezTo>
                    <a:pt x="1358" y="779"/>
                    <a:pt x="1405" y="810"/>
                    <a:pt x="1460" y="810"/>
                  </a:cubicBezTo>
                  <a:cubicBezTo>
                    <a:pt x="1487" y="810"/>
                    <a:pt x="1517" y="802"/>
                    <a:pt x="1548" y="787"/>
                  </a:cubicBezTo>
                  <a:lnTo>
                    <a:pt x="1572" y="787"/>
                  </a:lnTo>
                  <a:cubicBezTo>
                    <a:pt x="2025" y="501"/>
                    <a:pt x="2501" y="358"/>
                    <a:pt x="3049" y="358"/>
                  </a:cubicBezTo>
                  <a:cubicBezTo>
                    <a:pt x="4525" y="358"/>
                    <a:pt x="5740" y="1572"/>
                    <a:pt x="5740" y="3073"/>
                  </a:cubicBezTo>
                  <a:cubicBezTo>
                    <a:pt x="5740" y="4549"/>
                    <a:pt x="4525" y="5788"/>
                    <a:pt x="3049" y="5788"/>
                  </a:cubicBezTo>
                  <a:cubicBezTo>
                    <a:pt x="1548" y="5788"/>
                    <a:pt x="334" y="4549"/>
                    <a:pt x="334" y="3073"/>
                  </a:cubicBezTo>
                  <a:cubicBezTo>
                    <a:pt x="334" y="2406"/>
                    <a:pt x="572" y="1787"/>
                    <a:pt x="1024" y="1287"/>
                  </a:cubicBezTo>
                  <a:cubicBezTo>
                    <a:pt x="1072" y="1215"/>
                    <a:pt x="1072" y="1096"/>
                    <a:pt x="977" y="1049"/>
                  </a:cubicBezTo>
                  <a:cubicBezTo>
                    <a:pt x="955" y="1015"/>
                    <a:pt x="917" y="998"/>
                    <a:pt x="876" y="998"/>
                  </a:cubicBezTo>
                  <a:cubicBezTo>
                    <a:pt x="829" y="998"/>
                    <a:pt x="777" y="1021"/>
                    <a:pt x="739" y="1072"/>
                  </a:cubicBezTo>
                  <a:cubicBezTo>
                    <a:pt x="262" y="1644"/>
                    <a:pt x="0" y="2358"/>
                    <a:pt x="0" y="3097"/>
                  </a:cubicBezTo>
                  <a:cubicBezTo>
                    <a:pt x="0" y="4787"/>
                    <a:pt x="1382" y="6169"/>
                    <a:pt x="3072" y="6169"/>
                  </a:cubicBezTo>
                  <a:cubicBezTo>
                    <a:pt x="4716" y="6121"/>
                    <a:pt x="6097" y="4764"/>
                    <a:pt x="6097" y="3073"/>
                  </a:cubicBezTo>
                  <a:cubicBezTo>
                    <a:pt x="6097" y="1358"/>
                    <a:pt x="4739" y="1"/>
                    <a:pt x="30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53"/>
            <p:cNvSpPr/>
            <p:nvPr/>
          </p:nvSpPr>
          <p:spPr>
            <a:xfrm>
              <a:off x="4498935" y="2072037"/>
              <a:ext cx="80262" cy="10704"/>
            </a:xfrm>
            <a:custGeom>
              <a:rect b="b" l="l" r="r" t="t"/>
              <a:pathLst>
                <a:path extrusionOk="0" h="359" w="2692">
                  <a:moveTo>
                    <a:pt x="215" y="1"/>
                  </a:moveTo>
                  <a:cubicBezTo>
                    <a:pt x="119" y="1"/>
                    <a:pt x="72" y="72"/>
                    <a:pt x="48" y="168"/>
                  </a:cubicBezTo>
                  <a:cubicBezTo>
                    <a:pt x="0" y="239"/>
                    <a:pt x="95" y="358"/>
                    <a:pt x="215" y="358"/>
                  </a:cubicBezTo>
                  <a:lnTo>
                    <a:pt x="2477" y="358"/>
                  </a:lnTo>
                  <a:cubicBezTo>
                    <a:pt x="2572" y="358"/>
                    <a:pt x="2620" y="310"/>
                    <a:pt x="2644" y="215"/>
                  </a:cubicBezTo>
                  <a:cubicBezTo>
                    <a:pt x="2691" y="96"/>
                    <a:pt x="2596"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53"/>
            <p:cNvSpPr/>
            <p:nvPr/>
          </p:nvSpPr>
          <p:spPr>
            <a:xfrm>
              <a:off x="4498935" y="2094756"/>
              <a:ext cx="80262" cy="10704"/>
            </a:xfrm>
            <a:custGeom>
              <a:rect b="b" l="l" r="r" t="t"/>
              <a:pathLst>
                <a:path extrusionOk="0" h="359" w="2692">
                  <a:moveTo>
                    <a:pt x="215" y="1"/>
                  </a:moveTo>
                  <a:cubicBezTo>
                    <a:pt x="119" y="1"/>
                    <a:pt x="72" y="49"/>
                    <a:pt x="48" y="144"/>
                  </a:cubicBezTo>
                  <a:cubicBezTo>
                    <a:pt x="0" y="215"/>
                    <a:pt x="95" y="358"/>
                    <a:pt x="215" y="358"/>
                  </a:cubicBezTo>
                  <a:lnTo>
                    <a:pt x="2477" y="358"/>
                  </a:lnTo>
                  <a:cubicBezTo>
                    <a:pt x="2572" y="358"/>
                    <a:pt x="2620" y="287"/>
                    <a:pt x="2644" y="191"/>
                  </a:cubicBezTo>
                  <a:cubicBezTo>
                    <a:pt x="2691" y="72"/>
                    <a:pt x="2596"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53"/>
            <p:cNvSpPr/>
            <p:nvPr/>
          </p:nvSpPr>
          <p:spPr>
            <a:xfrm>
              <a:off x="4515960" y="2116074"/>
              <a:ext cx="46183" cy="10674"/>
            </a:xfrm>
            <a:custGeom>
              <a:rect b="b" l="l" r="r" t="t"/>
              <a:pathLst>
                <a:path extrusionOk="0" h="358" w="1549">
                  <a:moveTo>
                    <a:pt x="215" y="0"/>
                  </a:moveTo>
                  <a:cubicBezTo>
                    <a:pt x="96" y="0"/>
                    <a:pt x="1" y="72"/>
                    <a:pt x="25" y="191"/>
                  </a:cubicBezTo>
                  <a:cubicBezTo>
                    <a:pt x="72" y="286"/>
                    <a:pt x="120" y="358"/>
                    <a:pt x="215" y="358"/>
                  </a:cubicBezTo>
                  <a:lnTo>
                    <a:pt x="1334" y="358"/>
                  </a:lnTo>
                  <a:cubicBezTo>
                    <a:pt x="1430" y="358"/>
                    <a:pt x="1501" y="286"/>
                    <a:pt x="1525" y="191"/>
                  </a:cubicBezTo>
                  <a:cubicBezTo>
                    <a:pt x="1549" y="72"/>
                    <a:pt x="1453" y="0"/>
                    <a:pt x="1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448" name="Shape 4448"/>
        <p:cNvGrpSpPr/>
        <p:nvPr/>
      </p:nvGrpSpPr>
      <p:grpSpPr>
        <a:xfrm>
          <a:off x="0" y="0"/>
          <a:ext cx="0" cy="0"/>
          <a:chOff x="0" y="0"/>
          <a:chExt cx="0" cy="0"/>
        </a:xfrm>
      </p:grpSpPr>
      <p:sp>
        <p:nvSpPr>
          <p:cNvPr id="4449" name="Google Shape;4449;p54"/>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4450" name="Google Shape;4450;p54"/>
          <p:cNvGrpSpPr/>
          <p:nvPr/>
        </p:nvGrpSpPr>
        <p:grpSpPr>
          <a:xfrm>
            <a:off x="1050309" y="1923560"/>
            <a:ext cx="343827" cy="342422"/>
            <a:chOff x="1393209" y="1923560"/>
            <a:chExt cx="343827" cy="342422"/>
          </a:xfrm>
        </p:grpSpPr>
        <p:sp>
          <p:nvSpPr>
            <p:cNvPr id="4451" name="Google Shape;4451;p54"/>
            <p:cNvSpPr/>
            <p:nvPr/>
          </p:nvSpPr>
          <p:spPr>
            <a:xfrm>
              <a:off x="1555513" y="2117876"/>
              <a:ext cx="20654" cy="55566"/>
            </a:xfrm>
            <a:custGeom>
              <a:rect b="b" l="l" r="r" t="t"/>
              <a:pathLst>
                <a:path extrusionOk="0" h="1859" w="691">
                  <a:moveTo>
                    <a:pt x="0" y="1"/>
                  </a:moveTo>
                  <a:lnTo>
                    <a:pt x="0" y="1858"/>
                  </a:lnTo>
                  <a:lnTo>
                    <a:pt x="691" y="185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54"/>
            <p:cNvSpPr/>
            <p:nvPr/>
          </p:nvSpPr>
          <p:spPr>
            <a:xfrm>
              <a:off x="1565466" y="2117876"/>
              <a:ext cx="9296" cy="55566"/>
            </a:xfrm>
            <a:custGeom>
              <a:rect b="b" l="l" r="r" t="t"/>
              <a:pathLst>
                <a:path extrusionOk="0" h="1859" w="311">
                  <a:moveTo>
                    <a:pt x="1" y="1"/>
                  </a:moveTo>
                  <a:lnTo>
                    <a:pt x="1" y="1858"/>
                  </a:lnTo>
                  <a:lnTo>
                    <a:pt x="310" y="1858"/>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54"/>
            <p:cNvSpPr/>
            <p:nvPr/>
          </p:nvSpPr>
          <p:spPr>
            <a:xfrm>
              <a:off x="1642344" y="2016100"/>
              <a:ext cx="20684" cy="56253"/>
            </a:xfrm>
            <a:custGeom>
              <a:rect b="b" l="l" r="r" t="t"/>
              <a:pathLst>
                <a:path extrusionOk="0" h="1882" w="692">
                  <a:moveTo>
                    <a:pt x="1" y="0"/>
                  </a:moveTo>
                  <a:lnTo>
                    <a:pt x="1" y="1882"/>
                  </a:lnTo>
                  <a:lnTo>
                    <a:pt x="691" y="1882"/>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54"/>
            <p:cNvSpPr/>
            <p:nvPr/>
          </p:nvSpPr>
          <p:spPr>
            <a:xfrm>
              <a:off x="1467964" y="2016100"/>
              <a:ext cx="20654" cy="56253"/>
            </a:xfrm>
            <a:custGeom>
              <a:rect b="b" l="l" r="r" t="t"/>
              <a:pathLst>
                <a:path extrusionOk="0" h="1882" w="691">
                  <a:moveTo>
                    <a:pt x="0" y="0"/>
                  </a:moveTo>
                  <a:lnTo>
                    <a:pt x="0" y="1882"/>
                  </a:lnTo>
                  <a:lnTo>
                    <a:pt x="691" y="1882"/>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54"/>
            <p:cNvSpPr/>
            <p:nvPr/>
          </p:nvSpPr>
          <p:spPr>
            <a:xfrm>
              <a:off x="1393209" y="2084429"/>
              <a:ext cx="62679" cy="20684"/>
            </a:xfrm>
            <a:custGeom>
              <a:rect b="b" l="l" r="r" t="t"/>
              <a:pathLst>
                <a:path extrusionOk="0" h="692" w="2097">
                  <a:moveTo>
                    <a:pt x="1" y="1"/>
                  </a:moveTo>
                  <a:lnTo>
                    <a:pt x="1" y="691"/>
                  </a:lnTo>
                  <a:lnTo>
                    <a:pt x="2096" y="691"/>
                  </a:lnTo>
                  <a:lnTo>
                    <a:pt x="209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54"/>
            <p:cNvSpPr/>
            <p:nvPr/>
          </p:nvSpPr>
          <p:spPr>
            <a:xfrm>
              <a:off x="1673669" y="2084429"/>
              <a:ext cx="63367" cy="20684"/>
            </a:xfrm>
            <a:custGeom>
              <a:rect b="b" l="l" r="r" t="t"/>
              <a:pathLst>
                <a:path extrusionOk="0" h="692" w="2120">
                  <a:moveTo>
                    <a:pt x="0" y="1"/>
                  </a:moveTo>
                  <a:lnTo>
                    <a:pt x="0" y="691"/>
                  </a:lnTo>
                  <a:lnTo>
                    <a:pt x="2120" y="691"/>
                  </a:lnTo>
                  <a:lnTo>
                    <a:pt x="212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54"/>
            <p:cNvSpPr/>
            <p:nvPr/>
          </p:nvSpPr>
          <p:spPr>
            <a:xfrm>
              <a:off x="1586838" y="2084429"/>
              <a:ext cx="43430" cy="20684"/>
            </a:xfrm>
            <a:custGeom>
              <a:rect b="b" l="l" r="r" t="t"/>
              <a:pathLst>
                <a:path extrusionOk="0" h="692" w="1453">
                  <a:moveTo>
                    <a:pt x="0" y="1"/>
                  </a:moveTo>
                  <a:lnTo>
                    <a:pt x="0" y="691"/>
                  </a:lnTo>
                  <a:lnTo>
                    <a:pt x="1453" y="691"/>
                  </a:lnTo>
                  <a:lnTo>
                    <a:pt x="14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54"/>
            <p:cNvSpPr/>
            <p:nvPr/>
          </p:nvSpPr>
          <p:spPr>
            <a:xfrm>
              <a:off x="1499977" y="2084429"/>
              <a:ext cx="44177" cy="20684"/>
            </a:xfrm>
            <a:custGeom>
              <a:rect b="b" l="l" r="r" t="t"/>
              <a:pathLst>
                <a:path extrusionOk="0" h="692" w="1478">
                  <a:moveTo>
                    <a:pt x="1" y="1"/>
                  </a:moveTo>
                  <a:lnTo>
                    <a:pt x="1" y="691"/>
                  </a:lnTo>
                  <a:lnTo>
                    <a:pt x="1477" y="691"/>
                  </a:lnTo>
                  <a:lnTo>
                    <a:pt x="1477"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54"/>
            <p:cNvSpPr/>
            <p:nvPr/>
          </p:nvSpPr>
          <p:spPr>
            <a:xfrm>
              <a:off x="1534859" y="2064492"/>
              <a:ext cx="60527" cy="60557"/>
            </a:xfrm>
            <a:custGeom>
              <a:rect b="b" l="l" r="r" t="t"/>
              <a:pathLst>
                <a:path extrusionOk="0" h="2026" w="2025">
                  <a:moveTo>
                    <a:pt x="1025" y="1"/>
                  </a:moveTo>
                  <a:cubicBezTo>
                    <a:pt x="453" y="1"/>
                    <a:pt x="1" y="453"/>
                    <a:pt x="1" y="1001"/>
                  </a:cubicBezTo>
                  <a:cubicBezTo>
                    <a:pt x="1" y="1549"/>
                    <a:pt x="453" y="2025"/>
                    <a:pt x="1025" y="2025"/>
                  </a:cubicBezTo>
                  <a:cubicBezTo>
                    <a:pt x="1572" y="2025"/>
                    <a:pt x="2025" y="1549"/>
                    <a:pt x="2025" y="1001"/>
                  </a:cubicBezTo>
                  <a:cubicBezTo>
                    <a:pt x="2025" y="453"/>
                    <a:pt x="1572" y="1"/>
                    <a:pt x="1025"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54"/>
            <p:cNvSpPr/>
            <p:nvPr/>
          </p:nvSpPr>
          <p:spPr>
            <a:xfrm>
              <a:off x="1447310" y="2064492"/>
              <a:ext cx="60527" cy="60557"/>
            </a:xfrm>
            <a:custGeom>
              <a:rect b="b" l="l" r="r" t="t"/>
              <a:pathLst>
                <a:path extrusionOk="0" h="2026" w="2025">
                  <a:moveTo>
                    <a:pt x="1024" y="1"/>
                  </a:moveTo>
                  <a:cubicBezTo>
                    <a:pt x="477" y="1"/>
                    <a:pt x="0" y="453"/>
                    <a:pt x="0" y="1001"/>
                  </a:cubicBezTo>
                  <a:cubicBezTo>
                    <a:pt x="0" y="1549"/>
                    <a:pt x="477" y="2025"/>
                    <a:pt x="1024" y="2025"/>
                  </a:cubicBezTo>
                  <a:cubicBezTo>
                    <a:pt x="1572" y="2025"/>
                    <a:pt x="2025" y="1549"/>
                    <a:pt x="2025" y="1001"/>
                  </a:cubicBezTo>
                  <a:cubicBezTo>
                    <a:pt x="2025" y="453"/>
                    <a:pt x="1572" y="1"/>
                    <a:pt x="1024"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54"/>
            <p:cNvSpPr/>
            <p:nvPr/>
          </p:nvSpPr>
          <p:spPr>
            <a:xfrm>
              <a:off x="1622407" y="2064492"/>
              <a:ext cx="60557" cy="60557"/>
            </a:xfrm>
            <a:custGeom>
              <a:rect b="b" l="l" r="r" t="t"/>
              <a:pathLst>
                <a:path extrusionOk="0" h="2026" w="2026">
                  <a:moveTo>
                    <a:pt x="1001" y="1"/>
                  </a:moveTo>
                  <a:cubicBezTo>
                    <a:pt x="453" y="1"/>
                    <a:pt x="1" y="453"/>
                    <a:pt x="1" y="1001"/>
                  </a:cubicBezTo>
                  <a:cubicBezTo>
                    <a:pt x="1" y="1549"/>
                    <a:pt x="453" y="2025"/>
                    <a:pt x="1001" y="2025"/>
                  </a:cubicBezTo>
                  <a:cubicBezTo>
                    <a:pt x="1549" y="2025"/>
                    <a:pt x="2025" y="1549"/>
                    <a:pt x="2025" y="1001"/>
                  </a:cubicBezTo>
                  <a:cubicBezTo>
                    <a:pt x="2025" y="453"/>
                    <a:pt x="1549" y="1"/>
                    <a:pt x="100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54"/>
            <p:cNvSpPr/>
            <p:nvPr/>
          </p:nvSpPr>
          <p:spPr>
            <a:xfrm>
              <a:off x="1428808" y="1923560"/>
              <a:ext cx="98248" cy="98248"/>
            </a:xfrm>
            <a:custGeom>
              <a:rect b="b" l="l" r="r" t="t"/>
              <a:pathLst>
                <a:path extrusionOk="0" h="3287" w="3287">
                  <a:moveTo>
                    <a:pt x="1643" y="1"/>
                  </a:moveTo>
                  <a:cubicBezTo>
                    <a:pt x="739" y="1"/>
                    <a:pt x="0" y="739"/>
                    <a:pt x="0" y="1644"/>
                  </a:cubicBezTo>
                  <a:cubicBezTo>
                    <a:pt x="0" y="2549"/>
                    <a:pt x="739" y="3287"/>
                    <a:pt x="1643" y="3287"/>
                  </a:cubicBezTo>
                  <a:cubicBezTo>
                    <a:pt x="2548" y="3287"/>
                    <a:pt x="3287" y="2549"/>
                    <a:pt x="3287" y="1644"/>
                  </a:cubicBezTo>
                  <a:cubicBezTo>
                    <a:pt x="3287" y="739"/>
                    <a:pt x="2548" y="1"/>
                    <a:pt x="1643"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54"/>
            <p:cNvSpPr/>
            <p:nvPr/>
          </p:nvSpPr>
          <p:spPr>
            <a:xfrm>
              <a:off x="1603188" y="1923560"/>
              <a:ext cx="98278" cy="98248"/>
            </a:xfrm>
            <a:custGeom>
              <a:rect b="b" l="l" r="r" t="t"/>
              <a:pathLst>
                <a:path extrusionOk="0" h="3287"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54"/>
            <p:cNvSpPr/>
            <p:nvPr/>
          </p:nvSpPr>
          <p:spPr>
            <a:xfrm>
              <a:off x="1516357" y="2168421"/>
              <a:ext cx="97561" cy="97561"/>
            </a:xfrm>
            <a:custGeom>
              <a:rect b="b" l="l" r="r" t="t"/>
              <a:pathLst>
                <a:path extrusionOk="0" h="3264" w="3264">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54"/>
            <p:cNvSpPr/>
            <p:nvPr/>
          </p:nvSpPr>
          <p:spPr>
            <a:xfrm>
              <a:off x="1565466" y="2063805"/>
              <a:ext cx="29920" cy="61245"/>
            </a:xfrm>
            <a:custGeom>
              <a:rect b="b" l="l" r="r" t="t"/>
              <a:pathLst>
                <a:path extrusionOk="0" h="2049" w="1001">
                  <a:moveTo>
                    <a:pt x="1" y="0"/>
                  </a:moveTo>
                  <a:lnTo>
                    <a:pt x="1" y="2048"/>
                  </a:lnTo>
                  <a:cubicBezTo>
                    <a:pt x="548" y="2048"/>
                    <a:pt x="1001" y="1596"/>
                    <a:pt x="1001" y="1024"/>
                  </a:cubicBezTo>
                  <a:cubicBezTo>
                    <a:pt x="1001" y="453"/>
                    <a:pt x="548" y="0"/>
                    <a:pt x="1"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54"/>
            <p:cNvSpPr/>
            <p:nvPr/>
          </p:nvSpPr>
          <p:spPr>
            <a:xfrm>
              <a:off x="1565466" y="2167703"/>
              <a:ext cx="48452" cy="98278"/>
            </a:xfrm>
            <a:custGeom>
              <a:rect b="b" l="l" r="r" t="t"/>
              <a:pathLst>
                <a:path extrusionOk="0" h="3288" w="1621">
                  <a:moveTo>
                    <a:pt x="1" y="1"/>
                  </a:moveTo>
                  <a:lnTo>
                    <a:pt x="1" y="3287"/>
                  </a:lnTo>
                  <a:cubicBezTo>
                    <a:pt x="882" y="3287"/>
                    <a:pt x="1620" y="2573"/>
                    <a:pt x="1620" y="1668"/>
                  </a:cubicBezTo>
                  <a:cubicBezTo>
                    <a:pt x="1620" y="739"/>
                    <a:pt x="906" y="25"/>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7" name="Google Shape;4467;p54"/>
          <p:cNvGrpSpPr/>
          <p:nvPr/>
        </p:nvGrpSpPr>
        <p:grpSpPr>
          <a:xfrm>
            <a:off x="1799229" y="1938505"/>
            <a:ext cx="343108" cy="312532"/>
            <a:chOff x="2065929" y="1938505"/>
            <a:chExt cx="343108" cy="312532"/>
          </a:xfrm>
        </p:grpSpPr>
        <p:sp>
          <p:nvSpPr>
            <p:cNvPr id="4468" name="Google Shape;4468;p54"/>
            <p:cNvSpPr/>
            <p:nvPr/>
          </p:nvSpPr>
          <p:spPr>
            <a:xfrm>
              <a:off x="2119313" y="2194754"/>
              <a:ext cx="64084" cy="20684"/>
            </a:xfrm>
            <a:custGeom>
              <a:rect b="b" l="l" r="r" t="t"/>
              <a:pathLst>
                <a:path extrusionOk="0" h="692" w="2144">
                  <a:moveTo>
                    <a:pt x="0" y="1"/>
                  </a:moveTo>
                  <a:lnTo>
                    <a:pt x="0" y="691"/>
                  </a:lnTo>
                  <a:lnTo>
                    <a:pt x="2143" y="691"/>
                  </a:lnTo>
                  <a:lnTo>
                    <a:pt x="214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54"/>
            <p:cNvSpPr/>
            <p:nvPr/>
          </p:nvSpPr>
          <p:spPr>
            <a:xfrm>
              <a:off x="2119313" y="2204737"/>
              <a:ext cx="64084" cy="9983"/>
            </a:xfrm>
            <a:custGeom>
              <a:rect b="b" l="l" r="r" t="t"/>
              <a:pathLst>
                <a:path extrusionOk="0" h="334" w="2144">
                  <a:moveTo>
                    <a:pt x="0" y="0"/>
                  </a:moveTo>
                  <a:lnTo>
                    <a:pt x="0" y="334"/>
                  </a:lnTo>
                  <a:lnTo>
                    <a:pt x="2143" y="334"/>
                  </a:lnTo>
                  <a:lnTo>
                    <a:pt x="2143"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54"/>
            <p:cNvSpPr/>
            <p:nvPr/>
          </p:nvSpPr>
          <p:spPr>
            <a:xfrm>
              <a:off x="2119313" y="1976944"/>
              <a:ext cx="64084" cy="20684"/>
            </a:xfrm>
            <a:custGeom>
              <a:rect b="b" l="l" r="r" t="t"/>
              <a:pathLst>
                <a:path extrusionOk="0" h="692" w="2144">
                  <a:moveTo>
                    <a:pt x="0" y="1"/>
                  </a:moveTo>
                  <a:lnTo>
                    <a:pt x="0" y="691"/>
                  </a:lnTo>
                  <a:lnTo>
                    <a:pt x="2143" y="691"/>
                  </a:lnTo>
                  <a:lnTo>
                    <a:pt x="214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54"/>
            <p:cNvSpPr/>
            <p:nvPr/>
          </p:nvSpPr>
          <p:spPr>
            <a:xfrm>
              <a:off x="2119313" y="1986927"/>
              <a:ext cx="64084" cy="9983"/>
            </a:xfrm>
            <a:custGeom>
              <a:rect b="b" l="l" r="r" t="t"/>
              <a:pathLst>
                <a:path extrusionOk="0" h="334" w="2144">
                  <a:moveTo>
                    <a:pt x="0" y="0"/>
                  </a:moveTo>
                  <a:lnTo>
                    <a:pt x="0" y="333"/>
                  </a:lnTo>
                  <a:lnTo>
                    <a:pt x="2143" y="333"/>
                  </a:lnTo>
                  <a:lnTo>
                    <a:pt x="2143"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54"/>
            <p:cNvSpPr/>
            <p:nvPr/>
          </p:nvSpPr>
          <p:spPr>
            <a:xfrm>
              <a:off x="2119313" y="2085864"/>
              <a:ext cx="64084" cy="19967"/>
            </a:xfrm>
            <a:custGeom>
              <a:rect b="b" l="l" r="r" t="t"/>
              <a:pathLst>
                <a:path extrusionOk="0" h="668" w="2144">
                  <a:moveTo>
                    <a:pt x="0" y="0"/>
                  </a:moveTo>
                  <a:lnTo>
                    <a:pt x="0" y="667"/>
                  </a:lnTo>
                  <a:lnTo>
                    <a:pt x="2143" y="667"/>
                  </a:lnTo>
                  <a:lnTo>
                    <a:pt x="214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54"/>
            <p:cNvSpPr/>
            <p:nvPr/>
          </p:nvSpPr>
          <p:spPr>
            <a:xfrm>
              <a:off x="2065929" y="1954885"/>
              <a:ext cx="64084" cy="64084"/>
            </a:xfrm>
            <a:custGeom>
              <a:rect b="b" l="l" r="r" t="t"/>
              <a:pathLst>
                <a:path extrusionOk="0" h="2144" w="2144">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54"/>
            <p:cNvSpPr/>
            <p:nvPr/>
          </p:nvSpPr>
          <p:spPr>
            <a:xfrm>
              <a:off x="2153477" y="1938505"/>
              <a:ext cx="150915" cy="96126"/>
            </a:xfrm>
            <a:custGeom>
              <a:rect b="b" l="l" r="r" t="t"/>
              <a:pathLst>
                <a:path extrusionOk="0" h="3216" w="5049">
                  <a:moveTo>
                    <a:pt x="2763" y="1"/>
                  </a:moveTo>
                  <a:lnTo>
                    <a:pt x="2763" y="810"/>
                  </a:lnTo>
                  <a:lnTo>
                    <a:pt x="0" y="810"/>
                  </a:lnTo>
                  <a:lnTo>
                    <a:pt x="0" y="2430"/>
                  </a:lnTo>
                  <a:lnTo>
                    <a:pt x="2763" y="2430"/>
                  </a:lnTo>
                  <a:lnTo>
                    <a:pt x="2763" y="3216"/>
                  </a:lnTo>
                  <a:lnTo>
                    <a:pt x="5049" y="1620"/>
                  </a:lnTo>
                  <a:lnTo>
                    <a:pt x="2763"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54"/>
            <p:cNvSpPr/>
            <p:nvPr/>
          </p:nvSpPr>
          <p:spPr>
            <a:xfrm>
              <a:off x="2065929" y="2064492"/>
              <a:ext cx="64084" cy="63397"/>
            </a:xfrm>
            <a:custGeom>
              <a:rect b="b" l="l" r="r" t="t"/>
              <a:pathLst>
                <a:path extrusionOk="0" h="2121" w="2144">
                  <a:moveTo>
                    <a:pt x="1072" y="1"/>
                  </a:moveTo>
                  <a:cubicBezTo>
                    <a:pt x="476" y="1"/>
                    <a:pt x="0" y="477"/>
                    <a:pt x="0" y="1072"/>
                  </a:cubicBezTo>
                  <a:cubicBezTo>
                    <a:pt x="0" y="1644"/>
                    <a:pt x="476" y="2120"/>
                    <a:pt x="1072" y="2120"/>
                  </a:cubicBezTo>
                  <a:cubicBezTo>
                    <a:pt x="1667" y="2120"/>
                    <a:pt x="2143" y="1644"/>
                    <a:pt x="2143" y="1072"/>
                  </a:cubicBezTo>
                  <a:cubicBezTo>
                    <a:pt x="2143"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54"/>
            <p:cNvSpPr/>
            <p:nvPr/>
          </p:nvSpPr>
          <p:spPr>
            <a:xfrm>
              <a:off x="2154882" y="2048830"/>
              <a:ext cx="202923" cy="94004"/>
            </a:xfrm>
            <a:custGeom>
              <a:rect b="b" l="l" r="r" t="t"/>
              <a:pathLst>
                <a:path extrusionOk="0" h="3145" w="6789">
                  <a:moveTo>
                    <a:pt x="4549" y="1"/>
                  </a:moveTo>
                  <a:lnTo>
                    <a:pt x="4549" y="787"/>
                  </a:lnTo>
                  <a:lnTo>
                    <a:pt x="1" y="787"/>
                  </a:lnTo>
                  <a:lnTo>
                    <a:pt x="1" y="2359"/>
                  </a:lnTo>
                  <a:lnTo>
                    <a:pt x="4549" y="2359"/>
                  </a:lnTo>
                  <a:lnTo>
                    <a:pt x="4549" y="3144"/>
                  </a:lnTo>
                  <a:lnTo>
                    <a:pt x="6788" y="1549"/>
                  </a:lnTo>
                  <a:lnTo>
                    <a:pt x="4549"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54"/>
            <p:cNvSpPr/>
            <p:nvPr/>
          </p:nvSpPr>
          <p:spPr>
            <a:xfrm>
              <a:off x="2065929" y="2172695"/>
              <a:ext cx="64084" cy="64084"/>
            </a:xfrm>
            <a:custGeom>
              <a:rect b="b" l="l" r="r" t="t"/>
              <a:pathLst>
                <a:path extrusionOk="0" h="2144" w="2144">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54"/>
            <p:cNvSpPr/>
            <p:nvPr/>
          </p:nvSpPr>
          <p:spPr>
            <a:xfrm>
              <a:off x="2154882" y="2158467"/>
              <a:ext cx="254155" cy="92569"/>
            </a:xfrm>
            <a:custGeom>
              <a:rect b="b" l="l" r="r" t="t"/>
              <a:pathLst>
                <a:path extrusionOk="0" h="3097" w="8503">
                  <a:moveTo>
                    <a:pt x="6336" y="0"/>
                  </a:moveTo>
                  <a:lnTo>
                    <a:pt x="6336" y="786"/>
                  </a:lnTo>
                  <a:lnTo>
                    <a:pt x="1" y="786"/>
                  </a:lnTo>
                  <a:lnTo>
                    <a:pt x="1" y="2334"/>
                  </a:lnTo>
                  <a:lnTo>
                    <a:pt x="6336" y="2334"/>
                  </a:lnTo>
                  <a:lnTo>
                    <a:pt x="6336" y="3096"/>
                  </a:lnTo>
                  <a:lnTo>
                    <a:pt x="8503" y="1548"/>
                  </a:lnTo>
                  <a:lnTo>
                    <a:pt x="633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54"/>
            <p:cNvSpPr/>
            <p:nvPr/>
          </p:nvSpPr>
          <p:spPr>
            <a:xfrm>
              <a:off x="2065929" y="1986927"/>
              <a:ext cx="64084" cy="32042"/>
            </a:xfrm>
            <a:custGeom>
              <a:rect b="b" l="l" r="r" t="t"/>
              <a:pathLst>
                <a:path extrusionOk="0" h="1072" w="2144">
                  <a:moveTo>
                    <a:pt x="0" y="0"/>
                  </a:moveTo>
                  <a:cubicBezTo>
                    <a:pt x="0" y="595"/>
                    <a:pt x="476" y="1072"/>
                    <a:pt x="1072" y="1072"/>
                  </a:cubicBezTo>
                  <a:cubicBezTo>
                    <a:pt x="1667" y="1072"/>
                    <a:pt x="2143" y="595"/>
                    <a:pt x="2143"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54"/>
            <p:cNvSpPr/>
            <p:nvPr/>
          </p:nvSpPr>
          <p:spPr>
            <a:xfrm>
              <a:off x="2153477" y="1986927"/>
              <a:ext cx="150915" cy="47704"/>
            </a:xfrm>
            <a:custGeom>
              <a:rect b="b" l="l" r="r" t="t"/>
              <a:pathLst>
                <a:path extrusionOk="0" h="1596" w="5049">
                  <a:moveTo>
                    <a:pt x="0" y="0"/>
                  </a:moveTo>
                  <a:lnTo>
                    <a:pt x="0" y="810"/>
                  </a:lnTo>
                  <a:lnTo>
                    <a:pt x="2763" y="810"/>
                  </a:lnTo>
                  <a:lnTo>
                    <a:pt x="2763" y="1596"/>
                  </a:lnTo>
                  <a:lnTo>
                    <a:pt x="5049"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54"/>
            <p:cNvSpPr/>
            <p:nvPr/>
          </p:nvSpPr>
          <p:spPr>
            <a:xfrm>
              <a:off x="2119313" y="2095100"/>
              <a:ext cx="64084" cy="10013"/>
            </a:xfrm>
            <a:custGeom>
              <a:rect b="b" l="l" r="r" t="t"/>
              <a:pathLst>
                <a:path extrusionOk="0" h="335" w="2144">
                  <a:moveTo>
                    <a:pt x="0" y="1"/>
                  </a:moveTo>
                  <a:lnTo>
                    <a:pt x="0" y="334"/>
                  </a:lnTo>
                  <a:lnTo>
                    <a:pt x="2143" y="334"/>
                  </a:lnTo>
                  <a:lnTo>
                    <a:pt x="214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54"/>
            <p:cNvSpPr/>
            <p:nvPr/>
          </p:nvSpPr>
          <p:spPr>
            <a:xfrm>
              <a:off x="2065929" y="2095100"/>
              <a:ext cx="64084" cy="32072"/>
            </a:xfrm>
            <a:custGeom>
              <a:rect b="b" l="l" r="r" t="t"/>
              <a:pathLst>
                <a:path extrusionOk="0" h="1073" w="2144">
                  <a:moveTo>
                    <a:pt x="0" y="1"/>
                  </a:moveTo>
                  <a:cubicBezTo>
                    <a:pt x="0" y="596"/>
                    <a:pt x="476" y="1073"/>
                    <a:pt x="1072" y="1073"/>
                  </a:cubicBezTo>
                  <a:cubicBezTo>
                    <a:pt x="1667" y="1073"/>
                    <a:pt x="2143" y="596"/>
                    <a:pt x="2143"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54"/>
            <p:cNvSpPr/>
            <p:nvPr/>
          </p:nvSpPr>
          <p:spPr>
            <a:xfrm>
              <a:off x="2154882" y="2094703"/>
              <a:ext cx="202923" cy="46300"/>
            </a:xfrm>
            <a:custGeom>
              <a:rect b="b" l="l" r="r" t="t"/>
              <a:pathLst>
                <a:path extrusionOk="0" h="1549" w="6789">
                  <a:moveTo>
                    <a:pt x="1" y="0"/>
                  </a:moveTo>
                  <a:lnTo>
                    <a:pt x="1" y="763"/>
                  </a:lnTo>
                  <a:lnTo>
                    <a:pt x="4549" y="763"/>
                  </a:lnTo>
                  <a:lnTo>
                    <a:pt x="4549" y="1548"/>
                  </a:lnTo>
                  <a:lnTo>
                    <a:pt x="6788"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54"/>
            <p:cNvSpPr/>
            <p:nvPr/>
          </p:nvSpPr>
          <p:spPr>
            <a:xfrm>
              <a:off x="2065929" y="2204737"/>
              <a:ext cx="64084" cy="32042"/>
            </a:xfrm>
            <a:custGeom>
              <a:rect b="b" l="l" r="r" t="t"/>
              <a:pathLst>
                <a:path extrusionOk="0" h="1072" w="2144">
                  <a:moveTo>
                    <a:pt x="0" y="0"/>
                  </a:moveTo>
                  <a:cubicBezTo>
                    <a:pt x="0" y="596"/>
                    <a:pt x="476" y="1072"/>
                    <a:pt x="1072" y="1072"/>
                  </a:cubicBezTo>
                  <a:cubicBezTo>
                    <a:pt x="1667" y="1072"/>
                    <a:pt x="2143" y="596"/>
                    <a:pt x="2143"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54"/>
            <p:cNvSpPr/>
            <p:nvPr/>
          </p:nvSpPr>
          <p:spPr>
            <a:xfrm>
              <a:off x="2154882" y="2204737"/>
              <a:ext cx="254155" cy="45582"/>
            </a:xfrm>
            <a:custGeom>
              <a:rect b="b" l="l" r="r" t="t"/>
              <a:pathLst>
                <a:path extrusionOk="0" h="1525" w="8503">
                  <a:moveTo>
                    <a:pt x="1" y="0"/>
                  </a:moveTo>
                  <a:lnTo>
                    <a:pt x="1" y="786"/>
                  </a:lnTo>
                  <a:lnTo>
                    <a:pt x="6336" y="786"/>
                  </a:lnTo>
                  <a:lnTo>
                    <a:pt x="6336" y="1524"/>
                  </a:lnTo>
                  <a:lnTo>
                    <a:pt x="8503"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6" name="Google Shape;4486;p54"/>
          <p:cNvGrpSpPr/>
          <p:nvPr/>
        </p:nvGrpSpPr>
        <p:grpSpPr>
          <a:xfrm>
            <a:off x="2574452" y="1922842"/>
            <a:ext cx="308973" cy="344544"/>
            <a:chOff x="2764952" y="1922842"/>
            <a:chExt cx="308973" cy="344544"/>
          </a:xfrm>
        </p:grpSpPr>
        <p:sp>
          <p:nvSpPr>
            <p:cNvPr id="4487" name="Google Shape;4487;p54"/>
            <p:cNvSpPr/>
            <p:nvPr/>
          </p:nvSpPr>
          <p:spPr>
            <a:xfrm>
              <a:off x="2883825" y="1922842"/>
              <a:ext cx="69793" cy="90447"/>
            </a:xfrm>
            <a:custGeom>
              <a:rect b="b" l="l" r="r" t="t"/>
              <a:pathLst>
                <a:path extrusionOk="0" h="3026" w="2335">
                  <a:moveTo>
                    <a:pt x="1168" y="1"/>
                  </a:moveTo>
                  <a:lnTo>
                    <a:pt x="1" y="2597"/>
                  </a:lnTo>
                  <a:lnTo>
                    <a:pt x="1168" y="3025"/>
                  </a:lnTo>
                  <a:lnTo>
                    <a:pt x="2335" y="2597"/>
                  </a:lnTo>
                  <a:lnTo>
                    <a:pt x="11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54"/>
            <p:cNvSpPr/>
            <p:nvPr/>
          </p:nvSpPr>
          <p:spPr>
            <a:xfrm>
              <a:off x="2918707" y="1922842"/>
              <a:ext cx="34912" cy="90447"/>
            </a:xfrm>
            <a:custGeom>
              <a:rect b="b" l="l" r="r" t="t"/>
              <a:pathLst>
                <a:path extrusionOk="0" h="3026" w="1168">
                  <a:moveTo>
                    <a:pt x="1" y="1"/>
                  </a:moveTo>
                  <a:lnTo>
                    <a:pt x="1" y="3025"/>
                  </a:lnTo>
                  <a:lnTo>
                    <a:pt x="1168" y="2597"/>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54"/>
            <p:cNvSpPr/>
            <p:nvPr/>
          </p:nvSpPr>
          <p:spPr>
            <a:xfrm>
              <a:off x="2852500" y="2000438"/>
              <a:ext cx="132443" cy="82616"/>
            </a:xfrm>
            <a:custGeom>
              <a:rect b="b" l="l" r="r" t="t"/>
              <a:pathLst>
                <a:path extrusionOk="0" h="2764" w="4431">
                  <a:moveTo>
                    <a:pt x="1049" y="1"/>
                  </a:moveTo>
                  <a:lnTo>
                    <a:pt x="1" y="2311"/>
                  </a:lnTo>
                  <a:lnTo>
                    <a:pt x="2216" y="2763"/>
                  </a:lnTo>
                  <a:lnTo>
                    <a:pt x="4430" y="2311"/>
                  </a:lnTo>
                  <a:lnTo>
                    <a:pt x="338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54"/>
            <p:cNvSpPr/>
            <p:nvPr/>
          </p:nvSpPr>
          <p:spPr>
            <a:xfrm>
              <a:off x="2918707" y="2000438"/>
              <a:ext cx="66236" cy="82616"/>
            </a:xfrm>
            <a:custGeom>
              <a:rect b="b" l="l" r="r" t="t"/>
              <a:pathLst>
                <a:path extrusionOk="0" h="2764" w="2216">
                  <a:moveTo>
                    <a:pt x="1" y="1"/>
                  </a:moveTo>
                  <a:lnTo>
                    <a:pt x="1" y="2763"/>
                  </a:lnTo>
                  <a:lnTo>
                    <a:pt x="2215" y="2311"/>
                  </a:lnTo>
                  <a:lnTo>
                    <a:pt x="1168"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54"/>
            <p:cNvSpPr/>
            <p:nvPr/>
          </p:nvSpPr>
          <p:spPr>
            <a:xfrm>
              <a:off x="2821892" y="2069484"/>
              <a:ext cx="193657" cy="82616"/>
            </a:xfrm>
            <a:custGeom>
              <a:rect b="b" l="l" r="r" t="t"/>
              <a:pathLst>
                <a:path extrusionOk="0" h="2764" w="6479">
                  <a:moveTo>
                    <a:pt x="1025" y="1"/>
                  </a:moveTo>
                  <a:lnTo>
                    <a:pt x="1" y="2334"/>
                  </a:lnTo>
                  <a:lnTo>
                    <a:pt x="3240" y="2763"/>
                  </a:lnTo>
                  <a:lnTo>
                    <a:pt x="6478" y="2334"/>
                  </a:lnTo>
                  <a:lnTo>
                    <a:pt x="5431"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54"/>
            <p:cNvSpPr/>
            <p:nvPr/>
          </p:nvSpPr>
          <p:spPr>
            <a:xfrm>
              <a:off x="2918707" y="2069484"/>
              <a:ext cx="96844" cy="82616"/>
            </a:xfrm>
            <a:custGeom>
              <a:rect b="b" l="l" r="r" t="t"/>
              <a:pathLst>
                <a:path extrusionOk="0" h="2764" w="3240">
                  <a:moveTo>
                    <a:pt x="1" y="1"/>
                  </a:moveTo>
                  <a:lnTo>
                    <a:pt x="1" y="2763"/>
                  </a:lnTo>
                  <a:lnTo>
                    <a:pt x="3239" y="2334"/>
                  </a:lnTo>
                  <a:lnTo>
                    <a:pt x="221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54"/>
            <p:cNvSpPr/>
            <p:nvPr/>
          </p:nvSpPr>
          <p:spPr>
            <a:xfrm>
              <a:off x="2790597" y="2139248"/>
              <a:ext cx="256277" cy="82586"/>
            </a:xfrm>
            <a:custGeom>
              <a:rect b="b" l="l" r="r" t="t"/>
              <a:pathLst>
                <a:path extrusionOk="0" h="2763" w="8574">
                  <a:moveTo>
                    <a:pt x="1048" y="0"/>
                  </a:moveTo>
                  <a:lnTo>
                    <a:pt x="0" y="2310"/>
                  </a:lnTo>
                  <a:lnTo>
                    <a:pt x="4287" y="2763"/>
                  </a:lnTo>
                  <a:lnTo>
                    <a:pt x="8573" y="2310"/>
                  </a:lnTo>
                  <a:lnTo>
                    <a:pt x="752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54"/>
            <p:cNvSpPr/>
            <p:nvPr/>
          </p:nvSpPr>
          <p:spPr>
            <a:xfrm>
              <a:off x="2918707" y="2139248"/>
              <a:ext cx="128168" cy="82586"/>
            </a:xfrm>
            <a:custGeom>
              <a:rect b="b" l="l" r="r" t="t"/>
              <a:pathLst>
                <a:path extrusionOk="0" h="2763" w="4288">
                  <a:moveTo>
                    <a:pt x="1" y="0"/>
                  </a:moveTo>
                  <a:lnTo>
                    <a:pt x="1" y="2763"/>
                  </a:lnTo>
                  <a:lnTo>
                    <a:pt x="4287" y="2310"/>
                  </a:lnTo>
                  <a:lnTo>
                    <a:pt x="3239"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54"/>
            <p:cNvSpPr/>
            <p:nvPr/>
          </p:nvSpPr>
          <p:spPr>
            <a:xfrm>
              <a:off x="2764952" y="2208294"/>
              <a:ext cx="308973" cy="59093"/>
            </a:xfrm>
            <a:custGeom>
              <a:rect b="b" l="l" r="r" t="t"/>
              <a:pathLst>
                <a:path extrusionOk="0" h="1977" w="10337">
                  <a:moveTo>
                    <a:pt x="882" y="0"/>
                  </a:moveTo>
                  <a:lnTo>
                    <a:pt x="1" y="1977"/>
                  </a:lnTo>
                  <a:lnTo>
                    <a:pt x="10336" y="1977"/>
                  </a:lnTo>
                  <a:lnTo>
                    <a:pt x="9455"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54"/>
            <p:cNvSpPr/>
            <p:nvPr/>
          </p:nvSpPr>
          <p:spPr>
            <a:xfrm>
              <a:off x="2918707" y="2208294"/>
              <a:ext cx="153784" cy="59093"/>
            </a:xfrm>
            <a:custGeom>
              <a:rect b="b" l="l" r="r" t="t"/>
              <a:pathLst>
                <a:path extrusionOk="0" h="1977" w="5145">
                  <a:moveTo>
                    <a:pt x="1" y="0"/>
                  </a:moveTo>
                  <a:lnTo>
                    <a:pt x="1" y="1977"/>
                  </a:lnTo>
                  <a:lnTo>
                    <a:pt x="5145" y="1977"/>
                  </a:lnTo>
                  <a:lnTo>
                    <a:pt x="4287"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7" name="Google Shape;4497;p54"/>
          <p:cNvGrpSpPr/>
          <p:nvPr/>
        </p:nvGrpSpPr>
        <p:grpSpPr>
          <a:xfrm>
            <a:off x="3264996" y="1922842"/>
            <a:ext cx="343826" cy="344544"/>
            <a:chOff x="3379296" y="1922842"/>
            <a:chExt cx="343826" cy="344544"/>
          </a:xfrm>
        </p:grpSpPr>
        <p:sp>
          <p:nvSpPr>
            <p:cNvPr id="4498" name="Google Shape;4498;p54"/>
            <p:cNvSpPr/>
            <p:nvPr/>
          </p:nvSpPr>
          <p:spPr>
            <a:xfrm>
              <a:off x="3540165" y="1984058"/>
              <a:ext cx="20684" cy="55566"/>
            </a:xfrm>
            <a:custGeom>
              <a:rect b="b" l="l" r="r" t="t"/>
              <a:pathLst>
                <a:path extrusionOk="0" h="1859" w="692">
                  <a:moveTo>
                    <a:pt x="1" y="1"/>
                  </a:moveTo>
                  <a:lnTo>
                    <a:pt x="1" y="1858"/>
                  </a:lnTo>
                  <a:lnTo>
                    <a:pt x="691" y="185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54"/>
            <p:cNvSpPr/>
            <p:nvPr/>
          </p:nvSpPr>
          <p:spPr>
            <a:xfrm>
              <a:off x="3478232" y="2023931"/>
              <a:ext cx="145236" cy="53413"/>
            </a:xfrm>
            <a:custGeom>
              <a:rect b="b" l="l" r="r" t="t"/>
              <a:pathLst>
                <a:path extrusionOk="0" h="1787" w="4859">
                  <a:moveTo>
                    <a:pt x="1" y="0"/>
                  </a:moveTo>
                  <a:lnTo>
                    <a:pt x="1" y="1787"/>
                  </a:lnTo>
                  <a:lnTo>
                    <a:pt x="4859" y="1787"/>
                  </a:lnTo>
                  <a:lnTo>
                    <a:pt x="4859"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54"/>
            <p:cNvSpPr/>
            <p:nvPr/>
          </p:nvSpPr>
          <p:spPr>
            <a:xfrm>
              <a:off x="3550836" y="1984058"/>
              <a:ext cx="10013" cy="55566"/>
            </a:xfrm>
            <a:custGeom>
              <a:rect b="b" l="l" r="r" t="t"/>
              <a:pathLst>
                <a:path extrusionOk="0" h="1859" w="335">
                  <a:moveTo>
                    <a:pt x="1" y="1"/>
                  </a:moveTo>
                  <a:lnTo>
                    <a:pt x="1" y="1858"/>
                  </a:lnTo>
                  <a:lnTo>
                    <a:pt x="334" y="1858"/>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54"/>
            <p:cNvSpPr/>
            <p:nvPr/>
          </p:nvSpPr>
          <p:spPr>
            <a:xfrm>
              <a:off x="3550836" y="2023931"/>
              <a:ext cx="73350" cy="53413"/>
            </a:xfrm>
            <a:custGeom>
              <a:rect b="b" l="l" r="r" t="t"/>
              <a:pathLst>
                <a:path extrusionOk="0" h="1787" w="2454">
                  <a:moveTo>
                    <a:pt x="1" y="0"/>
                  </a:moveTo>
                  <a:lnTo>
                    <a:pt x="1" y="1787"/>
                  </a:lnTo>
                  <a:lnTo>
                    <a:pt x="2454" y="1787"/>
                  </a:lnTo>
                  <a:lnTo>
                    <a:pt x="2454"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54"/>
            <p:cNvSpPr/>
            <p:nvPr/>
          </p:nvSpPr>
          <p:spPr>
            <a:xfrm>
              <a:off x="3540165" y="1922842"/>
              <a:ext cx="104675" cy="63397"/>
            </a:xfrm>
            <a:custGeom>
              <a:rect b="b" l="l" r="r" t="t"/>
              <a:pathLst>
                <a:path extrusionOk="0" h="2121" w="3502">
                  <a:moveTo>
                    <a:pt x="1" y="1"/>
                  </a:moveTo>
                  <a:lnTo>
                    <a:pt x="1" y="2120"/>
                  </a:lnTo>
                  <a:lnTo>
                    <a:pt x="3501" y="2120"/>
                  </a:lnTo>
                  <a:lnTo>
                    <a:pt x="350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54"/>
            <p:cNvSpPr/>
            <p:nvPr/>
          </p:nvSpPr>
          <p:spPr>
            <a:xfrm>
              <a:off x="3452616" y="2073041"/>
              <a:ext cx="196497" cy="52009"/>
            </a:xfrm>
            <a:custGeom>
              <a:rect b="b" l="l" r="r" t="t"/>
              <a:pathLst>
                <a:path extrusionOk="0" h="1740" w="6574">
                  <a:moveTo>
                    <a:pt x="0" y="1"/>
                  </a:moveTo>
                  <a:lnTo>
                    <a:pt x="0" y="1739"/>
                  </a:lnTo>
                  <a:lnTo>
                    <a:pt x="6573" y="1739"/>
                  </a:lnTo>
                  <a:lnTo>
                    <a:pt x="65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54"/>
            <p:cNvSpPr/>
            <p:nvPr/>
          </p:nvSpPr>
          <p:spPr>
            <a:xfrm>
              <a:off x="3550836" y="2073041"/>
              <a:ext cx="98966" cy="52009"/>
            </a:xfrm>
            <a:custGeom>
              <a:rect b="b" l="l" r="r" t="t"/>
              <a:pathLst>
                <a:path extrusionOk="0" h="1740" w="3311">
                  <a:moveTo>
                    <a:pt x="1" y="1"/>
                  </a:moveTo>
                  <a:lnTo>
                    <a:pt x="1" y="1739"/>
                  </a:lnTo>
                  <a:lnTo>
                    <a:pt x="3311" y="1739"/>
                  </a:lnTo>
                  <a:lnTo>
                    <a:pt x="33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54"/>
            <p:cNvSpPr/>
            <p:nvPr/>
          </p:nvSpPr>
          <p:spPr>
            <a:xfrm>
              <a:off x="3427000" y="2121433"/>
              <a:ext cx="247011" cy="52009"/>
            </a:xfrm>
            <a:custGeom>
              <a:rect b="b" l="l" r="r" t="t"/>
              <a:pathLst>
                <a:path extrusionOk="0" h="1740" w="8264">
                  <a:moveTo>
                    <a:pt x="0" y="1"/>
                  </a:moveTo>
                  <a:lnTo>
                    <a:pt x="0" y="1739"/>
                  </a:lnTo>
                  <a:lnTo>
                    <a:pt x="8264" y="1739"/>
                  </a:lnTo>
                  <a:lnTo>
                    <a:pt x="826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54"/>
            <p:cNvSpPr/>
            <p:nvPr/>
          </p:nvSpPr>
          <p:spPr>
            <a:xfrm>
              <a:off x="3550118" y="2121433"/>
              <a:ext cx="123894" cy="52009"/>
            </a:xfrm>
            <a:custGeom>
              <a:rect b="b" l="l" r="r" t="t"/>
              <a:pathLst>
                <a:path extrusionOk="0" h="1740" w="4145">
                  <a:moveTo>
                    <a:pt x="1" y="1"/>
                  </a:moveTo>
                  <a:lnTo>
                    <a:pt x="1" y="1739"/>
                  </a:lnTo>
                  <a:lnTo>
                    <a:pt x="4145" y="1739"/>
                  </a:lnTo>
                  <a:lnTo>
                    <a:pt x="414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54"/>
            <p:cNvSpPr/>
            <p:nvPr/>
          </p:nvSpPr>
          <p:spPr>
            <a:xfrm>
              <a:off x="3404224" y="2169855"/>
              <a:ext cx="292563" cy="52696"/>
            </a:xfrm>
            <a:custGeom>
              <a:rect b="b" l="l" r="r" t="t"/>
              <a:pathLst>
                <a:path extrusionOk="0" h="1763" w="9788">
                  <a:moveTo>
                    <a:pt x="0" y="0"/>
                  </a:moveTo>
                  <a:lnTo>
                    <a:pt x="0" y="1763"/>
                  </a:lnTo>
                  <a:lnTo>
                    <a:pt x="9788" y="1763"/>
                  </a:lnTo>
                  <a:lnTo>
                    <a:pt x="9788"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54"/>
            <p:cNvSpPr/>
            <p:nvPr/>
          </p:nvSpPr>
          <p:spPr>
            <a:xfrm>
              <a:off x="3550836" y="2169855"/>
              <a:ext cx="147388" cy="52696"/>
            </a:xfrm>
            <a:custGeom>
              <a:rect b="b" l="l" r="r" t="t"/>
              <a:pathLst>
                <a:path extrusionOk="0" h="1763" w="4931">
                  <a:moveTo>
                    <a:pt x="1" y="0"/>
                  </a:moveTo>
                  <a:lnTo>
                    <a:pt x="1" y="1763"/>
                  </a:lnTo>
                  <a:lnTo>
                    <a:pt x="4930" y="1763"/>
                  </a:lnTo>
                  <a:lnTo>
                    <a:pt x="493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54"/>
            <p:cNvSpPr/>
            <p:nvPr/>
          </p:nvSpPr>
          <p:spPr>
            <a:xfrm>
              <a:off x="3379296" y="2218965"/>
              <a:ext cx="343825" cy="48422"/>
            </a:xfrm>
            <a:custGeom>
              <a:rect b="b" l="l" r="r" t="t"/>
              <a:pathLst>
                <a:path extrusionOk="0" h="1620" w="11503">
                  <a:moveTo>
                    <a:pt x="1" y="1"/>
                  </a:moveTo>
                  <a:lnTo>
                    <a:pt x="1" y="1620"/>
                  </a:lnTo>
                  <a:lnTo>
                    <a:pt x="11503" y="1620"/>
                  </a:lnTo>
                  <a:lnTo>
                    <a:pt x="1150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54"/>
            <p:cNvSpPr/>
            <p:nvPr/>
          </p:nvSpPr>
          <p:spPr>
            <a:xfrm>
              <a:off x="3550836" y="2218965"/>
              <a:ext cx="172286" cy="48422"/>
            </a:xfrm>
            <a:custGeom>
              <a:rect b="b" l="l" r="r" t="t"/>
              <a:pathLst>
                <a:path extrusionOk="0" h="1620" w="5764">
                  <a:moveTo>
                    <a:pt x="1" y="1"/>
                  </a:moveTo>
                  <a:lnTo>
                    <a:pt x="1" y="1620"/>
                  </a:lnTo>
                  <a:lnTo>
                    <a:pt x="5764" y="1620"/>
                  </a:lnTo>
                  <a:lnTo>
                    <a:pt x="5764"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1" name="Google Shape;4511;p54"/>
          <p:cNvGrpSpPr/>
          <p:nvPr/>
        </p:nvGrpSpPr>
        <p:grpSpPr>
          <a:xfrm>
            <a:off x="4038814" y="1922125"/>
            <a:ext cx="343826" cy="345261"/>
            <a:chOff x="4076914" y="1922125"/>
            <a:chExt cx="343826" cy="345261"/>
          </a:xfrm>
        </p:grpSpPr>
        <p:sp>
          <p:nvSpPr>
            <p:cNvPr id="4512" name="Google Shape;4512;p54"/>
            <p:cNvSpPr/>
            <p:nvPr/>
          </p:nvSpPr>
          <p:spPr>
            <a:xfrm>
              <a:off x="4076914" y="1922125"/>
              <a:ext cx="181552" cy="179430"/>
            </a:xfrm>
            <a:custGeom>
              <a:rect b="b" l="l" r="r" t="t"/>
              <a:pathLst>
                <a:path extrusionOk="0" h="6003" w="6074">
                  <a:moveTo>
                    <a:pt x="1" y="1"/>
                  </a:moveTo>
                  <a:lnTo>
                    <a:pt x="1" y="1858"/>
                  </a:lnTo>
                  <a:cubicBezTo>
                    <a:pt x="1" y="4049"/>
                    <a:pt x="1739" y="5764"/>
                    <a:pt x="3882" y="5764"/>
                  </a:cubicBezTo>
                  <a:lnTo>
                    <a:pt x="4335" y="5764"/>
                  </a:lnTo>
                  <a:lnTo>
                    <a:pt x="5121" y="6002"/>
                  </a:lnTo>
                  <a:lnTo>
                    <a:pt x="5764" y="5764"/>
                  </a:lnTo>
                  <a:lnTo>
                    <a:pt x="6073" y="5026"/>
                  </a:lnTo>
                  <a:lnTo>
                    <a:pt x="5764" y="4335"/>
                  </a:lnTo>
                  <a:lnTo>
                    <a:pt x="5764" y="3883"/>
                  </a:lnTo>
                  <a:cubicBezTo>
                    <a:pt x="5764" y="1716"/>
                    <a:pt x="4001" y="1"/>
                    <a:pt x="1858"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54"/>
            <p:cNvSpPr/>
            <p:nvPr/>
          </p:nvSpPr>
          <p:spPr>
            <a:xfrm>
              <a:off x="4235661" y="2085864"/>
              <a:ext cx="185079" cy="181522"/>
            </a:xfrm>
            <a:custGeom>
              <a:rect b="b" l="l" r="r" t="t"/>
              <a:pathLst>
                <a:path extrusionOk="0" h="6073" w="6192">
                  <a:moveTo>
                    <a:pt x="1167" y="0"/>
                  </a:moveTo>
                  <a:lnTo>
                    <a:pt x="429" y="286"/>
                  </a:lnTo>
                  <a:lnTo>
                    <a:pt x="0" y="1000"/>
                  </a:lnTo>
                  <a:lnTo>
                    <a:pt x="429" y="1691"/>
                  </a:lnTo>
                  <a:lnTo>
                    <a:pt x="429" y="2167"/>
                  </a:lnTo>
                  <a:cubicBezTo>
                    <a:pt x="429" y="4334"/>
                    <a:pt x="2191" y="6073"/>
                    <a:pt x="4334" y="6073"/>
                  </a:cubicBezTo>
                  <a:lnTo>
                    <a:pt x="6192" y="6073"/>
                  </a:lnTo>
                  <a:lnTo>
                    <a:pt x="6192" y="4192"/>
                  </a:lnTo>
                  <a:cubicBezTo>
                    <a:pt x="6192" y="2048"/>
                    <a:pt x="4454" y="286"/>
                    <a:pt x="2310" y="286"/>
                  </a:cubicBezTo>
                  <a:lnTo>
                    <a:pt x="1834" y="286"/>
                  </a:lnTo>
                  <a:lnTo>
                    <a:pt x="1167"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54"/>
            <p:cNvSpPr/>
            <p:nvPr/>
          </p:nvSpPr>
          <p:spPr>
            <a:xfrm>
              <a:off x="4249171" y="2086581"/>
              <a:ext cx="171569" cy="180805"/>
            </a:xfrm>
            <a:custGeom>
              <a:rect b="b" l="l" r="r" t="t"/>
              <a:pathLst>
                <a:path extrusionOk="0" h="6049" w="5740">
                  <a:moveTo>
                    <a:pt x="739" y="0"/>
                  </a:moveTo>
                  <a:lnTo>
                    <a:pt x="1" y="286"/>
                  </a:lnTo>
                  <a:lnTo>
                    <a:pt x="5740" y="6049"/>
                  </a:lnTo>
                  <a:lnTo>
                    <a:pt x="5740" y="4168"/>
                  </a:lnTo>
                  <a:cubicBezTo>
                    <a:pt x="5740" y="2039"/>
                    <a:pt x="4025" y="286"/>
                    <a:pt x="1924" y="286"/>
                  </a:cubicBezTo>
                  <a:cubicBezTo>
                    <a:pt x="1910" y="286"/>
                    <a:pt x="1896" y="286"/>
                    <a:pt x="1882" y="286"/>
                  </a:cubicBezTo>
                  <a:lnTo>
                    <a:pt x="1406" y="286"/>
                  </a:lnTo>
                  <a:lnTo>
                    <a:pt x="739"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54"/>
            <p:cNvSpPr/>
            <p:nvPr/>
          </p:nvSpPr>
          <p:spPr>
            <a:xfrm>
              <a:off x="4077631" y="1922842"/>
              <a:ext cx="180835" cy="171598"/>
            </a:xfrm>
            <a:custGeom>
              <a:rect b="b" l="l" r="r" t="t"/>
              <a:pathLst>
                <a:path extrusionOk="0" h="5741" w="6050">
                  <a:moveTo>
                    <a:pt x="0" y="1"/>
                  </a:moveTo>
                  <a:lnTo>
                    <a:pt x="5740" y="5740"/>
                  </a:lnTo>
                  <a:lnTo>
                    <a:pt x="6049" y="5002"/>
                  </a:lnTo>
                  <a:lnTo>
                    <a:pt x="5763" y="4335"/>
                  </a:lnTo>
                  <a:lnTo>
                    <a:pt x="5763" y="3906"/>
                  </a:lnTo>
                  <a:cubicBezTo>
                    <a:pt x="5763" y="1715"/>
                    <a:pt x="4025" y="1"/>
                    <a:pt x="1882"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54"/>
            <p:cNvSpPr/>
            <p:nvPr/>
          </p:nvSpPr>
          <p:spPr>
            <a:xfrm>
              <a:off x="4248454" y="1961281"/>
              <a:ext cx="134565" cy="133847"/>
            </a:xfrm>
            <a:custGeom>
              <a:rect b="b" l="l" r="r" t="t"/>
              <a:pathLst>
                <a:path extrusionOk="0" h="4478" w="4502">
                  <a:moveTo>
                    <a:pt x="3097" y="1"/>
                  </a:moveTo>
                  <a:cubicBezTo>
                    <a:pt x="1358" y="1"/>
                    <a:pt x="1" y="1382"/>
                    <a:pt x="1" y="3097"/>
                  </a:cubicBezTo>
                  <a:lnTo>
                    <a:pt x="1" y="4478"/>
                  </a:lnTo>
                  <a:lnTo>
                    <a:pt x="1406" y="4478"/>
                  </a:lnTo>
                  <a:cubicBezTo>
                    <a:pt x="3121" y="4478"/>
                    <a:pt x="4502" y="3097"/>
                    <a:pt x="4502" y="1382"/>
                  </a:cubicBezTo>
                  <a:lnTo>
                    <a:pt x="4502"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54"/>
            <p:cNvSpPr/>
            <p:nvPr/>
          </p:nvSpPr>
          <p:spPr>
            <a:xfrm>
              <a:off x="4114635" y="2094412"/>
              <a:ext cx="134565" cy="134535"/>
            </a:xfrm>
            <a:custGeom>
              <a:rect b="b" l="l" r="r" t="t"/>
              <a:pathLst>
                <a:path extrusionOk="0" h="4501" w="4502">
                  <a:moveTo>
                    <a:pt x="3097" y="0"/>
                  </a:moveTo>
                  <a:cubicBezTo>
                    <a:pt x="1382" y="0"/>
                    <a:pt x="1" y="1405"/>
                    <a:pt x="1" y="3096"/>
                  </a:cubicBezTo>
                  <a:lnTo>
                    <a:pt x="1" y="4501"/>
                  </a:lnTo>
                  <a:lnTo>
                    <a:pt x="1406" y="4501"/>
                  </a:lnTo>
                  <a:cubicBezTo>
                    <a:pt x="3144" y="4501"/>
                    <a:pt x="4502" y="3096"/>
                    <a:pt x="4502" y="1405"/>
                  </a:cubicBezTo>
                  <a:lnTo>
                    <a:pt x="4502"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54"/>
            <p:cNvSpPr/>
            <p:nvPr/>
          </p:nvSpPr>
          <p:spPr>
            <a:xfrm>
              <a:off x="4139564" y="1979096"/>
              <a:ext cx="52696" cy="19937"/>
            </a:xfrm>
            <a:custGeom>
              <a:rect b="b" l="l" r="r" t="t"/>
              <a:pathLst>
                <a:path extrusionOk="0" h="667" w="1763">
                  <a:moveTo>
                    <a:pt x="0" y="0"/>
                  </a:moveTo>
                  <a:lnTo>
                    <a:pt x="0" y="667"/>
                  </a:lnTo>
                  <a:lnTo>
                    <a:pt x="1763" y="667"/>
                  </a:lnTo>
                  <a:lnTo>
                    <a:pt x="17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54"/>
            <p:cNvSpPr/>
            <p:nvPr/>
          </p:nvSpPr>
          <p:spPr>
            <a:xfrm>
              <a:off x="4139564" y="2021779"/>
              <a:ext cx="52696" cy="19967"/>
            </a:xfrm>
            <a:custGeom>
              <a:rect b="b" l="l" r="r" t="t"/>
              <a:pathLst>
                <a:path extrusionOk="0" h="668" w="1763">
                  <a:moveTo>
                    <a:pt x="0" y="1"/>
                  </a:moveTo>
                  <a:lnTo>
                    <a:pt x="0" y="668"/>
                  </a:lnTo>
                  <a:lnTo>
                    <a:pt x="1763" y="668"/>
                  </a:lnTo>
                  <a:lnTo>
                    <a:pt x="17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54"/>
            <p:cNvSpPr/>
            <p:nvPr/>
          </p:nvSpPr>
          <p:spPr>
            <a:xfrm>
              <a:off x="4304707" y="2147079"/>
              <a:ext cx="51979" cy="20654"/>
            </a:xfrm>
            <a:custGeom>
              <a:rect b="b" l="l" r="r" t="t"/>
              <a:pathLst>
                <a:path extrusionOk="0" h="691" w="1739">
                  <a:moveTo>
                    <a:pt x="0" y="0"/>
                  </a:moveTo>
                  <a:lnTo>
                    <a:pt x="0" y="691"/>
                  </a:lnTo>
                  <a:lnTo>
                    <a:pt x="1739" y="691"/>
                  </a:lnTo>
                  <a:lnTo>
                    <a:pt x="173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54"/>
            <p:cNvSpPr/>
            <p:nvPr/>
          </p:nvSpPr>
          <p:spPr>
            <a:xfrm>
              <a:off x="4304707" y="2190480"/>
              <a:ext cx="51979" cy="20684"/>
            </a:xfrm>
            <a:custGeom>
              <a:rect b="b" l="l" r="r" t="t"/>
              <a:pathLst>
                <a:path extrusionOk="0" h="692" w="1739">
                  <a:moveTo>
                    <a:pt x="0" y="1"/>
                  </a:moveTo>
                  <a:lnTo>
                    <a:pt x="0" y="692"/>
                  </a:lnTo>
                  <a:lnTo>
                    <a:pt x="1739" y="692"/>
                  </a:lnTo>
                  <a:lnTo>
                    <a:pt x="173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54"/>
            <p:cNvSpPr/>
            <p:nvPr/>
          </p:nvSpPr>
          <p:spPr>
            <a:xfrm>
              <a:off x="4114635" y="2094412"/>
              <a:ext cx="134565" cy="134535"/>
            </a:xfrm>
            <a:custGeom>
              <a:rect b="b" l="l" r="r" t="t"/>
              <a:pathLst>
                <a:path extrusionOk="0" h="4501" w="4502">
                  <a:moveTo>
                    <a:pt x="4502" y="0"/>
                  </a:moveTo>
                  <a:lnTo>
                    <a:pt x="1" y="4501"/>
                  </a:lnTo>
                  <a:lnTo>
                    <a:pt x="1406" y="4501"/>
                  </a:lnTo>
                  <a:cubicBezTo>
                    <a:pt x="3144" y="4501"/>
                    <a:pt x="4502" y="3096"/>
                    <a:pt x="4502" y="1405"/>
                  </a:cubicBezTo>
                  <a:lnTo>
                    <a:pt x="450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54"/>
            <p:cNvSpPr/>
            <p:nvPr/>
          </p:nvSpPr>
          <p:spPr>
            <a:xfrm>
              <a:off x="4248454" y="1961281"/>
              <a:ext cx="134565" cy="133847"/>
            </a:xfrm>
            <a:custGeom>
              <a:rect b="b" l="l" r="r" t="t"/>
              <a:pathLst>
                <a:path extrusionOk="0" h="4478" w="4502">
                  <a:moveTo>
                    <a:pt x="4502" y="1"/>
                  </a:moveTo>
                  <a:lnTo>
                    <a:pt x="1" y="4478"/>
                  </a:lnTo>
                  <a:lnTo>
                    <a:pt x="1406" y="4478"/>
                  </a:lnTo>
                  <a:cubicBezTo>
                    <a:pt x="3121" y="4478"/>
                    <a:pt x="4502" y="3097"/>
                    <a:pt x="4502" y="1382"/>
                  </a:cubicBezTo>
                  <a:lnTo>
                    <a:pt x="4502"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54"/>
            <p:cNvSpPr/>
            <p:nvPr/>
          </p:nvSpPr>
          <p:spPr>
            <a:xfrm>
              <a:off x="4139564" y="1979096"/>
              <a:ext cx="52696" cy="19937"/>
            </a:xfrm>
            <a:custGeom>
              <a:rect b="b" l="l" r="r" t="t"/>
              <a:pathLst>
                <a:path extrusionOk="0" h="667" w="1763">
                  <a:moveTo>
                    <a:pt x="0" y="0"/>
                  </a:moveTo>
                  <a:lnTo>
                    <a:pt x="0" y="262"/>
                  </a:lnTo>
                  <a:lnTo>
                    <a:pt x="429" y="667"/>
                  </a:lnTo>
                  <a:lnTo>
                    <a:pt x="1763" y="667"/>
                  </a:lnTo>
                  <a:lnTo>
                    <a:pt x="1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54"/>
            <p:cNvSpPr/>
            <p:nvPr/>
          </p:nvSpPr>
          <p:spPr>
            <a:xfrm>
              <a:off x="4175133" y="2021779"/>
              <a:ext cx="17127" cy="16410"/>
            </a:xfrm>
            <a:custGeom>
              <a:rect b="b" l="l" r="r" t="t"/>
              <a:pathLst>
                <a:path extrusionOk="0" h="549" w="573">
                  <a:moveTo>
                    <a:pt x="1" y="1"/>
                  </a:moveTo>
                  <a:lnTo>
                    <a:pt x="573" y="549"/>
                  </a:lnTo>
                  <a:lnTo>
                    <a:pt x="5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54"/>
            <p:cNvSpPr/>
            <p:nvPr/>
          </p:nvSpPr>
          <p:spPr>
            <a:xfrm>
              <a:off x="4304707" y="2147079"/>
              <a:ext cx="51979" cy="20654"/>
            </a:xfrm>
            <a:custGeom>
              <a:rect b="b" l="l" r="r" t="t"/>
              <a:pathLst>
                <a:path extrusionOk="0" h="691" w="1739">
                  <a:moveTo>
                    <a:pt x="0" y="0"/>
                  </a:moveTo>
                  <a:lnTo>
                    <a:pt x="0" y="119"/>
                  </a:lnTo>
                  <a:lnTo>
                    <a:pt x="548" y="691"/>
                  </a:lnTo>
                  <a:lnTo>
                    <a:pt x="1739" y="691"/>
                  </a:lnTo>
                  <a:lnTo>
                    <a:pt x="17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54"/>
            <p:cNvSpPr/>
            <p:nvPr/>
          </p:nvSpPr>
          <p:spPr>
            <a:xfrm>
              <a:off x="4343834" y="2190480"/>
              <a:ext cx="12853" cy="13570"/>
            </a:xfrm>
            <a:custGeom>
              <a:rect b="b" l="l" r="r" t="t"/>
              <a:pathLst>
                <a:path extrusionOk="0" h="454" w="430">
                  <a:moveTo>
                    <a:pt x="1" y="1"/>
                  </a:moveTo>
                  <a:lnTo>
                    <a:pt x="430" y="453"/>
                  </a:lnTo>
                  <a:lnTo>
                    <a:pt x="4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8" name="Google Shape;4528;p54"/>
          <p:cNvGrpSpPr/>
          <p:nvPr/>
        </p:nvGrpSpPr>
        <p:grpSpPr>
          <a:xfrm>
            <a:off x="4782742" y="1922842"/>
            <a:ext cx="343827" cy="344544"/>
            <a:chOff x="4744642" y="1922842"/>
            <a:chExt cx="343827" cy="344544"/>
          </a:xfrm>
        </p:grpSpPr>
        <p:sp>
          <p:nvSpPr>
            <p:cNvPr id="4529" name="Google Shape;4529;p54"/>
            <p:cNvSpPr/>
            <p:nvPr/>
          </p:nvSpPr>
          <p:spPr>
            <a:xfrm>
              <a:off x="4798743" y="1984775"/>
              <a:ext cx="237775" cy="220708"/>
            </a:xfrm>
            <a:custGeom>
              <a:rect b="b" l="l" r="r" t="t"/>
              <a:pathLst>
                <a:path extrusionOk="0" h="7384" w="7955">
                  <a:moveTo>
                    <a:pt x="6668" y="1"/>
                  </a:moveTo>
                  <a:cubicBezTo>
                    <a:pt x="5978" y="1"/>
                    <a:pt x="5359" y="405"/>
                    <a:pt x="5025" y="1001"/>
                  </a:cubicBezTo>
                  <a:lnTo>
                    <a:pt x="4001" y="2930"/>
                  </a:lnTo>
                  <a:lnTo>
                    <a:pt x="2286" y="6073"/>
                  </a:lnTo>
                  <a:cubicBezTo>
                    <a:pt x="2096" y="6478"/>
                    <a:pt x="1691" y="6716"/>
                    <a:pt x="1262" y="6716"/>
                  </a:cubicBezTo>
                  <a:lnTo>
                    <a:pt x="0" y="6716"/>
                  </a:lnTo>
                  <a:lnTo>
                    <a:pt x="0" y="7383"/>
                  </a:lnTo>
                  <a:lnTo>
                    <a:pt x="1262" y="7383"/>
                  </a:lnTo>
                  <a:cubicBezTo>
                    <a:pt x="1929" y="7383"/>
                    <a:pt x="2572" y="7002"/>
                    <a:pt x="2882" y="6407"/>
                  </a:cubicBezTo>
                  <a:lnTo>
                    <a:pt x="4001" y="4359"/>
                  </a:lnTo>
                  <a:lnTo>
                    <a:pt x="5621" y="1287"/>
                  </a:lnTo>
                  <a:cubicBezTo>
                    <a:pt x="5835" y="906"/>
                    <a:pt x="6216" y="667"/>
                    <a:pt x="6668" y="667"/>
                  </a:cubicBezTo>
                  <a:lnTo>
                    <a:pt x="7954" y="667"/>
                  </a:lnTo>
                  <a:lnTo>
                    <a:pt x="7954"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54"/>
            <p:cNvSpPr/>
            <p:nvPr/>
          </p:nvSpPr>
          <p:spPr>
            <a:xfrm>
              <a:off x="4918334" y="1984775"/>
              <a:ext cx="118185" cy="130291"/>
            </a:xfrm>
            <a:custGeom>
              <a:rect b="b" l="l" r="r" t="t"/>
              <a:pathLst>
                <a:path extrusionOk="0" h="4359" w="3954">
                  <a:moveTo>
                    <a:pt x="2667" y="1"/>
                  </a:moveTo>
                  <a:cubicBezTo>
                    <a:pt x="1977" y="1"/>
                    <a:pt x="1358" y="405"/>
                    <a:pt x="1024" y="1001"/>
                  </a:cubicBezTo>
                  <a:lnTo>
                    <a:pt x="0" y="2930"/>
                  </a:lnTo>
                  <a:lnTo>
                    <a:pt x="0" y="4359"/>
                  </a:lnTo>
                  <a:lnTo>
                    <a:pt x="1620" y="1287"/>
                  </a:lnTo>
                  <a:cubicBezTo>
                    <a:pt x="1834" y="906"/>
                    <a:pt x="2215" y="667"/>
                    <a:pt x="2667" y="667"/>
                  </a:cubicBezTo>
                  <a:lnTo>
                    <a:pt x="3953" y="667"/>
                  </a:lnTo>
                  <a:lnTo>
                    <a:pt x="3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54"/>
            <p:cNvSpPr/>
            <p:nvPr/>
          </p:nvSpPr>
          <p:spPr>
            <a:xfrm>
              <a:off x="4766701" y="2116471"/>
              <a:ext cx="20684" cy="56970"/>
            </a:xfrm>
            <a:custGeom>
              <a:rect b="b" l="l" r="r" t="t"/>
              <a:pathLst>
                <a:path extrusionOk="0" h="1906" w="692">
                  <a:moveTo>
                    <a:pt x="1" y="0"/>
                  </a:moveTo>
                  <a:lnTo>
                    <a:pt x="1" y="1905"/>
                  </a:lnTo>
                  <a:lnTo>
                    <a:pt x="691" y="1905"/>
                  </a:lnTo>
                  <a:lnTo>
                    <a:pt x="691"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54"/>
            <p:cNvSpPr/>
            <p:nvPr/>
          </p:nvSpPr>
          <p:spPr>
            <a:xfrm>
              <a:off x="4766701" y="1922842"/>
              <a:ext cx="20684" cy="49857"/>
            </a:xfrm>
            <a:custGeom>
              <a:rect b="b" l="l" r="r" t="t"/>
              <a:pathLst>
                <a:path extrusionOk="0" h="1668" w="692">
                  <a:moveTo>
                    <a:pt x="1" y="1"/>
                  </a:moveTo>
                  <a:lnTo>
                    <a:pt x="1" y="1668"/>
                  </a:lnTo>
                  <a:lnTo>
                    <a:pt x="691" y="1668"/>
                  </a:lnTo>
                  <a:lnTo>
                    <a:pt x="691"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54"/>
            <p:cNvSpPr/>
            <p:nvPr/>
          </p:nvSpPr>
          <p:spPr>
            <a:xfrm>
              <a:off x="4766701" y="2016100"/>
              <a:ext cx="20684" cy="56970"/>
            </a:xfrm>
            <a:custGeom>
              <a:rect b="b" l="l" r="r" t="t"/>
              <a:pathLst>
                <a:path extrusionOk="0" h="1906" w="692">
                  <a:moveTo>
                    <a:pt x="1" y="0"/>
                  </a:moveTo>
                  <a:lnTo>
                    <a:pt x="1" y="1906"/>
                  </a:lnTo>
                  <a:lnTo>
                    <a:pt x="691" y="1906"/>
                  </a:lnTo>
                  <a:lnTo>
                    <a:pt x="691"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54"/>
            <p:cNvSpPr/>
            <p:nvPr/>
          </p:nvSpPr>
          <p:spPr>
            <a:xfrm>
              <a:off x="4766701" y="2217530"/>
              <a:ext cx="20684" cy="49857"/>
            </a:xfrm>
            <a:custGeom>
              <a:rect b="b" l="l" r="r" t="t"/>
              <a:pathLst>
                <a:path extrusionOk="0" h="1668" w="692">
                  <a:moveTo>
                    <a:pt x="1" y="1"/>
                  </a:moveTo>
                  <a:lnTo>
                    <a:pt x="1" y="1668"/>
                  </a:lnTo>
                  <a:lnTo>
                    <a:pt x="691" y="1668"/>
                  </a:lnTo>
                  <a:lnTo>
                    <a:pt x="691"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54"/>
            <p:cNvSpPr/>
            <p:nvPr/>
          </p:nvSpPr>
          <p:spPr>
            <a:xfrm>
              <a:off x="5046444" y="2116471"/>
              <a:ext cx="19967" cy="56970"/>
            </a:xfrm>
            <a:custGeom>
              <a:rect b="b" l="l" r="r" t="t"/>
              <a:pathLst>
                <a:path extrusionOk="0" h="1906" w="668">
                  <a:moveTo>
                    <a:pt x="1" y="0"/>
                  </a:moveTo>
                  <a:lnTo>
                    <a:pt x="1" y="1905"/>
                  </a:lnTo>
                  <a:lnTo>
                    <a:pt x="668" y="1905"/>
                  </a:lnTo>
                  <a:lnTo>
                    <a:pt x="668"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54"/>
            <p:cNvSpPr/>
            <p:nvPr/>
          </p:nvSpPr>
          <p:spPr>
            <a:xfrm>
              <a:off x="5046444" y="1922842"/>
              <a:ext cx="19967" cy="49857"/>
            </a:xfrm>
            <a:custGeom>
              <a:rect b="b" l="l" r="r" t="t"/>
              <a:pathLst>
                <a:path extrusionOk="0" h="1668" w="668">
                  <a:moveTo>
                    <a:pt x="1" y="1"/>
                  </a:moveTo>
                  <a:lnTo>
                    <a:pt x="1" y="1668"/>
                  </a:lnTo>
                  <a:lnTo>
                    <a:pt x="668" y="1668"/>
                  </a:lnTo>
                  <a:lnTo>
                    <a:pt x="668"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54"/>
            <p:cNvSpPr/>
            <p:nvPr/>
          </p:nvSpPr>
          <p:spPr>
            <a:xfrm>
              <a:off x="5046444" y="2016100"/>
              <a:ext cx="19967" cy="56970"/>
            </a:xfrm>
            <a:custGeom>
              <a:rect b="b" l="l" r="r" t="t"/>
              <a:pathLst>
                <a:path extrusionOk="0" h="1906" w="668">
                  <a:moveTo>
                    <a:pt x="1" y="0"/>
                  </a:moveTo>
                  <a:lnTo>
                    <a:pt x="1" y="1906"/>
                  </a:lnTo>
                  <a:lnTo>
                    <a:pt x="668" y="1906"/>
                  </a:lnTo>
                  <a:lnTo>
                    <a:pt x="668"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54"/>
            <p:cNvSpPr/>
            <p:nvPr/>
          </p:nvSpPr>
          <p:spPr>
            <a:xfrm>
              <a:off x="5046444" y="2217530"/>
              <a:ext cx="19967" cy="49857"/>
            </a:xfrm>
            <a:custGeom>
              <a:rect b="b" l="l" r="r" t="t"/>
              <a:pathLst>
                <a:path extrusionOk="0" h="1668" w="668">
                  <a:moveTo>
                    <a:pt x="1" y="1"/>
                  </a:moveTo>
                  <a:lnTo>
                    <a:pt x="1" y="1668"/>
                  </a:lnTo>
                  <a:lnTo>
                    <a:pt x="668" y="1668"/>
                  </a:lnTo>
                  <a:lnTo>
                    <a:pt x="668"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54"/>
            <p:cNvSpPr/>
            <p:nvPr/>
          </p:nvSpPr>
          <p:spPr>
            <a:xfrm>
              <a:off x="4799461" y="1983370"/>
              <a:ext cx="236340" cy="121742"/>
            </a:xfrm>
            <a:custGeom>
              <a:rect b="b" l="l" r="r" t="t"/>
              <a:pathLst>
                <a:path extrusionOk="0" h="4073" w="7907">
                  <a:moveTo>
                    <a:pt x="0" y="0"/>
                  </a:moveTo>
                  <a:lnTo>
                    <a:pt x="0" y="667"/>
                  </a:lnTo>
                  <a:lnTo>
                    <a:pt x="1477" y="667"/>
                  </a:lnTo>
                  <a:cubicBezTo>
                    <a:pt x="1834" y="667"/>
                    <a:pt x="2143" y="834"/>
                    <a:pt x="2429" y="1072"/>
                  </a:cubicBezTo>
                  <a:lnTo>
                    <a:pt x="3977" y="2524"/>
                  </a:lnTo>
                  <a:lnTo>
                    <a:pt x="5001" y="3501"/>
                  </a:lnTo>
                  <a:cubicBezTo>
                    <a:pt x="5406" y="3858"/>
                    <a:pt x="5906" y="4072"/>
                    <a:pt x="6430" y="4072"/>
                  </a:cubicBezTo>
                  <a:lnTo>
                    <a:pt x="7907" y="4072"/>
                  </a:lnTo>
                  <a:lnTo>
                    <a:pt x="7907" y="3382"/>
                  </a:lnTo>
                  <a:lnTo>
                    <a:pt x="6430" y="3358"/>
                  </a:lnTo>
                  <a:cubicBezTo>
                    <a:pt x="6073" y="3358"/>
                    <a:pt x="5763" y="3215"/>
                    <a:pt x="5477" y="2977"/>
                  </a:cubicBezTo>
                  <a:lnTo>
                    <a:pt x="4001" y="1572"/>
                  </a:lnTo>
                  <a:lnTo>
                    <a:pt x="2905" y="548"/>
                  </a:lnTo>
                  <a:cubicBezTo>
                    <a:pt x="2501" y="191"/>
                    <a:pt x="2001" y="0"/>
                    <a:pt x="1477" y="0"/>
                  </a:cubicBezTo>
                  <a:close/>
                </a:path>
              </a:pathLst>
            </a:custGeom>
            <a:solidFill>
              <a:srgbClr val="DB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54"/>
            <p:cNvSpPr/>
            <p:nvPr/>
          </p:nvSpPr>
          <p:spPr>
            <a:xfrm>
              <a:off x="4802300" y="2083712"/>
              <a:ext cx="233501" cy="121772"/>
            </a:xfrm>
            <a:custGeom>
              <a:rect b="b" l="l" r="r" t="t"/>
              <a:pathLst>
                <a:path extrusionOk="0" h="4074" w="7812">
                  <a:moveTo>
                    <a:pt x="0" y="1"/>
                  </a:moveTo>
                  <a:lnTo>
                    <a:pt x="0" y="691"/>
                  </a:lnTo>
                  <a:lnTo>
                    <a:pt x="1334" y="691"/>
                  </a:lnTo>
                  <a:cubicBezTo>
                    <a:pt x="1739" y="691"/>
                    <a:pt x="2048" y="834"/>
                    <a:pt x="2334" y="1072"/>
                  </a:cubicBezTo>
                  <a:lnTo>
                    <a:pt x="3882" y="2525"/>
                  </a:lnTo>
                  <a:lnTo>
                    <a:pt x="4906" y="3525"/>
                  </a:lnTo>
                  <a:cubicBezTo>
                    <a:pt x="5311" y="3883"/>
                    <a:pt x="5811" y="4073"/>
                    <a:pt x="6335" y="4073"/>
                  </a:cubicBezTo>
                  <a:lnTo>
                    <a:pt x="7812" y="4073"/>
                  </a:lnTo>
                  <a:lnTo>
                    <a:pt x="7812" y="3406"/>
                  </a:lnTo>
                  <a:lnTo>
                    <a:pt x="7812" y="3359"/>
                  </a:lnTo>
                  <a:lnTo>
                    <a:pt x="6335" y="3359"/>
                  </a:lnTo>
                  <a:cubicBezTo>
                    <a:pt x="5954" y="3359"/>
                    <a:pt x="5621" y="3216"/>
                    <a:pt x="5359" y="2978"/>
                  </a:cubicBezTo>
                  <a:lnTo>
                    <a:pt x="3882" y="1573"/>
                  </a:lnTo>
                  <a:lnTo>
                    <a:pt x="2763" y="572"/>
                  </a:lnTo>
                  <a:cubicBezTo>
                    <a:pt x="2382" y="215"/>
                    <a:pt x="1882" y="1"/>
                    <a:pt x="1334" y="1"/>
                  </a:cubicBezTo>
                  <a:close/>
                </a:path>
              </a:pathLst>
            </a:custGeom>
            <a:solidFill>
              <a:srgbClr val="9BA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54"/>
            <p:cNvSpPr/>
            <p:nvPr/>
          </p:nvSpPr>
          <p:spPr>
            <a:xfrm>
              <a:off x="4744642" y="1961999"/>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54"/>
            <p:cNvSpPr/>
            <p:nvPr/>
          </p:nvSpPr>
          <p:spPr>
            <a:xfrm>
              <a:off x="4744642" y="2062370"/>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54"/>
            <p:cNvSpPr/>
            <p:nvPr/>
          </p:nvSpPr>
          <p:spPr>
            <a:xfrm>
              <a:off x="4744642" y="2163459"/>
              <a:ext cx="64084" cy="64084"/>
            </a:xfrm>
            <a:custGeom>
              <a:rect b="b" l="l" r="r" t="t"/>
              <a:pathLst>
                <a:path extrusionOk="0" h="2144" w="2144">
                  <a:moveTo>
                    <a:pt x="1072" y="0"/>
                  </a:moveTo>
                  <a:cubicBezTo>
                    <a:pt x="477" y="0"/>
                    <a:pt x="0" y="500"/>
                    <a:pt x="0" y="1072"/>
                  </a:cubicBezTo>
                  <a:cubicBezTo>
                    <a:pt x="0" y="1667"/>
                    <a:pt x="477" y="2143"/>
                    <a:pt x="1072" y="2143"/>
                  </a:cubicBezTo>
                  <a:cubicBezTo>
                    <a:pt x="1667" y="2143"/>
                    <a:pt x="2144" y="1667"/>
                    <a:pt x="2144" y="1072"/>
                  </a:cubicBezTo>
                  <a:cubicBezTo>
                    <a:pt x="2144" y="500"/>
                    <a:pt x="1667" y="0"/>
                    <a:pt x="1072"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54"/>
            <p:cNvSpPr/>
            <p:nvPr/>
          </p:nvSpPr>
          <p:spPr>
            <a:xfrm>
              <a:off x="5024385" y="1961999"/>
              <a:ext cx="64084" cy="64084"/>
            </a:xfrm>
            <a:custGeom>
              <a:rect b="b" l="l" r="r" t="t"/>
              <a:pathLst>
                <a:path extrusionOk="0" h="2144" w="2144">
                  <a:moveTo>
                    <a:pt x="1072" y="1"/>
                  </a:moveTo>
                  <a:cubicBezTo>
                    <a:pt x="501" y="1"/>
                    <a:pt x="0" y="477"/>
                    <a:pt x="0" y="1072"/>
                  </a:cubicBezTo>
                  <a:cubicBezTo>
                    <a:pt x="0" y="1668"/>
                    <a:pt x="501" y="2144"/>
                    <a:pt x="1072" y="2144"/>
                  </a:cubicBezTo>
                  <a:cubicBezTo>
                    <a:pt x="1668" y="2144"/>
                    <a:pt x="2144" y="1668"/>
                    <a:pt x="2144" y="1072"/>
                  </a:cubicBezTo>
                  <a:cubicBezTo>
                    <a:pt x="2144" y="477"/>
                    <a:pt x="1668" y="1"/>
                    <a:pt x="1072"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54"/>
            <p:cNvSpPr/>
            <p:nvPr/>
          </p:nvSpPr>
          <p:spPr>
            <a:xfrm>
              <a:off x="4918334" y="2031045"/>
              <a:ext cx="117468" cy="74067"/>
            </a:xfrm>
            <a:custGeom>
              <a:rect b="b" l="l" r="r" t="t"/>
              <a:pathLst>
                <a:path extrusionOk="0" h="2478" w="3930">
                  <a:moveTo>
                    <a:pt x="0" y="1"/>
                  </a:moveTo>
                  <a:lnTo>
                    <a:pt x="0" y="929"/>
                  </a:lnTo>
                  <a:lnTo>
                    <a:pt x="1024" y="1906"/>
                  </a:lnTo>
                  <a:cubicBezTo>
                    <a:pt x="1429" y="2263"/>
                    <a:pt x="1929" y="2477"/>
                    <a:pt x="2453" y="2477"/>
                  </a:cubicBezTo>
                  <a:lnTo>
                    <a:pt x="3930" y="2477"/>
                  </a:lnTo>
                  <a:lnTo>
                    <a:pt x="3930" y="1787"/>
                  </a:lnTo>
                  <a:lnTo>
                    <a:pt x="2453" y="1787"/>
                  </a:lnTo>
                  <a:cubicBezTo>
                    <a:pt x="2072" y="1787"/>
                    <a:pt x="1739" y="1644"/>
                    <a:pt x="1477" y="1406"/>
                  </a:cubicBezTo>
                  <a:lnTo>
                    <a:pt x="0" y="1"/>
                  </a:ln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54"/>
            <p:cNvSpPr/>
            <p:nvPr/>
          </p:nvSpPr>
          <p:spPr>
            <a:xfrm>
              <a:off x="4916899" y="2132134"/>
              <a:ext cx="117468" cy="73350"/>
            </a:xfrm>
            <a:custGeom>
              <a:rect b="b" l="l" r="r" t="t"/>
              <a:pathLst>
                <a:path extrusionOk="0" h="2454" w="3930">
                  <a:moveTo>
                    <a:pt x="1" y="0"/>
                  </a:moveTo>
                  <a:lnTo>
                    <a:pt x="1" y="905"/>
                  </a:lnTo>
                  <a:lnTo>
                    <a:pt x="1048" y="1905"/>
                  </a:lnTo>
                  <a:cubicBezTo>
                    <a:pt x="1429" y="2263"/>
                    <a:pt x="1953" y="2453"/>
                    <a:pt x="2477" y="2453"/>
                  </a:cubicBezTo>
                  <a:lnTo>
                    <a:pt x="3930" y="2453"/>
                  </a:lnTo>
                  <a:lnTo>
                    <a:pt x="3930" y="1786"/>
                  </a:lnTo>
                  <a:lnTo>
                    <a:pt x="2477" y="1786"/>
                  </a:lnTo>
                  <a:cubicBezTo>
                    <a:pt x="2120" y="1786"/>
                    <a:pt x="1787" y="1667"/>
                    <a:pt x="1501" y="1381"/>
                  </a:cubicBezTo>
                  <a:lnTo>
                    <a:pt x="1"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54"/>
            <p:cNvSpPr/>
            <p:nvPr/>
          </p:nvSpPr>
          <p:spPr>
            <a:xfrm>
              <a:off x="5024385" y="2062370"/>
              <a:ext cx="64084" cy="64084"/>
            </a:xfrm>
            <a:custGeom>
              <a:rect b="b" l="l" r="r" t="t"/>
              <a:pathLst>
                <a:path extrusionOk="0" h="2144" w="2144">
                  <a:moveTo>
                    <a:pt x="1072" y="0"/>
                  </a:moveTo>
                  <a:cubicBezTo>
                    <a:pt x="501" y="0"/>
                    <a:pt x="0" y="477"/>
                    <a:pt x="0" y="1072"/>
                  </a:cubicBezTo>
                  <a:cubicBezTo>
                    <a:pt x="0" y="1667"/>
                    <a:pt x="501" y="2144"/>
                    <a:pt x="1072" y="2144"/>
                  </a:cubicBezTo>
                  <a:cubicBezTo>
                    <a:pt x="1668" y="2144"/>
                    <a:pt x="2144" y="1667"/>
                    <a:pt x="2144" y="1072"/>
                  </a:cubicBezTo>
                  <a:cubicBezTo>
                    <a:pt x="2144" y="477"/>
                    <a:pt x="1668" y="0"/>
                    <a:pt x="107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54"/>
            <p:cNvSpPr/>
            <p:nvPr/>
          </p:nvSpPr>
          <p:spPr>
            <a:xfrm>
              <a:off x="5024385" y="2163459"/>
              <a:ext cx="64084" cy="64084"/>
            </a:xfrm>
            <a:custGeom>
              <a:rect b="b" l="l" r="r" t="t"/>
              <a:pathLst>
                <a:path extrusionOk="0" h="2144" w="2144">
                  <a:moveTo>
                    <a:pt x="1072" y="0"/>
                  </a:moveTo>
                  <a:cubicBezTo>
                    <a:pt x="501" y="0"/>
                    <a:pt x="0" y="500"/>
                    <a:pt x="0" y="1072"/>
                  </a:cubicBezTo>
                  <a:cubicBezTo>
                    <a:pt x="0" y="1667"/>
                    <a:pt x="501" y="2143"/>
                    <a:pt x="1072" y="2143"/>
                  </a:cubicBezTo>
                  <a:cubicBezTo>
                    <a:pt x="1668" y="2143"/>
                    <a:pt x="2144" y="1667"/>
                    <a:pt x="2144" y="1072"/>
                  </a:cubicBezTo>
                  <a:cubicBezTo>
                    <a:pt x="2144" y="500"/>
                    <a:pt x="1668" y="0"/>
                    <a:pt x="1072"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9" name="Google Shape;4549;p54"/>
          <p:cNvGrpSpPr/>
          <p:nvPr/>
        </p:nvGrpSpPr>
        <p:grpSpPr>
          <a:xfrm>
            <a:off x="5523800" y="1922842"/>
            <a:ext cx="343856" cy="344545"/>
            <a:chOff x="5409500" y="1922842"/>
            <a:chExt cx="343856" cy="344545"/>
          </a:xfrm>
        </p:grpSpPr>
        <p:sp>
          <p:nvSpPr>
            <p:cNvPr id="4550" name="Google Shape;4550;p54"/>
            <p:cNvSpPr/>
            <p:nvPr/>
          </p:nvSpPr>
          <p:spPr>
            <a:xfrm>
              <a:off x="5441543" y="2066644"/>
              <a:ext cx="56253" cy="190071"/>
            </a:xfrm>
            <a:custGeom>
              <a:rect b="b" l="l" r="r" t="t"/>
              <a:pathLst>
                <a:path extrusionOk="0" h="6359" w="1882">
                  <a:moveTo>
                    <a:pt x="1" y="0"/>
                  </a:moveTo>
                  <a:lnTo>
                    <a:pt x="1" y="6359"/>
                  </a:lnTo>
                  <a:lnTo>
                    <a:pt x="1882" y="6359"/>
                  </a:lnTo>
                  <a:lnTo>
                    <a:pt x="188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54"/>
            <p:cNvSpPr/>
            <p:nvPr/>
          </p:nvSpPr>
          <p:spPr>
            <a:xfrm>
              <a:off x="5469311" y="2066644"/>
              <a:ext cx="28485" cy="190071"/>
            </a:xfrm>
            <a:custGeom>
              <a:rect b="b" l="l" r="r" t="t"/>
              <a:pathLst>
                <a:path extrusionOk="0" h="6359" w="953">
                  <a:moveTo>
                    <a:pt x="0" y="0"/>
                  </a:moveTo>
                  <a:lnTo>
                    <a:pt x="0" y="6359"/>
                  </a:lnTo>
                  <a:lnTo>
                    <a:pt x="953" y="6359"/>
                  </a:lnTo>
                  <a:lnTo>
                    <a:pt x="95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54"/>
            <p:cNvSpPr/>
            <p:nvPr/>
          </p:nvSpPr>
          <p:spPr>
            <a:xfrm>
              <a:off x="5553302" y="2022496"/>
              <a:ext cx="55566" cy="234218"/>
            </a:xfrm>
            <a:custGeom>
              <a:rect b="b" l="l" r="r" t="t"/>
              <a:pathLst>
                <a:path extrusionOk="0" h="7836" w="1859">
                  <a:moveTo>
                    <a:pt x="1" y="1"/>
                  </a:moveTo>
                  <a:lnTo>
                    <a:pt x="1" y="7836"/>
                  </a:lnTo>
                  <a:lnTo>
                    <a:pt x="1858" y="7836"/>
                  </a:lnTo>
                  <a:lnTo>
                    <a:pt x="1858"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54"/>
            <p:cNvSpPr/>
            <p:nvPr/>
          </p:nvSpPr>
          <p:spPr>
            <a:xfrm>
              <a:off x="5580353" y="2022496"/>
              <a:ext cx="28515" cy="234218"/>
            </a:xfrm>
            <a:custGeom>
              <a:rect b="b" l="l" r="r" t="t"/>
              <a:pathLst>
                <a:path extrusionOk="0" h="7836" w="954">
                  <a:moveTo>
                    <a:pt x="0" y="1"/>
                  </a:moveTo>
                  <a:lnTo>
                    <a:pt x="0" y="7836"/>
                  </a:lnTo>
                  <a:lnTo>
                    <a:pt x="953" y="7836"/>
                  </a:lnTo>
                  <a:lnTo>
                    <a:pt x="95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54"/>
            <p:cNvSpPr/>
            <p:nvPr/>
          </p:nvSpPr>
          <p:spPr>
            <a:xfrm>
              <a:off x="5665062" y="1976944"/>
              <a:ext cx="56253" cy="279770"/>
            </a:xfrm>
            <a:custGeom>
              <a:rect b="b" l="l" r="r" t="t"/>
              <a:pathLst>
                <a:path extrusionOk="0" h="9360" w="1882">
                  <a:moveTo>
                    <a:pt x="0" y="1"/>
                  </a:moveTo>
                  <a:lnTo>
                    <a:pt x="0" y="9360"/>
                  </a:lnTo>
                  <a:lnTo>
                    <a:pt x="1882" y="9360"/>
                  </a:lnTo>
                  <a:lnTo>
                    <a:pt x="1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54"/>
            <p:cNvSpPr/>
            <p:nvPr/>
          </p:nvSpPr>
          <p:spPr>
            <a:xfrm>
              <a:off x="5692830" y="1976944"/>
              <a:ext cx="28485" cy="279770"/>
            </a:xfrm>
            <a:custGeom>
              <a:rect b="b" l="l" r="r" t="t"/>
              <a:pathLst>
                <a:path extrusionOk="0" h="9360" w="953">
                  <a:moveTo>
                    <a:pt x="0" y="1"/>
                  </a:moveTo>
                  <a:lnTo>
                    <a:pt x="0" y="9360"/>
                  </a:lnTo>
                  <a:lnTo>
                    <a:pt x="953" y="9360"/>
                  </a:lnTo>
                  <a:lnTo>
                    <a:pt x="95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54"/>
            <p:cNvSpPr/>
            <p:nvPr/>
          </p:nvSpPr>
          <p:spPr>
            <a:xfrm>
              <a:off x="5497766" y="1976944"/>
              <a:ext cx="56283" cy="279770"/>
            </a:xfrm>
            <a:custGeom>
              <a:rect b="b" l="l" r="r" t="t"/>
              <a:pathLst>
                <a:path extrusionOk="0" h="9360" w="1883">
                  <a:moveTo>
                    <a:pt x="1" y="1"/>
                  </a:moveTo>
                  <a:lnTo>
                    <a:pt x="1" y="9360"/>
                  </a:lnTo>
                  <a:lnTo>
                    <a:pt x="1882" y="9360"/>
                  </a:lnTo>
                  <a:lnTo>
                    <a:pt x="1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54"/>
            <p:cNvSpPr/>
            <p:nvPr/>
          </p:nvSpPr>
          <p:spPr>
            <a:xfrm>
              <a:off x="5525534" y="1976944"/>
              <a:ext cx="28515" cy="279770"/>
            </a:xfrm>
            <a:custGeom>
              <a:rect b="b" l="l" r="r" t="t"/>
              <a:pathLst>
                <a:path extrusionOk="0" h="9360" w="954">
                  <a:moveTo>
                    <a:pt x="1" y="1"/>
                  </a:moveTo>
                  <a:lnTo>
                    <a:pt x="1" y="9360"/>
                  </a:lnTo>
                  <a:lnTo>
                    <a:pt x="953" y="9360"/>
                  </a:lnTo>
                  <a:lnTo>
                    <a:pt x="95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54"/>
            <p:cNvSpPr/>
            <p:nvPr/>
          </p:nvSpPr>
          <p:spPr>
            <a:xfrm>
              <a:off x="5608838" y="1922842"/>
              <a:ext cx="56253" cy="333871"/>
            </a:xfrm>
            <a:custGeom>
              <a:rect b="b" l="l" r="r" t="t"/>
              <a:pathLst>
                <a:path extrusionOk="0" h="11170" w="1882">
                  <a:moveTo>
                    <a:pt x="0" y="1"/>
                  </a:moveTo>
                  <a:lnTo>
                    <a:pt x="0" y="11170"/>
                  </a:lnTo>
                  <a:lnTo>
                    <a:pt x="1881" y="11170"/>
                  </a:lnTo>
                  <a:lnTo>
                    <a:pt x="188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54"/>
            <p:cNvSpPr/>
            <p:nvPr/>
          </p:nvSpPr>
          <p:spPr>
            <a:xfrm>
              <a:off x="5637294" y="1922842"/>
              <a:ext cx="28515" cy="333871"/>
            </a:xfrm>
            <a:custGeom>
              <a:rect b="b" l="l" r="r" t="t"/>
              <a:pathLst>
                <a:path extrusionOk="0" h="11170" w="954">
                  <a:moveTo>
                    <a:pt x="1" y="1"/>
                  </a:moveTo>
                  <a:lnTo>
                    <a:pt x="1" y="11170"/>
                  </a:lnTo>
                  <a:lnTo>
                    <a:pt x="953" y="11170"/>
                  </a:lnTo>
                  <a:lnTo>
                    <a:pt x="95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54"/>
            <p:cNvSpPr/>
            <p:nvPr/>
          </p:nvSpPr>
          <p:spPr>
            <a:xfrm>
              <a:off x="5409500" y="2246733"/>
              <a:ext cx="343855" cy="20654"/>
            </a:xfrm>
            <a:custGeom>
              <a:rect b="b" l="l" r="r" t="t"/>
              <a:pathLst>
                <a:path extrusionOk="0" h="691" w="11504">
                  <a:moveTo>
                    <a:pt x="1" y="0"/>
                  </a:moveTo>
                  <a:lnTo>
                    <a:pt x="1" y="691"/>
                  </a:lnTo>
                  <a:lnTo>
                    <a:pt x="11503" y="691"/>
                  </a:lnTo>
                  <a:lnTo>
                    <a:pt x="1150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54"/>
            <p:cNvSpPr/>
            <p:nvPr/>
          </p:nvSpPr>
          <p:spPr>
            <a:xfrm>
              <a:off x="5581788" y="2246733"/>
              <a:ext cx="171569" cy="20654"/>
            </a:xfrm>
            <a:custGeom>
              <a:rect b="b" l="l" r="r" t="t"/>
              <a:pathLst>
                <a:path extrusionOk="0" h="691" w="5740">
                  <a:moveTo>
                    <a:pt x="0" y="0"/>
                  </a:moveTo>
                  <a:lnTo>
                    <a:pt x="0" y="691"/>
                  </a:lnTo>
                  <a:lnTo>
                    <a:pt x="5739" y="691"/>
                  </a:lnTo>
                  <a:lnTo>
                    <a:pt x="5739"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2" name="Google Shape;4562;p54"/>
          <p:cNvGrpSpPr/>
          <p:nvPr/>
        </p:nvGrpSpPr>
        <p:grpSpPr>
          <a:xfrm>
            <a:off x="6272720" y="1934948"/>
            <a:ext cx="344544" cy="319646"/>
            <a:chOff x="6082220" y="1934948"/>
            <a:chExt cx="344544" cy="319646"/>
          </a:xfrm>
        </p:grpSpPr>
        <p:sp>
          <p:nvSpPr>
            <p:cNvPr id="4563" name="Google Shape;4563;p54"/>
            <p:cNvSpPr/>
            <p:nvPr/>
          </p:nvSpPr>
          <p:spPr>
            <a:xfrm>
              <a:off x="6211047" y="2190480"/>
              <a:ext cx="215716" cy="64114"/>
            </a:xfrm>
            <a:custGeom>
              <a:rect b="b" l="l" r="r" t="t"/>
              <a:pathLst>
                <a:path extrusionOk="0" h="2145" w="7217">
                  <a:moveTo>
                    <a:pt x="1" y="1"/>
                  </a:moveTo>
                  <a:lnTo>
                    <a:pt x="1" y="2144"/>
                  </a:lnTo>
                  <a:lnTo>
                    <a:pt x="7217" y="2144"/>
                  </a:lnTo>
                  <a:lnTo>
                    <a:pt x="7217"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54"/>
            <p:cNvSpPr/>
            <p:nvPr/>
          </p:nvSpPr>
          <p:spPr>
            <a:xfrm>
              <a:off x="6211047" y="2222522"/>
              <a:ext cx="215716" cy="32072"/>
            </a:xfrm>
            <a:custGeom>
              <a:rect b="b" l="l" r="r" t="t"/>
              <a:pathLst>
                <a:path extrusionOk="0" h="1073" w="7217">
                  <a:moveTo>
                    <a:pt x="1" y="1"/>
                  </a:moveTo>
                  <a:lnTo>
                    <a:pt x="1" y="1072"/>
                  </a:lnTo>
                  <a:lnTo>
                    <a:pt x="7217" y="1072"/>
                  </a:lnTo>
                  <a:lnTo>
                    <a:pt x="7217"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54"/>
            <p:cNvSpPr/>
            <p:nvPr/>
          </p:nvSpPr>
          <p:spPr>
            <a:xfrm>
              <a:off x="6267300" y="2102244"/>
              <a:ext cx="159463" cy="64084"/>
            </a:xfrm>
            <a:custGeom>
              <a:rect b="b" l="l" r="r" t="t"/>
              <a:pathLst>
                <a:path extrusionOk="0" h="2144" w="5335">
                  <a:moveTo>
                    <a:pt x="0" y="0"/>
                  </a:moveTo>
                  <a:lnTo>
                    <a:pt x="0" y="2143"/>
                  </a:lnTo>
                  <a:lnTo>
                    <a:pt x="5335" y="2143"/>
                  </a:lnTo>
                  <a:lnTo>
                    <a:pt x="533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54"/>
            <p:cNvSpPr/>
            <p:nvPr/>
          </p:nvSpPr>
          <p:spPr>
            <a:xfrm>
              <a:off x="6267300" y="2135691"/>
              <a:ext cx="159463" cy="32042"/>
            </a:xfrm>
            <a:custGeom>
              <a:rect b="b" l="l" r="r" t="t"/>
              <a:pathLst>
                <a:path extrusionOk="0" h="1072" w="5335">
                  <a:moveTo>
                    <a:pt x="0" y="0"/>
                  </a:moveTo>
                  <a:lnTo>
                    <a:pt x="0" y="1072"/>
                  </a:lnTo>
                  <a:lnTo>
                    <a:pt x="5335" y="1072"/>
                  </a:lnTo>
                  <a:lnTo>
                    <a:pt x="5335"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54"/>
            <p:cNvSpPr/>
            <p:nvPr/>
          </p:nvSpPr>
          <p:spPr>
            <a:xfrm>
              <a:off x="6320684" y="2015383"/>
              <a:ext cx="106080" cy="64084"/>
            </a:xfrm>
            <a:custGeom>
              <a:rect b="b" l="l" r="r" t="t"/>
              <a:pathLst>
                <a:path extrusionOk="0" h="2144" w="3549">
                  <a:moveTo>
                    <a:pt x="0" y="1"/>
                  </a:moveTo>
                  <a:lnTo>
                    <a:pt x="0" y="2144"/>
                  </a:lnTo>
                  <a:lnTo>
                    <a:pt x="3549" y="2144"/>
                  </a:lnTo>
                  <a:lnTo>
                    <a:pt x="3549"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54"/>
            <p:cNvSpPr/>
            <p:nvPr/>
          </p:nvSpPr>
          <p:spPr>
            <a:xfrm>
              <a:off x="6320684" y="2048142"/>
              <a:ext cx="106080" cy="32042"/>
            </a:xfrm>
            <a:custGeom>
              <a:rect b="b" l="l" r="r" t="t"/>
              <a:pathLst>
                <a:path extrusionOk="0" h="1072" w="3549">
                  <a:moveTo>
                    <a:pt x="0" y="0"/>
                  </a:moveTo>
                  <a:lnTo>
                    <a:pt x="0" y="1072"/>
                  </a:lnTo>
                  <a:lnTo>
                    <a:pt x="3549" y="1072"/>
                  </a:lnTo>
                  <a:lnTo>
                    <a:pt x="354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54"/>
            <p:cNvSpPr/>
            <p:nvPr/>
          </p:nvSpPr>
          <p:spPr>
            <a:xfrm>
              <a:off x="6082220" y="2015383"/>
              <a:ext cx="270505" cy="64084"/>
            </a:xfrm>
            <a:custGeom>
              <a:rect b="b" l="l" r="r" t="t"/>
              <a:pathLst>
                <a:path extrusionOk="0" h="2144" w="9050">
                  <a:moveTo>
                    <a:pt x="1" y="1"/>
                  </a:moveTo>
                  <a:lnTo>
                    <a:pt x="1" y="2144"/>
                  </a:lnTo>
                  <a:lnTo>
                    <a:pt x="7978" y="2144"/>
                  </a:lnTo>
                  <a:lnTo>
                    <a:pt x="9050" y="1072"/>
                  </a:lnTo>
                  <a:lnTo>
                    <a:pt x="7978"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54"/>
            <p:cNvSpPr/>
            <p:nvPr/>
          </p:nvSpPr>
          <p:spPr>
            <a:xfrm>
              <a:off x="6082938" y="2102244"/>
              <a:ext cx="219273" cy="64084"/>
            </a:xfrm>
            <a:custGeom>
              <a:rect b="b" l="l" r="r" t="t"/>
              <a:pathLst>
                <a:path extrusionOk="0" h="2144" w="7336">
                  <a:moveTo>
                    <a:pt x="0" y="0"/>
                  </a:moveTo>
                  <a:lnTo>
                    <a:pt x="0" y="2143"/>
                  </a:lnTo>
                  <a:lnTo>
                    <a:pt x="6264" y="2143"/>
                  </a:lnTo>
                  <a:lnTo>
                    <a:pt x="7335" y="1072"/>
                  </a:lnTo>
                  <a:lnTo>
                    <a:pt x="6264"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54"/>
            <p:cNvSpPr/>
            <p:nvPr/>
          </p:nvSpPr>
          <p:spPr>
            <a:xfrm>
              <a:off x="6082220" y="2189792"/>
              <a:ext cx="160898" cy="64084"/>
            </a:xfrm>
            <a:custGeom>
              <a:rect b="b" l="l" r="r" t="t"/>
              <a:pathLst>
                <a:path extrusionOk="0" h="2144" w="5383">
                  <a:moveTo>
                    <a:pt x="1" y="0"/>
                  </a:moveTo>
                  <a:lnTo>
                    <a:pt x="1" y="2143"/>
                  </a:lnTo>
                  <a:lnTo>
                    <a:pt x="4311" y="2143"/>
                  </a:lnTo>
                  <a:lnTo>
                    <a:pt x="5383" y="1072"/>
                  </a:lnTo>
                  <a:lnTo>
                    <a:pt x="4311"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54"/>
            <p:cNvSpPr/>
            <p:nvPr/>
          </p:nvSpPr>
          <p:spPr>
            <a:xfrm>
              <a:off x="6364802" y="1974104"/>
              <a:ext cx="61962" cy="20684"/>
            </a:xfrm>
            <a:custGeom>
              <a:rect b="b" l="l" r="r" t="t"/>
              <a:pathLst>
                <a:path extrusionOk="0" h="692" w="2073">
                  <a:moveTo>
                    <a:pt x="1" y="0"/>
                  </a:moveTo>
                  <a:lnTo>
                    <a:pt x="1" y="691"/>
                  </a:lnTo>
                  <a:lnTo>
                    <a:pt x="2073" y="691"/>
                  </a:lnTo>
                  <a:lnTo>
                    <a:pt x="207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54"/>
            <p:cNvSpPr/>
            <p:nvPr/>
          </p:nvSpPr>
          <p:spPr>
            <a:xfrm>
              <a:off x="6364802" y="1934948"/>
              <a:ext cx="61962" cy="20684"/>
            </a:xfrm>
            <a:custGeom>
              <a:rect b="b" l="l" r="r" t="t"/>
              <a:pathLst>
                <a:path extrusionOk="0" h="692" w="2073">
                  <a:moveTo>
                    <a:pt x="1" y="1"/>
                  </a:moveTo>
                  <a:lnTo>
                    <a:pt x="1" y="691"/>
                  </a:lnTo>
                  <a:lnTo>
                    <a:pt x="2073" y="691"/>
                  </a:lnTo>
                  <a:lnTo>
                    <a:pt x="207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54"/>
            <p:cNvSpPr/>
            <p:nvPr/>
          </p:nvSpPr>
          <p:spPr>
            <a:xfrm>
              <a:off x="6324241" y="1974104"/>
              <a:ext cx="20684" cy="20684"/>
            </a:xfrm>
            <a:custGeom>
              <a:rect b="b" l="l" r="r" t="t"/>
              <a:pathLst>
                <a:path extrusionOk="0" h="692" w="692">
                  <a:moveTo>
                    <a:pt x="0" y="0"/>
                  </a:moveTo>
                  <a:lnTo>
                    <a:pt x="0"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54"/>
            <p:cNvSpPr/>
            <p:nvPr/>
          </p:nvSpPr>
          <p:spPr>
            <a:xfrm>
              <a:off x="6324241" y="1934948"/>
              <a:ext cx="20684" cy="20684"/>
            </a:xfrm>
            <a:custGeom>
              <a:rect b="b" l="l" r="r" t="t"/>
              <a:pathLst>
                <a:path extrusionOk="0" h="692" w="692">
                  <a:moveTo>
                    <a:pt x="0" y="1"/>
                  </a:moveTo>
                  <a:lnTo>
                    <a:pt x="0" y="691"/>
                  </a:lnTo>
                  <a:lnTo>
                    <a:pt x="691" y="691"/>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54"/>
            <p:cNvSpPr/>
            <p:nvPr/>
          </p:nvSpPr>
          <p:spPr>
            <a:xfrm>
              <a:off x="6082220" y="2048142"/>
              <a:ext cx="270505" cy="32042"/>
            </a:xfrm>
            <a:custGeom>
              <a:rect b="b" l="l" r="r" t="t"/>
              <a:pathLst>
                <a:path extrusionOk="0" h="1072" w="9050">
                  <a:moveTo>
                    <a:pt x="1" y="0"/>
                  </a:moveTo>
                  <a:lnTo>
                    <a:pt x="1" y="1072"/>
                  </a:lnTo>
                  <a:lnTo>
                    <a:pt x="7978" y="1072"/>
                  </a:lnTo>
                  <a:lnTo>
                    <a:pt x="905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54"/>
            <p:cNvSpPr/>
            <p:nvPr/>
          </p:nvSpPr>
          <p:spPr>
            <a:xfrm>
              <a:off x="6082938" y="2135691"/>
              <a:ext cx="219273" cy="32042"/>
            </a:xfrm>
            <a:custGeom>
              <a:rect b="b" l="l" r="r" t="t"/>
              <a:pathLst>
                <a:path extrusionOk="0" h="1072" w="7336">
                  <a:moveTo>
                    <a:pt x="0" y="0"/>
                  </a:moveTo>
                  <a:lnTo>
                    <a:pt x="0" y="1072"/>
                  </a:lnTo>
                  <a:lnTo>
                    <a:pt x="6264" y="1072"/>
                  </a:lnTo>
                  <a:lnTo>
                    <a:pt x="733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54"/>
            <p:cNvSpPr/>
            <p:nvPr/>
          </p:nvSpPr>
          <p:spPr>
            <a:xfrm>
              <a:off x="6082938" y="2222522"/>
              <a:ext cx="162333" cy="32072"/>
            </a:xfrm>
            <a:custGeom>
              <a:rect b="b" l="l" r="r" t="t"/>
              <a:pathLst>
                <a:path extrusionOk="0" h="1073" w="5431">
                  <a:moveTo>
                    <a:pt x="0" y="1"/>
                  </a:moveTo>
                  <a:lnTo>
                    <a:pt x="0" y="1072"/>
                  </a:lnTo>
                  <a:lnTo>
                    <a:pt x="4358" y="1072"/>
                  </a:lnTo>
                  <a:lnTo>
                    <a:pt x="5430"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9" name="Google Shape;4579;p54"/>
          <p:cNvGrpSpPr/>
          <p:nvPr/>
        </p:nvGrpSpPr>
        <p:grpSpPr>
          <a:xfrm>
            <a:off x="7008816" y="1922842"/>
            <a:ext cx="343109" cy="344544"/>
            <a:chOff x="6742116" y="1922842"/>
            <a:chExt cx="343109" cy="344544"/>
          </a:xfrm>
        </p:grpSpPr>
        <p:sp>
          <p:nvSpPr>
            <p:cNvPr id="4580" name="Google Shape;4580;p54"/>
            <p:cNvSpPr/>
            <p:nvPr/>
          </p:nvSpPr>
          <p:spPr>
            <a:xfrm>
              <a:off x="6770572" y="2078750"/>
              <a:ext cx="20684" cy="125299"/>
            </a:xfrm>
            <a:custGeom>
              <a:rect b="b" l="l" r="r" t="t"/>
              <a:pathLst>
                <a:path extrusionOk="0" h="4192" w="692">
                  <a:moveTo>
                    <a:pt x="1" y="0"/>
                  </a:moveTo>
                  <a:lnTo>
                    <a:pt x="1" y="4191"/>
                  </a:lnTo>
                  <a:lnTo>
                    <a:pt x="692" y="4191"/>
                  </a:lnTo>
                  <a:lnTo>
                    <a:pt x="69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54"/>
            <p:cNvSpPr/>
            <p:nvPr/>
          </p:nvSpPr>
          <p:spPr>
            <a:xfrm>
              <a:off x="6859555" y="1991171"/>
              <a:ext cx="20684" cy="217868"/>
            </a:xfrm>
            <a:custGeom>
              <a:rect b="b" l="l" r="r" t="t"/>
              <a:pathLst>
                <a:path extrusionOk="0" h="7289" w="692">
                  <a:moveTo>
                    <a:pt x="1" y="1"/>
                  </a:moveTo>
                  <a:lnTo>
                    <a:pt x="1" y="7288"/>
                  </a:lnTo>
                  <a:lnTo>
                    <a:pt x="691" y="728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54"/>
            <p:cNvSpPr/>
            <p:nvPr/>
          </p:nvSpPr>
          <p:spPr>
            <a:xfrm>
              <a:off x="6947821" y="2101526"/>
              <a:ext cx="19967" cy="102523"/>
            </a:xfrm>
            <a:custGeom>
              <a:rect b="b" l="l" r="r" t="t"/>
              <a:pathLst>
                <a:path extrusionOk="0" h="3430" w="668">
                  <a:moveTo>
                    <a:pt x="1" y="0"/>
                  </a:moveTo>
                  <a:lnTo>
                    <a:pt x="1" y="3429"/>
                  </a:lnTo>
                  <a:lnTo>
                    <a:pt x="668" y="3429"/>
                  </a:lnTo>
                  <a:lnTo>
                    <a:pt x="66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54"/>
            <p:cNvSpPr/>
            <p:nvPr/>
          </p:nvSpPr>
          <p:spPr>
            <a:xfrm>
              <a:off x="7036805" y="2019657"/>
              <a:ext cx="19967" cy="188666"/>
            </a:xfrm>
            <a:custGeom>
              <a:rect b="b" l="l" r="r" t="t"/>
              <a:pathLst>
                <a:path extrusionOk="0" h="6312" w="668">
                  <a:moveTo>
                    <a:pt x="1" y="1"/>
                  </a:moveTo>
                  <a:lnTo>
                    <a:pt x="1" y="6311"/>
                  </a:lnTo>
                  <a:lnTo>
                    <a:pt x="667" y="6311"/>
                  </a:lnTo>
                  <a:lnTo>
                    <a:pt x="667"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54"/>
            <p:cNvSpPr/>
            <p:nvPr/>
          </p:nvSpPr>
          <p:spPr>
            <a:xfrm>
              <a:off x="6742116" y="2009704"/>
              <a:ext cx="78312" cy="78312"/>
            </a:xfrm>
            <a:custGeom>
              <a:rect b="b" l="l" r="r" t="t"/>
              <a:pathLst>
                <a:path extrusionOk="0" h="2620" w="2620">
                  <a:moveTo>
                    <a:pt x="1310" y="0"/>
                  </a:moveTo>
                  <a:cubicBezTo>
                    <a:pt x="572" y="0"/>
                    <a:pt x="0" y="595"/>
                    <a:pt x="0" y="1310"/>
                  </a:cubicBezTo>
                  <a:cubicBezTo>
                    <a:pt x="0" y="2048"/>
                    <a:pt x="572" y="2620"/>
                    <a:pt x="1310" y="2620"/>
                  </a:cubicBezTo>
                  <a:cubicBezTo>
                    <a:pt x="2025" y="2620"/>
                    <a:pt x="2620" y="2048"/>
                    <a:pt x="2620" y="1310"/>
                  </a:cubicBezTo>
                  <a:cubicBezTo>
                    <a:pt x="2620" y="595"/>
                    <a:pt x="2025" y="0"/>
                    <a:pt x="1310"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54"/>
            <p:cNvSpPr/>
            <p:nvPr/>
          </p:nvSpPr>
          <p:spPr>
            <a:xfrm>
              <a:off x="6829666" y="1922842"/>
              <a:ext cx="78342" cy="78342"/>
            </a:xfrm>
            <a:custGeom>
              <a:rect b="b" l="l" r="r" t="t"/>
              <a:pathLst>
                <a:path extrusionOk="0" h="2621" w="2621">
                  <a:moveTo>
                    <a:pt x="1310" y="1"/>
                  </a:moveTo>
                  <a:cubicBezTo>
                    <a:pt x="596" y="1"/>
                    <a:pt x="1" y="572"/>
                    <a:pt x="1" y="1311"/>
                  </a:cubicBezTo>
                  <a:cubicBezTo>
                    <a:pt x="1" y="2025"/>
                    <a:pt x="596" y="2620"/>
                    <a:pt x="1310" y="2620"/>
                  </a:cubicBezTo>
                  <a:cubicBezTo>
                    <a:pt x="2049" y="2620"/>
                    <a:pt x="2620" y="2025"/>
                    <a:pt x="2620" y="1311"/>
                  </a:cubicBezTo>
                  <a:cubicBezTo>
                    <a:pt x="2620" y="572"/>
                    <a:pt x="2049" y="1"/>
                    <a:pt x="13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54"/>
            <p:cNvSpPr/>
            <p:nvPr/>
          </p:nvSpPr>
          <p:spPr>
            <a:xfrm>
              <a:off x="6918648" y="2033885"/>
              <a:ext cx="78312" cy="78342"/>
            </a:xfrm>
            <a:custGeom>
              <a:rect b="b" l="l" r="r" t="t"/>
              <a:pathLst>
                <a:path extrusionOk="0" h="2621" w="2620">
                  <a:moveTo>
                    <a:pt x="1310" y="1"/>
                  </a:moveTo>
                  <a:cubicBezTo>
                    <a:pt x="596" y="1"/>
                    <a:pt x="0" y="596"/>
                    <a:pt x="0" y="1311"/>
                  </a:cubicBezTo>
                  <a:cubicBezTo>
                    <a:pt x="0" y="2025"/>
                    <a:pt x="596" y="2620"/>
                    <a:pt x="1310" y="2620"/>
                  </a:cubicBezTo>
                  <a:cubicBezTo>
                    <a:pt x="2048" y="2620"/>
                    <a:pt x="2620" y="2025"/>
                    <a:pt x="2620" y="1311"/>
                  </a:cubicBezTo>
                  <a:cubicBezTo>
                    <a:pt x="2620" y="596"/>
                    <a:pt x="2048" y="1"/>
                    <a:pt x="131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54"/>
            <p:cNvSpPr/>
            <p:nvPr/>
          </p:nvSpPr>
          <p:spPr>
            <a:xfrm>
              <a:off x="7006914" y="1951328"/>
              <a:ext cx="78312" cy="78312"/>
            </a:xfrm>
            <a:custGeom>
              <a:rect b="b" l="l" r="r" t="t"/>
              <a:pathLst>
                <a:path extrusionOk="0" h="2620" w="2620">
                  <a:moveTo>
                    <a:pt x="1310" y="0"/>
                  </a:moveTo>
                  <a:cubicBezTo>
                    <a:pt x="596" y="0"/>
                    <a:pt x="0" y="572"/>
                    <a:pt x="0" y="1310"/>
                  </a:cubicBezTo>
                  <a:cubicBezTo>
                    <a:pt x="0" y="2025"/>
                    <a:pt x="596" y="2620"/>
                    <a:pt x="1310" y="2620"/>
                  </a:cubicBezTo>
                  <a:cubicBezTo>
                    <a:pt x="2048" y="2620"/>
                    <a:pt x="2620" y="2025"/>
                    <a:pt x="2620" y="1310"/>
                  </a:cubicBezTo>
                  <a:cubicBezTo>
                    <a:pt x="2620" y="572"/>
                    <a:pt x="2048" y="0"/>
                    <a:pt x="131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54"/>
            <p:cNvSpPr/>
            <p:nvPr/>
          </p:nvSpPr>
          <p:spPr>
            <a:xfrm>
              <a:off x="6742116" y="2204020"/>
              <a:ext cx="99683" cy="63367"/>
            </a:xfrm>
            <a:custGeom>
              <a:rect b="b" l="l" r="r" t="t"/>
              <a:pathLst>
                <a:path extrusionOk="0" h="2120" w="3335">
                  <a:moveTo>
                    <a:pt x="0" y="0"/>
                  </a:moveTo>
                  <a:lnTo>
                    <a:pt x="0" y="2120"/>
                  </a:lnTo>
                  <a:lnTo>
                    <a:pt x="2882" y="2120"/>
                  </a:lnTo>
                  <a:lnTo>
                    <a:pt x="3334" y="1048"/>
                  </a:lnTo>
                  <a:lnTo>
                    <a:pt x="288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54"/>
            <p:cNvSpPr/>
            <p:nvPr/>
          </p:nvSpPr>
          <p:spPr>
            <a:xfrm>
              <a:off x="6827543" y="2204020"/>
              <a:ext cx="99683" cy="63367"/>
            </a:xfrm>
            <a:custGeom>
              <a:rect b="b" l="l" r="r" t="t"/>
              <a:pathLst>
                <a:path extrusionOk="0" h="2120" w="3335">
                  <a:moveTo>
                    <a:pt x="0" y="0"/>
                  </a:moveTo>
                  <a:lnTo>
                    <a:pt x="0" y="2120"/>
                  </a:lnTo>
                  <a:lnTo>
                    <a:pt x="2882" y="2120"/>
                  </a:lnTo>
                  <a:lnTo>
                    <a:pt x="3334" y="1048"/>
                  </a:lnTo>
                  <a:lnTo>
                    <a:pt x="2882"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54"/>
            <p:cNvSpPr/>
            <p:nvPr/>
          </p:nvSpPr>
          <p:spPr>
            <a:xfrm>
              <a:off x="6913657" y="2204020"/>
              <a:ext cx="99683" cy="63367"/>
            </a:xfrm>
            <a:custGeom>
              <a:rect b="b" l="l" r="r" t="t"/>
              <a:pathLst>
                <a:path extrusionOk="0" h="2120" w="3335">
                  <a:moveTo>
                    <a:pt x="1" y="0"/>
                  </a:moveTo>
                  <a:lnTo>
                    <a:pt x="1" y="2120"/>
                  </a:lnTo>
                  <a:lnTo>
                    <a:pt x="2882" y="2120"/>
                  </a:lnTo>
                  <a:lnTo>
                    <a:pt x="3335" y="1048"/>
                  </a:lnTo>
                  <a:lnTo>
                    <a:pt x="288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54"/>
            <p:cNvSpPr/>
            <p:nvPr/>
          </p:nvSpPr>
          <p:spPr>
            <a:xfrm>
              <a:off x="6999083" y="2204020"/>
              <a:ext cx="86143" cy="63367"/>
            </a:xfrm>
            <a:custGeom>
              <a:rect b="b" l="l" r="r" t="t"/>
              <a:pathLst>
                <a:path extrusionOk="0" h="2120" w="2882">
                  <a:moveTo>
                    <a:pt x="0" y="0"/>
                  </a:moveTo>
                  <a:lnTo>
                    <a:pt x="0" y="2120"/>
                  </a:lnTo>
                  <a:lnTo>
                    <a:pt x="2882" y="2120"/>
                  </a:lnTo>
                  <a:lnTo>
                    <a:pt x="288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2" name="Google Shape;4592;p54"/>
          <p:cNvGrpSpPr/>
          <p:nvPr/>
        </p:nvGrpSpPr>
        <p:grpSpPr>
          <a:xfrm>
            <a:off x="7749875" y="1922842"/>
            <a:ext cx="344573" cy="344543"/>
            <a:chOff x="7406975" y="1922842"/>
            <a:chExt cx="344573" cy="344543"/>
          </a:xfrm>
        </p:grpSpPr>
        <p:sp>
          <p:nvSpPr>
            <p:cNvPr id="4593" name="Google Shape;4593;p54"/>
            <p:cNvSpPr/>
            <p:nvPr/>
          </p:nvSpPr>
          <p:spPr>
            <a:xfrm>
              <a:off x="7406975" y="1923739"/>
              <a:ext cx="344572" cy="177816"/>
            </a:xfrm>
            <a:custGeom>
              <a:rect b="b" l="l" r="r" t="t"/>
              <a:pathLst>
                <a:path extrusionOk="0" h="5949" w="11528">
                  <a:moveTo>
                    <a:pt x="5748" y="1"/>
                  </a:moveTo>
                  <a:cubicBezTo>
                    <a:pt x="4217" y="1"/>
                    <a:pt x="2783" y="599"/>
                    <a:pt x="1716" y="1685"/>
                  </a:cubicBezTo>
                  <a:cubicBezTo>
                    <a:pt x="644" y="2757"/>
                    <a:pt x="1" y="4234"/>
                    <a:pt x="1" y="5781"/>
                  </a:cubicBezTo>
                  <a:lnTo>
                    <a:pt x="1" y="5948"/>
                  </a:lnTo>
                  <a:lnTo>
                    <a:pt x="11527" y="5948"/>
                  </a:lnTo>
                  <a:lnTo>
                    <a:pt x="11527" y="5924"/>
                  </a:lnTo>
                  <a:lnTo>
                    <a:pt x="11527" y="5734"/>
                  </a:lnTo>
                  <a:cubicBezTo>
                    <a:pt x="11527" y="3829"/>
                    <a:pt x="10598" y="2043"/>
                    <a:pt x="8931" y="947"/>
                  </a:cubicBezTo>
                  <a:cubicBezTo>
                    <a:pt x="8336" y="542"/>
                    <a:pt x="7669" y="257"/>
                    <a:pt x="6907" y="114"/>
                  </a:cubicBezTo>
                  <a:cubicBezTo>
                    <a:pt x="6518" y="38"/>
                    <a:pt x="6130" y="1"/>
                    <a:pt x="5748"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54"/>
            <p:cNvSpPr/>
            <p:nvPr/>
          </p:nvSpPr>
          <p:spPr>
            <a:xfrm>
              <a:off x="7579263" y="1922842"/>
              <a:ext cx="172286" cy="177278"/>
            </a:xfrm>
            <a:custGeom>
              <a:rect b="b" l="l" r="r" t="t"/>
              <a:pathLst>
                <a:path extrusionOk="0" h="5931" w="5764">
                  <a:moveTo>
                    <a:pt x="0" y="1"/>
                  </a:moveTo>
                  <a:lnTo>
                    <a:pt x="0" y="5931"/>
                  </a:lnTo>
                  <a:lnTo>
                    <a:pt x="5763" y="5931"/>
                  </a:lnTo>
                  <a:lnTo>
                    <a:pt x="5763" y="5764"/>
                  </a:lnTo>
                  <a:cubicBezTo>
                    <a:pt x="5763" y="4216"/>
                    <a:pt x="5168" y="2787"/>
                    <a:pt x="4072" y="1692"/>
                  </a:cubicBezTo>
                  <a:cubicBezTo>
                    <a:pt x="2977" y="596"/>
                    <a:pt x="1548" y="1"/>
                    <a:pt x="0"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54"/>
            <p:cNvSpPr/>
            <p:nvPr/>
          </p:nvSpPr>
          <p:spPr>
            <a:xfrm>
              <a:off x="7406975" y="2093695"/>
              <a:ext cx="344572" cy="172435"/>
            </a:xfrm>
            <a:custGeom>
              <a:rect b="b" l="l" r="r" t="t"/>
              <a:pathLst>
                <a:path extrusionOk="0" h="5769" w="11528">
                  <a:moveTo>
                    <a:pt x="1" y="0"/>
                  </a:moveTo>
                  <a:cubicBezTo>
                    <a:pt x="1" y="1548"/>
                    <a:pt x="644" y="3001"/>
                    <a:pt x="1716" y="4072"/>
                  </a:cubicBezTo>
                  <a:cubicBezTo>
                    <a:pt x="2773" y="5168"/>
                    <a:pt x="4190" y="5769"/>
                    <a:pt x="5705" y="5769"/>
                  </a:cubicBezTo>
                  <a:cubicBezTo>
                    <a:pt x="6101" y="5769"/>
                    <a:pt x="6503" y="5728"/>
                    <a:pt x="6907" y="5644"/>
                  </a:cubicBezTo>
                  <a:cubicBezTo>
                    <a:pt x="7669" y="5501"/>
                    <a:pt x="8336" y="5239"/>
                    <a:pt x="8931" y="4811"/>
                  </a:cubicBezTo>
                  <a:cubicBezTo>
                    <a:pt x="10598" y="3715"/>
                    <a:pt x="11527" y="1929"/>
                    <a:pt x="11527" y="24"/>
                  </a:cubicBezTo>
                  <a:lnTo>
                    <a:pt x="11527"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54"/>
            <p:cNvSpPr/>
            <p:nvPr/>
          </p:nvSpPr>
          <p:spPr>
            <a:xfrm>
              <a:off x="7579263" y="2094412"/>
              <a:ext cx="172286" cy="172973"/>
            </a:xfrm>
            <a:custGeom>
              <a:rect b="b" l="l" r="r" t="t"/>
              <a:pathLst>
                <a:path extrusionOk="0" h="5787" w="5764">
                  <a:moveTo>
                    <a:pt x="5763" y="0"/>
                  </a:moveTo>
                  <a:cubicBezTo>
                    <a:pt x="5763" y="8"/>
                    <a:pt x="5763" y="16"/>
                    <a:pt x="5763" y="24"/>
                  </a:cubicBezTo>
                  <a:lnTo>
                    <a:pt x="5763" y="24"/>
                  </a:lnTo>
                  <a:lnTo>
                    <a:pt x="5763" y="0"/>
                  </a:lnTo>
                  <a:close/>
                  <a:moveTo>
                    <a:pt x="0" y="24"/>
                  </a:moveTo>
                  <a:lnTo>
                    <a:pt x="0" y="5787"/>
                  </a:lnTo>
                  <a:cubicBezTo>
                    <a:pt x="1548" y="5787"/>
                    <a:pt x="2977" y="5192"/>
                    <a:pt x="4072" y="4072"/>
                  </a:cubicBezTo>
                  <a:cubicBezTo>
                    <a:pt x="5162" y="2982"/>
                    <a:pt x="5757" y="1563"/>
                    <a:pt x="5763" y="24"/>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54"/>
            <p:cNvSpPr/>
            <p:nvPr/>
          </p:nvSpPr>
          <p:spPr>
            <a:xfrm>
              <a:off x="7455398" y="1969830"/>
              <a:ext cx="131725" cy="249163"/>
            </a:xfrm>
            <a:custGeom>
              <a:rect b="b" l="l" r="r" t="t"/>
              <a:pathLst>
                <a:path extrusionOk="0" h="8336" w="4407">
                  <a:moveTo>
                    <a:pt x="4168" y="1"/>
                  </a:moveTo>
                  <a:cubicBezTo>
                    <a:pt x="1882" y="1"/>
                    <a:pt x="0" y="1882"/>
                    <a:pt x="0" y="4168"/>
                  </a:cubicBezTo>
                  <a:cubicBezTo>
                    <a:pt x="0" y="6454"/>
                    <a:pt x="1882" y="8336"/>
                    <a:pt x="4168" y="8336"/>
                  </a:cubicBezTo>
                  <a:cubicBezTo>
                    <a:pt x="4263" y="8336"/>
                    <a:pt x="4335" y="8097"/>
                    <a:pt x="4406" y="8097"/>
                  </a:cubicBezTo>
                  <a:lnTo>
                    <a:pt x="4406" y="239"/>
                  </a:lnTo>
                  <a:cubicBezTo>
                    <a:pt x="4311" y="239"/>
                    <a:pt x="4216" y="1"/>
                    <a:pt x="4168"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54"/>
            <p:cNvSpPr/>
            <p:nvPr/>
          </p:nvSpPr>
          <p:spPr>
            <a:xfrm>
              <a:off x="7579950" y="1969113"/>
              <a:ext cx="124611" cy="249880"/>
            </a:xfrm>
            <a:custGeom>
              <a:rect b="b" l="l" r="r" t="t"/>
              <a:pathLst>
                <a:path extrusionOk="0" h="8360" w="4169">
                  <a:moveTo>
                    <a:pt x="1" y="1"/>
                  </a:moveTo>
                  <a:lnTo>
                    <a:pt x="1" y="8360"/>
                  </a:lnTo>
                  <a:cubicBezTo>
                    <a:pt x="2287" y="8360"/>
                    <a:pt x="4168" y="6478"/>
                    <a:pt x="4168" y="4192"/>
                  </a:cubicBezTo>
                  <a:cubicBezTo>
                    <a:pt x="4168" y="1906"/>
                    <a:pt x="2287" y="25"/>
                    <a:pt x="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54"/>
            <p:cNvSpPr/>
            <p:nvPr/>
          </p:nvSpPr>
          <p:spPr>
            <a:xfrm>
              <a:off x="7500950" y="2015383"/>
              <a:ext cx="158058" cy="158058"/>
            </a:xfrm>
            <a:custGeom>
              <a:rect b="b" l="l" r="r" t="t"/>
              <a:pathLst>
                <a:path extrusionOk="0" h="5288" w="5288">
                  <a:moveTo>
                    <a:pt x="2644" y="1"/>
                  </a:moveTo>
                  <a:cubicBezTo>
                    <a:pt x="1167" y="1"/>
                    <a:pt x="0" y="1191"/>
                    <a:pt x="0" y="2644"/>
                  </a:cubicBezTo>
                  <a:cubicBezTo>
                    <a:pt x="0" y="4097"/>
                    <a:pt x="1167" y="5287"/>
                    <a:pt x="2644" y="5287"/>
                  </a:cubicBezTo>
                  <a:cubicBezTo>
                    <a:pt x="4097" y="5287"/>
                    <a:pt x="5287" y="4097"/>
                    <a:pt x="5287" y="2644"/>
                  </a:cubicBezTo>
                  <a:cubicBezTo>
                    <a:pt x="5287" y="1191"/>
                    <a:pt x="4097" y="1"/>
                    <a:pt x="2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54"/>
            <p:cNvSpPr/>
            <p:nvPr/>
          </p:nvSpPr>
          <p:spPr>
            <a:xfrm>
              <a:off x="7579850" y="2015475"/>
              <a:ext cx="79750" cy="158802"/>
            </a:xfrm>
            <a:custGeom>
              <a:rect b="b" l="l" r="r" t="t"/>
              <a:pathLst>
                <a:path extrusionOk="0" h="5264" w="2644">
                  <a:moveTo>
                    <a:pt x="0" y="0"/>
                  </a:moveTo>
                  <a:lnTo>
                    <a:pt x="0" y="5263"/>
                  </a:lnTo>
                  <a:cubicBezTo>
                    <a:pt x="1453" y="5263"/>
                    <a:pt x="2643" y="4073"/>
                    <a:pt x="2643" y="2620"/>
                  </a:cubicBezTo>
                  <a:cubicBezTo>
                    <a:pt x="2643" y="1167"/>
                    <a:pt x="1477" y="0"/>
                    <a:pt x="0" y="0"/>
                  </a:cubicBez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54"/>
            <p:cNvSpPr/>
            <p:nvPr/>
          </p:nvSpPr>
          <p:spPr>
            <a:xfrm>
              <a:off x="7554334" y="2062370"/>
              <a:ext cx="50574" cy="20684"/>
            </a:xfrm>
            <a:custGeom>
              <a:rect b="b" l="l" r="r" t="t"/>
              <a:pathLst>
                <a:path extrusionOk="0" h="692" w="1692">
                  <a:moveTo>
                    <a:pt x="1" y="0"/>
                  </a:moveTo>
                  <a:lnTo>
                    <a:pt x="1" y="691"/>
                  </a:lnTo>
                  <a:lnTo>
                    <a:pt x="1691" y="691"/>
                  </a:lnTo>
                  <a:lnTo>
                    <a:pt x="1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54"/>
            <p:cNvSpPr/>
            <p:nvPr/>
          </p:nvSpPr>
          <p:spPr>
            <a:xfrm>
              <a:off x="7554334" y="2105801"/>
              <a:ext cx="50574" cy="20654"/>
            </a:xfrm>
            <a:custGeom>
              <a:rect b="b" l="l" r="r" t="t"/>
              <a:pathLst>
                <a:path extrusionOk="0" h="691" w="1692">
                  <a:moveTo>
                    <a:pt x="1" y="0"/>
                  </a:moveTo>
                  <a:lnTo>
                    <a:pt x="1" y="691"/>
                  </a:lnTo>
                  <a:lnTo>
                    <a:pt x="1691" y="691"/>
                  </a:lnTo>
                  <a:lnTo>
                    <a:pt x="1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54"/>
            <p:cNvSpPr/>
            <p:nvPr/>
          </p:nvSpPr>
          <p:spPr>
            <a:xfrm>
              <a:off x="7579950" y="2062370"/>
              <a:ext cx="25676" cy="20684"/>
            </a:xfrm>
            <a:custGeom>
              <a:rect b="b" l="l" r="r" t="t"/>
              <a:pathLst>
                <a:path extrusionOk="0" h="692" w="859">
                  <a:moveTo>
                    <a:pt x="1" y="0"/>
                  </a:moveTo>
                  <a:lnTo>
                    <a:pt x="1" y="691"/>
                  </a:lnTo>
                  <a:lnTo>
                    <a:pt x="858" y="691"/>
                  </a:lnTo>
                  <a:lnTo>
                    <a:pt x="85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54"/>
            <p:cNvSpPr/>
            <p:nvPr/>
          </p:nvSpPr>
          <p:spPr>
            <a:xfrm>
              <a:off x="7579950" y="2105801"/>
              <a:ext cx="25676" cy="20654"/>
            </a:xfrm>
            <a:custGeom>
              <a:rect b="b" l="l" r="r" t="t"/>
              <a:pathLst>
                <a:path extrusionOk="0" h="691" w="859">
                  <a:moveTo>
                    <a:pt x="1" y="0"/>
                  </a:moveTo>
                  <a:lnTo>
                    <a:pt x="1" y="691"/>
                  </a:lnTo>
                  <a:lnTo>
                    <a:pt x="858" y="691"/>
                  </a:lnTo>
                  <a:lnTo>
                    <a:pt x="85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5" name="Google Shape;4605;p54"/>
          <p:cNvGrpSpPr/>
          <p:nvPr/>
        </p:nvGrpSpPr>
        <p:grpSpPr>
          <a:xfrm>
            <a:off x="7749875" y="2453872"/>
            <a:ext cx="344573" cy="344545"/>
            <a:chOff x="7406975" y="2453872"/>
            <a:chExt cx="344573" cy="344545"/>
          </a:xfrm>
        </p:grpSpPr>
        <p:sp>
          <p:nvSpPr>
            <p:cNvPr id="4606" name="Google Shape;4606;p54"/>
            <p:cNvSpPr/>
            <p:nvPr/>
          </p:nvSpPr>
          <p:spPr>
            <a:xfrm>
              <a:off x="7547938" y="2497273"/>
              <a:ext cx="64084" cy="133160"/>
            </a:xfrm>
            <a:custGeom>
              <a:rect b="b" l="l" r="r" t="t"/>
              <a:pathLst>
                <a:path extrusionOk="0" h="4455" w="2144">
                  <a:moveTo>
                    <a:pt x="0" y="1"/>
                  </a:moveTo>
                  <a:lnTo>
                    <a:pt x="0" y="4454"/>
                  </a:lnTo>
                  <a:lnTo>
                    <a:pt x="2144" y="4454"/>
                  </a:lnTo>
                  <a:lnTo>
                    <a:pt x="214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54"/>
            <p:cNvSpPr/>
            <p:nvPr/>
          </p:nvSpPr>
          <p:spPr>
            <a:xfrm>
              <a:off x="7579950" y="2497273"/>
              <a:ext cx="32072" cy="133160"/>
            </a:xfrm>
            <a:custGeom>
              <a:rect b="b" l="l" r="r" t="t"/>
              <a:pathLst>
                <a:path extrusionOk="0" h="4455" w="1073">
                  <a:moveTo>
                    <a:pt x="1" y="1"/>
                  </a:moveTo>
                  <a:lnTo>
                    <a:pt x="1" y="4454"/>
                  </a:lnTo>
                  <a:lnTo>
                    <a:pt x="1073" y="4454"/>
                  </a:lnTo>
                  <a:lnTo>
                    <a:pt x="107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54"/>
            <p:cNvSpPr/>
            <p:nvPr/>
          </p:nvSpPr>
          <p:spPr>
            <a:xfrm>
              <a:off x="7634769" y="2453872"/>
              <a:ext cx="64084" cy="134565"/>
            </a:xfrm>
            <a:custGeom>
              <a:rect b="b" l="l" r="r" t="t"/>
              <a:pathLst>
                <a:path extrusionOk="0" h="4502" w="2144">
                  <a:moveTo>
                    <a:pt x="1" y="0"/>
                  </a:moveTo>
                  <a:lnTo>
                    <a:pt x="1" y="4501"/>
                  </a:lnTo>
                  <a:lnTo>
                    <a:pt x="2144" y="4501"/>
                  </a:lnTo>
                  <a:lnTo>
                    <a:pt x="21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54"/>
            <p:cNvSpPr/>
            <p:nvPr/>
          </p:nvSpPr>
          <p:spPr>
            <a:xfrm>
              <a:off x="7665377" y="2453872"/>
              <a:ext cx="33477" cy="134565"/>
            </a:xfrm>
            <a:custGeom>
              <a:rect b="b" l="l" r="r" t="t"/>
              <a:pathLst>
                <a:path extrusionOk="0" h="4502" w="1120">
                  <a:moveTo>
                    <a:pt x="1" y="0"/>
                  </a:moveTo>
                  <a:lnTo>
                    <a:pt x="1" y="4501"/>
                  </a:lnTo>
                  <a:lnTo>
                    <a:pt x="1120" y="4501"/>
                  </a:lnTo>
                  <a:lnTo>
                    <a:pt x="112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54"/>
            <p:cNvSpPr/>
            <p:nvPr/>
          </p:nvSpPr>
          <p:spPr>
            <a:xfrm>
              <a:off x="7459794" y="2541421"/>
              <a:ext cx="64084" cy="133847"/>
            </a:xfrm>
            <a:custGeom>
              <a:rect b="b" l="l" r="r" t="t"/>
              <a:pathLst>
                <a:path extrusionOk="0" h="4478" w="2144">
                  <a:moveTo>
                    <a:pt x="0" y="0"/>
                  </a:moveTo>
                  <a:lnTo>
                    <a:pt x="0" y="4478"/>
                  </a:lnTo>
                  <a:lnTo>
                    <a:pt x="2143" y="4478"/>
                  </a:lnTo>
                  <a:lnTo>
                    <a:pt x="214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54"/>
            <p:cNvSpPr/>
            <p:nvPr/>
          </p:nvSpPr>
          <p:spPr>
            <a:xfrm>
              <a:off x="7492280" y="2541421"/>
              <a:ext cx="32072" cy="133847"/>
            </a:xfrm>
            <a:custGeom>
              <a:rect b="b" l="l" r="r" t="t"/>
              <a:pathLst>
                <a:path extrusionOk="0" h="4478" w="1073">
                  <a:moveTo>
                    <a:pt x="1" y="0"/>
                  </a:moveTo>
                  <a:lnTo>
                    <a:pt x="1" y="4478"/>
                  </a:lnTo>
                  <a:lnTo>
                    <a:pt x="1073" y="4478"/>
                  </a:lnTo>
                  <a:lnTo>
                    <a:pt x="1073"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54"/>
            <p:cNvSpPr/>
            <p:nvPr/>
          </p:nvSpPr>
          <p:spPr>
            <a:xfrm>
              <a:off x="7547938" y="2628252"/>
              <a:ext cx="64084" cy="116780"/>
            </a:xfrm>
            <a:custGeom>
              <a:rect b="b" l="l" r="r" t="t"/>
              <a:pathLst>
                <a:path extrusionOk="0" h="3907" w="2144">
                  <a:moveTo>
                    <a:pt x="0" y="1"/>
                  </a:moveTo>
                  <a:lnTo>
                    <a:pt x="0" y="3906"/>
                  </a:lnTo>
                  <a:lnTo>
                    <a:pt x="2144" y="3906"/>
                  </a:lnTo>
                  <a:lnTo>
                    <a:pt x="214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54"/>
            <p:cNvSpPr/>
            <p:nvPr/>
          </p:nvSpPr>
          <p:spPr>
            <a:xfrm>
              <a:off x="7634769" y="2584852"/>
              <a:ext cx="64084" cy="160181"/>
            </a:xfrm>
            <a:custGeom>
              <a:rect b="b" l="l" r="r" t="t"/>
              <a:pathLst>
                <a:path extrusionOk="0" h="5359" w="2144">
                  <a:moveTo>
                    <a:pt x="1" y="0"/>
                  </a:moveTo>
                  <a:lnTo>
                    <a:pt x="1" y="5358"/>
                  </a:lnTo>
                  <a:lnTo>
                    <a:pt x="2144" y="5358"/>
                  </a:lnTo>
                  <a:lnTo>
                    <a:pt x="214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54"/>
            <p:cNvSpPr/>
            <p:nvPr/>
          </p:nvSpPr>
          <p:spPr>
            <a:xfrm>
              <a:off x="7579950" y="2628252"/>
              <a:ext cx="32072" cy="116780"/>
            </a:xfrm>
            <a:custGeom>
              <a:rect b="b" l="l" r="r" t="t"/>
              <a:pathLst>
                <a:path extrusionOk="0" h="3907" w="1073">
                  <a:moveTo>
                    <a:pt x="1" y="1"/>
                  </a:moveTo>
                  <a:lnTo>
                    <a:pt x="1" y="3906"/>
                  </a:lnTo>
                  <a:lnTo>
                    <a:pt x="1073" y="3906"/>
                  </a:lnTo>
                  <a:lnTo>
                    <a:pt x="107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54"/>
            <p:cNvSpPr/>
            <p:nvPr/>
          </p:nvSpPr>
          <p:spPr>
            <a:xfrm>
              <a:off x="7665377" y="2584852"/>
              <a:ext cx="33477" cy="160181"/>
            </a:xfrm>
            <a:custGeom>
              <a:rect b="b" l="l" r="r" t="t"/>
              <a:pathLst>
                <a:path extrusionOk="0" h="5359" w="1120">
                  <a:moveTo>
                    <a:pt x="1" y="0"/>
                  </a:moveTo>
                  <a:lnTo>
                    <a:pt x="1" y="5358"/>
                  </a:lnTo>
                  <a:lnTo>
                    <a:pt x="1120" y="5358"/>
                  </a:lnTo>
                  <a:lnTo>
                    <a:pt x="112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54"/>
            <p:cNvSpPr/>
            <p:nvPr/>
          </p:nvSpPr>
          <p:spPr>
            <a:xfrm>
              <a:off x="7459794" y="2671683"/>
              <a:ext cx="64084" cy="73350"/>
            </a:xfrm>
            <a:custGeom>
              <a:rect b="b" l="l" r="r" t="t"/>
              <a:pathLst>
                <a:path extrusionOk="0" h="2454" w="2144">
                  <a:moveTo>
                    <a:pt x="0" y="0"/>
                  </a:moveTo>
                  <a:lnTo>
                    <a:pt x="0" y="2453"/>
                  </a:lnTo>
                  <a:lnTo>
                    <a:pt x="2143" y="2453"/>
                  </a:lnTo>
                  <a:lnTo>
                    <a:pt x="2143"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54"/>
            <p:cNvSpPr/>
            <p:nvPr/>
          </p:nvSpPr>
          <p:spPr>
            <a:xfrm>
              <a:off x="7492280" y="2671683"/>
              <a:ext cx="32072" cy="73350"/>
            </a:xfrm>
            <a:custGeom>
              <a:rect b="b" l="l" r="r" t="t"/>
              <a:pathLst>
                <a:path extrusionOk="0" h="2454" w="1073">
                  <a:moveTo>
                    <a:pt x="1" y="0"/>
                  </a:moveTo>
                  <a:lnTo>
                    <a:pt x="1" y="2453"/>
                  </a:lnTo>
                  <a:lnTo>
                    <a:pt x="1073" y="2453"/>
                  </a:lnTo>
                  <a:lnTo>
                    <a:pt x="107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54"/>
            <p:cNvSpPr/>
            <p:nvPr/>
          </p:nvSpPr>
          <p:spPr>
            <a:xfrm>
              <a:off x="7470342" y="2777733"/>
              <a:ext cx="43460" cy="20684"/>
            </a:xfrm>
            <a:custGeom>
              <a:rect b="b" l="l" r="r" t="t"/>
              <a:pathLst>
                <a:path extrusionOk="0" h="692" w="1454">
                  <a:moveTo>
                    <a:pt x="0" y="1"/>
                  </a:moveTo>
                  <a:lnTo>
                    <a:pt x="0" y="691"/>
                  </a:lnTo>
                  <a:lnTo>
                    <a:pt x="1453" y="691"/>
                  </a:lnTo>
                  <a:lnTo>
                    <a:pt x="1453"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54"/>
            <p:cNvSpPr/>
            <p:nvPr/>
          </p:nvSpPr>
          <p:spPr>
            <a:xfrm>
              <a:off x="7557891" y="2777733"/>
              <a:ext cx="43460" cy="20684"/>
            </a:xfrm>
            <a:custGeom>
              <a:rect b="b" l="l" r="r" t="t"/>
              <a:pathLst>
                <a:path extrusionOk="0" h="692" w="1454">
                  <a:moveTo>
                    <a:pt x="1" y="1"/>
                  </a:moveTo>
                  <a:lnTo>
                    <a:pt x="1" y="691"/>
                  </a:lnTo>
                  <a:lnTo>
                    <a:pt x="1453" y="691"/>
                  </a:lnTo>
                  <a:lnTo>
                    <a:pt x="145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54"/>
            <p:cNvSpPr/>
            <p:nvPr/>
          </p:nvSpPr>
          <p:spPr>
            <a:xfrm>
              <a:off x="7645440" y="2777733"/>
              <a:ext cx="44177" cy="20684"/>
            </a:xfrm>
            <a:custGeom>
              <a:rect b="b" l="l" r="r" t="t"/>
              <a:pathLst>
                <a:path extrusionOk="0" h="692" w="1478">
                  <a:moveTo>
                    <a:pt x="1" y="1"/>
                  </a:moveTo>
                  <a:lnTo>
                    <a:pt x="1" y="691"/>
                  </a:lnTo>
                  <a:lnTo>
                    <a:pt x="1477" y="691"/>
                  </a:lnTo>
                  <a:lnTo>
                    <a:pt x="147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54"/>
            <p:cNvSpPr/>
            <p:nvPr/>
          </p:nvSpPr>
          <p:spPr>
            <a:xfrm>
              <a:off x="7491684" y="2777733"/>
              <a:ext cx="22119" cy="20684"/>
            </a:xfrm>
            <a:custGeom>
              <a:rect b="b" l="l" r="r" t="t"/>
              <a:pathLst>
                <a:path extrusionOk="0" h="692" w="740">
                  <a:moveTo>
                    <a:pt x="1" y="1"/>
                  </a:moveTo>
                  <a:lnTo>
                    <a:pt x="1" y="691"/>
                  </a:lnTo>
                  <a:lnTo>
                    <a:pt x="739" y="691"/>
                  </a:lnTo>
                  <a:lnTo>
                    <a:pt x="73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54"/>
            <p:cNvSpPr/>
            <p:nvPr/>
          </p:nvSpPr>
          <p:spPr>
            <a:xfrm>
              <a:off x="7579950" y="2777733"/>
              <a:ext cx="22119" cy="20684"/>
            </a:xfrm>
            <a:custGeom>
              <a:rect b="b" l="l" r="r" t="t"/>
              <a:pathLst>
                <a:path extrusionOk="0" h="692" w="740">
                  <a:moveTo>
                    <a:pt x="1" y="1"/>
                  </a:moveTo>
                  <a:lnTo>
                    <a:pt x="1" y="691"/>
                  </a:lnTo>
                  <a:lnTo>
                    <a:pt x="739" y="691"/>
                  </a:lnTo>
                  <a:lnTo>
                    <a:pt x="739"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54"/>
            <p:cNvSpPr/>
            <p:nvPr/>
          </p:nvSpPr>
          <p:spPr>
            <a:xfrm>
              <a:off x="7406975" y="2731463"/>
              <a:ext cx="343855" cy="20684"/>
            </a:xfrm>
            <a:custGeom>
              <a:rect b="b" l="l" r="r" t="t"/>
              <a:pathLst>
                <a:path extrusionOk="0" h="692" w="11504">
                  <a:moveTo>
                    <a:pt x="1" y="1"/>
                  </a:moveTo>
                  <a:lnTo>
                    <a:pt x="1" y="692"/>
                  </a:lnTo>
                  <a:lnTo>
                    <a:pt x="11503" y="692"/>
                  </a:lnTo>
                  <a:lnTo>
                    <a:pt x="1150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54"/>
            <p:cNvSpPr/>
            <p:nvPr/>
          </p:nvSpPr>
          <p:spPr>
            <a:xfrm>
              <a:off x="7579950" y="2731463"/>
              <a:ext cx="171598" cy="20684"/>
            </a:xfrm>
            <a:custGeom>
              <a:rect b="b" l="l" r="r" t="t"/>
              <a:pathLst>
                <a:path extrusionOk="0" h="692" w="5741">
                  <a:moveTo>
                    <a:pt x="1" y="1"/>
                  </a:moveTo>
                  <a:lnTo>
                    <a:pt x="1" y="692"/>
                  </a:lnTo>
                  <a:lnTo>
                    <a:pt x="5740" y="692"/>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54"/>
            <p:cNvSpPr/>
            <p:nvPr/>
          </p:nvSpPr>
          <p:spPr>
            <a:xfrm>
              <a:off x="7665377" y="2777733"/>
              <a:ext cx="22806" cy="20684"/>
            </a:xfrm>
            <a:custGeom>
              <a:rect b="b" l="l" r="r" t="t"/>
              <a:pathLst>
                <a:path extrusionOk="0" h="692" w="763">
                  <a:moveTo>
                    <a:pt x="1" y="1"/>
                  </a:moveTo>
                  <a:lnTo>
                    <a:pt x="1" y="691"/>
                  </a:lnTo>
                  <a:lnTo>
                    <a:pt x="763" y="691"/>
                  </a:lnTo>
                  <a:lnTo>
                    <a:pt x="76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6" name="Google Shape;4626;p54"/>
          <p:cNvGrpSpPr/>
          <p:nvPr/>
        </p:nvGrpSpPr>
        <p:grpSpPr>
          <a:xfrm>
            <a:off x="7008816" y="2443889"/>
            <a:ext cx="343109" cy="343856"/>
            <a:chOff x="6742116" y="2443889"/>
            <a:chExt cx="343109" cy="343856"/>
          </a:xfrm>
        </p:grpSpPr>
        <p:sp>
          <p:nvSpPr>
            <p:cNvPr id="4627" name="Google Shape;4627;p54"/>
            <p:cNvSpPr/>
            <p:nvPr/>
          </p:nvSpPr>
          <p:spPr>
            <a:xfrm>
              <a:off x="6764893" y="2467383"/>
              <a:ext cx="297555" cy="296867"/>
            </a:xfrm>
            <a:custGeom>
              <a:rect b="b" l="l" r="r" t="t"/>
              <a:pathLst>
                <a:path extrusionOk="0" h="9932" w="9955">
                  <a:moveTo>
                    <a:pt x="4978" y="1"/>
                  </a:moveTo>
                  <a:cubicBezTo>
                    <a:pt x="2239" y="1"/>
                    <a:pt x="0" y="2216"/>
                    <a:pt x="0" y="4954"/>
                  </a:cubicBezTo>
                  <a:cubicBezTo>
                    <a:pt x="0" y="7717"/>
                    <a:pt x="2239" y="9931"/>
                    <a:pt x="4978" y="9931"/>
                  </a:cubicBezTo>
                  <a:cubicBezTo>
                    <a:pt x="7716" y="9931"/>
                    <a:pt x="9955" y="7717"/>
                    <a:pt x="9955" y="4954"/>
                  </a:cubicBezTo>
                  <a:cubicBezTo>
                    <a:pt x="9955" y="2216"/>
                    <a:pt x="7716" y="1"/>
                    <a:pt x="4978"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54"/>
            <p:cNvSpPr/>
            <p:nvPr/>
          </p:nvSpPr>
          <p:spPr>
            <a:xfrm>
              <a:off x="6742116" y="2615459"/>
              <a:ext cx="171569" cy="172286"/>
            </a:xfrm>
            <a:custGeom>
              <a:rect b="b" l="l" r="r" t="t"/>
              <a:pathLst>
                <a:path extrusionOk="0" h="5764" w="5740">
                  <a:moveTo>
                    <a:pt x="0" y="0"/>
                  </a:moveTo>
                  <a:cubicBezTo>
                    <a:pt x="0" y="3191"/>
                    <a:pt x="2596" y="5763"/>
                    <a:pt x="5740" y="5763"/>
                  </a:cubicBezTo>
                  <a:lnTo>
                    <a:pt x="5740"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9" name="Google Shape;4629;p54"/>
            <p:cNvGrpSpPr/>
            <p:nvPr/>
          </p:nvGrpSpPr>
          <p:grpSpPr>
            <a:xfrm>
              <a:off x="6823986" y="2443889"/>
              <a:ext cx="261240" cy="320362"/>
              <a:chOff x="6823986" y="2443889"/>
              <a:chExt cx="261240" cy="320362"/>
            </a:xfrm>
          </p:grpSpPr>
          <p:sp>
            <p:nvSpPr>
              <p:cNvPr id="4630" name="Google Shape;4630;p54"/>
              <p:cNvSpPr/>
              <p:nvPr/>
            </p:nvSpPr>
            <p:spPr>
              <a:xfrm>
                <a:off x="6913657" y="2579352"/>
                <a:ext cx="148792" cy="184900"/>
              </a:xfrm>
              <a:custGeom>
                <a:rect b="b" l="l" r="r" t="t"/>
                <a:pathLst>
                  <a:path extrusionOk="0" h="6186" w="4978">
                    <a:moveTo>
                      <a:pt x="4294" y="1"/>
                    </a:moveTo>
                    <a:cubicBezTo>
                      <a:pt x="3433" y="1"/>
                      <a:pt x="1846" y="1184"/>
                      <a:pt x="37" y="1184"/>
                    </a:cubicBezTo>
                    <a:cubicBezTo>
                      <a:pt x="25" y="1184"/>
                      <a:pt x="13" y="1184"/>
                      <a:pt x="1" y="1184"/>
                    </a:cubicBezTo>
                    <a:lnTo>
                      <a:pt x="1" y="6185"/>
                    </a:lnTo>
                    <a:cubicBezTo>
                      <a:pt x="2739" y="6185"/>
                      <a:pt x="4978" y="3947"/>
                      <a:pt x="4978" y="1208"/>
                    </a:cubicBezTo>
                    <a:cubicBezTo>
                      <a:pt x="4978" y="302"/>
                      <a:pt x="4728" y="1"/>
                      <a:pt x="4294"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54"/>
              <p:cNvSpPr/>
              <p:nvPr/>
            </p:nvSpPr>
            <p:spPr>
              <a:xfrm>
                <a:off x="6913657" y="2443889"/>
                <a:ext cx="171569" cy="171598"/>
              </a:xfrm>
              <a:custGeom>
                <a:rect b="b" l="l" r="r" t="t"/>
                <a:pathLst>
                  <a:path extrusionOk="0" h="5741" w="5740">
                    <a:moveTo>
                      <a:pt x="1" y="1"/>
                    </a:moveTo>
                    <a:lnTo>
                      <a:pt x="1" y="5740"/>
                    </a:lnTo>
                    <a:lnTo>
                      <a:pt x="5740" y="5740"/>
                    </a:lnTo>
                    <a:cubicBezTo>
                      <a:pt x="5740" y="2597"/>
                      <a:pt x="3192"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54"/>
              <p:cNvSpPr/>
              <p:nvPr/>
            </p:nvSpPr>
            <p:spPr>
              <a:xfrm>
                <a:off x="6823986" y="2653181"/>
                <a:ext cx="51261" cy="20654"/>
              </a:xfrm>
              <a:custGeom>
                <a:rect b="b" l="l" r="r" t="t"/>
                <a:pathLst>
                  <a:path extrusionOk="0" h="691" w="1715">
                    <a:moveTo>
                      <a:pt x="0" y="0"/>
                    </a:moveTo>
                    <a:lnTo>
                      <a:pt x="0" y="691"/>
                    </a:lnTo>
                    <a:lnTo>
                      <a:pt x="1715" y="691"/>
                    </a:lnTo>
                    <a:lnTo>
                      <a:pt x="171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54"/>
              <p:cNvSpPr/>
              <p:nvPr/>
            </p:nvSpPr>
            <p:spPr>
              <a:xfrm>
                <a:off x="6823986" y="2698016"/>
                <a:ext cx="51261" cy="19967"/>
              </a:xfrm>
              <a:custGeom>
                <a:rect b="b" l="l" r="r" t="t"/>
                <a:pathLst>
                  <a:path extrusionOk="0" h="668" w="1715">
                    <a:moveTo>
                      <a:pt x="0" y="1"/>
                    </a:moveTo>
                    <a:lnTo>
                      <a:pt x="0" y="667"/>
                    </a:lnTo>
                    <a:lnTo>
                      <a:pt x="1715" y="667"/>
                    </a:lnTo>
                    <a:lnTo>
                      <a:pt x="1715"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54"/>
              <p:cNvSpPr/>
              <p:nvPr/>
            </p:nvSpPr>
            <p:spPr>
              <a:xfrm>
                <a:off x="6951378" y="2514370"/>
                <a:ext cx="51291" cy="20684"/>
              </a:xfrm>
              <a:custGeom>
                <a:rect b="b" l="l" r="r" t="t"/>
                <a:pathLst>
                  <a:path extrusionOk="0" h="692" w="1716">
                    <a:moveTo>
                      <a:pt x="1" y="1"/>
                    </a:moveTo>
                    <a:lnTo>
                      <a:pt x="1" y="691"/>
                    </a:lnTo>
                    <a:lnTo>
                      <a:pt x="1715" y="691"/>
                    </a:lnTo>
                    <a:lnTo>
                      <a:pt x="1715"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54"/>
              <p:cNvSpPr/>
              <p:nvPr/>
            </p:nvSpPr>
            <p:spPr>
              <a:xfrm>
                <a:off x="6951378" y="2559206"/>
                <a:ext cx="51291" cy="19967"/>
              </a:xfrm>
              <a:custGeom>
                <a:rect b="b" l="l" r="r" t="t"/>
                <a:pathLst>
                  <a:path extrusionOk="0" h="668" w="1716">
                    <a:moveTo>
                      <a:pt x="1" y="1"/>
                    </a:moveTo>
                    <a:lnTo>
                      <a:pt x="1" y="668"/>
                    </a:lnTo>
                    <a:lnTo>
                      <a:pt x="1715" y="668"/>
                    </a:lnTo>
                    <a:lnTo>
                      <a:pt x="1715"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36" name="Google Shape;4636;p54"/>
          <p:cNvGrpSpPr/>
          <p:nvPr/>
        </p:nvGrpSpPr>
        <p:grpSpPr>
          <a:xfrm>
            <a:off x="6273438" y="2473809"/>
            <a:ext cx="343827" cy="288290"/>
            <a:chOff x="6082938" y="2473809"/>
            <a:chExt cx="343827" cy="288290"/>
          </a:xfrm>
        </p:grpSpPr>
        <p:sp>
          <p:nvSpPr>
            <p:cNvPr id="4637" name="Google Shape;4637;p54"/>
            <p:cNvSpPr/>
            <p:nvPr/>
          </p:nvSpPr>
          <p:spPr>
            <a:xfrm>
              <a:off x="6271575" y="2550687"/>
              <a:ext cx="155189" cy="211412"/>
            </a:xfrm>
            <a:custGeom>
              <a:rect b="b" l="l" r="r" t="t"/>
              <a:pathLst>
                <a:path extrusionOk="0" h="7073" w="5192">
                  <a:moveTo>
                    <a:pt x="2596" y="0"/>
                  </a:moveTo>
                  <a:lnTo>
                    <a:pt x="0" y="7073"/>
                  </a:lnTo>
                  <a:lnTo>
                    <a:pt x="5192" y="7073"/>
                  </a:lnTo>
                  <a:lnTo>
                    <a:pt x="259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54"/>
            <p:cNvSpPr/>
            <p:nvPr/>
          </p:nvSpPr>
          <p:spPr>
            <a:xfrm>
              <a:off x="6349140" y="2550687"/>
              <a:ext cx="77624" cy="211412"/>
            </a:xfrm>
            <a:custGeom>
              <a:rect b="b" l="l" r="r" t="t"/>
              <a:pathLst>
                <a:path extrusionOk="0" h="7073" w="2597">
                  <a:moveTo>
                    <a:pt x="1" y="0"/>
                  </a:moveTo>
                  <a:lnTo>
                    <a:pt x="1" y="7073"/>
                  </a:lnTo>
                  <a:lnTo>
                    <a:pt x="2597" y="7073"/>
                  </a:lnTo>
                  <a:lnTo>
                    <a:pt x="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54"/>
            <p:cNvSpPr/>
            <p:nvPr/>
          </p:nvSpPr>
          <p:spPr>
            <a:xfrm>
              <a:off x="6082938" y="2588409"/>
              <a:ext cx="157341" cy="173691"/>
            </a:xfrm>
            <a:custGeom>
              <a:rect b="b" l="l" r="r" t="t"/>
              <a:pathLst>
                <a:path extrusionOk="0" h="5811" w="5264">
                  <a:moveTo>
                    <a:pt x="2620" y="0"/>
                  </a:moveTo>
                  <a:lnTo>
                    <a:pt x="0" y="5811"/>
                  </a:lnTo>
                  <a:lnTo>
                    <a:pt x="5263" y="5811"/>
                  </a:lnTo>
                  <a:lnTo>
                    <a:pt x="2620"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54"/>
            <p:cNvSpPr/>
            <p:nvPr/>
          </p:nvSpPr>
          <p:spPr>
            <a:xfrm>
              <a:off x="6161220" y="2588409"/>
              <a:ext cx="78342" cy="173691"/>
            </a:xfrm>
            <a:custGeom>
              <a:rect b="b" l="l" r="r" t="t"/>
              <a:pathLst>
                <a:path extrusionOk="0" h="5811" w="2621">
                  <a:moveTo>
                    <a:pt x="1" y="0"/>
                  </a:moveTo>
                  <a:lnTo>
                    <a:pt x="1" y="5811"/>
                  </a:lnTo>
                  <a:lnTo>
                    <a:pt x="2621" y="5811"/>
                  </a:lnTo>
                  <a:lnTo>
                    <a:pt x="1"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54"/>
            <p:cNvSpPr/>
            <p:nvPr/>
          </p:nvSpPr>
          <p:spPr>
            <a:xfrm>
              <a:off x="6178317" y="2486602"/>
              <a:ext cx="153067" cy="275496"/>
            </a:xfrm>
            <a:custGeom>
              <a:rect b="b" l="l" r="r" t="t"/>
              <a:pathLst>
                <a:path extrusionOk="0" h="9217" w="5121">
                  <a:moveTo>
                    <a:pt x="2549" y="1"/>
                  </a:moveTo>
                  <a:lnTo>
                    <a:pt x="0" y="9217"/>
                  </a:lnTo>
                  <a:lnTo>
                    <a:pt x="5121" y="9217"/>
                  </a:lnTo>
                  <a:lnTo>
                    <a:pt x="2549"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54"/>
            <p:cNvSpPr/>
            <p:nvPr/>
          </p:nvSpPr>
          <p:spPr>
            <a:xfrm>
              <a:off x="6170486" y="2507256"/>
              <a:ext cx="69793" cy="74755"/>
            </a:xfrm>
            <a:custGeom>
              <a:rect b="b" l="l" r="r" t="t"/>
              <a:pathLst>
                <a:path extrusionOk="0" h="2501" w="2335">
                  <a:moveTo>
                    <a:pt x="1834" y="0"/>
                  </a:moveTo>
                  <a:lnTo>
                    <a:pt x="1" y="2048"/>
                  </a:lnTo>
                  <a:lnTo>
                    <a:pt x="501" y="2501"/>
                  </a:lnTo>
                  <a:lnTo>
                    <a:pt x="2334" y="453"/>
                  </a:lnTo>
                  <a:lnTo>
                    <a:pt x="1834"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54"/>
            <p:cNvSpPr/>
            <p:nvPr/>
          </p:nvSpPr>
          <p:spPr>
            <a:xfrm>
              <a:off x="6272262" y="2504417"/>
              <a:ext cx="58405" cy="49139"/>
            </a:xfrm>
            <a:custGeom>
              <a:rect b="b" l="l" r="r" t="t"/>
              <a:pathLst>
                <a:path extrusionOk="0" h="1644" w="1954">
                  <a:moveTo>
                    <a:pt x="406" y="0"/>
                  </a:moveTo>
                  <a:lnTo>
                    <a:pt x="1" y="572"/>
                  </a:lnTo>
                  <a:lnTo>
                    <a:pt x="1549" y="1643"/>
                  </a:lnTo>
                  <a:lnTo>
                    <a:pt x="1954" y="1072"/>
                  </a:lnTo>
                  <a:lnTo>
                    <a:pt x="40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54"/>
            <p:cNvSpPr/>
            <p:nvPr/>
          </p:nvSpPr>
          <p:spPr>
            <a:xfrm>
              <a:off x="6127055" y="2557084"/>
              <a:ext cx="67671" cy="67641"/>
            </a:xfrm>
            <a:custGeom>
              <a:rect b="b" l="l" r="r" t="t"/>
              <a:pathLst>
                <a:path extrusionOk="0" h="2263" w="2264">
                  <a:moveTo>
                    <a:pt x="1144" y="0"/>
                  </a:moveTo>
                  <a:cubicBezTo>
                    <a:pt x="525" y="0"/>
                    <a:pt x="1" y="500"/>
                    <a:pt x="1" y="1143"/>
                  </a:cubicBezTo>
                  <a:cubicBezTo>
                    <a:pt x="1" y="1763"/>
                    <a:pt x="525" y="2263"/>
                    <a:pt x="1144" y="2263"/>
                  </a:cubicBezTo>
                  <a:cubicBezTo>
                    <a:pt x="1763" y="2263"/>
                    <a:pt x="2263" y="1763"/>
                    <a:pt x="2263" y="1143"/>
                  </a:cubicBezTo>
                  <a:cubicBezTo>
                    <a:pt x="2263" y="500"/>
                    <a:pt x="1763" y="0"/>
                    <a:pt x="11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54"/>
            <p:cNvSpPr/>
            <p:nvPr/>
          </p:nvSpPr>
          <p:spPr>
            <a:xfrm>
              <a:off x="6314975" y="2522202"/>
              <a:ext cx="67671" cy="67641"/>
            </a:xfrm>
            <a:custGeom>
              <a:rect b="b" l="l" r="r" t="t"/>
              <a:pathLst>
                <a:path extrusionOk="0" h="2263" w="2264">
                  <a:moveTo>
                    <a:pt x="1144" y="0"/>
                  </a:moveTo>
                  <a:cubicBezTo>
                    <a:pt x="525" y="0"/>
                    <a:pt x="1" y="524"/>
                    <a:pt x="1" y="1144"/>
                  </a:cubicBezTo>
                  <a:cubicBezTo>
                    <a:pt x="1" y="1763"/>
                    <a:pt x="525" y="2263"/>
                    <a:pt x="1144" y="2263"/>
                  </a:cubicBezTo>
                  <a:cubicBezTo>
                    <a:pt x="1763" y="2263"/>
                    <a:pt x="2263" y="1763"/>
                    <a:pt x="2263" y="1144"/>
                  </a:cubicBezTo>
                  <a:cubicBezTo>
                    <a:pt x="2263" y="524"/>
                    <a:pt x="1763" y="0"/>
                    <a:pt x="11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54"/>
            <p:cNvSpPr/>
            <p:nvPr/>
          </p:nvSpPr>
          <p:spPr>
            <a:xfrm>
              <a:off x="6254477" y="2486602"/>
              <a:ext cx="76907" cy="275496"/>
            </a:xfrm>
            <a:custGeom>
              <a:rect b="b" l="l" r="r" t="t"/>
              <a:pathLst>
                <a:path extrusionOk="0" h="9217" w="2573">
                  <a:moveTo>
                    <a:pt x="1" y="1"/>
                  </a:moveTo>
                  <a:lnTo>
                    <a:pt x="1" y="9217"/>
                  </a:lnTo>
                  <a:lnTo>
                    <a:pt x="2573" y="9217"/>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54"/>
            <p:cNvSpPr/>
            <p:nvPr/>
          </p:nvSpPr>
          <p:spPr>
            <a:xfrm>
              <a:off x="6349857" y="2521484"/>
              <a:ext cx="34194" cy="68358"/>
            </a:xfrm>
            <a:custGeom>
              <a:rect b="b" l="l" r="r" t="t"/>
              <a:pathLst>
                <a:path extrusionOk="0" h="2287" w="1144">
                  <a:moveTo>
                    <a:pt x="1" y="1"/>
                  </a:moveTo>
                  <a:lnTo>
                    <a:pt x="1" y="2287"/>
                  </a:lnTo>
                  <a:cubicBezTo>
                    <a:pt x="620" y="2287"/>
                    <a:pt x="1144" y="1787"/>
                    <a:pt x="1144" y="1168"/>
                  </a:cubicBezTo>
                  <a:cubicBezTo>
                    <a:pt x="1144" y="548"/>
                    <a:pt x="596" y="24"/>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54"/>
            <p:cNvSpPr/>
            <p:nvPr/>
          </p:nvSpPr>
          <p:spPr>
            <a:xfrm>
              <a:off x="6161220" y="2556366"/>
              <a:ext cx="34194" cy="68358"/>
            </a:xfrm>
            <a:custGeom>
              <a:rect b="b" l="l" r="r" t="t"/>
              <a:pathLst>
                <a:path extrusionOk="0" h="2287" w="1144">
                  <a:moveTo>
                    <a:pt x="1" y="1"/>
                  </a:moveTo>
                  <a:lnTo>
                    <a:pt x="1" y="2287"/>
                  </a:lnTo>
                  <a:cubicBezTo>
                    <a:pt x="620" y="2287"/>
                    <a:pt x="1144" y="1787"/>
                    <a:pt x="1144" y="1167"/>
                  </a:cubicBezTo>
                  <a:cubicBezTo>
                    <a:pt x="1144" y="524"/>
                    <a:pt x="620"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54"/>
            <p:cNvSpPr/>
            <p:nvPr/>
          </p:nvSpPr>
          <p:spPr>
            <a:xfrm>
              <a:off x="6221030" y="2474497"/>
              <a:ext cx="67641" cy="67671"/>
            </a:xfrm>
            <a:custGeom>
              <a:rect b="b" l="l" r="r" t="t"/>
              <a:pathLst>
                <a:path extrusionOk="0" h="2264" w="2263">
                  <a:moveTo>
                    <a:pt x="1120" y="1"/>
                  </a:moveTo>
                  <a:cubicBezTo>
                    <a:pt x="500" y="1"/>
                    <a:pt x="0" y="501"/>
                    <a:pt x="0" y="1120"/>
                  </a:cubicBezTo>
                  <a:cubicBezTo>
                    <a:pt x="0" y="1739"/>
                    <a:pt x="500" y="2263"/>
                    <a:pt x="1120" y="2263"/>
                  </a:cubicBezTo>
                  <a:cubicBezTo>
                    <a:pt x="1739" y="2263"/>
                    <a:pt x="2263" y="1739"/>
                    <a:pt x="2263" y="1120"/>
                  </a:cubicBezTo>
                  <a:cubicBezTo>
                    <a:pt x="2263" y="501"/>
                    <a:pt x="1739" y="1"/>
                    <a:pt x="112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54"/>
            <p:cNvSpPr/>
            <p:nvPr/>
          </p:nvSpPr>
          <p:spPr>
            <a:xfrm>
              <a:off x="6254477" y="2473809"/>
              <a:ext cx="34194" cy="68358"/>
            </a:xfrm>
            <a:custGeom>
              <a:rect b="b" l="l" r="r" t="t"/>
              <a:pathLst>
                <a:path extrusionOk="0" h="2287" w="1144">
                  <a:moveTo>
                    <a:pt x="1" y="0"/>
                  </a:moveTo>
                  <a:lnTo>
                    <a:pt x="1" y="2286"/>
                  </a:lnTo>
                  <a:cubicBezTo>
                    <a:pt x="644" y="2286"/>
                    <a:pt x="1144" y="1786"/>
                    <a:pt x="1144" y="1143"/>
                  </a:cubicBezTo>
                  <a:cubicBezTo>
                    <a:pt x="1144" y="524"/>
                    <a:pt x="644" y="24"/>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1" name="Google Shape;4651;p54"/>
          <p:cNvGrpSpPr/>
          <p:nvPr/>
        </p:nvGrpSpPr>
        <p:grpSpPr>
          <a:xfrm>
            <a:off x="5523800" y="2453872"/>
            <a:ext cx="343856" cy="343827"/>
            <a:chOff x="5409500" y="2453872"/>
            <a:chExt cx="343856" cy="343827"/>
          </a:xfrm>
        </p:grpSpPr>
        <p:sp>
          <p:nvSpPr>
            <p:cNvPr id="4652" name="Google Shape;4652;p54"/>
            <p:cNvSpPr/>
            <p:nvPr/>
          </p:nvSpPr>
          <p:spPr>
            <a:xfrm>
              <a:off x="5571804" y="2516493"/>
              <a:ext cx="20684" cy="41338"/>
            </a:xfrm>
            <a:custGeom>
              <a:rect b="b" l="l" r="r" t="t"/>
              <a:pathLst>
                <a:path extrusionOk="0" h="1383" w="692">
                  <a:moveTo>
                    <a:pt x="1" y="1"/>
                  </a:moveTo>
                  <a:lnTo>
                    <a:pt x="1" y="1382"/>
                  </a:lnTo>
                  <a:lnTo>
                    <a:pt x="691" y="1382"/>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54"/>
            <p:cNvSpPr/>
            <p:nvPr/>
          </p:nvSpPr>
          <p:spPr>
            <a:xfrm>
              <a:off x="5489965" y="2566320"/>
              <a:ext cx="56253" cy="19967"/>
            </a:xfrm>
            <a:custGeom>
              <a:rect b="b" l="l" r="r" t="t"/>
              <a:pathLst>
                <a:path extrusionOk="0" h="668" w="1882">
                  <a:moveTo>
                    <a:pt x="0" y="1"/>
                  </a:moveTo>
                  <a:lnTo>
                    <a:pt x="0" y="668"/>
                  </a:lnTo>
                  <a:lnTo>
                    <a:pt x="1881" y="668"/>
                  </a:lnTo>
                  <a:lnTo>
                    <a:pt x="188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54"/>
            <p:cNvSpPr/>
            <p:nvPr/>
          </p:nvSpPr>
          <p:spPr>
            <a:xfrm>
              <a:off x="5621631" y="2566320"/>
              <a:ext cx="56283" cy="19967"/>
            </a:xfrm>
            <a:custGeom>
              <a:rect b="b" l="l" r="r" t="t"/>
              <a:pathLst>
                <a:path extrusionOk="0" h="668" w="1883">
                  <a:moveTo>
                    <a:pt x="1" y="1"/>
                  </a:moveTo>
                  <a:lnTo>
                    <a:pt x="1" y="668"/>
                  </a:lnTo>
                  <a:lnTo>
                    <a:pt x="1882" y="668"/>
                  </a:lnTo>
                  <a:lnTo>
                    <a:pt x="1882"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54"/>
            <p:cNvSpPr/>
            <p:nvPr/>
          </p:nvSpPr>
          <p:spPr>
            <a:xfrm>
              <a:off x="5571804" y="2604071"/>
              <a:ext cx="20684" cy="42713"/>
            </a:xfrm>
            <a:custGeom>
              <a:rect b="b" l="l" r="r" t="t"/>
              <a:pathLst>
                <a:path extrusionOk="0" h="1429"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54"/>
            <p:cNvSpPr/>
            <p:nvPr/>
          </p:nvSpPr>
          <p:spPr>
            <a:xfrm>
              <a:off x="5697792" y="2604071"/>
              <a:ext cx="20684" cy="42713"/>
            </a:xfrm>
            <a:custGeom>
              <a:rect b="b" l="l" r="r" t="t"/>
              <a:pathLst>
                <a:path extrusionOk="0" h="1429" w="692">
                  <a:moveTo>
                    <a:pt x="1" y="0"/>
                  </a:moveTo>
                  <a:lnTo>
                    <a:pt x="1" y="1429"/>
                  </a:lnTo>
                  <a:lnTo>
                    <a:pt x="691" y="1429"/>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54"/>
            <p:cNvSpPr/>
            <p:nvPr/>
          </p:nvSpPr>
          <p:spPr>
            <a:xfrm>
              <a:off x="5697792" y="2690902"/>
              <a:ext cx="20684" cy="42743"/>
            </a:xfrm>
            <a:custGeom>
              <a:rect b="b" l="l" r="r" t="t"/>
              <a:pathLst>
                <a:path extrusionOk="0" h="1430" w="692">
                  <a:moveTo>
                    <a:pt x="1" y="0"/>
                  </a:moveTo>
                  <a:lnTo>
                    <a:pt x="1" y="1429"/>
                  </a:lnTo>
                  <a:lnTo>
                    <a:pt x="691" y="1429"/>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54"/>
            <p:cNvSpPr/>
            <p:nvPr/>
          </p:nvSpPr>
          <p:spPr>
            <a:xfrm>
              <a:off x="5571804" y="2690902"/>
              <a:ext cx="20684" cy="42743"/>
            </a:xfrm>
            <a:custGeom>
              <a:rect b="b" l="l" r="r" t="t"/>
              <a:pathLst>
                <a:path extrusionOk="0" h="1430"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54"/>
            <p:cNvSpPr/>
            <p:nvPr/>
          </p:nvSpPr>
          <p:spPr>
            <a:xfrm>
              <a:off x="5445100" y="2604071"/>
              <a:ext cx="20684" cy="42713"/>
            </a:xfrm>
            <a:custGeom>
              <a:rect b="b" l="l" r="r" t="t"/>
              <a:pathLst>
                <a:path extrusionOk="0" h="1429"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54"/>
            <p:cNvSpPr/>
            <p:nvPr/>
          </p:nvSpPr>
          <p:spPr>
            <a:xfrm>
              <a:off x="5445100" y="2691620"/>
              <a:ext cx="20684" cy="42743"/>
            </a:xfrm>
            <a:custGeom>
              <a:rect b="b" l="l" r="r" t="t"/>
              <a:pathLst>
                <a:path extrusionOk="0" h="1430"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54"/>
            <p:cNvSpPr/>
            <p:nvPr/>
          </p:nvSpPr>
          <p:spPr>
            <a:xfrm>
              <a:off x="5662222" y="2549970"/>
              <a:ext cx="91135" cy="64084"/>
            </a:xfrm>
            <a:custGeom>
              <a:rect b="b" l="l" r="r" t="t"/>
              <a:pathLst>
                <a:path extrusionOk="0" h="2144" w="3049">
                  <a:moveTo>
                    <a:pt x="0" y="0"/>
                  </a:moveTo>
                  <a:lnTo>
                    <a:pt x="0" y="2144"/>
                  </a:lnTo>
                  <a:lnTo>
                    <a:pt x="3048" y="2144"/>
                  </a:lnTo>
                  <a:lnTo>
                    <a:pt x="3048"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54"/>
            <p:cNvSpPr/>
            <p:nvPr/>
          </p:nvSpPr>
          <p:spPr>
            <a:xfrm>
              <a:off x="5662222" y="2637518"/>
              <a:ext cx="91135" cy="64084"/>
            </a:xfrm>
            <a:custGeom>
              <a:rect b="b" l="l" r="r" t="t"/>
              <a:pathLst>
                <a:path extrusionOk="0" h="2144" w="3049">
                  <a:moveTo>
                    <a:pt x="0" y="0"/>
                  </a:moveTo>
                  <a:lnTo>
                    <a:pt x="0" y="2144"/>
                  </a:lnTo>
                  <a:lnTo>
                    <a:pt x="3048" y="2144"/>
                  </a:lnTo>
                  <a:lnTo>
                    <a:pt x="3048"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54"/>
            <p:cNvSpPr/>
            <p:nvPr/>
          </p:nvSpPr>
          <p:spPr>
            <a:xfrm>
              <a:off x="5409500" y="2549970"/>
              <a:ext cx="91165" cy="64084"/>
            </a:xfrm>
            <a:custGeom>
              <a:rect b="b" l="l" r="r" t="t"/>
              <a:pathLst>
                <a:path extrusionOk="0" h="2144" w="3050">
                  <a:moveTo>
                    <a:pt x="1" y="0"/>
                  </a:moveTo>
                  <a:lnTo>
                    <a:pt x="1" y="2144"/>
                  </a:lnTo>
                  <a:lnTo>
                    <a:pt x="3049" y="2144"/>
                  </a:lnTo>
                  <a:lnTo>
                    <a:pt x="3049"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54"/>
            <p:cNvSpPr/>
            <p:nvPr/>
          </p:nvSpPr>
          <p:spPr>
            <a:xfrm>
              <a:off x="5409500" y="2637518"/>
              <a:ext cx="91165" cy="64084"/>
            </a:xfrm>
            <a:custGeom>
              <a:rect b="b" l="l" r="r" t="t"/>
              <a:pathLst>
                <a:path extrusionOk="0" h="2144" w="3050">
                  <a:moveTo>
                    <a:pt x="1" y="0"/>
                  </a:moveTo>
                  <a:lnTo>
                    <a:pt x="1" y="2144"/>
                  </a:lnTo>
                  <a:lnTo>
                    <a:pt x="3049" y="2144"/>
                  </a:lnTo>
                  <a:lnTo>
                    <a:pt x="3049"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54"/>
            <p:cNvSpPr/>
            <p:nvPr/>
          </p:nvSpPr>
          <p:spPr>
            <a:xfrm>
              <a:off x="5671459" y="2724349"/>
              <a:ext cx="72633" cy="73350"/>
            </a:xfrm>
            <a:custGeom>
              <a:rect b="b" l="l" r="r" t="t"/>
              <a:pathLst>
                <a:path extrusionOk="0" h="2454" w="2430">
                  <a:moveTo>
                    <a:pt x="1215" y="1"/>
                  </a:moveTo>
                  <a:cubicBezTo>
                    <a:pt x="548" y="1"/>
                    <a:pt x="1" y="548"/>
                    <a:pt x="1" y="1215"/>
                  </a:cubicBezTo>
                  <a:cubicBezTo>
                    <a:pt x="1" y="1906"/>
                    <a:pt x="548" y="2454"/>
                    <a:pt x="1215" y="2454"/>
                  </a:cubicBezTo>
                  <a:cubicBezTo>
                    <a:pt x="1882" y="2454"/>
                    <a:pt x="2430" y="1906"/>
                    <a:pt x="2430" y="1215"/>
                  </a:cubicBezTo>
                  <a:cubicBezTo>
                    <a:pt x="2430" y="548"/>
                    <a:pt x="1882" y="1"/>
                    <a:pt x="1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54"/>
            <p:cNvSpPr/>
            <p:nvPr/>
          </p:nvSpPr>
          <p:spPr>
            <a:xfrm>
              <a:off x="5418766" y="2724349"/>
              <a:ext cx="72633" cy="73350"/>
            </a:xfrm>
            <a:custGeom>
              <a:rect b="b" l="l" r="r" t="t"/>
              <a:pathLst>
                <a:path extrusionOk="0" h="2454" w="2430">
                  <a:moveTo>
                    <a:pt x="1215" y="1"/>
                  </a:moveTo>
                  <a:cubicBezTo>
                    <a:pt x="548" y="1"/>
                    <a:pt x="1" y="548"/>
                    <a:pt x="1" y="1215"/>
                  </a:cubicBezTo>
                  <a:cubicBezTo>
                    <a:pt x="1" y="1906"/>
                    <a:pt x="548" y="2454"/>
                    <a:pt x="1215" y="2454"/>
                  </a:cubicBezTo>
                  <a:cubicBezTo>
                    <a:pt x="1882" y="2454"/>
                    <a:pt x="2430" y="1906"/>
                    <a:pt x="2430" y="1215"/>
                  </a:cubicBezTo>
                  <a:cubicBezTo>
                    <a:pt x="2430" y="548"/>
                    <a:pt x="1882" y="1"/>
                    <a:pt x="1215"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54"/>
            <p:cNvSpPr/>
            <p:nvPr/>
          </p:nvSpPr>
          <p:spPr>
            <a:xfrm>
              <a:off x="5581788" y="2516493"/>
              <a:ext cx="9266" cy="41338"/>
            </a:xfrm>
            <a:custGeom>
              <a:rect b="b" l="l" r="r" t="t"/>
              <a:pathLst>
                <a:path extrusionOk="0" h="1383" w="310">
                  <a:moveTo>
                    <a:pt x="0" y="1"/>
                  </a:moveTo>
                  <a:lnTo>
                    <a:pt x="0" y="1382"/>
                  </a:lnTo>
                  <a:lnTo>
                    <a:pt x="310" y="1382"/>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54"/>
            <p:cNvSpPr/>
            <p:nvPr/>
          </p:nvSpPr>
          <p:spPr>
            <a:xfrm>
              <a:off x="5581788" y="2604071"/>
              <a:ext cx="9266" cy="42713"/>
            </a:xfrm>
            <a:custGeom>
              <a:rect b="b" l="l" r="r" t="t"/>
              <a:pathLst>
                <a:path extrusionOk="0" h="1429" w="310">
                  <a:moveTo>
                    <a:pt x="0" y="0"/>
                  </a:moveTo>
                  <a:lnTo>
                    <a:pt x="0" y="1429"/>
                  </a:lnTo>
                  <a:lnTo>
                    <a:pt x="310" y="1429"/>
                  </a:lnTo>
                  <a:lnTo>
                    <a:pt x="31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54"/>
            <p:cNvSpPr/>
            <p:nvPr/>
          </p:nvSpPr>
          <p:spPr>
            <a:xfrm>
              <a:off x="5581788" y="2690902"/>
              <a:ext cx="9266" cy="42743"/>
            </a:xfrm>
            <a:custGeom>
              <a:rect b="b" l="l" r="r" t="t"/>
              <a:pathLst>
                <a:path extrusionOk="0" h="1430" w="310">
                  <a:moveTo>
                    <a:pt x="0" y="0"/>
                  </a:moveTo>
                  <a:lnTo>
                    <a:pt x="0" y="1429"/>
                  </a:lnTo>
                  <a:lnTo>
                    <a:pt x="310" y="1429"/>
                  </a:lnTo>
                  <a:lnTo>
                    <a:pt x="31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54"/>
            <p:cNvSpPr/>
            <p:nvPr/>
          </p:nvSpPr>
          <p:spPr>
            <a:xfrm>
              <a:off x="5536205" y="2549970"/>
              <a:ext cx="90447" cy="64084"/>
            </a:xfrm>
            <a:custGeom>
              <a:rect b="b" l="l" r="r" t="t"/>
              <a:pathLst>
                <a:path extrusionOk="0" h="2144" w="3026">
                  <a:moveTo>
                    <a:pt x="1" y="0"/>
                  </a:moveTo>
                  <a:lnTo>
                    <a:pt x="1" y="2144"/>
                  </a:lnTo>
                  <a:lnTo>
                    <a:pt x="3025" y="2144"/>
                  </a:lnTo>
                  <a:lnTo>
                    <a:pt x="3025" y="0"/>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54"/>
            <p:cNvSpPr/>
            <p:nvPr/>
          </p:nvSpPr>
          <p:spPr>
            <a:xfrm>
              <a:off x="5536205" y="2637518"/>
              <a:ext cx="90447" cy="64084"/>
            </a:xfrm>
            <a:custGeom>
              <a:rect b="b" l="l" r="r" t="t"/>
              <a:pathLst>
                <a:path extrusionOk="0" h="2144" w="3026">
                  <a:moveTo>
                    <a:pt x="1" y="0"/>
                  </a:moveTo>
                  <a:lnTo>
                    <a:pt x="1" y="2144"/>
                  </a:lnTo>
                  <a:lnTo>
                    <a:pt x="3025" y="2144"/>
                  </a:lnTo>
                  <a:lnTo>
                    <a:pt x="302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54"/>
            <p:cNvSpPr/>
            <p:nvPr/>
          </p:nvSpPr>
          <p:spPr>
            <a:xfrm>
              <a:off x="5544754" y="2724349"/>
              <a:ext cx="73350" cy="73350"/>
            </a:xfrm>
            <a:custGeom>
              <a:rect b="b" l="l" r="r" t="t"/>
              <a:pathLst>
                <a:path extrusionOk="0" h="2454" w="2454">
                  <a:moveTo>
                    <a:pt x="1239" y="1"/>
                  </a:moveTo>
                  <a:cubicBezTo>
                    <a:pt x="548" y="1"/>
                    <a:pt x="1" y="548"/>
                    <a:pt x="1" y="1215"/>
                  </a:cubicBezTo>
                  <a:cubicBezTo>
                    <a:pt x="1" y="1906"/>
                    <a:pt x="548" y="2454"/>
                    <a:pt x="1239" y="2454"/>
                  </a:cubicBezTo>
                  <a:cubicBezTo>
                    <a:pt x="1906" y="2454"/>
                    <a:pt x="2454" y="1906"/>
                    <a:pt x="2454" y="1215"/>
                  </a:cubicBezTo>
                  <a:cubicBezTo>
                    <a:pt x="2454" y="548"/>
                    <a:pt x="1906" y="1"/>
                    <a:pt x="1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54"/>
            <p:cNvSpPr/>
            <p:nvPr/>
          </p:nvSpPr>
          <p:spPr>
            <a:xfrm>
              <a:off x="5528374" y="2453872"/>
              <a:ext cx="107514" cy="72633"/>
            </a:xfrm>
            <a:custGeom>
              <a:rect b="b" l="l" r="r" t="t"/>
              <a:pathLst>
                <a:path extrusionOk="0" h="2430" w="3597">
                  <a:moveTo>
                    <a:pt x="1" y="0"/>
                  </a:moveTo>
                  <a:lnTo>
                    <a:pt x="1" y="2429"/>
                  </a:lnTo>
                  <a:lnTo>
                    <a:pt x="3597" y="2429"/>
                  </a:lnTo>
                  <a:lnTo>
                    <a:pt x="3597"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54"/>
            <p:cNvSpPr/>
            <p:nvPr/>
          </p:nvSpPr>
          <p:spPr>
            <a:xfrm>
              <a:off x="5581788" y="2724349"/>
              <a:ext cx="36316" cy="73350"/>
            </a:xfrm>
            <a:custGeom>
              <a:rect b="b" l="l" r="r" t="t"/>
              <a:pathLst>
                <a:path extrusionOk="0" h="2454" w="1215">
                  <a:moveTo>
                    <a:pt x="0" y="1"/>
                  </a:moveTo>
                  <a:lnTo>
                    <a:pt x="0" y="2454"/>
                  </a:lnTo>
                  <a:cubicBezTo>
                    <a:pt x="667" y="2454"/>
                    <a:pt x="1215" y="1906"/>
                    <a:pt x="1215" y="1215"/>
                  </a:cubicBezTo>
                  <a:cubicBezTo>
                    <a:pt x="1215" y="572"/>
                    <a:pt x="667" y="1"/>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54"/>
            <p:cNvSpPr/>
            <p:nvPr/>
          </p:nvSpPr>
          <p:spPr>
            <a:xfrm>
              <a:off x="5581788" y="2549970"/>
              <a:ext cx="44865" cy="64084"/>
            </a:xfrm>
            <a:custGeom>
              <a:rect b="b" l="l" r="r" t="t"/>
              <a:pathLst>
                <a:path extrusionOk="0" h="2144" w="1501">
                  <a:moveTo>
                    <a:pt x="0" y="0"/>
                  </a:moveTo>
                  <a:lnTo>
                    <a:pt x="0" y="2144"/>
                  </a:lnTo>
                  <a:lnTo>
                    <a:pt x="1500" y="2144"/>
                  </a:lnTo>
                  <a:lnTo>
                    <a:pt x="1500" y="0"/>
                  </a:lnTo>
                  <a:close/>
                </a:path>
              </a:pathLst>
            </a:custGeom>
            <a:solidFill>
              <a:srgbClr val="9EAA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54"/>
            <p:cNvSpPr/>
            <p:nvPr/>
          </p:nvSpPr>
          <p:spPr>
            <a:xfrm>
              <a:off x="5581788" y="2637518"/>
              <a:ext cx="44865" cy="64084"/>
            </a:xfrm>
            <a:custGeom>
              <a:rect b="b" l="l" r="r" t="t"/>
              <a:pathLst>
                <a:path extrusionOk="0" h="2144" w="1501">
                  <a:moveTo>
                    <a:pt x="0" y="0"/>
                  </a:moveTo>
                  <a:lnTo>
                    <a:pt x="0" y="2144"/>
                  </a:lnTo>
                  <a:lnTo>
                    <a:pt x="1500" y="2144"/>
                  </a:lnTo>
                  <a:lnTo>
                    <a:pt x="150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54"/>
            <p:cNvSpPr/>
            <p:nvPr/>
          </p:nvSpPr>
          <p:spPr>
            <a:xfrm>
              <a:off x="5581788" y="2453872"/>
              <a:ext cx="53413" cy="72633"/>
            </a:xfrm>
            <a:custGeom>
              <a:rect b="b" l="l" r="r" t="t"/>
              <a:pathLst>
                <a:path extrusionOk="0" h="2430" w="1787">
                  <a:moveTo>
                    <a:pt x="0" y="0"/>
                  </a:moveTo>
                  <a:lnTo>
                    <a:pt x="0" y="2429"/>
                  </a:lnTo>
                  <a:lnTo>
                    <a:pt x="1786" y="2429"/>
                  </a:lnTo>
                  <a:lnTo>
                    <a:pt x="178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8" name="Google Shape;4678;p54"/>
          <p:cNvGrpSpPr/>
          <p:nvPr/>
        </p:nvGrpSpPr>
        <p:grpSpPr>
          <a:xfrm>
            <a:off x="4782742" y="2458147"/>
            <a:ext cx="344544" cy="340270"/>
            <a:chOff x="4744642" y="2458147"/>
            <a:chExt cx="344544" cy="340270"/>
          </a:xfrm>
        </p:grpSpPr>
        <p:sp>
          <p:nvSpPr>
            <p:cNvPr id="4679" name="Google Shape;4679;p54"/>
            <p:cNvSpPr/>
            <p:nvPr/>
          </p:nvSpPr>
          <p:spPr>
            <a:xfrm>
              <a:off x="4877743" y="2458147"/>
              <a:ext cx="76907" cy="76907"/>
            </a:xfrm>
            <a:custGeom>
              <a:rect b="b" l="l" r="r" t="t"/>
              <a:pathLst>
                <a:path extrusionOk="0" h="2573" w="2573">
                  <a:moveTo>
                    <a:pt x="1287" y="0"/>
                  </a:moveTo>
                  <a:cubicBezTo>
                    <a:pt x="572" y="0"/>
                    <a:pt x="1" y="572"/>
                    <a:pt x="1" y="1286"/>
                  </a:cubicBezTo>
                  <a:cubicBezTo>
                    <a:pt x="1" y="2001"/>
                    <a:pt x="572" y="2572"/>
                    <a:pt x="1287" y="2572"/>
                  </a:cubicBezTo>
                  <a:cubicBezTo>
                    <a:pt x="2001" y="2572"/>
                    <a:pt x="2573" y="2001"/>
                    <a:pt x="2573" y="1286"/>
                  </a:cubicBezTo>
                  <a:cubicBezTo>
                    <a:pt x="2573" y="572"/>
                    <a:pt x="2001" y="0"/>
                    <a:pt x="1287"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54"/>
            <p:cNvSpPr/>
            <p:nvPr/>
          </p:nvSpPr>
          <p:spPr>
            <a:xfrm>
              <a:off x="4966009" y="2490159"/>
              <a:ext cx="76190" cy="76907"/>
            </a:xfrm>
            <a:custGeom>
              <a:rect b="b" l="l" r="r" t="t"/>
              <a:pathLst>
                <a:path extrusionOk="0" h="2573" w="2549">
                  <a:moveTo>
                    <a:pt x="1287" y="1"/>
                  </a:moveTo>
                  <a:cubicBezTo>
                    <a:pt x="572" y="1"/>
                    <a:pt x="1" y="572"/>
                    <a:pt x="1" y="1287"/>
                  </a:cubicBezTo>
                  <a:cubicBezTo>
                    <a:pt x="1" y="2001"/>
                    <a:pt x="572" y="2573"/>
                    <a:pt x="1287" y="2573"/>
                  </a:cubicBezTo>
                  <a:cubicBezTo>
                    <a:pt x="1977" y="2573"/>
                    <a:pt x="2549" y="2001"/>
                    <a:pt x="2549" y="1287"/>
                  </a:cubicBezTo>
                  <a:cubicBezTo>
                    <a:pt x="2549" y="572"/>
                    <a:pt x="1977" y="1"/>
                    <a:pt x="1287"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54"/>
            <p:cNvSpPr/>
            <p:nvPr/>
          </p:nvSpPr>
          <p:spPr>
            <a:xfrm>
              <a:off x="5012279" y="2570594"/>
              <a:ext cx="76907" cy="76190"/>
            </a:xfrm>
            <a:custGeom>
              <a:rect b="b" l="l" r="r" t="t"/>
              <a:pathLst>
                <a:path extrusionOk="0" h="2549" w="2573">
                  <a:moveTo>
                    <a:pt x="1287" y="1"/>
                  </a:moveTo>
                  <a:cubicBezTo>
                    <a:pt x="572" y="1"/>
                    <a:pt x="1" y="572"/>
                    <a:pt x="1" y="1287"/>
                  </a:cubicBezTo>
                  <a:cubicBezTo>
                    <a:pt x="1" y="1977"/>
                    <a:pt x="572" y="2549"/>
                    <a:pt x="1287" y="2549"/>
                  </a:cubicBezTo>
                  <a:cubicBezTo>
                    <a:pt x="1977" y="2549"/>
                    <a:pt x="2573" y="1977"/>
                    <a:pt x="2573" y="1287"/>
                  </a:cubicBezTo>
                  <a:cubicBezTo>
                    <a:pt x="2573" y="572"/>
                    <a:pt x="1977" y="1"/>
                    <a:pt x="12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54"/>
            <p:cNvSpPr/>
            <p:nvPr/>
          </p:nvSpPr>
          <p:spPr>
            <a:xfrm>
              <a:off x="4995899" y="2661729"/>
              <a:ext cx="76907" cy="76907"/>
            </a:xfrm>
            <a:custGeom>
              <a:rect b="b" l="l" r="r" t="t"/>
              <a:pathLst>
                <a:path extrusionOk="0" h="2573" w="2573">
                  <a:moveTo>
                    <a:pt x="1287" y="0"/>
                  </a:moveTo>
                  <a:cubicBezTo>
                    <a:pt x="596" y="0"/>
                    <a:pt x="1" y="595"/>
                    <a:pt x="1" y="1286"/>
                  </a:cubicBezTo>
                  <a:cubicBezTo>
                    <a:pt x="1" y="2000"/>
                    <a:pt x="596" y="2572"/>
                    <a:pt x="1287" y="2572"/>
                  </a:cubicBezTo>
                  <a:cubicBezTo>
                    <a:pt x="2001" y="2572"/>
                    <a:pt x="2573" y="2000"/>
                    <a:pt x="2573" y="1286"/>
                  </a:cubicBezTo>
                  <a:cubicBezTo>
                    <a:pt x="2573" y="595"/>
                    <a:pt x="2001" y="0"/>
                    <a:pt x="1287"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54"/>
            <p:cNvSpPr/>
            <p:nvPr/>
          </p:nvSpPr>
          <p:spPr>
            <a:xfrm>
              <a:off x="4924730" y="2721510"/>
              <a:ext cx="76907" cy="76907"/>
            </a:xfrm>
            <a:custGeom>
              <a:rect b="b" l="l" r="r" t="t"/>
              <a:pathLst>
                <a:path extrusionOk="0" h="2573" w="2573">
                  <a:moveTo>
                    <a:pt x="1286" y="0"/>
                  </a:moveTo>
                  <a:cubicBezTo>
                    <a:pt x="596" y="0"/>
                    <a:pt x="0" y="572"/>
                    <a:pt x="0" y="1286"/>
                  </a:cubicBezTo>
                  <a:cubicBezTo>
                    <a:pt x="0" y="2001"/>
                    <a:pt x="596" y="2572"/>
                    <a:pt x="1286" y="2572"/>
                  </a:cubicBezTo>
                  <a:cubicBezTo>
                    <a:pt x="2001" y="2572"/>
                    <a:pt x="2572" y="2001"/>
                    <a:pt x="2572" y="1286"/>
                  </a:cubicBezTo>
                  <a:cubicBezTo>
                    <a:pt x="2572" y="572"/>
                    <a:pt x="2001" y="0"/>
                    <a:pt x="128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54"/>
            <p:cNvSpPr/>
            <p:nvPr/>
          </p:nvSpPr>
          <p:spPr>
            <a:xfrm>
              <a:off x="4831473" y="2721510"/>
              <a:ext cx="76907" cy="76907"/>
            </a:xfrm>
            <a:custGeom>
              <a:rect b="b" l="l" r="r" t="t"/>
              <a:pathLst>
                <a:path extrusionOk="0" h="2573" w="2573">
                  <a:moveTo>
                    <a:pt x="1287" y="0"/>
                  </a:moveTo>
                  <a:cubicBezTo>
                    <a:pt x="572" y="0"/>
                    <a:pt x="1" y="572"/>
                    <a:pt x="1" y="1286"/>
                  </a:cubicBezTo>
                  <a:cubicBezTo>
                    <a:pt x="1" y="2001"/>
                    <a:pt x="572" y="2572"/>
                    <a:pt x="1287" y="2572"/>
                  </a:cubicBezTo>
                  <a:cubicBezTo>
                    <a:pt x="2001" y="2572"/>
                    <a:pt x="2573" y="2001"/>
                    <a:pt x="2573" y="1286"/>
                  </a:cubicBezTo>
                  <a:cubicBezTo>
                    <a:pt x="2573" y="572"/>
                    <a:pt x="2001" y="0"/>
                    <a:pt x="1287"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54"/>
            <p:cNvSpPr/>
            <p:nvPr/>
          </p:nvSpPr>
          <p:spPr>
            <a:xfrm>
              <a:off x="4760304" y="2661729"/>
              <a:ext cx="76907" cy="76907"/>
            </a:xfrm>
            <a:custGeom>
              <a:rect b="b" l="l" r="r" t="t"/>
              <a:pathLst>
                <a:path extrusionOk="0" h="2573" w="2573">
                  <a:moveTo>
                    <a:pt x="1286" y="0"/>
                  </a:moveTo>
                  <a:cubicBezTo>
                    <a:pt x="572" y="0"/>
                    <a:pt x="0" y="595"/>
                    <a:pt x="0" y="1286"/>
                  </a:cubicBezTo>
                  <a:cubicBezTo>
                    <a:pt x="0" y="2000"/>
                    <a:pt x="572" y="2572"/>
                    <a:pt x="1286" y="2572"/>
                  </a:cubicBezTo>
                  <a:cubicBezTo>
                    <a:pt x="2001" y="2572"/>
                    <a:pt x="2572" y="2000"/>
                    <a:pt x="2572" y="1286"/>
                  </a:cubicBezTo>
                  <a:cubicBezTo>
                    <a:pt x="2572" y="595"/>
                    <a:pt x="2001" y="0"/>
                    <a:pt x="1286"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54"/>
            <p:cNvSpPr/>
            <p:nvPr/>
          </p:nvSpPr>
          <p:spPr>
            <a:xfrm>
              <a:off x="4744642" y="2570594"/>
              <a:ext cx="76190" cy="76190"/>
            </a:xfrm>
            <a:custGeom>
              <a:rect b="b" l="l" r="r" t="t"/>
              <a:pathLst>
                <a:path extrusionOk="0" h="2549" w="2549">
                  <a:moveTo>
                    <a:pt x="1286" y="1"/>
                  </a:moveTo>
                  <a:cubicBezTo>
                    <a:pt x="572" y="1"/>
                    <a:pt x="0" y="572"/>
                    <a:pt x="0" y="1287"/>
                  </a:cubicBezTo>
                  <a:cubicBezTo>
                    <a:pt x="0" y="1977"/>
                    <a:pt x="572" y="2549"/>
                    <a:pt x="1286" y="2549"/>
                  </a:cubicBezTo>
                  <a:cubicBezTo>
                    <a:pt x="1977" y="2549"/>
                    <a:pt x="2549" y="1977"/>
                    <a:pt x="2549" y="1287"/>
                  </a:cubicBezTo>
                  <a:cubicBezTo>
                    <a:pt x="2549" y="572"/>
                    <a:pt x="1977" y="1"/>
                    <a:pt x="128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54"/>
            <p:cNvSpPr/>
            <p:nvPr/>
          </p:nvSpPr>
          <p:spPr>
            <a:xfrm>
              <a:off x="4790912" y="2490159"/>
              <a:ext cx="76190" cy="76907"/>
            </a:xfrm>
            <a:custGeom>
              <a:rect b="b" l="l" r="r" t="t"/>
              <a:pathLst>
                <a:path extrusionOk="0" h="2573" w="2549">
                  <a:moveTo>
                    <a:pt x="1286" y="1"/>
                  </a:moveTo>
                  <a:cubicBezTo>
                    <a:pt x="572" y="1"/>
                    <a:pt x="0" y="572"/>
                    <a:pt x="0" y="1287"/>
                  </a:cubicBezTo>
                  <a:cubicBezTo>
                    <a:pt x="0" y="2001"/>
                    <a:pt x="572" y="2573"/>
                    <a:pt x="1286" y="2573"/>
                  </a:cubicBezTo>
                  <a:cubicBezTo>
                    <a:pt x="1977" y="2573"/>
                    <a:pt x="2548" y="2001"/>
                    <a:pt x="2548" y="1287"/>
                  </a:cubicBezTo>
                  <a:cubicBezTo>
                    <a:pt x="2548" y="572"/>
                    <a:pt x="1977" y="1"/>
                    <a:pt x="1286"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54"/>
            <p:cNvSpPr/>
            <p:nvPr/>
          </p:nvSpPr>
          <p:spPr>
            <a:xfrm>
              <a:off x="4893405" y="2638236"/>
              <a:ext cx="89730" cy="20654"/>
            </a:xfrm>
            <a:custGeom>
              <a:rect b="b" l="l" r="r" t="t"/>
              <a:pathLst>
                <a:path extrusionOk="0" h="691" w="3002">
                  <a:moveTo>
                    <a:pt x="1" y="0"/>
                  </a:moveTo>
                  <a:lnTo>
                    <a:pt x="1" y="691"/>
                  </a:lnTo>
                  <a:lnTo>
                    <a:pt x="3001" y="691"/>
                  </a:lnTo>
                  <a:lnTo>
                    <a:pt x="300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54"/>
            <p:cNvSpPr/>
            <p:nvPr/>
          </p:nvSpPr>
          <p:spPr>
            <a:xfrm>
              <a:off x="4893405" y="2596927"/>
              <a:ext cx="89730" cy="20684"/>
            </a:xfrm>
            <a:custGeom>
              <a:rect b="b" l="l" r="r" t="t"/>
              <a:pathLst>
                <a:path extrusionOk="0" h="692" w="3002">
                  <a:moveTo>
                    <a:pt x="1" y="1"/>
                  </a:moveTo>
                  <a:lnTo>
                    <a:pt x="1" y="692"/>
                  </a:lnTo>
                  <a:lnTo>
                    <a:pt x="3001" y="692"/>
                  </a:lnTo>
                  <a:lnTo>
                    <a:pt x="300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54"/>
            <p:cNvSpPr/>
            <p:nvPr/>
          </p:nvSpPr>
          <p:spPr>
            <a:xfrm>
              <a:off x="4851410" y="2638236"/>
              <a:ext cx="20684" cy="20654"/>
            </a:xfrm>
            <a:custGeom>
              <a:rect b="b" l="l" r="r" t="t"/>
              <a:pathLst>
                <a:path extrusionOk="0" h="691" w="692">
                  <a:moveTo>
                    <a:pt x="1" y="0"/>
                  </a:moveTo>
                  <a:lnTo>
                    <a:pt x="1"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54"/>
            <p:cNvSpPr/>
            <p:nvPr/>
          </p:nvSpPr>
          <p:spPr>
            <a:xfrm>
              <a:off x="4851410" y="2596927"/>
              <a:ext cx="20684" cy="20684"/>
            </a:xfrm>
            <a:custGeom>
              <a:rect b="b" l="l" r="r" t="t"/>
              <a:pathLst>
                <a:path extrusionOk="0" h="692" w="692">
                  <a:moveTo>
                    <a:pt x="1" y="1"/>
                  </a:moveTo>
                  <a:lnTo>
                    <a:pt x="1" y="692"/>
                  </a:lnTo>
                  <a:lnTo>
                    <a:pt x="691" y="692"/>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54"/>
            <p:cNvSpPr/>
            <p:nvPr/>
          </p:nvSpPr>
          <p:spPr>
            <a:xfrm>
              <a:off x="4916899" y="2458147"/>
              <a:ext cx="38468" cy="76907"/>
            </a:xfrm>
            <a:custGeom>
              <a:rect b="b" l="l" r="r" t="t"/>
              <a:pathLst>
                <a:path extrusionOk="0" h="2573" w="1287">
                  <a:moveTo>
                    <a:pt x="1" y="0"/>
                  </a:moveTo>
                  <a:lnTo>
                    <a:pt x="1" y="2572"/>
                  </a:lnTo>
                  <a:cubicBezTo>
                    <a:pt x="691" y="2572"/>
                    <a:pt x="1286" y="2001"/>
                    <a:pt x="1286" y="1286"/>
                  </a:cubicBezTo>
                  <a:cubicBezTo>
                    <a:pt x="1286" y="572"/>
                    <a:pt x="715"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54"/>
            <p:cNvSpPr/>
            <p:nvPr/>
          </p:nvSpPr>
          <p:spPr>
            <a:xfrm>
              <a:off x="4916899" y="2596927"/>
              <a:ext cx="66236" cy="20684"/>
            </a:xfrm>
            <a:custGeom>
              <a:rect b="b" l="l" r="r" t="t"/>
              <a:pathLst>
                <a:path extrusionOk="0" h="692" w="2216">
                  <a:moveTo>
                    <a:pt x="1" y="1"/>
                  </a:moveTo>
                  <a:lnTo>
                    <a:pt x="1" y="692"/>
                  </a:lnTo>
                  <a:lnTo>
                    <a:pt x="2215" y="692"/>
                  </a:lnTo>
                  <a:lnTo>
                    <a:pt x="2215"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54"/>
            <p:cNvSpPr/>
            <p:nvPr/>
          </p:nvSpPr>
          <p:spPr>
            <a:xfrm>
              <a:off x="4916899" y="2638236"/>
              <a:ext cx="66236" cy="20654"/>
            </a:xfrm>
            <a:custGeom>
              <a:rect b="b" l="l" r="r" t="t"/>
              <a:pathLst>
                <a:path extrusionOk="0" h="691" w="2216">
                  <a:moveTo>
                    <a:pt x="1" y="0"/>
                  </a:moveTo>
                  <a:lnTo>
                    <a:pt x="1" y="691"/>
                  </a:lnTo>
                  <a:lnTo>
                    <a:pt x="2215" y="691"/>
                  </a:lnTo>
                  <a:lnTo>
                    <a:pt x="2215"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5" name="Google Shape;4695;p54"/>
          <p:cNvGrpSpPr/>
          <p:nvPr/>
        </p:nvGrpSpPr>
        <p:grpSpPr>
          <a:xfrm>
            <a:off x="4037379" y="2467383"/>
            <a:ext cx="346697" cy="323203"/>
            <a:chOff x="4075479" y="2467383"/>
            <a:chExt cx="346697" cy="323203"/>
          </a:xfrm>
        </p:grpSpPr>
        <p:sp>
          <p:nvSpPr>
            <p:cNvPr id="4696" name="Google Shape;4696;p54"/>
            <p:cNvSpPr/>
            <p:nvPr/>
          </p:nvSpPr>
          <p:spPr>
            <a:xfrm>
              <a:off x="4163057" y="2489472"/>
              <a:ext cx="192910" cy="53413"/>
            </a:xfrm>
            <a:custGeom>
              <a:rect b="b" l="l" r="r" t="t"/>
              <a:pathLst>
                <a:path extrusionOk="0" h="1787" w="6454">
                  <a:moveTo>
                    <a:pt x="0" y="0"/>
                  </a:moveTo>
                  <a:lnTo>
                    <a:pt x="0" y="1786"/>
                  </a:lnTo>
                  <a:lnTo>
                    <a:pt x="6454" y="1786"/>
                  </a:lnTo>
                  <a:lnTo>
                    <a:pt x="645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54"/>
            <p:cNvSpPr/>
            <p:nvPr/>
          </p:nvSpPr>
          <p:spPr>
            <a:xfrm>
              <a:off x="4163057" y="2516493"/>
              <a:ext cx="192910" cy="25676"/>
            </a:xfrm>
            <a:custGeom>
              <a:rect b="b" l="l" r="r" t="t"/>
              <a:pathLst>
                <a:path extrusionOk="0" h="859" w="6454">
                  <a:moveTo>
                    <a:pt x="0" y="1"/>
                  </a:moveTo>
                  <a:lnTo>
                    <a:pt x="0" y="858"/>
                  </a:lnTo>
                  <a:lnTo>
                    <a:pt x="6454" y="858"/>
                  </a:lnTo>
                  <a:lnTo>
                    <a:pt x="645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54"/>
            <p:cNvSpPr/>
            <p:nvPr/>
          </p:nvSpPr>
          <p:spPr>
            <a:xfrm>
              <a:off x="4076914" y="2467383"/>
              <a:ext cx="97561" cy="97561"/>
            </a:xfrm>
            <a:custGeom>
              <a:rect b="b" l="l" r="r" t="t"/>
              <a:pathLst>
                <a:path extrusionOk="0" h="3264" w="3264">
                  <a:moveTo>
                    <a:pt x="1620" y="1"/>
                  </a:moveTo>
                  <a:cubicBezTo>
                    <a:pt x="715" y="1"/>
                    <a:pt x="1" y="739"/>
                    <a:pt x="1" y="1620"/>
                  </a:cubicBezTo>
                  <a:cubicBezTo>
                    <a:pt x="1" y="2525"/>
                    <a:pt x="715" y="3263"/>
                    <a:pt x="1620" y="3263"/>
                  </a:cubicBezTo>
                  <a:cubicBezTo>
                    <a:pt x="2525" y="3263"/>
                    <a:pt x="3263" y="2525"/>
                    <a:pt x="3263" y="1620"/>
                  </a:cubicBezTo>
                  <a:cubicBezTo>
                    <a:pt x="3263" y="739"/>
                    <a:pt x="2525" y="1"/>
                    <a:pt x="1620"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54"/>
            <p:cNvSpPr/>
            <p:nvPr/>
          </p:nvSpPr>
          <p:spPr>
            <a:xfrm>
              <a:off x="4076914" y="2516493"/>
              <a:ext cx="97561" cy="48452"/>
            </a:xfrm>
            <a:custGeom>
              <a:rect b="b" l="l" r="r" t="t"/>
              <a:pathLst>
                <a:path extrusionOk="0" h="1621" w="3264">
                  <a:moveTo>
                    <a:pt x="1" y="1"/>
                  </a:moveTo>
                  <a:cubicBezTo>
                    <a:pt x="1" y="882"/>
                    <a:pt x="739" y="1620"/>
                    <a:pt x="1620" y="1620"/>
                  </a:cubicBezTo>
                  <a:cubicBezTo>
                    <a:pt x="2525" y="1620"/>
                    <a:pt x="3263" y="882"/>
                    <a:pt x="3263"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54"/>
            <p:cNvSpPr/>
            <p:nvPr/>
          </p:nvSpPr>
          <p:spPr>
            <a:xfrm>
              <a:off x="4354534" y="2489472"/>
              <a:ext cx="67641" cy="53413"/>
            </a:xfrm>
            <a:custGeom>
              <a:rect b="b" l="l" r="r" t="t"/>
              <a:pathLst>
                <a:path extrusionOk="0" h="1787" w="2263">
                  <a:moveTo>
                    <a:pt x="0" y="0"/>
                  </a:moveTo>
                  <a:lnTo>
                    <a:pt x="0" y="1786"/>
                  </a:lnTo>
                  <a:lnTo>
                    <a:pt x="1358" y="1786"/>
                  </a:lnTo>
                  <a:cubicBezTo>
                    <a:pt x="1596" y="1786"/>
                    <a:pt x="1834" y="1667"/>
                    <a:pt x="1977" y="1524"/>
                  </a:cubicBezTo>
                  <a:cubicBezTo>
                    <a:pt x="2167" y="1334"/>
                    <a:pt x="2263" y="1072"/>
                    <a:pt x="2215" y="786"/>
                  </a:cubicBezTo>
                  <a:cubicBezTo>
                    <a:pt x="2167" y="333"/>
                    <a:pt x="1739" y="0"/>
                    <a:pt x="133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54"/>
            <p:cNvSpPr/>
            <p:nvPr/>
          </p:nvSpPr>
          <p:spPr>
            <a:xfrm>
              <a:off x="4354886" y="2516493"/>
              <a:ext cx="66954" cy="26393"/>
            </a:xfrm>
            <a:custGeom>
              <a:rect b="b" l="l" r="r" t="t"/>
              <a:pathLst>
                <a:path extrusionOk="0" h="883" w="2240">
                  <a:moveTo>
                    <a:pt x="2239" y="1"/>
                  </a:moveTo>
                  <a:cubicBezTo>
                    <a:pt x="2239" y="9"/>
                    <a:pt x="2239" y="17"/>
                    <a:pt x="2239" y="25"/>
                  </a:cubicBezTo>
                  <a:lnTo>
                    <a:pt x="2239" y="25"/>
                  </a:lnTo>
                  <a:lnTo>
                    <a:pt x="2239" y="1"/>
                  </a:lnTo>
                  <a:close/>
                  <a:moveTo>
                    <a:pt x="1" y="25"/>
                  </a:moveTo>
                  <a:lnTo>
                    <a:pt x="1" y="882"/>
                  </a:lnTo>
                  <a:lnTo>
                    <a:pt x="1358" y="882"/>
                  </a:lnTo>
                  <a:cubicBezTo>
                    <a:pt x="1596" y="882"/>
                    <a:pt x="1810" y="763"/>
                    <a:pt x="1977" y="620"/>
                  </a:cubicBezTo>
                  <a:cubicBezTo>
                    <a:pt x="2138" y="436"/>
                    <a:pt x="2233" y="252"/>
                    <a:pt x="2239" y="25"/>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54"/>
            <p:cNvSpPr/>
            <p:nvPr/>
          </p:nvSpPr>
          <p:spPr>
            <a:xfrm>
              <a:off x="4163057" y="2714396"/>
              <a:ext cx="192910" cy="53413"/>
            </a:xfrm>
            <a:custGeom>
              <a:rect b="b" l="l" r="r" t="t"/>
              <a:pathLst>
                <a:path extrusionOk="0" h="1787" w="6454">
                  <a:moveTo>
                    <a:pt x="0" y="0"/>
                  </a:moveTo>
                  <a:lnTo>
                    <a:pt x="0" y="1786"/>
                  </a:lnTo>
                  <a:lnTo>
                    <a:pt x="6454" y="1786"/>
                  </a:lnTo>
                  <a:lnTo>
                    <a:pt x="645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54"/>
            <p:cNvSpPr/>
            <p:nvPr/>
          </p:nvSpPr>
          <p:spPr>
            <a:xfrm>
              <a:off x="4163057" y="2741446"/>
              <a:ext cx="192910" cy="25646"/>
            </a:xfrm>
            <a:custGeom>
              <a:rect b="b" l="l" r="r" t="t"/>
              <a:pathLst>
                <a:path extrusionOk="0" h="858" w="6454">
                  <a:moveTo>
                    <a:pt x="0" y="0"/>
                  </a:moveTo>
                  <a:lnTo>
                    <a:pt x="0" y="858"/>
                  </a:lnTo>
                  <a:lnTo>
                    <a:pt x="6454" y="858"/>
                  </a:lnTo>
                  <a:lnTo>
                    <a:pt x="6454"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54"/>
            <p:cNvSpPr/>
            <p:nvPr/>
          </p:nvSpPr>
          <p:spPr>
            <a:xfrm>
              <a:off x="4076914" y="2692337"/>
              <a:ext cx="97561" cy="98248"/>
            </a:xfrm>
            <a:custGeom>
              <a:rect b="b" l="l" r="r" t="t"/>
              <a:pathLst>
                <a:path extrusionOk="0" h="3287" w="3264">
                  <a:moveTo>
                    <a:pt x="1620" y="0"/>
                  </a:moveTo>
                  <a:cubicBezTo>
                    <a:pt x="715" y="0"/>
                    <a:pt x="1" y="738"/>
                    <a:pt x="1" y="1643"/>
                  </a:cubicBezTo>
                  <a:cubicBezTo>
                    <a:pt x="1" y="2548"/>
                    <a:pt x="715" y="3286"/>
                    <a:pt x="1620" y="3286"/>
                  </a:cubicBezTo>
                  <a:cubicBezTo>
                    <a:pt x="2525" y="3286"/>
                    <a:pt x="3263" y="2548"/>
                    <a:pt x="3263" y="1643"/>
                  </a:cubicBezTo>
                  <a:cubicBezTo>
                    <a:pt x="3263" y="738"/>
                    <a:pt x="2525" y="0"/>
                    <a:pt x="1620"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54"/>
            <p:cNvSpPr/>
            <p:nvPr/>
          </p:nvSpPr>
          <p:spPr>
            <a:xfrm>
              <a:off x="4076914" y="2741446"/>
              <a:ext cx="97561" cy="49139"/>
            </a:xfrm>
            <a:custGeom>
              <a:rect b="b" l="l" r="r" t="t"/>
              <a:pathLst>
                <a:path extrusionOk="0" h="1644" w="3264">
                  <a:moveTo>
                    <a:pt x="1" y="0"/>
                  </a:moveTo>
                  <a:cubicBezTo>
                    <a:pt x="1" y="929"/>
                    <a:pt x="739" y="1643"/>
                    <a:pt x="1620" y="1643"/>
                  </a:cubicBezTo>
                  <a:cubicBezTo>
                    <a:pt x="2525" y="1643"/>
                    <a:pt x="3263" y="881"/>
                    <a:pt x="3263"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54"/>
            <p:cNvSpPr/>
            <p:nvPr/>
          </p:nvSpPr>
          <p:spPr>
            <a:xfrm>
              <a:off x="4354534" y="2714396"/>
              <a:ext cx="67641" cy="53413"/>
            </a:xfrm>
            <a:custGeom>
              <a:rect b="b" l="l" r="r" t="t"/>
              <a:pathLst>
                <a:path extrusionOk="0" h="1787" w="2263">
                  <a:moveTo>
                    <a:pt x="0" y="0"/>
                  </a:moveTo>
                  <a:lnTo>
                    <a:pt x="0" y="1786"/>
                  </a:lnTo>
                  <a:lnTo>
                    <a:pt x="1358" y="1786"/>
                  </a:lnTo>
                  <a:cubicBezTo>
                    <a:pt x="1596" y="1786"/>
                    <a:pt x="1834" y="1667"/>
                    <a:pt x="1977" y="1524"/>
                  </a:cubicBezTo>
                  <a:cubicBezTo>
                    <a:pt x="2167" y="1358"/>
                    <a:pt x="2263" y="1072"/>
                    <a:pt x="2215" y="786"/>
                  </a:cubicBezTo>
                  <a:cubicBezTo>
                    <a:pt x="2167" y="334"/>
                    <a:pt x="1739" y="0"/>
                    <a:pt x="133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54"/>
            <p:cNvSpPr/>
            <p:nvPr/>
          </p:nvSpPr>
          <p:spPr>
            <a:xfrm>
              <a:off x="4354886" y="2741446"/>
              <a:ext cx="66954" cy="26363"/>
            </a:xfrm>
            <a:custGeom>
              <a:rect b="b" l="l" r="r" t="t"/>
              <a:pathLst>
                <a:path extrusionOk="0" h="882" w="2240">
                  <a:moveTo>
                    <a:pt x="2239" y="0"/>
                  </a:moveTo>
                  <a:cubicBezTo>
                    <a:pt x="2239" y="8"/>
                    <a:pt x="2239" y="16"/>
                    <a:pt x="2239" y="24"/>
                  </a:cubicBezTo>
                  <a:lnTo>
                    <a:pt x="2239" y="24"/>
                  </a:lnTo>
                  <a:lnTo>
                    <a:pt x="2239" y="0"/>
                  </a:lnTo>
                  <a:close/>
                  <a:moveTo>
                    <a:pt x="1" y="24"/>
                  </a:moveTo>
                  <a:lnTo>
                    <a:pt x="1" y="881"/>
                  </a:lnTo>
                  <a:lnTo>
                    <a:pt x="1358" y="881"/>
                  </a:lnTo>
                  <a:cubicBezTo>
                    <a:pt x="1596" y="881"/>
                    <a:pt x="1810" y="762"/>
                    <a:pt x="1977" y="619"/>
                  </a:cubicBezTo>
                  <a:cubicBezTo>
                    <a:pt x="2138" y="458"/>
                    <a:pt x="2233" y="253"/>
                    <a:pt x="2239" y="24"/>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54"/>
            <p:cNvSpPr/>
            <p:nvPr/>
          </p:nvSpPr>
          <p:spPr>
            <a:xfrm>
              <a:off x="4142403" y="2601919"/>
              <a:ext cx="192940" cy="53413"/>
            </a:xfrm>
            <a:custGeom>
              <a:rect b="b" l="l" r="r" t="t"/>
              <a:pathLst>
                <a:path extrusionOk="0" h="1787" w="6455">
                  <a:moveTo>
                    <a:pt x="0" y="1"/>
                  </a:moveTo>
                  <a:lnTo>
                    <a:pt x="0" y="1787"/>
                  </a:lnTo>
                  <a:lnTo>
                    <a:pt x="6454" y="1787"/>
                  </a:lnTo>
                  <a:lnTo>
                    <a:pt x="645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54"/>
            <p:cNvSpPr/>
            <p:nvPr/>
          </p:nvSpPr>
          <p:spPr>
            <a:xfrm>
              <a:off x="4142403" y="2628252"/>
              <a:ext cx="192940" cy="25676"/>
            </a:xfrm>
            <a:custGeom>
              <a:rect b="b" l="l" r="r" t="t"/>
              <a:pathLst>
                <a:path extrusionOk="0" h="859" w="6455">
                  <a:moveTo>
                    <a:pt x="0" y="1"/>
                  </a:moveTo>
                  <a:lnTo>
                    <a:pt x="0" y="858"/>
                  </a:lnTo>
                  <a:lnTo>
                    <a:pt x="6454" y="858"/>
                  </a:lnTo>
                  <a:lnTo>
                    <a:pt x="645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54"/>
            <p:cNvSpPr/>
            <p:nvPr/>
          </p:nvSpPr>
          <p:spPr>
            <a:xfrm>
              <a:off x="4323209" y="2579143"/>
              <a:ext cx="97531" cy="98248"/>
            </a:xfrm>
            <a:custGeom>
              <a:rect b="b" l="l" r="r" t="t"/>
              <a:pathLst>
                <a:path extrusionOk="0" h="3287" w="3263">
                  <a:moveTo>
                    <a:pt x="1620" y="1"/>
                  </a:moveTo>
                  <a:cubicBezTo>
                    <a:pt x="739" y="1"/>
                    <a:pt x="0" y="739"/>
                    <a:pt x="0" y="1644"/>
                  </a:cubicBezTo>
                  <a:cubicBezTo>
                    <a:pt x="0" y="2549"/>
                    <a:pt x="739" y="3287"/>
                    <a:pt x="1620" y="3287"/>
                  </a:cubicBezTo>
                  <a:cubicBezTo>
                    <a:pt x="2525" y="3287"/>
                    <a:pt x="3263" y="2549"/>
                    <a:pt x="3263" y="1644"/>
                  </a:cubicBezTo>
                  <a:cubicBezTo>
                    <a:pt x="3263" y="739"/>
                    <a:pt x="2525" y="1"/>
                    <a:pt x="1620"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54"/>
            <p:cNvSpPr/>
            <p:nvPr/>
          </p:nvSpPr>
          <p:spPr>
            <a:xfrm>
              <a:off x="4323209" y="2628252"/>
              <a:ext cx="97531" cy="49139"/>
            </a:xfrm>
            <a:custGeom>
              <a:rect b="b" l="l" r="r" t="t"/>
              <a:pathLst>
                <a:path extrusionOk="0" h="1644" w="3263">
                  <a:moveTo>
                    <a:pt x="0" y="1"/>
                  </a:moveTo>
                  <a:cubicBezTo>
                    <a:pt x="0" y="906"/>
                    <a:pt x="739" y="1644"/>
                    <a:pt x="1644" y="1644"/>
                  </a:cubicBezTo>
                  <a:cubicBezTo>
                    <a:pt x="2525" y="1644"/>
                    <a:pt x="3263" y="930"/>
                    <a:pt x="3263"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54"/>
            <p:cNvSpPr/>
            <p:nvPr/>
          </p:nvSpPr>
          <p:spPr>
            <a:xfrm>
              <a:off x="4075479" y="2601919"/>
              <a:ext cx="67671" cy="53413"/>
            </a:xfrm>
            <a:custGeom>
              <a:rect b="b" l="l" r="r" t="t"/>
              <a:pathLst>
                <a:path extrusionOk="0" h="1787" w="2264">
                  <a:moveTo>
                    <a:pt x="930" y="1"/>
                  </a:moveTo>
                  <a:cubicBezTo>
                    <a:pt x="525" y="1"/>
                    <a:pt x="96" y="310"/>
                    <a:pt x="49" y="763"/>
                  </a:cubicBezTo>
                  <a:cubicBezTo>
                    <a:pt x="1" y="1072"/>
                    <a:pt x="96" y="1334"/>
                    <a:pt x="287" y="1501"/>
                  </a:cubicBezTo>
                  <a:cubicBezTo>
                    <a:pt x="430" y="1668"/>
                    <a:pt x="668" y="1787"/>
                    <a:pt x="906" y="1787"/>
                  </a:cubicBezTo>
                  <a:lnTo>
                    <a:pt x="2263" y="1787"/>
                  </a:lnTo>
                  <a:lnTo>
                    <a:pt x="2263"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54"/>
            <p:cNvSpPr/>
            <p:nvPr/>
          </p:nvSpPr>
          <p:spPr>
            <a:xfrm>
              <a:off x="4075845" y="2628252"/>
              <a:ext cx="66924" cy="27080"/>
            </a:xfrm>
            <a:custGeom>
              <a:rect b="b" l="l" r="r" t="t"/>
              <a:pathLst>
                <a:path extrusionOk="0" h="906" w="2239">
                  <a:moveTo>
                    <a:pt x="0" y="1"/>
                  </a:moveTo>
                  <a:lnTo>
                    <a:pt x="0" y="25"/>
                  </a:lnTo>
                  <a:lnTo>
                    <a:pt x="1" y="25"/>
                  </a:lnTo>
                  <a:cubicBezTo>
                    <a:pt x="0" y="17"/>
                    <a:pt x="0" y="9"/>
                    <a:pt x="0" y="1"/>
                  </a:cubicBezTo>
                  <a:close/>
                  <a:moveTo>
                    <a:pt x="1" y="25"/>
                  </a:moveTo>
                  <a:cubicBezTo>
                    <a:pt x="7" y="253"/>
                    <a:pt x="101" y="459"/>
                    <a:pt x="262" y="620"/>
                  </a:cubicBezTo>
                  <a:cubicBezTo>
                    <a:pt x="405" y="787"/>
                    <a:pt x="643" y="906"/>
                    <a:pt x="882" y="906"/>
                  </a:cubicBezTo>
                  <a:lnTo>
                    <a:pt x="2239" y="906"/>
                  </a:lnTo>
                  <a:lnTo>
                    <a:pt x="2239" y="25"/>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4" name="Google Shape;4714;p54"/>
          <p:cNvGrpSpPr/>
          <p:nvPr/>
        </p:nvGrpSpPr>
        <p:grpSpPr>
          <a:xfrm>
            <a:off x="3264278" y="2464543"/>
            <a:ext cx="344544" cy="298274"/>
            <a:chOff x="3378578" y="2464543"/>
            <a:chExt cx="344544" cy="298274"/>
          </a:xfrm>
        </p:grpSpPr>
        <p:sp>
          <p:nvSpPr>
            <p:cNvPr id="4715" name="Google Shape;4715;p54"/>
            <p:cNvSpPr/>
            <p:nvPr/>
          </p:nvSpPr>
          <p:spPr>
            <a:xfrm>
              <a:off x="3436954" y="2515088"/>
              <a:ext cx="227104" cy="195780"/>
            </a:xfrm>
            <a:custGeom>
              <a:rect b="b" l="l" r="r" t="t"/>
              <a:pathLst>
                <a:path extrusionOk="0" h="6550" w="7598">
                  <a:moveTo>
                    <a:pt x="1906" y="0"/>
                  </a:moveTo>
                  <a:lnTo>
                    <a:pt x="0" y="3287"/>
                  </a:lnTo>
                  <a:lnTo>
                    <a:pt x="1906" y="6549"/>
                  </a:lnTo>
                  <a:lnTo>
                    <a:pt x="5692" y="6549"/>
                  </a:lnTo>
                  <a:lnTo>
                    <a:pt x="7597" y="3287"/>
                  </a:lnTo>
                  <a:lnTo>
                    <a:pt x="569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54"/>
            <p:cNvSpPr/>
            <p:nvPr/>
          </p:nvSpPr>
          <p:spPr>
            <a:xfrm>
              <a:off x="3550118" y="2515088"/>
              <a:ext cx="113941" cy="195780"/>
            </a:xfrm>
            <a:custGeom>
              <a:rect b="b" l="l" r="r" t="t"/>
              <a:pathLst>
                <a:path extrusionOk="0" h="6550" w="3812">
                  <a:moveTo>
                    <a:pt x="1" y="0"/>
                  </a:moveTo>
                  <a:lnTo>
                    <a:pt x="1" y="6549"/>
                  </a:lnTo>
                  <a:lnTo>
                    <a:pt x="1906" y="6549"/>
                  </a:lnTo>
                  <a:lnTo>
                    <a:pt x="3811" y="3287"/>
                  </a:lnTo>
                  <a:lnTo>
                    <a:pt x="190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54"/>
            <p:cNvSpPr/>
            <p:nvPr/>
          </p:nvSpPr>
          <p:spPr>
            <a:xfrm>
              <a:off x="3464722" y="2706565"/>
              <a:ext cx="173003" cy="56253"/>
            </a:xfrm>
            <a:custGeom>
              <a:rect b="b" l="l" r="r" t="t"/>
              <a:pathLst>
                <a:path extrusionOk="0" h="1882" w="5788">
                  <a:moveTo>
                    <a:pt x="1096" y="0"/>
                  </a:moveTo>
                  <a:lnTo>
                    <a:pt x="334" y="715"/>
                  </a:lnTo>
                  <a:lnTo>
                    <a:pt x="0" y="1882"/>
                  </a:lnTo>
                  <a:lnTo>
                    <a:pt x="5787" y="1882"/>
                  </a:lnTo>
                  <a:lnTo>
                    <a:pt x="5501" y="715"/>
                  </a:lnTo>
                  <a:lnTo>
                    <a:pt x="473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54"/>
            <p:cNvSpPr/>
            <p:nvPr/>
          </p:nvSpPr>
          <p:spPr>
            <a:xfrm>
              <a:off x="3463287" y="2464543"/>
              <a:ext cx="174438" cy="56253"/>
            </a:xfrm>
            <a:custGeom>
              <a:rect b="b" l="l" r="r" t="t"/>
              <a:pathLst>
                <a:path extrusionOk="0" h="1882" w="5836">
                  <a:moveTo>
                    <a:pt x="1" y="1"/>
                  </a:moveTo>
                  <a:lnTo>
                    <a:pt x="310" y="1167"/>
                  </a:lnTo>
                  <a:lnTo>
                    <a:pt x="1096" y="1882"/>
                  </a:lnTo>
                  <a:lnTo>
                    <a:pt x="4716" y="1882"/>
                  </a:lnTo>
                  <a:lnTo>
                    <a:pt x="5502" y="1167"/>
                  </a:lnTo>
                  <a:lnTo>
                    <a:pt x="5835"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54"/>
            <p:cNvSpPr/>
            <p:nvPr/>
          </p:nvSpPr>
          <p:spPr>
            <a:xfrm>
              <a:off x="3379296" y="2606193"/>
              <a:ext cx="118185" cy="155906"/>
            </a:xfrm>
            <a:custGeom>
              <a:rect b="b" l="l" r="r" t="t"/>
              <a:pathLst>
                <a:path extrusionOk="0" h="5216" w="3954">
                  <a:moveTo>
                    <a:pt x="1144" y="1"/>
                  </a:moveTo>
                  <a:lnTo>
                    <a:pt x="1" y="239"/>
                  </a:lnTo>
                  <a:lnTo>
                    <a:pt x="2882" y="5216"/>
                  </a:lnTo>
                  <a:lnTo>
                    <a:pt x="3954" y="3358"/>
                  </a:lnTo>
                  <a:lnTo>
                    <a:pt x="2144" y="239"/>
                  </a:lnTo>
                  <a:lnTo>
                    <a:pt x="114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54"/>
            <p:cNvSpPr/>
            <p:nvPr/>
          </p:nvSpPr>
          <p:spPr>
            <a:xfrm>
              <a:off x="3535173" y="2626847"/>
              <a:ext cx="74785" cy="19937"/>
            </a:xfrm>
            <a:custGeom>
              <a:rect b="b" l="l" r="r" t="t"/>
              <a:pathLst>
                <a:path extrusionOk="0" h="667" w="2502">
                  <a:moveTo>
                    <a:pt x="1" y="0"/>
                  </a:moveTo>
                  <a:lnTo>
                    <a:pt x="1" y="667"/>
                  </a:lnTo>
                  <a:lnTo>
                    <a:pt x="2501" y="667"/>
                  </a:lnTo>
                  <a:lnTo>
                    <a:pt x="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54"/>
            <p:cNvSpPr/>
            <p:nvPr/>
          </p:nvSpPr>
          <p:spPr>
            <a:xfrm>
              <a:off x="3535173" y="2580577"/>
              <a:ext cx="74785" cy="19967"/>
            </a:xfrm>
            <a:custGeom>
              <a:rect b="b" l="l" r="r" t="t"/>
              <a:pathLst>
                <a:path extrusionOk="0" h="668" w="2502">
                  <a:moveTo>
                    <a:pt x="1" y="0"/>
                  </a:moveTo>
                  <a:lnTo>
                    <a:pt x="1" y="667"/>
                  </a:lnTo>
                  <a:lnTo>
                    <a:pt x="2501" y="667"/>
                  </a:lnTo>
                  <a:lnTo>
                    <a:pt x="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54"/>
            <p:cNvSpPr/>
            <p:nvPr/>
          </p:nvSpPr>
          <p:spPr>
            <a:xfrm>
              <a:off x="3492490" y="2626847"/>
              <a:ext cx="21371" cy="19937"/>
            </a:xfrm>
            <a:custGeom>
              <a:rect b="b" l="l" r="r" t="t"/>
              <a:pathLst>
                <a:path extrusionOk="0" h="667" w="715">
                  <a:moveTo>
                    <a:pt x="0" y="0"/>
                  </a:moveTo>
                  <a:lnTo>
                    <a:pt x="0" y="667"/>
                  </a:lnTo>
                  <a:lnTo>
                    <a:pt x="714" y="667"/>
                  </a:lnTo>
                  <a:lnTo>
                    <a:pt x="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54"/>
            <p:cNvSpPr/>
            <p:nvPr/>
          </p:nvSpPr>
          <p:spPr>
            <a:xfrm>
              <a:off x="3492490" y="2580577"/>
              <a:ext cx="21371" cy="19967"/>
            </a:xfrm>
            <a:custGeom>
              <a:rect b="b" l="l" r="r" t="t"/>
              <a:pathLst>
                <a:path extrusionOk="0" h="668" w="715">
                  <a:moveTo>
                    <a:pt x="0" y="0"/>
                  </a:moveTo>
                  <a:lnTo>
                    <a:pt x="0" y="667"/>
                  </a:lnTo>
                  <a:lnTo>
                    <a:pt x="714" y="667"/>
                  </a:lnTo>
                  <a:lnTo>
                    <a:pt x="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54"/>
            <p:cNvSpPr/>
            <p:nvPr/>
          </p:nvSpPr>
          <p:spPr>
            <a:xfrm>
              <a:off x="3378578" y="2465261"/>
              <a:ext cx="118185" cy="148792"/>
            </a:xfrm>
            <a:custGeom>
              <a:rect b="b" l="l" r="r" t="t"/>
              <a:pathLst>
                <a:path extrusionOk="0" h="4978" w="3954">
                  <a:moveTo>
                    <a:pt x="2882" y="0"/>
                  </a:moveTo>
                  <a:lnTo>
                    <a:pt x="1" y="4978"/>
                  </a:lnTo>
                  <a:lnTo>
                    <a:pt x="2144" y="4978"/>
                  </a:lnTo>
                  <a:lnTo>
                    <a:pt x="3954" y="1858"/>
                  </a:lnTo>
                  <a:lnTo>
                    <a:pt x="288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54"/>
            <p:cNvSpPr/>
            <p:nvPr/>
          </p:nvSpPr>
          <p:spPr>
            <a:xfrm>
              <a:off x="3550836" y="2580577"/>
              <a:ext cx="59122" cy="19967"/>
            </a:xfrm>
            <a:custGeom>
              <a:rect b="b" l="l" r="r" t="t"/>
              <a:pathLst>
                <a:path extrusionOk="0" h="668" w="1978">
                  <a:moveTo>
                    <a:pt x="1" y="0"/>
                  </a:moveTo>
                  <a:lnTo>
                    <a:pt x="1" y="667"/>
                  </a:lnTo>
                  <a:lnTo>
                    <a:pt x="1977" y="667"/>
                  </a:lnTo>
                  <a:lnTo>
                    <a:pt x="197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54"/>
            <p:cNvSpPr/>
            <p:nvPr/>
          </p:nvSpPr>
          <p:spPr>
            <a:xfrm>
              <a:off x="3550836" y="2626847"/>
              <a:ext cx="59122" cy="19937"/>
            </a:xfrm>
            <a:custGeom>
              <a:rect b="b" l="l" r="r" t="t"/>
              <a:pathLst>
                <a:path extrusionOk="0" h="667" w="1978">
                  <a:moveTo>
                    <a:pt x="1" y="0"/>
                  </a:moveTo>
                  <a:lnTo>
                    <a:pt x="1" y="667"/>
                  </a:lnTo>
                  <a:lnTo>
                    <a:pt x="1977" y="667"/>
                  </a:lnTo>
                  <a:lnTo>
                    <a:pt x="197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54"/>
            <p:cNvSpPr/>
            <p:nvPr/>
          </p:nvSpPr>
          <p:spPr>
            <a:xfrm>
              <a:off x="3550836" y="2706565"/>
              <a:ext cx="86173" cy="56253"/>
            </a:xfrm>
            <a:custGeom>
              <a:rect b="b" l="l" r="r" t="t"/>
              <a:pathLst>
                <a:path extrusionOk="0" h="1882" w="2883">
                  <a:moveTo>
                    <a:pt x="1" y="0"/>
                  </a:moveTo>
                  <a:lnTo>
                    <a:pt x="1" y="1882"/>
                  </a:lnTo>
                  <a:lnTo>
                    <a:pt x="2882" y="1882"/>
                  </a:lnTo>
                  <a:lnTo>
                    <a:pt x="2573" y="715"/>
                  </a:lnTo>
                  <a:lnTo>
                    <a:pt x="181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54"/>
            <p:cNvSpPr/>
            <p:nvPr/>
          </p:nvSpPr>
          <p:spPr>
            <a:xfrm>
              <a:off x="3550118" y="2464543"/>
              <a:ext cx="86173" cy="56253"/>
            </a:xfrm>
            <a:custGeom>
              <a:rect b="b" l="l" r="r" t="t"/>
              <a:pathLst>
                <a:path extrusionOk="0" h="1882" w="2883">
                  <a:moveTo>
                    <a:pt x="1" y="1"/>
                  </a:moveTo>
                  <a:lnTo>
                    <a:pt x="1" y="1882"/>
                  </a:lnTo>
                  <a:lnTo>
                    <a:pt x="1811" y="1882"/>
                  </a:lnTo>
                  <a:lnTo>
                    <a:pt x="2573" y="1167"/>
                  </a:lnTo>
                  <a:lnTo>
                    <a:pt x="288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54"/>
            <p:cNvSpPr/>
            <p:nvPr/>
          </p:nvSpPr>
          <p:spPr>
            <a:xfrm>
              <a:off x="3604220" y="2606193"/>
              <a:ext cx="118902" cy="155906"/>
            </a:xfrm>
            <a:custGeom>
              <a:rect b="b" l="l" r="r" t="t"/>
              <a:pathLst>
                <a:path extrusionOk="0" h="5216" w="3978">
                  <a:moveTo>
                    <a:pt x="2906" y="1"/>
                  </a:moveTo>
                  <a:lnTo>
                    <a:pt x="1835" y="239"/>
                  </a:lnTo>
                  <a:lnTo>
                    <a:pt x="1" y="3358"/>
                  </a:lnTo>
                  <a:lnTo>
                    <a:pt x="1073" y="5216"/>
                  </a:lnTo>
                  <a:lnTo>
                    <a:pt x="3978" y="239"/>
                  </a:lnTo>
                  <a:lnTo>
                    <a:pt x="290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54"/>
            <p:cNvSpPr/>
            <p:nvPr/>
          </p:nvSpPr>
          <p:spPr>
            <a:xfrm>
              <a:off x="3604220" y="2464543"/>
              <a:ext cx="118902" cy="148792"/>
            </a:xfrm>
            <a:custGeom>
              <a:rect b="b" l="l" r="r" t="t"/>
              <a:pathLst>
                <a:path extrusionOk="0" h="4978" w="3978">
                  <a:moveTo>
                    <a:pt x="1073" y="1"/>
                  </a:moveTo>
                  <a:lnTo>
                    <a:pt x="1" y="1858"/>
                  </a:lnTo>
                  <a:lnTo>
                    <a:pt x="1835" y="4978"/>
                  </a:lnTo>
                  <a:lnTo>
                    <a:pt x="3978" y="4978"/>
                  </a:lnTo>
                  <a:lnTo>
                    <a:pt x="1073"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1" name="Google Shape;4731;p54"/>
          <p:cNvGrpSpPr/>
          <p:nvPr/>
        </p:nvGrpSpPr>
        <p:grpSpPr>
          <a:xfrm>
            <a:off x="2556667" y="2520767"/>
            <a:ext cx="343109" cy="197305"/>
            <a:chOff x="2747167" y="2520767"/>
            <a:chExt cx="343109" cy="197305"/>
          </a:xfrm>
        </p:grpSpPr>
        <p:sp>
          <p:nvSpPr>
            <p:cNvPr id="4732" name="Google Shape;4732;p54"/>
            <p:cNvSpPr/>
            <p:nvPr/>
          </p:nvSpPr>
          <p:spPr>
            <a:xfrm>
              <a:off x="2908036" y="2619733"/>
              <a:ext cx="174408" cy="98338"/>
            </a:xfrm>
            <a:custGeom>
              <a:rect b="b" l="l" r="r" t="t"/>
              <a:pathLst>
                <a:path extrusionOk="0" h="3290" w="5835">
                  <a:moveTo>
                    <a:pt x="0" y="0"/>
                  </a:moveTo>
                  <a:lnTo>
                    <a:pt x="929" y="2024"/>
                  </a:lnTo>
                  <a:cubicBezTo>
                    <a:pt x="1239" y="2691"/>
                    <a:pt x="1882" y="3167"/>
                    <a:pt x="2596" y="3286"/>
                  </a:cubicBezTo>
                  <a:cubicBezTo>
                    <a:pt x="2602" y="3289"/>
                    <a:pt x="2608" y="3290"/>
                    <a:pt x="2614" y="3290"/>
                  </a:cubicBezTo>
                  <a:cubicBezTo>
                    <a:pt x="2723" y="3290"/>
                    <a:pt x="2793" y="2882"/>
                    <a:pt x="2906" y="2882"/>
                  </a:cubicBezTo>
                  <a:cubicBezTo>
                    <a:pt x="3019" y="2882"/>
                    <a:pt x="3132" y="3290"/>
                    <a:pt x="3225" y="3290"/>
                  </a:cubicBezTo>
                  <a:cubicBezTo>
                    <a:pt x="3230" y="3290"/>
                    <a:pt x="3234" y="3289"/>
                    <a:pt x="3239" y="3286"/>
                  </a:cubicBezTo>
                  <a:cubicBezTo>
                    <a:pt x="3978" y="3167"/>
                    <a:pt x="4620" y="2739"/>
                    <a:pt x="4906" y="2024"/>
                  </a:cubicBezTo>
                  <a:lnTo>
                    <a:pt x="583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54"/>
            <p:cNvSpPr/>
            <p:nvPr/>
          </p:nvSpPr>
          <p:spPr>
            <a:xfrm>
              <a:off x="2994867" y="2618299"/>
              <a:ext cx="87578" cy="98996"/>
            </a:xfrm>
            <a:custGeom>
              <a:rect b="b" l="l" r="r" t="t"/>
              <a:pathLst>
                <a:path extrusionOk="0" h="3312" w="2930">
                  <a:moveTo>
                    <a:pt x="1" y="0"/>
                  </a:moveTo>
                  <a:lnTo>
                    <a:pt x="1" y="48"/>
                  </a:lnTo>
                  <a:lnTo>
                    <a:pt x="1" y="2906"/>
                  </a:lnTo>
                  <a:cubicBezTo>
                    <a:pt x="140" y="2906"/>
                    <a:pt x="234" y="3312"/>
                    <a:pt x="327" y="3312"/>
                  </a:cubicBezTo>
                  <a:cubicBezTo>
                    <a:pt x="329" y="3312"/>
                    <a:pt x="332" y="3311"/>
                    <a:pt x="334" y="3311"/>
                  </a:cubicBezTo>
                  <a:cubicBezTo>
                    <a:pt x="1073" y="3192"/>
                    <a:pt x="1715" y="2739"/>
                    <a:pt x="2001" y="2025"/>
                  </a:cubicBezTo>
                  <a:lnTo>
                    <a:pt x="2930"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54"/>
            <p:cNvSpPr/>
            <p:nvPr/>
          </p:nvSpPr>
          <p:spPr>
            <a:xfrm>
              <a:off x="2757120" y="2521454"/>
              <a:ext cx="172286" cy="96873"/>
            </a:xfrm>
            <a:custGeom>
              <a:rect b="b" l="l" r="r" t="t"/>
              <a:pathLst>
                <a:path extrusionOk="0" h="3241" w="5764">
                  <a:moveTo>
                    <a:pt x="3206" y="1"/>
                  </a:moveTo>
                  <a:cubicBezTo>
                    <a:pt x="3091" y="1"/>
                    <a:pt x="2998" y="384"/>
                    <a:pt x="2882" y="430"/>
                  </a:cubicBezTo>
                  <a:cubicBezTo>
                    <a:pt x="2766" y="430"/>
                    <a:pt x="2650" y="1"/>
                    <a:pt x="2556" y="1"/>
                  </a:cubicBezTo>
                  <a:cubicBezTo>
                    <a:pt x="2554" y="1"/>
                    <a:pt x="2551" y="1"/>
                    <a:pt x="2549" y="2"/>
                  </a:cubicBezTo>
                  <a:cubicBezTo>
                    <a:pt x="1811" y="121"/>
                    <a:pt x="1192" y="573"/>
                    <a:pt x="882" y="1288"/>
                  </a:cubicBezTo>
                  <a:lnTo>
                    <a:pt x="1" y="3240"/>
                  </a:lnTo>
                  <a:lnTo>
                    <a:pt x="5764" y="3240"/>
                  </a:lnTo>
                  <a:lnTo>
                    <a:pt x="4883" y="1288"/>
                  </a:lnTo>
                  <a:cubicBezTo>
                    <a:pt x="4549" y="597"/>
                    <a:pt x="3954" y="121"/>
                    <a:pt x="3216" y="2"/>
                  </a:cubicBezTo>
                  <a:cubicBezTo>
                    <a:pt x="3212" y="1"/>
                    <a:pt x="3209" y="1"/>
                    <a:pt x="3206"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54"/>
            <p:cNvSpPr/>
            <p:nvPr/>
          </p:nvSpPr>
          <p:spPr>
            <a:xfrm>
              <a:off x="2843981" y="2521454"/>
              <a:ext cx="86143" cy="96873"/>
            </a:xfrm>
            <a:custGeom>
              <a:rect b="b" l="l" r="r" t="t"/>
              <a:pathLst>
                <a:path extrusionOk="0" h="3241" w="2882">
                  <a:moveTo>
                    <a:pt x="323" y="1"/>
                  </a:moveTo>
                  <a:cubicBezTo>
                    <a:pt x="209" y="1"/>
                    <a:pt x="116" y="384"/>
                    <a:pt x="0" y="430"/>
                  </a:cubicBezTo>
                  <a:lnTo>
                    <a:pt x="0" y="3240"/>
                  </a:lnTo>
                  <a:lnTo>
                    <a:pt x="2882" y="3240"/>
                  </a:lnTo>
                  <a:lnTo>
                    <a:pt x="2001" y="1288"/>
                  </a:lnTo>
                  <a:cubicBezTo>
                    <a:pt x="1667" y="597"/>
                    <a:pt x="1072" y="121"/>
                    <a:pt x="334" y="2"/>
                  </a:cubicBezTo>
                  <a:cubicBezTo>
                    <a:pt x="330" y="1"/>
                    <a:pt x="327" y="1"/>
                    <a:pt x="323"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54"/>
            <p:cNvSpPr/>
            <p:nvPr/>
          </p:nvSpPr>
          <p:spPr>
            <a:xfrm>
              <a:off x="2833281" y="2520767"/>
              <a:ext cx="19249" cy="97561"/>
            </a:xfrm>
            <a:custGeom>
              <a:rect b="b" l="l" r="r" t="t"/>
              <a:pathLst>
                <a:path extrusionOk="0" h="3264" w="644">
                  <a:moveTo>
                    <a:pt x="334" y="1"/>
                  </a:moveTo>
                  <a:cubicBezTo>
                    <a:pt x="215" y="1"/>
                    <a:pt x="96" y="1"/>
                    <a:pt x="1" y="25"/>
                  </a:cubicBezTo>
                  <a:lnTo>
                    <a:pt x="1" y="3263"/>
                  </a:lnTo>
                  <a:lnTo>
                    <a:pt x="644" y="3263"/>
                  </a:lnTo>
                  <a:lnTo>
                    <a:pt x="644" y="25"/>
                  </a:lnTo>
                  <a:cubicBezTo>
                    <a:pt x="525" y="1"/>
                    <a:pt x="453" y="1"/>
                    <a:pt x="334"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54"/>
            <p:cNvSpPr/>
            <p:nvPr/>
          </p:nvSpPr>
          <p:spPr>
            <a:xfrm>
              <a:off x="2985631" y="2619733"/>
              <a:ext cx="19249" cy="98248"/>
            </a:xfrm>
            <a:custGeom>
              <a:rect b="b" l="l" r="r" t="t"/>
              <a:pathLst>
                <a:path extrusionOk="0" h="3287" w="644">
                  <a:moveTo>
                    <a:pt x="0" y="0"/>
                  </a:moveTo>
                  <a:lnTo>
                    <a:pt x="0" y="3263"/>
                  </a:lnTo>
                  <a:cubicBezTo>
                    <a:pt x="96" y="3286"/>
                    <a:pt x="215" y="3286"/>
                    <a:pt x="334" y="3286"/>
                  </a:cubicBezTo>
                  <a:cubicBezTo>
                    <a:pt x="453" y="3286"/>
                    <a:pt x="524" y="3286"/>
                    <a:pt x="643" y="3263"/>
                  </a:cubicBezTo>
                  <a:lnTo>
                    <a:pt x="64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54"/>
            <p:cNvSpPr/>
            <p:nvPr/>
          </p:nvSpPr>
          <p:spPr>
            <a:xfrm>
              <a:off x="2833281" y="2643197"/>
              <a:ext cx="20684" cy="20684"/>
            </a:xfrm>
            <a:custGeom>
              <a:rect b="b" l="l" r="r" t="t"/>
              <a:pathLst>
                <a:path extrusionOk="0" h="692" w="692">
                  <a:moveTo>
                    <a:pt x="1" y="1"/>
                  </a:moveTo>
                  <a:lnTo>
                    <a:pt x="1" y="692"/>
                  </a:lnTo>
                  <a:lnTo>
                    <a:pt x="692" y="692"/>
                  </a:lnTo>
                  <a:lnTo>
                    <a:pt x="692"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54"/>
            <p:cNvSpPr/>
            <p:nvPr/>
          </p:nvSpPr>
          <p:spPr>
            <a:xfrm>
              <a:off x="2833281" y="2678079"/>
              <a:ext cx="20684" cy="20684"/>
            </a:xfrm>
            <a:custGeom>
              <a:rect b="b" l="l" r="r" t="t"/>
              <a:pathLst>
                <a:path extrusionOk="0" h="692" w="692">
                  <a:moveTo>
                    <a:pt x="1" y="1"/>
                  </a:moveTo>
                  <a:lnTo>
                    <a:pt x="1" y="691"/>
                  </a:lnTo>
                  <a:lnTo>
                    <a:pt x="692" y="691"/>
                  </a:lnTo>
                  <a:lnTo>
                    <a:pt x="692"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54"/>
            <p:cNvSpPr/>
            <p:nvPr/>
          </p:nvSpPr>
          <p:spPr>
            <a:xfrm>
              <a:off x="2985631" y="2542138"/>
              <a:ext cx="20654" cy="20654"/>
            </a:xfrm>
            <a:custGeom>
              <a:rect b="b" l="l" r="r" t="t"/>
              <a:pathLst>
                <a:path extrusionOk="0" h="691" w="691">
                  <a:moveTo>
                    <a:pt x="0" y="0"/>
                  </a:moveTo>
                  <a:lnTo>
                    <a:pt x="0"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54"/>
            <p:cNvSpPr/>
            <p:nvPr/>
          </p:nvSpPr>
          <p:spPr>
            <a:xfrm>
              <a:off x="2985631" y="2575586"/>
              <a:ext cx="20654" cy="20684"/>
            </a:xfrm>
            <a:custGeom>
              <a:rect b="b" l="l" r="r" t="t"/>
              <a:pathLst>
                <a:path extrusionOk="0" h="692" w="691">
                  <a:moveTo>
                    <a:pt x="0" y="1"/>
                  </a:moveTo>
                  <a:lnTo>
                    <a:pt x="0" y="691"/>
                  </a:lnTo>
                  <a:lnTo>
                    <a:pt x="691" y="691"/>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54"/>
            <p:cNvSpPr/>
            <p:nvPr/>
          </p:nvSpPr>
          <p:spPr>
            <a:xfrm>
              <a:off x="2843981" y="2520767"/>
              <a:ext cx="9983" cy="97561"/>
            </a:xfrm>
            <a:custGeom>
              <a:rect b="b" l="l" r="r" t="t"/>
              <a:pathLst>
                <a:path extrusionOk="0" h="3264" w="334">
                  <a:moveTo>
                    <a:pt x="0" y="1"/>
                  </a:moveTo>
                  <a:lnTo>
                    <a:pt x="0" y="3263"/>
                  </a:lnTo>
                  <a:lnTo>
                    <a:pt x="334" y="3263"/>
                  </a:lnTo>
                  <a:lnTo>
                    <a:pt x="334" y="25"/>
                  </a:lnTo>
                  <a:cubicBezTo>
                    <a:pt x="215" y="1"/>
                    <a:pt x="119" y="1"/>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54"/>
            <p:cNvSpPr/>
            <p:nvPr/>
          </p:nvSpPr>
          <p:spPr>
            <a:xfrm>
              <a:off x="2843264" y="2643197"/>
              <a:ext cx="9266" cy="20684"/>
            </a:xfrm>
            <a:custGeom>
              <a:rect b="b" l="l" r="r" t="t"/>
              <a:pathLst>
                <a:path extrusionOk="0" h="692" w="310">
                  <a:moveTo>
                    <a:pt x="0" y="1"/>
                  </a:moveTo>
                  <a:lnTo>
                    <a:pt x="0" y="692"/>
                  </a:lnTo>
                  <a:lnTo>
                    <a:pt x="310" y="692"/>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54"/>
            <p:cNvSpPr/>
            <p:nvPr/>
          </p:nvSpPr>
          <p:spPr>
            <a:xfrm>
              <a:off x="2843264" y="2678079"/>
              <a:ext cx="9266" cy="20684"/>
            </a:xfrm>
            <a:custGeom>
              <a:rect b="b" l="l" r="r" t="t"/>
              <a:pathLst>
                <a:path extrusionOk="0" h="692" w="310">
                  <a:moveTo>
                    <a:pt x="0" y="1"/>
                  </a:moveTo>
                  <a:lnTo>
                    <a:pt x="0" y="691"/>
                  </a:lnTo>
                  <a:lnTo>
                    <a:pt x="310" y="691"/>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54"/>
            <p:cNvSpPr/>
            <p:nvPr/>
          </p:nvSpPr>
          <p:spPr>
            <a:xfrm>
              <a:off x="2994867" y="2542138"/>
              <a:ext cx="10013" cy="20654"/>
            </a:xfrm>
            <a:custGeom>
              <a:rect b="b" l="l" r="r" t="t"/>
              <a:pathLst>
                <a:path extrusionOk="0" h="691" w="335">
                  <a:moveTo>
                    <a:pt x="1" y="0"/>
                  </a:moveTo>
                  <a:lnTo>
                    <a:pt x="1" y="691"/>
                  </a:lnTo>
                  <a:lnTo>
                    <a:pt x="334" y="691"/>
                  </a:lnTo>
                  <a:lnTo>
                    <a:pt x="33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54"/>
            <p:cNvSpPr/>
            <p:nvPr/>
          </p:nvSpPr>
          <p:spPr>
            <a:xfrm>
              <a:off x="2994867" y="2575586"/>
              <a:ext cx="10013" cy="20684"/>
            </a:xfrm>
            <a:custGeom>
              <a:rect b="b" l="l" r="r" t="t"/>
              <a:pathLst>
                <a:path extrusionOk="0" h="692" w="335">
                  <a:moveTo>
                    <a:pt x="1" y="1"/>
                  </a:moveTo>
                  <a:lnTo>
                    <a:pt x="1" y="691"/>
                  </a:lnTo>
                  <a:lnTo>
                    <a:pt x="334" y="691"/>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54"/>
            <p:cNvSpPr/>
            <p:nvPr/>
          </p:nvSpPr>
          <p:spPr>
            <a:xfrm>
              <a:off x="2994867" y="2619733"/>
              <a:ext cx="10013" cy="98248"/>
            </a:xfrm>
            <a:custGeom>
              <a:rect b="b" l="l" r="r" t="t"/>
              <a:pathLst>
                <a:path extrusionOk="0" h="3287" w="335">
                  <a:moveTo>
                    <a:pt x="1" y="0"/>
                  </a:moveTo>
                  <a:lnTo>
                    <a:pt x="1" y="3286"/>
                  </a:lnTo>
                  <a:cubicBezTo>
                    <a:pt x="120" y="3286"/>
                    <a:pt x="215" y="3286"/>
                    <a:pt x="334" y="3263"/>
                  </a:cubicBezTo>
                  <a:lnTo>
                    <a:pt x="33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54"/>
            <p:cNvSpPr/>
            <p:nvPr/>
          </p:nvSpPr>
          <p:spPr>
            <a:xfrm>
              <a:off x="2747167" y="2609750"/>
              <a:ext cx="343107" cy="20684"/>
            </a:xfrm>
            <a:custGeom>
              <a:rect b="b" l="l" r="r" t="t"/>
              <a:pathLst>
                <a:path extrusionOk="0" h="692" w="11479">
                  <a:moveTo>
                    <a:pt x="0" y="1"/>
                  </a:moveTo>
                  <a:lnTo>
                    <a:pt x="0" y="691"/>
                  </a:lnTo>
                  <a:lnTo>
                    <a:pt x="11479" y="691"/>
                  </a:lnTo>
                  <a:lnTo>
                    <a:pt x="11479" y="1"/>
                  </a:lnTo>
                  <a:close/>
                </a:path>
              </a:pathLst>
            </a:custGeom>
            <a:solidFill>
              <a:srgbClr val="9AA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54"/>
            <p:cNvSpPr/>
            <p:nvPr/>
          </p:nvSpPr>
          <p:spPr>
            <a:xfrm>
              <a:off x="2918707" y="2609750"/>
              <a:ext cx="171569" cy="20684"/>
            </a:xfrm>
            <a:custGeom>
              <a:rect b="b" l="l" r="r" t="t"/>
              <a:pathLst>
                <a:path extrusionOk="0" h="692" w="5740">
                  <a:moveTo>
                    <a:pt x="1" y="1"/>
                  </a:moveTo>
                  <a:lnTo>
                    <a:pt x="1" y="691"/>
                  </a:lnTo>
                  <a:lnTo>
                    <a:pt x="5740" y="691"/>
                  </a:lnTo>
                  <a:lnTo>
                    <a:pt x="5740"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50" name="Google Shape;4750;p54"/>
          <p:cNvGrpSpPr/>
          <p:nvPr/>
        </p:nvGrpSpPr>
        <p:grpSpPr>
          <a:xfrm>
            <a:off x="1799229" y="2440332"/>
            <a:ext cx="343110" cy="344542"/>
            <a:chOff x="2065929" y="2440332"/>
            <a:chExt cx="343110" cy="344542"/>
          </a:xfrm>
        </p:grpSpPr>
        <p:sp>
          <p:nvSpPr>
            <p:cNvPr id="4751" name="Google Shape;4751;p54"/>
            <p:cNvSpPr/>
            <p:nvPr/>
          </p:nvSpPr>
          <p:spPr>
            <a:xfrm>
              <a:off x="2166987" y="2480923"/>
              <a:ext cx="141679" cy="303951"/>
            </a:xfrm>
            <a:custGeom>
              <a:rect b="b" l="l" r="r" t="t"/>
              <a:pathLst>
                <a:path extrusionOk="0" h="10169" w="4740">
                  <a:moveTo>
                    <a:pt x="453" y="0"/>
                  </a:moveTo>
                  <a:lnTo>
                    <a:pt x="1" y="5073"/>
                  </a:lnTo>
                  <a:lnTo>
                    <a:pt x="453" y="10169"/>
                  </a:lnTo>
                  <a:lnTo>
                    <a:pt x="4287" y="10169"/>
                  </a:lnTo>
                  <a:lnTo>
                    <a:pt x="4740" y="5073"/>
                  </a:lnTo>
                  <a:lnTo>
                    <a:pt x="42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54"/>
            <p:cNvSpPr/>
            <p:nvPr/>
          </p:nvSpPr>
          <p:spPr>
            <a:xfrm>
              <a:off x="2065929" y="2481641"/>
              <a:ext cx="114628" cy="303234"/>
            </a:xfrm>
            <a:custGeom>
              <a:rect b="b" l="l" r="r" t="t"/>
              <a:pathLst>
                <a:path extrusionOk="0" h="10145" w="3835">
                  <a:moveTo>
                    <a:pt x="0" y="0"/>
                  </a:moveTo>
                  <a:lnTo>
                    <a:pt x="0" y="10145"/>
                  </a:lnTo>
                  <a:lnTo>
                    <a:pt x="3834" y="10145"/>
                  </a:lnTo>
                  <a:lnTo>
                    <a:pt x="3834"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54"/>
            <p:cNvSpPr/>
            <p:nvPr/>
          </p:nvSpPr>
          <p:spPr>
            <a:xfrm>
              <a:off x="2123587" y="2481641"/>
              <a:ext cx="56970" cy="303234"/>
            </a:xfrm>
            <a:custGeom>
              <a:rect b="b" l="l" r="r" t="t"/>
              <a:pathLst>
                <a:path extrusionOk="0" h="10145" w="1906">
                  <a:moveTo>
                    <a:pt x="0" y="0"/>
                  </a:moveTo>
                  <a:lnTo>
                    <a:pt x="0" y="10145"/>
                  </a:lnTo>
                  <a:lnTo>
                    <a:pt x="1905" y="10145"/>
                  </a:lnTo>
                  <a:lnTo>
                    <a:pt x="190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54"/>
            <p:cNvSpPr/>
            <p:nvPr/>
          </p:nvSpPr>
          <p:spPr>
            <a:xfrm>
              <a:off x="2238186" y="2481641"/>
              <a:ext cx="70481" cy="303234"/>
            </a:xfrm>
            <a:custGeom>
              <a:rect b="b" l="l" r="r" t="t"/>
              <a:pathLst>
                <a:path extrusionOk="0" h="10145" w="2358">
                  <a:moveTo>
                    <a:pt x="0" y="0"/>
                  </a:moveTo>
                  <a:lnTo>
                    <a:pt x="0" y="10145"/>
                  </a:lnTo>
                  <a:lnTo>
                    <a:pt x="1905" y="10145"/>
                  </a:lnTo>
                  <a:lnTo>
                    <a:pt x="2358" y="5049"/>
                  </a:lnTo>
                  <a:lnTo>
                    <a:pt x="1905"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54"/>
            <p:cNvSpPr/>
            <p:nvPr/>
          </p:nvSpPr>
          <p:spPr>
            <a:xfrm>
              <a:off x="2294410" y="2481641"/>
              <a:ext cx="114628" cy="303234"/>
            </a:xfrm>
            <a:custGeom>
              <a:rect b="b" l="l" r="r" t="t"/>
              <a:pathLst>
                <a:path extrusionOk="0" h="10145" w="3835">
                  <a:moveTo>
                    <a:pt x="1" y="0"/>
                  </a:moveTo>
                  <a:lnTo>
                    <a:pt x="1" y="10145"/>
                  </a:lnTo>
                  <a:lnTo>
                    <a:pt x="3835" y="10145"/>
                  </a:lnTo>
                  <a:lnTo>
                    <a:pt x="383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54"/>
            <p:cNvSpPr/>
            <p:nvPr/>
          </p:nvSpPr>
          <p:spPr>
            <a:xfrm>
              <a:off x="2352068" y="2481641"/>
              <a:ext cx="56970" cy="303234"/>
            </a:xfrm>
            <a:custGeom>
              <a:rect b="b" l="l" r="r" t="t"/>
              <a:pathLst>
                <a:path extrusionOk="0" h="10145" w="1906">
                  <a:moveTo>
                    <a:pt x="1" y="0"/>
                  </a:moveTo>
                  <a:lnTo>
                    <a:pt x="1" y="10145"/>
                  </a:lnTo>
                  <a:lnTo>
                    <a:pt x="1906" y="10145"/>
                  </a:lnTo>
                  <a:lnTo>
                    <a:pt x="190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54"/>
            <p:cNvSpPr/>
            <p:nvPr/>
          </p:nvSpPr>
          <p:spPr>
            <a:xfrm>
              <a:off x="2087270" y="2441767"/>
              <a:ext cx="71198" cy="71198"/>
            </a:xfrm>
            <a:custGeom>
              <a:rect b="b" l="l" r="r" t="t"/>
              <a:pathLst>
                <a:path extrusionOk="0" h="2382" w="2382">
                  <a:moveTo>
                    <a:pt x="1191" y="0"/>
                  </a:moveTo>
                  <a:cubicBezTo>
                    <a:pt x="524" y="0"/>
                    <a:pt x="1" y="524"/>
                    <a:pt x="1" y="1191"/>
                  </a:cubicBezTo>
                  <a:cubicBezTo>
                    <a:pt x="1" y="1834"/>
                    <a:pt x="524" y="2382"/>
                    <a:pt x="1191" y="2382"/>
                  </a:cubicBezTo>
                  <a:cubicBezTo>
                    <a:pt x="1834" y="2382"/>
                    <a:pt x="2382" y="1834"/>
                    <a:pt x="2382" y="1191"/>
                  </a:cubicBezTo>
                  <a:cubicBezTo>
                    <a:pt x="2382" y="524"/>
                    <a:pt x="1834" y="0"/>
                    <a:pt x="119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54"/>
            <p:cNvSpPr/>
            <p:nvPr/>
          </p:nvSpPr>
          <p:spPr>
            <a:xfrm>
              <a:off x="2201869" y="2441677"/>
              <a:ext cx="71228" cy="71288"/>
            </a:xfrm>
            <a:custGeom>
              <a:rect b="b" l="l" r="r" t="t"/>
              <a:pathLst>
                <a:path extrusionOk="0" h="2385" w="2383">
                  <a:moveTo>
                    <a:pt x="1269" y="1"/>
                  </a:moveTo>
                  <a:cubicBezTo>
                    <a:pt x="1243" y="1"/>
                    <a:pt x="1217" y="2"/>
                    <a:pt x="1191" y="3"/>
                  </a:cubicBezTo>
                  <a:cubicBezTo>
                    <a:pt x="548" y="3"/>
                    <a:pt x="1" y="527"/>
                    <a:pt x="1" y="1194"/>
                  </a:cubicBezTo>
                  <a:cubicBezTo>
                    <a:pt x="1" y="1837"/>
                    <a:pt x="548" y="2385"/>
                    <a:pt x="1191" y="2385"/>
                  </a:cubicBezTo>
                  <a:cubicBezTo>
                    <a:pt x="1858" y="2385"/>
                    <a:pt x="2382" y="1837"/>
                    <a:pt x="2382" y="1194"/>
                  </a:cubicBezTo>
                  <a:cubicBezTo>
                    <a:pt x="2382" y="553"/>
                    <a:pt x="1898" y="1"/>
                    <a:pt x="1269"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54"/>
            <p:cNvSpPr/>
            <p:nvPr/>
          </p:nvSpPr>
          <p:spPr>
            <a:xfrm>
              <a:off x="2216097" y="2544978"/>
              <a:ext cx="43460" cy="19967"/>
            </a:xfrm>
            <a:custGeom>
              <a:rect b="b" l="l" r="r" t="t"/>
              <a:pathLst>
                <a:path extrusionOk="0" h="668" w="1454">
                  <a:moveTo>
                    <a:pt x="1" y="1"/>
                  </a:moveTo>
                  <a:lnTo>
                    <a:pt x="1" y="667"/>
                  </a:lnTo>
                  <a:lnTo>
                    <a:pt x="1454" y="667"/>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54"/>
            <p:cNvSpPr/>
            <p:nvPr/>
          </p:nvSpPr>
          <p:spPr>
            <a:xfrm>
              <a:off x="2216097" y="2588409"/>
              <a:ext cx="43460" cy="20654"/>
            </a:xfrm>
            <a:custGeom>
              <a:rect b="b" l="l" r="r" t="t"/>
              <a:pathLst>
                <a:path extrusionOk="0" h="691" w="1454">
                  <a:moveTo>
                    <a:pt x="1" y="0"/>
                  </a:moveTo>
                  <a:lnTo>
                    <a:pt x="1" y="691"/>
                  </a:lnTo>
                  <a:lnTo>
                    <a:pt x="1454" y="691"/>
                  </a:lnTo>
                  <a:lnTo>
                    <a:pt x="145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54"/>
            <p:cNvSpPr/>
            <p:nvPr/>
          </p:nvSpPr>
          <p:spPr>
            <a:xfrm>
              <a:off x="2216097" y="2631809"/>
              <a:ext cx="43460" cy="20684"/>
            </a:xfrm>
            <a:custGeom>
              <a:rect b="b" l="l" r="r" t="t"/>
              <a:pathLst>
                <a:path extrusionOk="0" h="692" w="1454">
                  <a:moveTo>
                    <a:pt x="1" y="1"/>
                  </a:moveTo>
                  <a:lnTo>
                    <a:pt x="1" y="692"/>
                  </a:lnTo>
                  <a:lnTo>
                    <a:pt x="1454" y="692"/>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54"/>
            <p:cNvSpPr/>
            <p:nvPr/>
          </p:nvSpPr>
          <p:spPr>
            <a:xfrm>
              <a:off x="2216097" y="2675240"/>
              <a:ext cx="43460" cy="20684"/>
            </a:xfrm>
            <a:custGeom>
              <a:rect b="b" l="l" r="r" t="t"/>
              <a:pathLst>
                <a:path extrusionOk="0" h="692" w="1454">
                  <a:moveTo>
                    <a:pt x="1" y="1"/>
                  </a:moveTo>
                  <a:lnTo>
                    <a:pt x="1" y="691"/>
                  </a:lnTo>
                  <a:lnTo>
                    <a:pt x="1454" y="691"/>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54"/>
            <p:cNvSpPr/>
            <p:nvPr/>
          </p:nvSpPr>
          <p:spPr>
            <a:xfrm>
              <a:off x="2101498" y="2544978"/>
              <a:ext cx="43460" cy="19967"/>
            </a:xfrm>
            <a:custGeom>
              <a:rect b="b" l="l" r="r" t="t"/>
              <a:pathLst>
                <a:path extrusionOk="0" h="668" w="1454">
                  <a:moveTo>
                    <a:pt x="1" y="1"/>
                  </a:moveTo>
                  <a:lnTo>
                    <a:pt x="1" y="667"/>
                  </a:lnTo>
                  <a:lnTo>
                    <a:pt x="1454" y="667"/>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54"/>
            <p:cNvSpPr/>
            <p:nvPr/>
          </p:nvSpPr>
          <p:spPr>
            <a:xfrm>
              <a:off x="2101498" y="2588409"/>
              <a:ext cx="43460" cy="20654"/>
            </a:xfrm>
            <a:custGeom>
              <a:rect b="b" l="l" r="r" t="t"/>
              <a:pathLst>
                <a:path extrusionOk="0" h="691" w="1454">
                  <a:moveTo>
                    <a:pt x="1" y="0"/>
                  </a:moveTo>
                  <a:lnTo>
                    <a:pt x="1" y="691"/>
                  </a:lnTo>
                  <a:lnTo>
                    <a:pt x="1454" y="691"/>
                  </a:lnTo>
                  <a:lnTo>
                    <a:pt x="145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54"/>
            <p:cNvSpPr/>
            <p:nvPr/>
          </p:nvSpPr>
          <p:spPr>
            <a:xfrm>
              <a:off x="2101498" y="2631809"/>
              <a:ext cx="43460" cy="20684"/>
            </a:xfrm>
            <a:custGeom>
              <a:rect b="b" l="l" r="r" t="t"/>
              <a:pathLst>
                <a:path extrusionOk="0" h="692" w="1454">
                  <a:moveTo>
                    <a:pt x="1" y="1"/>
                  </a:moveTo>
                  <a:lnTo>
                    <a:pt x="1" y="692"/>
                  </a:lnTo>
                  <a:lnTo>
                    <a:pt x="1454" y="692"/>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54"/>
            <p:cNvSpPr/>
            <p:nvPr/>
          </p:nvSpPr>
          <p:spPr>
            <a:xfrm>
              <a:off x="2101498" y="2675240"/>
              <a:ext cx="43460" cy="20684"/>
            </a:xfrm>
            <a:custGeom>
              <a:rect b="b" l="l" r="r" t="t"/>
              <a:pathLst>
                <a:path extrusionOk="0" h="692" w="1454">
                  <a:moveTo>
                    <a:pt x="1" y="1"/>
                  </a:moveTo>
                  <a:lnTo>
                    <a:pt x="1" y="691"/>
                  </a:lnTo>
                  <a:lnTo>
                    <a:pt x="1454" y="691"/>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54"/>
            <p:cNvSpPr/>
            <p:nvPr/>
          </p:nvSpPr>
          <p:spPr>
            <a:xfrm>
              <a:off x="2330009" y="2544978"/>
              <a:ext cx="43430" cy="19967"/>
            </a:xfrm>
            <a:custGeom>
              <a:rect b="b" l="l" r="r" t="t"/>
              <a:pathLst>
                <a:path extrusionOk="0" h="668" w="1453">
                  <a:moveTo>
                    <a:pt x="0" y="1"/>
                  </a:moveTo>
                  <a:lnTo>
                    <a:pt x="0" y="667"/>
                  </a:lnTo>
                  <a:lnTo>
                    <a:pt x="1453" y="667"/>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54"/>
            <p:cNvSpPr/>
            <p:nvPr/>
          </p:nvSpPr>
          <p:spPr>
            <a:xfrm>
              <a:off x="2330009" y="2588409"/>
              <a:ext cx="43430" cy="20654"/>
            </a:xfrm>
            <a:custGeom>
              <a:rect b="b" l="l" r="r" t="t"/>
              <a:pathLst>
                <a:path extrusionOk="0" h="691" w="1453">
                  <a:moveTo>
                    <a:pt x="0" y="0"/>
                  </a:moveTo>
                  <a:lnTo>
                    <a:pt x="0" y="691"/>
                  </a:lnTo>
                  <a:lnTo>
                    <a:pt x="1453" y="691"/>
                  </a:lnTo>
                  <a:lnTo>
                    <a:pt x="1453"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54"/>
            <p:cNvSpPr/>
            <p:nvPr/>
          </p:nvSpPr>
          <p:spPr>
            <a:xfrm>
              <a:off x="2330009" y="2631809"/>
              <a:ext cx="43430" cy="20684"/>
            </a:xfrm>
            <a:custGeom>
              <a:rect b="b" l="l" r="r" t="t"/>
              <a:pathLst>
                <a:path extrusionOk="0" h="692" w="1453">
                  <a:moveTo>
                    <a:pt x="0" y="1"/>
                  </a:moveTo>
                  <a:lnTo>
                    <a:pt x="0" y="692"/>
                  </a:lnTo>
                  <a:lnTo>
                    <a:pt x="1453" y="692"/>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54"/>
            <p:cNvSpPr/>
            <p:nvPr/>
          </p:nvSpPr>
          <p:spPr>
            <a:xfrm>
              <a:off x="2330009" y="2675240"/>
              <a:ext cx="43430" cy="20684"/>
            </a:xfrm>
            <a:custGeom>
              <a:rect b="b" l="l" r="r" t="t"/>
              <a:pathLst>
                <a:path extrusionOk="0" h="692" w="1453">
                  <a:moveTo>
                    <a:pt x="0" y="1"/>
                  </a:moveTo>
                  <a:lnTo>
                    <a:pt x="0" y="691"/>
                  </a:lnTo>
                  <a:lnTo>
                    <a:pt x="1453" y="691"/>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54"/>
            <p:cNvSpPr/>
            <p:nvPr/>
          </p:nvSpPr>
          <p:spPr>
            <a:xfrm>
              <a:off x="2316469" y="2441767"/>
              <a:ext cx="71228" cy="71198"/>
            </a:xfrm>
            <a:custGeom>
              <a:rect b="b" l="l" r="r" t="t"/>
              <a:pathLst>
                <a:path extrusionOk="0" h="2382" w="2383">
                  <a:moveTo>
                    <a:pt x="1192" y="0"/>
                  </a:moveTo>
                  <a:cubicBezTo>
                    <a:pt x="549" y="0"/>
                    <a:pt x="1" y="524"/>
                    <a:pt x="1" y="1191"/>
                  </a:cubicBezTo>
                  <a:cubicBezTo>
                    <a:pt x="1" y="1834"/>
                    <a:pt x="549" y="2382"/>
                    <a:pt x="1192" y="2382"/>
                  </a:cubicBezTo>
                  <a:cubicBezTo>
                    <a:pt x="1858" y="2382"/>
                    <a:pt x="2382" y="1834"/>
                    <a:pt x="2382" y="1191"/>
                  </a:cubicBezTo>
                  <a:cubicBezTo>
                    <a:pt x="2382" y="524"/>
                    <a:pt x="1858" y="0"/>
                    <a:pt x="1192"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54"/>
            <p:cNvSpPr/>
            <p:nvPr/>
          </p:nvSpPr>
          <p:spPr>
            <a:xfrm>
              <a:off x="2237469" y="2544978"/>
              <a:ext cx="22089" cy="19967"/>
            </a:xfrm>
            <a:custGeom>
              <a:rect b="b" l="l" r="r" t="t"/>
              <a:pathLst>
                <a:path extrusionOk="0" h="668" w="739">
                  <a:moveTo>
                    <a:pt x="0" y="1"/>
                  </a:moveTo>
                  <a:lnTo>
                    <a:pt x="0"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54"/>
            <p:cNvSpPr/>
            <p:nvPr/>
          </p:nvSpPr>
          <p:spPr>
            <a:xfrm>
              <a:off x="2237469" y="2588409"/>
              <a:ext cx="22089" cy="20654"/>
            </a:xfrm>
            <a:custGeom>
              <a:rect b="b" l="l" r="r" t="t"/>
              <a:pathLst>
                <a:path extrusionOk="0" h="691" w="739">
                  <a:moveTo>
                    <a:pt x="0" y="0"/>
                  </a:moveTo>
                  <a:lnTo>
                    <a:pt x="0"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54"/>
            <p:cNvSpPr/>
            <p:nvPr/>
          </p:nvSpPr>
          <p:spPr>
            <a:xfrm>
              <a:off x="2237469" y="2631809"/>
              <a:ext cx="22089" cy="20684"/>
            </a:xfrm>
            <a:custGeom>
              <a:rect b="b" l="l" r="r" t="t"/>
              <a:pathLst>
                <a:path extrusionOk="0" h="692" w="739">
                  <a:moveTo>
                    <a:pt x="0" y="1"/>
                  </a:moveTo>
                  <a:lnTo>
                    <a:pt x="0"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54"/>
            <p:cNvSpPr/>
            <p:nvPr/>
          </p:nvSpPr>
          <p:spPr>
            <a:xfrm>
              <a:off x="2237469" y="2675240"/>
              <a:ext cx="22089" cy="20684"/>
            </a:xfrm>
            <a:custGeom>
              <a:rect b="b" l="l" r="r" t="t"/>
              <a:pathLst>
                <a:path extrusionOk="0" h="692" w="739">
                  <a:moveTo>
                    <a:pt x="0" y="1"/>
                  </a:moveTo>
                  <a:lnTo>
                    <a:pt x="0"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54"/>
            <p:cNvSpPr/>
            <p:nvPr/>
          </p:nvSpPr>
          <p:spPr>
            <a:xfrm>
              <a:off x="2237469" y="2440332"/>
              <a:ext cx="35629" cy="72633"/>
            </a:xfrm>
            <a:custGeom>
              <a:rect b="b" l="l" r="r" t="t"/>
              <a:pathLst>
                <a:path extrusionOk="0" h="2430" w="1192">
                  <a:moveTo>
                    <a:pt x="0" y="1"/>
                  </a:moveTo>
                  <a:lnTo>
                    <a:pt x="0" y="2430"/>
                  </a:lnTo>
                  <a:cubicBezTo>
                    <a:pt x="667" y="2430"/>
                    <a:pt x="1191" y="1882"/>
                    <a:pt x="1191" y="1239"/>
                  </a:cubicBezTo>
                  <a:cubicBezTo>
                    <a:pt x="1191" y="572"/>
                    <a:pt x="667" y="1"/>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54"/>
            <p:cNvSpPr/>
            <p:nvPr/>
          </p:nvSpPr>
          <p:spPr>
            <a:xfrm>
              <a:off x="2351350" y="2544978"/>
              <a:ext cx="22089" cy="19967"/>
            </a:xfrm>
            <a:custGeom>
              <a:rect b="b" l="l" r="r" t="t"/>
              <a:pathLst>
                <a:path extrusionOk="0" h="668" w="739">
                  <a:moveTo>
                    <a:pt x="1" y="1"/>
                  </a:moveTo>
                  <a:lnTo>
                    <a:pt x="1"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54"/>
            <p:cNvSpPr/>
            <p:nvPr/>
          </p:nvSpPr>
          <p:spPr>
            <a:xfrm>
              <a:off x="2351350" y="2588409"/>
              <a:ext cx="22089" cy="20654"/>
            </a:xfrm>
            <a:custGeom>
              <a:rect b="b" l="l" r="r" t="t"/>
              <a:pathLst>
                <a:path extrusionOk="0" h="691" w="739">
                  <a:moveTo>
                    <a:pt x="1" y="0"/>
                  </a:moveTo>
                  <a:lnTo>
                    <a:pt x="1"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54"/>
            <p:cNvSpPr/>
            <p:nvPr/>
          </p:nvSpPr>
          <p:spPr>
            <a:xfrm>
              <a:off x="2351350" y="2631809"/>
              <a:ext cx="22089" cy="20684"/>
            </a:xfrm>
            <a:custGeom>
              <a:rect b="b" l="l" r="r" t="t"/>
              <a:pathLst>
                <a:path extrusionOk="0" h="692" w="739">
                  <a:moveTo>
                    <a:pt x="1" y="1"/>
                  </a:moveTo>
                  <a:lnTo>
                    <a:pt x="1"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54"/>
            <p:cNvSpPr/>
            <p:nvPr/>
          </p:nvSpPr>
          <p:spPr>
            <a:xfrm>
              <a:off x="2351350" y="2675240"/>
              <a:ext cx="22089" cy="20684"/>
            </a:xfrm>
            <a:custGeom>
              <a:rect b="b" l="l" r="r" t="t"/>
              <a:pathLst>
                <a:path extrusionOk="0" h="692" w="739">
                  <a:moveTo>
                    <a:pt x="1" y="1"/>
                  </a:moveTo>
                  <a:lnTo>
                    <a:pt x="1"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54"/>
            <p:cNvSpPr/>
            <p:nvPr/>
          </p:nvSpPr>
          <p:spPr>
            <a:xfrm>
              <a:off x="2353503" y="2440332"/>
              <a:ext cx="35599" cy="72633"/>
            </a:xfrm>
            <a:custGeom>
              <a:rect b="b" l="l" r="r" t="t"/>
              <a:pathLst>
                <a:path extrusionOk="0" h="2430" w="1191">
                  <a:moveTo>
                    <a:pt x="0" y="1"/>
                  </a:moveTo>
                  <a:lnTo>
                    <a:pt x="0" y="2430"/>
                  </a:lnTo>
                  <a:cubicBezTo>
                    <a:pt x="643" y="2430"/>
                    <a:pt x="1191" y="1882"/>
                    <a:pt x="1191" y="1239"/>
                  </a:cubicBezTo>
                  <a:cubicBezTo>
                    <a:pt x="1191" y="572"/>
                    <a:pt x="619" y="48"/>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54"/>
            <p:cNvSpPr/>
            <p:nvPr/>
          </p:nvSpPr>
          <p:spPr>
            <a:xfrm>
              <a:off x="2122869" y="2544978"/>
              <a:ext cx="22089" cy="19967"/>
            </a:xfrm>
            <a:custGeom>
              <a:rect b="b" l="l" r="r" t="t"/>
              <a:pathLst>
                <a:path extrusionOk="0" h="668" w="739">
                  <a:moveTo>
                    <a:pt x="0" y="1"/>
                  </a:moveTo>
                  <a:lnTo>
                    <a:pt x="0"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54"/>
            <p:cNvSpPr/>
            <p:nvPr/>
          </p:nvSpPr>
          <p:spPr>
            <a:xfrm>
              <a:off x="2122869" y="2588409"/>
              <a:ext cx="22089" cy="20654"/>
            </a:xfrm>
            <a:custGeom>
              <a:rect b="b" l="l" r="r" t="t"/>
              <a:pathLst>
                <a:path extrusionOk="0" h="691" w="739">
                  <a:moveTo>
                    <a:pt x="0" y="0"/>
                  </a:moveTo>
                  <a:lnTo>
                    <a:pt x="0"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54"/>
            <p:cNvSpPr/>
            <p:nvPr/>
          </p:nvSpPr>
          <p:spPr>
            <a:xfrm>
              <a:off x="2122869" y="2631809"/>
              <a:ext cx="22089" cy="20684"/>
            </a:xfrm>
            <a:custGeom>
              <a:rect b="b" l="l" r="r" t="t"/>
              <a:pathLst>
                <a:path extrusionOk="0" h="692" w="739">
                  <a:moveTo>
                    <a:pt x="0" y="1"/>
                  </a:moveTo>
                  <a:lnTo>
                    <a:pt x="0"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54"/>
            <p:cNvSpPr/>
            <p:nvPr/>
          </p:nvSpPr>
          <p:spPr>
            <a:xfrm>
              <a:off x="2122869" y="2675240"/>
              <a:ext cx="22089" cy="20684"/>
            </a:xfrm>
            <a:custGeom>
              <a:rect b="b" l="l" r="r" t="t"/>
              <a:pathLst>
                <a:path extrusionOk="0" h="692" w="739">
                  <a:moveTo>
                    <a:pt x="0" y="1"/>
                  </a:moveTo>
                  <a:lnTo>
                    <a:pt x="0"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54"/>
            <p:cNvSpPr/>
            <p:nvPr/>
          </p:nvSpPr>
          <p:spPr>
            <a:xfrm>
              <a:off x="2122869" y="2440332"/>
              <a:ext cx="35599" cy="72633"/>
            </a:xfrm>
            <a:custGeom>
              <a:rect b="b" l="l" r="r" t="t"/>
              <a:pathLst>
                <a:path extrusionOk="0" h="2430" w="1191">
                  <a:moveTo>
                    <a:pt x="0" y="1"/>
                  </a:moveTo>
                  <a:lnTo>
                    <a:pt x="0" y="2430"/>
                  </a:lnTo>
                  <a:cubicBezTo>
                    <a:pt x="643" y="2430"/>
                    <a:pt x="1191" y="1882"/>
                    <a:pt x="1191" y="1239"/>
                  </a:cubicBezTo>
                  <a:cubicBezTo>
                    <a:pt x="1191" y="572"/>
                    <a:pt x="643" y="48"/>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87" name="Google Shape;4787;p54"/>
          <p:cNvGrpSpPr/>
          <p:nvPr/>
        </p:nvGrpSpPr>
        <p:grpSpPr>
          <a:xfrm>
            <a:off x="1049591" y="2490877"/>
            <a:ext cx="345262" cy="239928"/>
            <a:chOff x="1392491" y="2490877"/>
            <a:chExt cx="345262" cy="239928"/>
          </a:xfrm>
        </p:grpSpPr>
        <p:sp>
          <p:nvSpPr>
            <p:cNvPr id="4788" name="Google Shape;4788;p54"/>
            <p:cNvSpPr/>
            <p:nvPr/>
          </p:nvSpPr>
          <p:spPr>
            <a:xfrm>
              <a:off x="1517074" y="2492311"/>
              <a:ext cx="95409" cy="168012"/>
            </a:xfrm>
            <a:custGeom>
              <a:rect b="b" l="l" r="r" t="t"/>
              <a:pathLst>
                <a:path extrusionOk="0" h="5621" w="3192">
                  <a:moveTo>
                    <a:pt x="0" y="0"/>
                  </a:moveTo>
                  <a:lnTo>
                    <a:pt x="0" y="5620"/>
                  </a:lnTo>
                  <a:lnTo>
                    <a:pt x="3191" y="5620"/>
                  </a:lnTo>
                  <a:lnTo>
                    <a:pt x="319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54"/>
            <p:cNvSpPr/>
            <p:nvPr/>
          </p:nvSpPr>
          <p:spPr>
            <a:xfrm>
              <a:off x="1641627" y="2562763"/>
              <a:ext cx="95409" cy="168042"/>
            </a:xfrm>
            <a:custGeom>
              <a:rect b="b" l="l" r="r" t="t"/>
              <a:pathLst>
                <a:path extrusionOk="0" h="5622" w="3192">
                  <a:moveTo>
                    <a:pt x="1" y="1"/>
                  </a:moveTo>
                  <a:lnTo>
                    <a:pt x="1" y="5621"/>
                  </a:lnTo>
                  <a:lnTo>
                    <a:pt x="3192" y="5621"/>
                  </a:lnTo>
                  <a:lnTo>
                    <a:pt x="3192"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54"/>
            <p:cNvSpPr/>
            <p:nvPr/>
          </p:nvSpPr>
          <p:spPr>
            <a:xfrm>
              <a:off x="1690049" y="2562763"/>
              <a:ext cx="47704" cy="168042"/>
            </a:xfrm>
            <a:custGeom>
              <a:rect b="b" l="l" r="r" t="t"/>
              <a:pathLst>
                <a:path extrusionOk="0" h="5622" w="1596">
                  <a:moveTo>
                    <a:pt x="0" y="1"/>
                  </a:moveTo>
                  <a:lnTo>
                    <a:pt x="0" y="5621"/>
                  </a:lnTo>
                  <a:lnTo>
                    <a:pt x="1596" y="5621"/>
                  </a:lnTo>
                  <a:lnTo>
                    <a:pt x="1596"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54"/>
            <p:cNvSpPr/>
            <p:nvPr/>
          </p:nvSpPr>
          <p:spPr>
            <a:xfrm>
              <a:off x="1640909" y="2490877"/>
              <a:ext cx="96126" cy="98278"/>
            </a:xfrm>
            <a:custGeom>
              <a:rect b="b" l="l" r="r" t="t"/>
              <a:pathLst>
                <a:path extrusionOk="0" h="3288" w="3216">
                  <a:moveTo>
                    <a:pt x="1" y="1"/>
                  </a:moveTo>
                  <a:lnTo>
                    <a:pt x="1" y="2358"/>
                  </a:lnTo>
                  <a:lnTo>
                    <a:pt x="1597" y="3287"/>
                  </a:lnTo>
                  <a:lnTo>
                    <a:pt x="3216" y="2406"/>
                  </a:lnTo>
                  <a:lnTo>
                    <a:pt x="3216" y="48"/>
                  </a:lnTo>
                  <a:lnTo>
                    <a:pt x="321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54"/>
            <p:cNvSpPr/>
            <p:nvPr/>
          </p:nvSpPr>
          <p:spPr>
            <a:xfrm>
              <a:off x="1688614" y="2492311"/>
              <a:ext cx="48422" cy="96844"/>
            </a:xfrm>
            <a:custGeom>
              <a:rect b="b" l="l" r="r" t="t"/>
              <a:pathLst>
                <a:path extrusionOk="0" h="3240" w="1620">
                  <a:moveTo>
                    <a:pt x="1" y="0"/>
                  </a:moveTo>
                  <a:lnTo>
                    <a:pt x="1" y="3239"/>
                  </a:lnTo>
                  <a:lnTo>
                    <a:pt x="1620" y="2358"/>
                  </a:lnTo>
                  <a:lnTo>
                    <a:pt x="162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54"/>
            <p:cNvSpPr/>
            <p:nvPr/>
          </p:nvSpPr>
          <p:spPr>
            <a:xfrm>
              <a:off x="1393209" y="2562763"/>
              <a:ext cx="95409" cy="168042"/>
            </a:xfrm>
            <a:custGeom>
              <a:rect b="b" l="l" r="r" t="t"/>
              <a:pathLst>
                <a:path extrusionOk="0" h="5622" w="3192">
                  <a:moveTo>
                    <a:pt x="1" y="1"/>
                  </a:moveTo>
                  <a:lnTo>
                    <a:pt x="1" y="5621"/>
                  </a:lnTo>
                  <a:lnTo>
                    <a:pt x="3192" y="5621"/>
                  </a:lnTo>
                  <a:lnTo>
                    <a:pt x="319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54"/>
            <p:cNvSpPr/>
            <p:nvPr/>
          </p:nvSpPr>
          <p:spPr>
            <a:xfrm>
              <a:off x="1440914" y="2562763"/>
              <a:ext cx="47704" cy="168042"/>
            </a:xfrm>
            <a:custGeom>
              <a:rect b="b" l="l" r="r" t="t"/>
              <a:pathLst>
                <a:path extrusionOk="0" h="5622" w="1596">
                  <a:moveTo>
                    <a:pt x="0" y="1"/>
                  </a:moveTo>
                  <a:lnTo>
                    <a:pt x="0" y="5621"/>
                  </a:lnTo>
                  <a:lnTo>
                    <a:pt x="1596" y="5621"/>
                  </a:lnTo>
                  <a:lnTo>
                    <a:pt x="159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54"/>
            <p:cNvSpPr/>
            <p:nvPr/>
          </p:nvSpPr>
          <p:spPr>
            <a:xfrm>
              <a:off x="1392491" y="2490877"/>
              <a:ext cx="96126" cy="98278"/>
            </a:xfrm>
            <a:custGeom>
              <a:rect b="b" l="l" r="r" t="t"/>
              <a:pathLst>
                <a:path extrusionOk="0" h="3288" w="3216">
                  <a:moveTo>
                    <a:pt x="1" y="1"/>
                  </a:moveTo>
                  <a:lnTo>
                    <a:pt x="1" y="2358"/>
                  </a:lnTo>
                  <a:lnTo>
                    <a:pt x="1620" y="3287"/>
                  </a:lnTo>
                  <a:lnTo>
                    <a:pt x="3216" y="2406"/>
                  </a:lnTo>
                  <a:lnTo>
                    <a:pt x="3216" y="48"/>
                  </a:lnTo>
                  <a:lnTo>
                    <a:pt x="321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54"/>
            <p:cNvSpPr/>
            <p:nvPr/>
          </p:nvSpPr>
          <p:spPr>
            <a:xfrm>
              <a:off x="1440914" y="2492311"/>
              <a:ext cx="47704" cy="96844"/>
            </a:xfrm>
            <a:custGeom>
              <a:rect b="b" l="l" r="r" t="t"/>
              <a:pathLst>
                <a:path extrusionOk="0" h="3240" w="1596">
                  <a:moveTo>
                    <a:pt x="0" y="0"/>
                  </a:moveTo>
                  <a:lnTo>
                    <a:pt x="0" y="3239"/>
                  </a:lnTo>
                  <a:lnTo>
                    <a:pt x="1596" y="2358"/>
                  </a:lnTo>
                  <a:lnTo>
                    <a:pt x="159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54"/>
            <p:cNvSpPr/>
            <p:nvPr/>
          </p:nvSpPr>
          <p:spPr>
            <a:xfrm>
              <a:off x="1565466" y="2492311"/>
              <a:ext cx="47734" cy="168012"/>
            </a:xfrm>
            <a:custGeom>
              <a:rect b="b" l="l" r="r" t="t"/>
              <a:pathLst>
                <a:path extrusionOk="0" h="5621" w="1597">
                  <a:moveTo>
                    <a:pt x="1" y="0"/>
                  </a:moveTo>
                  <a:lnTo>
                    <a:pt x="1" y="5620"/>
                  </a:lnTo>
                  <a:lnTo>
                    <a:pt x="1596" y="5620"/>
                  </a:lnTo>
                  <a:lnTo>
                    <a:pt x="1596"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54"/>
            <p:cNvSpPr/>
            <p:nvPr/>
          </p:nvSpPr>
          <p:spPr>
            <a:xfrm>
              <a:off x="1517791" y="2632527"/>
              <a:ext cx="95409" cy="98278"/>
            </a:xfrm>
            <a:custGeom>
              <a:rect b="b" l="l" r="r" t="t"/>
              <a:pathLst>
                <a:path extrusionOk="0" h="3288" w="3192">
                  <a:moveTo>
                    <a:pt x="1619" y="1"/>
                  </a:moveTo>
                  <a:lnTo>
                    <a:pt x="0" y="929"/>
                  </a:lnTo>
                  <a:lnTo>
                    <a:pt x="0" y="3287"/>
                  </a:lnTo>
                  <a:lnTo>
                    <a:pt x="3191" y="3287"/>
                  </a:lnTo>
                  <a:lnTo>
                    <a:pt x="3191" y="929"/>
                  </a:lnTo>
                  <a:lnTo>
                    <a:pt x="161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54"/>
            <p:cNvSpPr/>
            <p:nvPr/>
          </p:nvSpPr>
          <p:spPr>
            <a:xfrm>
              <a:off x="1565466" y="2632527"/>
              <a:ext cx="47734" cy="98278"/>
            </a:xfrm>
            <a:custGeom>
              <a:rect b="b" l="l" r="r" t="t"/>
              <a:pathLst>
                <a:path extrusionOk="0" h="3288" w="1597">
                  <a:moveTo>
                    <a:pt x="1" y="1"/>
                  </a:moveTo>
                  <a:lnTo>
                    <a:pt x="1" y="3287"/>
                  </a:lnTo>
                  <a:lnTo>
                    <a:pt x="1596" y="3287"/>
                  </a:lnTo>
                  <a:lnTo>
                    <a:pt x="1596" y="929"/>
                  </a:lnTo>
                  <a:lnTo>
                    <a:pt x="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0" name="Google Shape;4800;p54"/>
          <p:cNvGrpSpPr/>
          <p:nvPr/>
        </p:nvGrpSpPr>
        <p:grpSpPr>
          <a:xfrm>
            <a:off x="1049591" y="2982751"/>
            <a:ext cx="344543" cy="345977"/>
            <a:chOff x="1392491" y="2982751"/>
            <a:chExt cx="344543" cy="345977"/>
          </a:xfrm>
        </p:grpSpPr>
        <p:sp>
          <p:nvSpPr>
            <p:cNvPr id="4801" name="Google Shape;4801;p54"/>
            <p:cNvSpPr/>
            <p:nvPr/>
          </p:nvSpPr>
          <p:spPr>
            <a:xfrm>
              <a:off x="1438044" y="3029021"/>
              <a:ext cx="253437" cy="252720"/>
            </a:xfrm>
            <a:custGeom>
              <a:rect b="b" l="l" r="r" t="t"/>
              <a:pathLst>
                <a:path extrusionOk="0" h="8455" w="8479">
                  <a:moveTo>
                    <a:pt x="4216" y="0"/>
                  </a:moveTo>
                  <a:cubicBezTo>
                    <a:pt x="1906" y="0"/>
                    <a:pt x="1" y="1858"/>
                    <a:pt x="1" y="4215"/>
                  </a:cubicBezTo>
                  <a:cubicBezTo>
                    <a:pt x="1" y="6549"/>
                    <a:pt x="1882" y="8454"/>
                    <a:pt x="4216" y="8454"/>
                  </a:cubicBezTo>
                  <a:cubicBezTo>
                    <a:pt x="5478" y="8454"/>
                    <a:pt x="6597" y="7907"/>
                    <a:pt x="7383" y="7049"/>
                  </a:cubicBezTo>
                  <a:cubicBezTo>
                    <a:pt x="8074" y="6311"/>
                    <a:pt x="8479" y="5311"/>
                    <a:pt x="8479" y="4215"/>
                  </a:cubicBezTo>
                  <a:cubicBezTo>
                    <a:pt x="8479" y="1905"/>
                    <a:pt x="6574" y="0"/>
                    <a:pt x="4216"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54"/>
            <p:cNvSpPr/>
            <p:nvPr/>
          </p:nvSpPr>
          <p:spPr>
            <a:xfrm>
              <a:off x="1564061" y="3029021"/>
              <a:ext cx="127421" cy="252720"/>
            </a:xfrm>
            <a:custGeom>
              <a:rect b="b" l="l" r="r" t="t"/>
              <a:pathLst>
                <a:path extrusionOk="0" h="8455" w="4263">
                  <a:moveTo>
                    <a:pt x="0" y="0"/>
                  </a:moveTo>
                  <a:lnTo>
                    <a:pt x="0" y="8454"/>
                  </a:lnTo>
                  <a:cubicBezTo>
                    <a:pt x="1262" y="8454"/>
                    <a:pt x="2381" y="7907"/>
                    <a:pt x="3167" y="7049"/>
                  </a:cubicBezTo>
                  <a:cubicBezTo>
                    <a:pt x="3858" y="6311"/>
                    <a:pt x="4263" y="5311"/>
                    <a:pt x="4263" y="4215"/>
                  </a:cubicBezTo>
                  <a:cubicBezTo>
                    <a:pt x="4263" y="1905"/>
                    <a:pt x="2358"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54"/>
            <p:cNvSpPr/>
            <p:nvPr/>
          </p:nvSpPr>
          <p:spPr>
            <a:xfrm>
              <a:off x="1392491" y="2983468"/>
              <a:ext cx="178712" cy="345259"/>
            </a:xfrm>
            <a:custGeom>
              <a:rect b="b" l="l" r="r" t="t"/>
              <a:pathLst>
                <a:path extrusionOk="0" h="11551" w="5979">
                  <a:moveTo>
                    <a:pt x="5740" y="0"/>
                  </a:moveTo>
                  <a:cubicBezTo>
                    <a:pt x="4240" y="0"/>
                    <a:pt x="2763" y="596"/>
                    <a:pt x="1692" y="1691"/>
                  </a:cubicBezTo>
                  <a:cubicBezTo>
                    <a:pt x="620" y="2763"/>
                    <a:pt x="1" y="4215"/>
                    <a:pt x="1" y="5763"/>
                  </a:cubicBezTo>
                  <a:cubicBezTo>
                    <a:pt x="1" y="7311"/>
                    <a:pt x="596" y="8740"/>
                    <a:pt x="1692" y="9836"/>
                  </a:cubicBezTo>
                  <a:cubicBezTo>
                    <a:pt x="2763" y="10907"/>
                    <a:pt x="4240" y="11503"/>
                    <a:pt x="5740" y="11550"/>
                  </a:cubicBezTo>
                  <a:lnTo>
                    <a:pt x="5978" y="10598"/>
                  </a:lnTo>
                  <a:lnTo>
                    <a:pt x="5740" y="9693"/>
                  </a:lnTo>
                  <a:cubicBezTo>
                    <a:pt x="3597" y="9645"/>
                    <a:pt x="1858" y="7907"/>
                    <a:pt x="1858" y="5739"/>
                  </a:cubicBezTo>
                  <a:cubicBezTo>
                    <a:pt x="1858" y="3572"/>
                    <a:pt x="3597" y="1834"/>
                    <a:pt x="5740" y="1834"/>
                  </a:cubicBezTo>
                  <a:lnTo>
                    <a:pt x="5978" y="905"/>
                  </a:lnTo>
                  <a:lnTo>
                    <a:pt x="5740"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54"/>
            <p:cNvSpPr/>
            <p:nvPr/>
          </p:nvSpPr>
          <p:spPr>
            <a:xfrm>
              <a:off x="1564061" y="3233321"/>
              <a:ext cx="127421" cy="93257"/>
            </a:xfrm>
            <a:custGeom>
              <a:rect b="b" l="l" r="r" t="t"/>
              <a:pathLst>
                <a:path extrusionOk="0" h="3120" w="4263">
                  <a:moveTo>
                    <a:pt x="2929" y="0"/>
                  </a:moveTo>
                  <a:cubicBezTo>
                    <a:pt x="2215" y="810"/>
                    <a:pt x="1167" y="1286"/>
                    <a:pt x="0" y="1286"/>
                  </a:cubicBezTo>
                  <a:lnTo>
                    <a:pt x="0" y="3120"/>
                  </a:lnTo>
                  <a:cubicBezTo>
                    <a:pt x="1548" y="3120"/>
                    <a:pt x="2977" y="2524"/>
                    <a:pt x="4096" y="1429"/>
                  </a:cubicBezTo>
                  <a:lnTo>
                    <a:pt x="4263" y="1262"/>
                  </a:lnTo>
                  <a:lnTo>
                    <a:pt x="3810" y="310"/>
                  </a:lnTo>
                  <a:lnTo>
                    <a:pt x="2929"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54"/>
            <p:cNvSpPr/>
            <p:nvPr/>
          </p:nvSpPr>
          <p:spPr>
            <a:xfrm>
              <a:off x="1564061" y="2982751"/>
              <a:ext cx="172973" cy="288319"/>
            </a:xfrm>
            <a:custGeom>
              <a:rect b="b" l="l" r="r" t="t"/>
              <a:pathLst>
                <a:path extrusionOk="0" h="9646" w="5787">
                  <a:moveTo>
                    <a:pt x="0" y="0"/>
                  </a:moveTo>
                  <a:lnTo>
                    <a:pt x="0" y="1834"/>
                  </a:lnTo>
                  <a:cubicBezTo>
                    <a:pt x="2167" y="1834"/>
                    <a:pt x="3906" y="3596"/>
                    <a:pt x="3906" y="5740"/>
                  </a:cubicBezTo>
                  <a:cubicBezTo>
                    <a:pt x="3906" y="6740"/>
                    <a:pt x="3525" y="7669"/>
                    <a:pt x="2882" y="8359"/>
                  </a:cubicBezTo>
                  <a:lnTo>
                    <a:pt x="4239" y="9645"/>
                  </a:lnTo>
                  <a:cubicBezTo>
                    <a:pt x="5215" y="8574"/>
                    <a:pt x="5739" y="7192"/>
                    <a:pt x="5739" y="5763"/>
                  </a:cubicBezTo>
                  <a:cubicBezTo>
                    <a:pt x="5787" y="4216"/>
                    <a:pt x="5192" y="2787"/>
                    <a:pt x="4072" y="1691"/>
                  </a:cubicBezTo>
                  <a:cubicBezTo>
                    <a:pt x="2977" y="596"/>
                    <a:pt x="1548"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6" name="Google Shape;4806;p54"/>
          <p:cNvGrpSpPr/>
          <p:nvPr/>
        </p:nvGrpSpPr>
        <p:grpSpPr>
          <a:xfrm>
            <a:off x="1797794" y="2993421"/>
            <a:ext cx="344543" cy="344056"/>
            <a:chOff x="2064494" y="2993421"/>
            <a:chExt cx="344543" cy="344056"/>
          </a:xfrm>
        </p:grpSpPr>
        <p:sp>
          <p:nvSpPr>
            <p:cNvPr id="4807" name="Google Shape;4807;p54"/>
            <p:cNvSpPr/>
            <p:nvPr/>
          </p:nvSpPr>
          <p:spPr>
            <a:xfrm>
              <a:off x="2119313" y="3014793"/>
              <a:ext cx="85426" cy="100371"/>
            </a:xfrm>
            <a:custGeom>
              <a:rect b="b" l="l" r="r" t="t"/>
              <a:pathLst>
                <a:path extrusionOk="0" h="3358" w="2858">
                  <a:moveTo>
                    <a:pt x="1215" y="0"/>
                  </a:moveTo>
                  <a:lnTo>
                    <a:pt x="0" y="3120"/>
                  </a:lnTo>
                  <a:lnTo>
                    <a:pt x="619" y="3358"/>
                  </a:lnTo>
                  <a:lnTo>
                    <a:pt x="1691" y="667"/>
                  </a:lnTo>
                  <a:lnTo>
                    <a:pt x="2858" y="667"/>
                  </a:lnTo>
                  <a:lnTo>
                    <a:pt x="2858"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54"/>
            <p:cNvSpPr/>
            <p:nvPr/>
          </p:nvSpPr>
          <p:spPr>
            <a:xfrm>
              <a:off x="2118595" y="3213384"/>
              <a:ext cx="84021" cy="101088"/>
            </a:xfrm>
            <a:custGeom>
              <a:rect b="b" l="l" r="r" t="t"/>
              <a:pathLst>
                <a:path extrusionOk="0" h="3382" w="2811">
                  <a:moveTo>
                    <a:pt x="620" y="0"/>
                  </a:moveTo>
                  <a:lnTo>
                    <a:pt x="0" y="238"/>
                  </a:lnTo>
                  <a:lnTo>
                    <a:pt x="1215" y="3382"/>
                  </a:lnTo>
                  <a:lnTo>
                    <a:pt x="2810" y="3382"/>
                  </a:lnTo>
                  <a:lnTo>
                    <a:pt x="2810" y="2691"/>
                  </a:lnTo>
                  <a:lnTo>
                    <a:pt x="1667" y="2691"/>
                  </a:lnTo>
                  <a:lnTo>
                    <a:pt x="62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54"/>
            <p:cNvSpPr/>
            <p:nvPr/>
          </p:nvSpPr>
          <p:spPr>
            <a:xfrm>
              <a:off x="2166270" y="3108021"/>
              <a:ext cx="70511" cy="32789"/>
            </a:xfrm>
            <a:custGeom>
              <a:rect b="b" l="l" r="r" t="t"/>
              <a:pathLst>
                <a:path extrusionOk="0" h="1097" w="2359">
                  <a:moveTo>
                    <a:pt x="1168" y="1"/>
                  </a:moveTo>
                  <a:lnTo>
                    <a:pt x="1" y="477"/>
                  </a:lnTo>
                  <a:lnTo>
                    <a:pt x="263" y="1096"/>
                  </a:lnTo>
                  <a:lnTo>
                    <a:pt x="1311" y="667"/>
                  </a:lnTo>
                  <a:lnTo>
                    <a:pt x="2359" y="667"/>
                  </a:lnTo>
                  <a:lnTo>
                    <a:pt x="235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54"/>
            <p:cNvSpPr/>
            <p:nvPr/>
          </p:nvSpPr>
          <p:spPr>
            <a:xfrm>
              <a:off x="2166270" y="3187738"/>
              <a:ext cx="69793" cy="32789"/>
            </a:xfrm>
            <a:custGeom>
              <a:rect b="b" l="l" r="r" t="t"/>
              <a:pathLst>
                <a:path extrusionOk="0" h="1097" w="2335">
                  <a:moveTo>
                    <a:pt x="263" y="1"/>
                  </a:moveTo>
                  <a:lnTo>
                    <a:pt x="1" y="620"/>
                  </a:lnTo>
                  <a:lnTo>
                    <a:pt x="1168" y="1096"/>
                  </a:lnTo>
                  <a:lnTo>
                    <a:pt x="2335" y="1096"/>
                  </a:lnTo>
                  <a:lnTo>
                    <a:pt x="2335" y="453"/>
                  </a:lnTo>
                  <a:lnTo>
                    <a:pt x="1287" y="453"/>
                  </a:lnTo>
                  <a:lnTo>
                    <a:pt x="26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54"/>
            <p:cNvSpPr/>
            <p:nvPr/>
          </p:nvSpPr>
          <p:spPr>
            <a:xfrm>
              <a:off x="2064494" y="3102341"/>
              <a:ext cx="124582" cy="124582"/>
            </a:xfrm>
            <a:custGeom>
              <a:rect b="b" l="l" r="r" t="t"/>
              <a:pathLst>
                <a:path extrusionOk="0" h="4168" w="4168">
                  <a:moveTo>
                    <a:pt x="2096" y="0"/>
                  </a:moveTo>
                  <a:cubicBezTo>
                    <a:pt x="953" y="0"/>
                    <a:pt x="0" y="929"/>
                    <a:pt x="0" y="2096"/>
                  </a:cubicBezTo>
                  <a:cubicBezTo>
                    <a:pt x="0" y="3239"/>
                    <a:pt x="953" y="4168"/>
                    <a:pt x="2096" y="4168"/>
                  </a:cubicBezTo>
                  <a:cubicBezTo>
                    <a:pt x="3239" y="4168"/>
                    <a:pt x="4168" y="3239"/>
                    <a:pt x="4168" y="2096"/>
                  </a:cubicBezTo>
                  <a:cubicBezTo>
                    <a:pt x="4168" y="929"/>
                    <a:pt x="3239" y="0"/>
                    <a:pt x="2096"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54"/>
            <p:cNvSpPr/>
            <p:nvPr/>
          </p:nvSpPr>
          <p:spPr>
            <a:xfrm>
              <a:off x="2193321" y="2993421"/>
              <a:ext cx="183674" cy="64084"/>
            </a:xfrm>
            <a:custGeom>
              <a:rect b="b" l="l" r="r" t="t"/>
              <a:pathLst>
                <a:path extrusionOk="0" h="2144" w="6145">
                  <a:moveTo>
                    <a:pt x="1096" y="1"/>
                  </a:moveTo>
                  <a:cubicBezTo>
                    <a:pt x="477" y="1"/>
                    <a:pt x="1" y="501"/>
                    <a:pt x="25" y="1120"/>
                  </a:cubicBezTo>
                  <a:cubicBezTo>
                    <a:pt x="49" y="1691"/>
                    <a:pt x="525" y="2144"/>
                    <a:pt x="1096" y="2144"/>
                  </a:cubicBezTo>
                  <a:lnTo>
                    <a:pt x="6145" y="2144"/>
                  </a:lnTo>
                  <a:lnTo>
                    <a:pt x="6145"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54"/>
            <p:cNvSpPr/>
            <p:nvPr/>
          </p:nvSpPr>
          <p:spPr>
            <a:xfrm>
              <a:off x="2225363" y="3086679"/>
              <a:ext cx="183674" cy="64084"/>
            </a:xfrm>
            <a:custGeom>
              <a:rect b="b" l="l" r="r" t="t"/>
              <a:pathLst>
                <a:path extrusionOk="0" h="2144" w="6145">
                  <a:moveTo>
                    <a:pt x="1096" y="0"/>
                  </a:moveTo>
                  <a:cubicBezTo>
                    <a:pt x="477" y="0"/>
                    <a:pt x="1" y="500"/>
                    <a:pt x="24" y="1120"/>
                  </a:cubicBezTo>
                  <a:cubicBezTo>
                    <a:pt x="48" y="1691"/>
                    <a:pt x="524" y="2144"/>
                    <a:pt x="1096" y="2144"/>
                  </a:cubicBezTo>
                  <a:lnTo>
                    <a:pt x="6145" y="2144"/>
                  </a:lnTo>
                  <a:lnTo>
                    <a:pt x="6145"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54"/>
            <p:cNvSpPr/>
            <p:nvPr/>
          </p:nvSpPr>
          <p:spPr>
            <a:xfrm>
              <a:off x="2225363" y="3179907"/>
              <a:ext cx="183674" cy="64114"/>
            </a:xfrm>
            <a:custGeom>
              <a:rect b="b" l="l" r="r" t="t"/>
              <a:pathLst>
                <a:path extrusionOk="0" h="2145" w="6145">
                  <a:moveTo>
                    <a:pt x="1096" y="1"/>
                  </a:moveTo>
                  <a:cubicBezTo>
                    <a:pt x="477" y="1"/>
                    <a:pt x="1" y="501"/>
                    <a:pt x="24" y="1144"/>
                  </a:cubicBezTo>
                  <a:cubicBezTo>
                    <a:pt x="48" y="1692"/>
                    <a:pt x="524" y="2144"/>
                    <a:pt x="1096" y="2144"/>
                  </a:cubicBezTo>
                  <a:lnTo>
                    <a:pt x="6145" y="2144"/>
                  </a:lnTo>
                  <a:lnTo>
                    <a:pt x="6145"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54"/>
            <p:cNvSpPr/>
            <p:nvPr/>
          </p:nvSpPr>
          <p:spPr>
            <a:xfrm>
              <a:off x="2193321" y="3273164"/>
              <a:ext cx="183674" cy="64084"/>
            </a:xfrm>
            <a:custGeom>
              <a:rect b="b" l="l" r="r" t="t"/>
              <a:pathLst>
                <a:path extrusionOk="0" h="2144" w="6145">
                  <a:moveTo>
                    <a:pt x="1096" y="1"/>
                  </a:moveTo>
                  <a:cubicBezTo>
                    <a:pt x="477" y="1"/>
                    <a:pt x="1" y="525"/>
                    <a:pt x="25" y="1144"/>
                  </a:cubicBezTo>
                  <a:cubicBezTo>
                    <a:pt x="49" y="1715"/>
                    <a:pt x="525" y="2144"/>
                    <a:pt x="1096" y="2144"/>
                  </a:cubicBezTo>
                  <a:lnTo>
                    <a:pt x="6145" y="2144"/>
                  </a:lnTo>
                  <a:lnTo>
                    <a:pt x="614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54"/>
            <p:cNvSpPr/>
            <p:nvPr/>
          </p:nvSpPr>
          <p:spPr>
            <a:xfrm>
              <a:off x="2191916" y="3024029"/>
              <a:ext cx="185079" cy="32072"/>
            </a:xfrm>
            <a:custGeom>
              <a:rect b="b" l="l" r="r" t="t"/>
              <a:pathLst>
                <a:path extrusionOk="0" h="1073" w="6192">
                  <a:moveTo>
                    <a:pt x="0" y="1"/>
                  </a:moveTo>
                  <a:cubicBezTo>
                    <a:pt x="0" y="596"/>
                    <a:pt x="477" y="1072"/>
                    <a:pt x="1072" y="1072"/>
                  </a:cubicBezTo>
                  <a:lnTo>
                    <a:pt x="6192" y="1072"/>
                  </a:lnTo>
                  <a:lnTo>
                    <a:pt x="6192"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54"/>
            <p:cNvSpPr/>
            <p:nvPr/>
          </p:nvSpPr>
          <p:spPr>
            <a:xfrm>
              <a:off x="2223928" y="3118920"/>
              <a:ext cx="185109" cy="32042"/>
            </a:xfrm>
            <a:custGeom>
              <a:rect b="b" l="l" r="r" t="t"/>
              <a:pathLst>
                <a:path extrusionOk="0" h="1072" w="6193">
                  <a:moveTo>
                    <a:pt x="1" y="0"/>
                  </a:moveTo>
                  <a:cubicBezTo>
                    <a:pt x="1" y="595"/>
                    <a:pt x="477" y="1072"/>
                    <a:pt x="1073" y="1072"/>
                  </a:cubicBezTo>
                  <a:lnTo>
                    <a:pt x="6193" y="1072"/>
                  </a:lnTo>
                  <a:lnTo>
                    <a:pt x="6193"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54"/>
            <p:cNvSpPr/>
            <p:nvPr/>
          </p:nvSpPr>
          <p:spPr>
            <a:xfrm>
              <a:off x="2223928" y="3211232"/>
              <a:ext cx="185109" cy="32072"/>
            </a:xfrm>
            <a:custGeom>
              <a:rect b="b" l="l" r="r" t="t"/>
              <a:pathLst>
                <a:path extrusionOk="0" h="1073" w="6193">
                  <a:moveTo>
                    <a:pt x="1" y="1"/>
                  </a:moveTo>
                  <a:cubicBezTo>
                    <a:pt x="1" y="596"/>
                    <a:pt x="477" y="1072"/>
                    <a:pt x="1073" y="1072"/>
                  </a:cubicBezTo>
                  <a:lnTo>
                    <a:pt x="6193" y="1072"/>
                  </a:lnTo>
                  <a:lnTo>
                    <a:pt x="619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54"/>
            <p:cNvSpPr/>
            <p:nvPr/>
          </p:nvSpPr>
          <p:spPr>
            <a:xfrm>
              <a:off x="2191916" y="3305405"/>
              <a:ext cx="185079" cy="32072"/>
            </a:xfrm>
            <a:custGeom>
              <a:rect b="b" l="l" r="r" t="t"/>
              <a:pathLst>
                <a:path extrusionOk="0" h="1073" w="6192">
                  <a:moveTo>
                    <a:pt x="0" y="0"/>
                  </a:moveTo>
                  <a:cubicBezTo>
                    <a:pt x="0" y="596"/>
                    <a:pt x="477" y="1072"/>
                    <a:pt x="1072" y="1072"/>
                  </a:cubicBezTo>
                  <a:lnTo>
                    <a:pt x="6192" y="1072"/>
                  </a:lnTo>
                  <a:lnTo>
                    <a:pt x="619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54"/>
            <p:cNvSpPr/>
            <p:nvPr/>
          </p:nvSpPr>
          <p:spPr>
            <a:xfrm>
              <a:off x="2064494" y="3164962"/>
              <a:ext cx="124582" cy="61962"/>
            </a:xfrm>
            <a:custGeom>
              <a:rect b="b" l="l" r="r" t="t"/>
              <a:pathLst>
                <a:path extrusionOk="0" h="2073" w="4168">
                  <a:moveTo>
                    <a:pt x="0" y="1"/>
                  </a:moveTo>
                  <a:cubicBezTo>
                    <a:pt x="0" y="1168"/>
                    <a:pt x="929" y="2073"/>
                    <a:pt x="2096" y="2073"/>
                  </a:cubicBezTo>
                  <a:cubicBezTo>
                    <a:pt x="3263" y="2073"/>
                    <a:pt x="4168" y="1168"/>
                    <a:pt x="4168"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1" name="Google Shape;4821;p54"/>
          <p:cNvGrpSpPr/>
          <p:nvPr/>
        </p:nvGrpSpPr>
        <p:grpSpPr>
          <a:xfrm>
            <a:off x="2556667" y="2990582"/>
            <a:ext cx="343109" cy="344545"/>
            <a:chOff x="2747167" y="2990582"/>
            <a:chExt cx="343109" cy="344545"/>
          </a:xfrm>
        </p:grpSpPr>
        <p:sp>
          <p:nvSpPr>
            <p:cNvPr id="4822" name="Google Shape;4822;p54"/>
            <p:cNvSpPr/>
            <p:nvPr/>
          </p:nvSpPr>
          <p:spPr>
            <a:xfrm>
              <a:off x="2773500" y="2991987"/>
              <a:ext cx="290441" cy="330314"/>
            </a:xfrm>
            <a:custGeom>
              <a:rect b="b" l="l" r="r" t="t"/>
              <a:pathLst>
                <a:path extrusionOk="0" h="11051" w="9717">
                  <a:moveTo>
                    <a:pt x="9717" y="1"/>
                  </a:moveTo>
                  <a:cubicBezTo>
                    <a:pt x="9169" y="477"/>
                    <a:pt x="8598" y="954"/>
                    <a:pt x="7978" y="1406"/>
                  </a:cubicBezTo>
                  <a:cubicBezTo>
                    <a:pt x="7669" y="1644"/>
                    <a:pt x="7454" y="2573"/>
                    <a:pt x="7097" y="2787"/>
                  </a:cubicBezTo>
                  <a:cubicBezTo>
                    <a:pt x="7048" y="2812"/>
                    <a:pt x="6996" y="2822"/>
                    <a:pt x="6941" y="2822"/>
                  </a:cubicBezTo>
                  <a:cubicBezTo>
                    <a:pt x="6675" y="2822"/>
                    <a:pt x="6349" y="2586"/>
                    <a:pt x="6072" y="2586"/>
                  </a:cubicBezTo>
                  <a:cubicBezTo>
                    <a:pt x="6014" y="2586"/>
                    <a:pt x="5959" y="2596"/>
                    <a:pt x="5907" y="2621"/>
                  </a:cubicBezTo>
                  <a:cubicBezTo>
                    <a:pt x="5240" y="2930"/>
                    <a:pt x="4525" y="3192"/>
                    <a:pt x="3811" y="3406"/>
                  </a:cubicBezTo>
                  <a:cubicBezTo>
                    <a:pt x="3501" y="3502"/>
                    <a:pt x="3215" y="4097"/>
                    <a:pt x="2906" y="4168"/>
                  </a:cubicBezTo>
                  <a:cubicBezTo>
                    <a:pt x="2875" y="4177"/>
                    <a:pt x="2844" y="4181"/>
                    <a:pt x="2811" y="4181"/>
                  </a:cubicBezTo>
                  <a:cubicBezTo>
                    <a:pt x="2511" y="4181"/>
                    <a:pt x="2128" y="3852"/>
                    <a:pt x="1816" y="3852"/>
                  </a:cubicBezTo>
                  <a:cubicBezTo>
                    <a:pt x="1790" y="3852"/>
                    <a:pt x="1764" y="3854"/>
                    <a:pt x="1739" y="3859"/>
                  </a:cubicBezTo>
                  <a:cubicBezTo>
                    <a:pt x="1167" y="3930"/>
                    <a:pt x="596" y="3978"/>
                    <a:pt x="1" y="4002"/>
                  </a:cubicBezTo>
                  <a:lnTo>
                    <a:pt x="1" y="11051"/>
                  </a:lnTo>
                  <a:lnTo>
                    <a:pt x="9717" y="11051"/>
                  </a:lnTo>
                  <a:lnTo>
                    <a:pt x="971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54"/>
            <p:cNvSpPr/>
            <p:nvPr/>
          </p:nvSpPr>
          <p:spPr>
            <a:xfrm>
              <a:off x="2825479" y="3093075"/>
              <a:ext cx="61932" cy="227822"/>
            </a:xfrm>
            <a:custGeom>
              <a:rect b="b" l="l" r="r" t="t"/>
              <a:pathLst>
                <a:path extrusionOk="0" h="7622" w="2072">
                  <a:moveTo>
                    <a:pt x="2072" y="1"/>
                  </a:moveTo>
                  <a:cubicBezTo>
                    <a:pt x="1405" y="191"/>
                    <a:pt x="714" y="358"/>
                    <a:pt x="0" y="429"/>
                  </a:cubicBezTo>
                  <a:lnTo>
                    <a:pt x="0" y="7621"/>
                  </a:lnTo>
                  <a:lnTo>
                    <a:pt x="2072" y="7621"/>
                  </a:lnTo>
                  <a:lnTo>
                    <a:pt x="207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54"/>
            <p:cNvSpPr/>
            <p:nvPr/>
          </p:nvSpPr>
          <p:spPr>
            <a:xfrm>
              <a:off x="2950032" y="3033295"/>
              <a:ext cx="61962" cy="287602"/>
            </a:xfrm>
            <a:custGeom>
              <a:rect b="b" l="l" r="r" t="t"/>
              <a:pathLst>
                <a:path extrusionOk="0" h="9622" w="2073">
                  <a:moveTo>
                    <a:pt x="2072" y="0"/>
                  </a:moveTo>
                  <a:cubicBezTo>
                    <a:pt x="1429" y="476"/>
                    <a:pt x="715" y="858"/>
                    <a:pt x="1" y="1215"/>
                  </a:cubicBezTo>
                  <a:lnTo>
                    <a:pt x="1" y="9621"/>
                  </a:lnTo>
                  <a:lnTo>
                    <a:pt x="2072" y="9621"/>
                  </a:lnTo>
                  <a:lnTo>
                    <a:pt x="207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54"/>
            <p:cNvSpPr/>
            <p:nvPr/>
          </p:nvSpPr>
          <p:spPr>
            <a:xfrm>
              <a:off x="3011964" y="2990582"/>
              <a:ext cx="51291" cy="331002"/>
            </a:xfrm>
            <a:custGeom>
              <a:rect b="b" l="l" r="r" t="t"/>
              <a:pathLst>
                <a:path extrusionOk="0" h="11074" w="1716">
                  <a:moveTo>
                    <a:pt x="1715" y="0"/>
                  </a:moveTo>
                  <a:cubicBezTo>
                    <a:pt x="1191" y="524"/>
                    <a:pt x="596" y="1001"/>
                    <a:pt x="0" y="1453"/>
                  </a:cubicBezTo>
                  <a:lnTo>
                    <a:pt x="0" y="11074"/>
                  </a:lnTo>
                  <a:lnTo>
                    <a:pt x="1715" y="11074"/>
                  </a:lnTo>
                  <a:lnTo>
                    <a:pt x="1715"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54"/>
            <p:cNvSpPr/>
            <p:nvPr/>
          </p:nvSpPr>
          <p:spPr>
            <a:xfrm>
              <a:off x="2918707" y="3069582"/>
              <a:ext cx="31355" cy="251315"/>
            </a:xfrm>
            <a:custGeom>
              <a:rect b="b" l="l" r="r" t="t"/>
              <a:pathLst>
                <a:path extrusionOk="0" h="8408" w="1049">
                  <a:moveTo>
                    <a:pt x="1049" y="1"/>
                  </a:moveTo>
                  <a:cubicBezTo>
                    <a:pt x="691" y="144"/>
                    <a:pt x="358" y="286"/>
                    <a:pt x="1" y="406"/>
                  </a:cubicBezTo>
                  <a:lnTo>
                    <a:pt x="1" y="8407"/>
                  </a:lnTo>
                  <a:lnTo>
                    <a:pt x="1049" y="8407"/>
                  </a:lnTo>
                  <a:lnTo>
                    <a:pt x="1049"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54"/>
            <p:cNvSpPr/>
            <p:nvPr/>
          </p:nvSpPr>
          <p:spPr>
            <a:xfrm>
              <a:off x="2747167" y="3314443"/>
              <a:ext cx="343107" cy="20684"/>
            </a:xfrm>
            <a:custGeom>
              <a:rect b="b" l="l" r="r" t="t"/>
              <a:pathLst>
                <a:path extrusionOk="0" h="692" w="11479">
                  <a:moveTo>
                    <a:pt x="0" y="1"/>
                  </a:moveTo>
                  <a:lnTo>
                    <a:pt x="0" y="691"/>
                  </a:lnTo>
                  <a:lnTo>
                    <a:pt x="11479" y="691"/>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54"/>
            <p:cNvSpPr/>
            <p:nvPr/>
          </p:nvSpPr>
          <p:spPr>
            <a:xfrm>
              <a:off x="2918707" y="3314443"/>
              <a:ext cx="171569" cy="20684"/>
            </a:xfrm>
            <a:custGeom>
              <a:rect b="b" l="l" r="r" t="t"/>
              <a:pathLst>
                <a:path extrusionOk="0" h="692" w="5740">
                  <a:moveTo>
                    <a:pt x="1" y="1"/>
                  </a:moveTo>
                  <a:lnTo>
                    <a:pt x="1" y="691"/>
                  </a:lnTo>
                  <a:lnTo>
                    <a:pt x="5740" y="691"/>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9" name="Google Shape;4829;p54"/>
          <p:cNvGrpSpPr/>
          <p:nvPr/>
        </p:nvGrpSpPr>
        <p:grpSpPr>
          <a:xfrm>
            <a:off x="3264996" y="2977041"/>
            <a:ext cx="343826" cy="344843"/>
            <a:chOff x="3379296" y="2977041"/>
            <a:chExt cx="343826" cy="344843"/>
          </a:xfrm>
        </p:grpSpPr>
        <p:sp>
          <p:nvSpPr>
            <p:cNvPr id="4830" name="Google Shape;4830;p54"/>
            <p:cNvSpPr/>
            <p:nvPr/>
          </p:nvSpPr>
          <p:spPr>
            <a:xfrm>
              <a:off x="3565781" y="3048957"/>
              <a:ext cx="157341" cy="156624"/>
            </a:xfrm>
            <a:custGeom>
              <a:rect b="b" l="l" r="r" t="t"/>
              <a:pathLst>
                <a:path extrusionOk="0" h="5240" w="5264">
                  <a:moveTo>
                    <a:pt x="2644" y="0"/>
                  </a:moveTo>
                  <a:cubicBezTo>
                    <a:pt x="1192" y="0"/>
                    <a:pt x="1" y="1167"/>
                    <a:pt x="1" y="2620"/>
                  </a:cubicBezTo>
                  <a:cubicBezTo>
                    <a:pt x="1" y="4072"/>
                    <a:pt x="1192" y="5239"/>
                    <a:pt x="2644" y="5239"/>
                  </a:cubicBezTo>
                  <a:cubicBezTo>
                    <a:pt x="4073" y="5239"/>
                    <a:pt x="5264" y="4072"/>
                    <a:pt x="5264" y="2620"/>
                  </a:cubicBezTo>
                  <a:cubicBezTo>
                    <a:pt x="5264" y="1167"/>
                    <a:pt x="4073" y="0"/>
                    <a:pt x="2644"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54"/>
            <p:cNvSpPr/>
            <p:nvPr/>
          </p:nvSpPr>
          <p:spPr>
            <a:xfrm>
              <a:off x="3533051" y="3164962"/>
              <a:ext cx="156624" cy="156624"/>
            </a:xfrm>
            <a:custGeom>
              <a:rect b="b" l="l" r="r" t="t"/>
              <a:pathLst>
                <a:path extrusionOk="0" h="5240" w="5240">
                  <a:moveTo>
                    <a:pt x="2620" y="1"/>
                  </a:moveTo>
                  <a:cubicBezTo>
                    <a:pt x="1167" y="1"/>
                    <a:pt x="0" y="1168"/>
                    <a:pt x="0" y="2620"/>
                  </a:cubicBezTo>
                  <a:cubicBezTo>
                    <a:pt x="0" y="4073"/>
                    <a:pt x="1167" y="5240"/>
                    <a:pt x="2620" y="5240"/>
                  </a:cubicBezTo>
                  <a:cubicBezTo>
                    <a:pt x="4073" y="5240"/>
                    <a:pt x="5240" y="4073"/>
                    <a:pt x="5240" y="2620"/>
                  </a:cubicBezTo>
                  <a:cubicBezTo>
                    <a:pt x="5240" y="1168"/>
                    <a:pt x="4073" y="1"/>
                    <a:pt x="2620"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54"/>
            <p:cNvSpPr/>
            <p:nvPr/>
          </p:nvSpPr>
          <p:spPr>
            <a:xfrm>
              <a:off x="3472553" y="2977759"/>
              <a:ext cx="152349" cy="156624"/>
            </a:xfrm>
            <a:custGeom>
              <a:rect b="b" l="l" r="r" t="t"/>
              <a:pathLst>
                <a:path extrusionOk="0" h="5240" w="5097">
                  <a:moveTo>
                    <a:pt x="2620" y="1"/>
                  </a:moveTo>
                  <a:cubicBezTo>
                    <a:pt x="1191" y="1"/>
                    <a:pt x="0" y="1168"/>
                    <a:pt x="0" y="2620"/>
                  </a:cubicBezTo>
                  <a:cubicBezTo>
                    <a:pt x="0" y="4049"/>
                    <a:pt x="1167" y="5240"/>
                    <a:pt x="2620" y="5240"/>
                  </a:cubicBezTo>
                  <a:cubicBezTo>
                    <a:pt x="4096" y="5240"/>
                    <a:pt x="5097" y="4073"/>
                    <a:pt x="5097" y="2620"/>
                  </a:cubicBezTo>
                  <a:cubicBezTo>
                    <a:pt x="5097" y="1168"/>
                    <a:pt x="4049" y="1"/>
                    <a:pt x="262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54"/>
            <p:cNvSpPr/>
            <p:nvPr/>
          </p:nvSpPr>
          <p:spPr>
            <a:xfrm>
              <a:off x="3401355" y="3164812"/>
              <a:ext cx="173721" cy="157072"/>
            </a:xfrm>
            <a:custGeom>
              <a:rect b="b" l="l" r="r" t="t"/>
              <a:pathLst>
                <a:path extrusionOk="0" h="5255" w="5812">
                  <a:moveTo>
                    <a:pt x="3002" y="1"/>
                  </a:moveTo>
                  <a:cubicBezTo>
                    <a:pt x="2195" y="1"/>
                    <a:pt x="1388" y="375"/>
                    <a:pt x="858" y="1077"/>
                  </a:cubicBezTo>
                  <a:cubicBezTo>
                    <a:pt x="1" y="2244"/>
                    <a:pt x="263" y="3864"/>
                    <a:pt x="1430" y="4745"/>
                  </a:cubicBezTo>
                  <a:cubicBezTo>
                    <a:pt x="1902" y="5089"/>
                    <a:pt x="2448" y="5255"/>
                    <a:pt x="2986" y="5255"/>
                  </a:cubicBezTo>
                  <a:cubicBezTo>
                    <a:pt x="3750" y="5255"/>
                    <a:pt x="4499" y="4921"/>
                    <a:pt x="5002" y="4292"/>
                  </a:cubicBezTo>
                  <a:cubicBezTo>
                    <a:pt x="5049" y="4269"/>
                    <a:pt x="5073" y="4197"/>
                    <a:pt x="5097" y="4173"/>
                  </a:cubicBezTo>
                  <a:cubicBezTo>
                    <a:pt x="5812" y="3197"/>
                    <a:pt x="5764" y="1840"/>
                    <a:pt x="5002" y="958"/>
                  </a:cubicBezTo>
                  <a:cubicBezTo>
                    <a:pt x="4883" y="816"/>
                    <a:pt x="4716" y="649"/>
                    <a:pt x="4526" y="506"/>
                  </a:cubicBezTo>
                  <a:cubicBezTo>
                    <a:pt x="4070" y="165"/>
                    <a:pt x="3536" y="1"/>
                    <a:pt x="300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54"/>
            <p:cNvSpPr/>
            <p:nvPr/>
          </p:nvSpPr>
          <p:spPr>
            <a:xfrm>
              <a:off x="3379296" y="3048957"/>
              <a:ext cx="156624" cy="156624"/>
            </a:xfrm>
            <a:custGeom>
              <a:rect b="b" l="l" r="r" t="t"/>
              <a:pathLst>
                <a:path extrusionOk="0" h="5240" w="5240">
                  <a:moveTo>
                    <a:pt x="2620" y="0"/>
                  </a:moveTo>
                  <a:cubicBezTo>
                    <a:pt x="1167" y="0"/>
                    <a:pt x="1" y="1167"/>
                    <a:pt x="1" y="2620"/>
                  </a:cubicBezTo>
                  <a:cubicBezTo>
                    <a:pt x="1" y="4072"/>
                    <a:pt x="1167" y="5239"/>
                    <a:pt x="2620" y="5239"/>
                  </a:cubicBezTo>
                  <a:cubicBezTo>
                    <a:pt x="4073" y="5239"/>
                    <a:pt x="5240" y="4072"/>
                    <a:pt x="5240" y="2620"/>
                  </a:cubicBezTo>
                  <a:cubicBezTo>
                    <a:pt x="5240" y="1167"/>
                    <a:pt x="4073" y="0"/>
                    <a:pt x="2620"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54"/>
            <p:cNvSpPr/>
            <p:nvPr/>
          </p:nvSpPr>
          <p:spPr>
            <a:xfrm>
              <a:off x="3550836" y="3193447"/>
              <a:ext cx="24241" cy="99683"/>
            </a:xfrm>
            <a:custGeom>
              <a:rect b="b" l="l" r="r" t="t"/>
              <a:pathLst>
                <a:path extrusionOk="0" h="3335" w="811">
                  <a:moveTo>
                    <a:pt x="1" y="0"/>
                  </a:moveTo>
                  <a:lnTo>
                    <a:pt x="1" y="3334"/>
                  </a:lnTo>
                  <a:cubicBezTo>
                    <a:pt x="48" y="3311"/>
                    <a:pt x="72" y="3239"/>
                    <a:pt x="96" y="3215"/>
                  </a:cubicBezTo>
                  <a:cubicBezTo>
                    <a:pt x="811" y="2239"/>
                    <a:pt x="763" y="882"/>
                    <a:pt x="1"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54"/>
            <p:cNvSpPr/>
            <p:nvPr/>
          </p:nvSpPr>
          <p:spPr>
            <a:xfrm>
              <a:off x="3550836" y="2977041"/>
              <a:ext cx="78342" cy="157341"/>
            </a:xfrm>
            <a:custGeom>
              <a:rect b="b" l="l" r="r" t="t"/>
              <a:pathLst>
                <a:path extrusionOk="0" h="5264" w="2621">
                  <a:moveTo>
                    <a:pt x="1" y="1"/>
                  </a:moveTo>
                  <a:lnTo>
                    <a:pt x="1" y="5264"/>
                  </a:lnTo>
                  <a:cubicBezTo>
                    <a:pt x="1430" y="5264"/>
                    <a:pt x="2620" y="4097"/>
                    <a:pt x="2620" y="2644"/>
                  </a:cubicBezTo>
                  <a:cubicBezTo>
                    <a:pt x="2620" y="1192"/>
                    <a:pt x="1477" y="25"/>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54"/>
            <p:cNvSpPr/>
            <p:nvPr/>
          </p:nvSpPr>
          <p:spPr>
            <a:xfrm>
              <a:off x="3493177" y="3101624"/>
              <a:ext cx="116063" cy="116063"/>
            </a:xfrm>
            <a:custGeom>
              <a:rect b="b" l="l" r="r" t="t"/>
              <a:pathLst>
                <a:path extrusionOk="0" h="3883" w="3883">
                  <a:moveTo>
                    <a:pt x="1930" y="0"/>
                  </a:moveTo>
                  <a:cubicBezTo>
                    <a:pt x="858" y="0"/>
                    <a:pt x="1" y="858"/>
                    <a:pt x="1" y="1929"/>
                  </a:cubicBezTo>
                  <a:cubicBezTo>
                    <a:pt x="1" y="3001"/>
                    <a:pt x="858" y="3882"/>
                    <a:pt x="1930" y="3882"/>
                  </a:cubicBezTo>
                  <a:cubicBezTo>
                    <a:pt x="3001" y="3882"/>
                    <a:pt x="3883" y="3001"/>
                    <a:pt x="3883" y="1929"/>
                  </a:cubicBezTo>
                  <a:cubicBezTo>
                    <a:pt x="3883" y="858"/>
                    <a:pt x="3001" y="0"/>
                    <a:pt x="193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54"/>
            <p:cNvSpPr/>
            <p:nvPr/>
          </p:nvSpPr>
          <p:spPr>
            <a:xfrm>
              <a:off x="3550118" y="3102341"/>
              <a:ext cx="57688" cy="115346"/>
            </a:xfrm>
            <a:custGeom>
              <a:rect b="b" l="l" r="r" t="t"/>
              <a:pathLst>
                <a:path extrusionOk="0" h="3859" w="1930">
                  <a:moveTo>
                    <a:pt x="1" y="0"/>
                  </a:moveTo>
                  <a:lnTo>
                    <a:pt x="1" y="3858"/>
                  </a:lnTo>
                  <a:cubicBezTo>
                    <a:pt x="1073" y="3858"/>
                    <a:pt x="1930" y="2977"/>
                    <a:pt x="1930" y="1905"/>
                  </a:cubicBezTo>
                  <a:cubicBezTo>
                    <a:pt x="1930" y="834"/>
                    <a:pt x="1096" y="0"/>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9" name="Google Shape;4839;p54"/>
          <p:cNvGrpSpPr/>
          <p:nvPr/>
        </p:nvGrpSpPr>
        <p:grpSpPr>
          <a:xfrm>
            <a:off x="4038814" y="2999130"/>
            <a:ext cx="343826" cy="319615"/>
            <a:chOff x="4076914" y="2999130"/>
            <a:chExt cx="343826" cy="319615"/>
          </a:xfrm>
        </p:grpSpPr>
        <p:sp>
          <p:nvSpPr>
            <p:cNvPr id="4840" name="Google Shape;4840;p54"/>
            <p:cNvSpPr/>
            <p:nvPr/>
          </p:nvSpPr>
          <p:spPr>
            <a:xfrm>
              <a:off x="4273382" y="2999130"/>
              <a:ext cx="147358" cy="319614"/>
            </a:xfrm>
            <a:custGeom>
              <a:rect b="b" l="l" r="r" t="t"/>
              <a:pathLst>
                <a:path extrusionOk="0" h="10693" w="4930">
                  <a:moveTo>
                    <a:pt x="0" y="0"/>
                  </a:moveTo>
                  <a:lnTo>
                    <a:pt x="0" y="10693"/>
                  </a:lnTo>
                  <a:lnTo>
                    <a:pt x="3501" y="10693"/>
                  </a:lnTo>
                  <a:lnTo>
                    <a:pt x="3501" y="7002"/>
                  </a:lnTo>
                  <a:lnTo>
                    <a:pt x="4930" y="5358"/>
                  </a:lnTo>
                  <a:lnTo>
                    <a:pt x="3501" y="3691"/>
                  </a:lnTo>
                  <a:lnTo>
                    <a:pt x="350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54"/>
            <p:cNvSpPr/>
            <p:nvPr/>
          </p:nvSpPr>
          <p:spPr>
            <a:xfrm>
              <a:off x="4273382" y="3158565"/>
              <a:ext cx="147358" cy="160181"/>
            </a:xfrm>
            <a:custGeom>
              <a:rect b="b" l="l" r="r" t="t"/>
              <a:pathLst>
                <a:path extrusionOk="0" h="5359" w="4930">
                  <a:moveTo>
                    <a:pt x="0" y="1"/>
                  </a:moveTo>
                  <a:lnTo>
                    <a:pt x="0" y="5359"/>
                  </a:lnTo>
                  <a:lnTo>
                    <a:pt x="3501" y="5359"/>
                  </a:lnTo>
                  <a:lnTo>
                    <a:pt x="3501" y="1668"/>
                  </a:lnTo>
                  <a:lnTo>
                    <a:pt x="4930"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54"/>
            <p:cNvSpPr/>
            <p:nvPr/>
          </p:nvSpPr>
          <p:spPr>
            <a:xfrm>
              <a:off x="4303273" y="3029738"/>
              <a:ext cx="44177" cy="20654"/>
            </a:xfrm>
            <a:custGeom>
              <a:rect b="b" l="l" r="r" t="t"/>
              <a:pathLst>
                <a:path extrusionOk="0" h="691"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54"/>
            <p:cNvSpPr/>
            <p:nvPr/>
          </p:nvSpPr>
          <p:spPr>
            <a:xfrm>
              <a:off x="4303273" y="3078130"/>
              <a:ext cx="44177" cy="20684"/>
            </a:xfrm>
            <a:custGeom>
              <a:rect b="b" l="l" r="r" t="t"/>
              <a:pathLst>
                <a:path extrusionOk="0" h="692"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54"/>
            <p:cNvSpPr/>
            <p:nvPr/>
          </p:nvSpPr>
          <p:spPr>
            <a:xfrm>
              <a:off x="4175133" y="2999130"/>
              <a:ext cx="148105" cy="319614"/>
            </a:xfrm>
            <a:custGeom>
              <a:rect b="b" l="l" r="r" t="t"/>
              <a:pathLst>
                <a:path extrusionOk="0" h="10693" w="4955">
                  <a:moveTo>
                    <a:pt x="1" y="0"/>
                  </a:moveTo>
                  <a:lnTo>
                    <a:pt x="1" y="10693"/>
                  </a:lnTo>
                  <a:lnTo>
                    <a:pt x="3526" y="10693"/>
                  </a:lnTo>
                  <a:lnTo>
                    <a:pt x="3526" y="7002"/>
                  </a:lnTo>
                  <a:lnTo>
                    <a:pt x="4954" y="5358"/>
                  </a:lnTo>
                  <a:lnTo>
                    <a:pt x="3526" y="3691"/>
                  </a:lnTo>
                  <a:lnTo>
                    <a:pt x="3526"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54"/>
            <p:cNvSpPr/>
            <p:nvPr/>
          </p:nvSpPr>
          <p:spPr>
            <a:xfrm>
              <a:off x="4175729" y="3158565"/>
              <a:ext cx="148105" cy="160181"/>
            </a:xfrm>
            <a:custGeom>
              <a:rect b="b" l="l" r="r" t="t"/>
              <a:pathLst>
                <a:path extrusionOk="0" h="5359" w="4955">
                  <a:moveTo>
                    <a:pt x="1" y="1"/>
                  </a:moveTo>
                  <a:lnTo>
                    <a:pt x="1" y="5359"/>
                  </a:lnTo>
                  <a:lnTo>
                    <a:pt x="3526" y="5359"/>
                  </a:lnTo>
                  <a:lnTo>
                    <a:pt x="3526" y="1668"/>
                  </a:lnTo>
                  <a:lnTo>
                    <a:pt x="495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54"/>
            <p:cNvSpPr/>
            <p:nvPr/>
          </p:nvSpPr>
          <p:spPr>
            <a:xfrm>
              <a:off x="4076914" y="2999130"/>
              <a:ext cx="147388" cy="319614"/>
            </a:xfrm>
            <a:custGeom>
              <a:rect b="b" l="l" r="r" t="t"/>
              <a:pathLst>
                <a:path extrusionOk="0" h="10693" w="4931">
                  <a:moveTo>
                    <a:pt x="1" y="0"/>
                  </a:moveTo>
                  <a:lnTo>
                    <a:pt x="1" y="10693"/>
                  </a:lnTo>
                  <a:lnTo>
                    <a:pt x="3501" y="10693"/>
                  </a:lnTo>
                  <a:lnTo>
                    <a:pt x="3501" y="7002"/>
                  </a:lnTo>
                  <a:lnTo>
                    <a:pt x="4930" y="5358"/>
                  </a:lnTo>
                  <a:lnTo>
                    <a:pt x="3501" y="3691"/>
                  </a:lnTo>
                  <a:lnTo>
                    <a:pt x="350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54"/>
            <p:cNvSpPr/>
            <p:nvPr/>
          </p:nvSpPr>
          <p:spPr>
            <a:xfrm>
              <a:off x="4107521" y="3029738"/>
              <a:ext cx="44177" cy="20654"/>
            </a:xfrm>
            <a:custGeom>
              <a:rect b="b" l="l" r="r" t="t"/>
              <a:pathLst>
                <a:path extrusionOk="0" h="691"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54"/>
            <p:cNvSpPr/>
            <p:nvPr/>
          </p:nvSpPr>
          <p:spPr>
            <a:xfrm>
              <a:off x="4107521" y="3078130"/>
              <a:ext cx="44177" cy="20684"/>
            </a:xfrm>
            <a:custGeom>
              <a:rect b="b" l="l" r="r" t="t"/>
              <a:pathLst>
                <a:path extrusionOk="0" h="692"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54"/>
            <p:cNvSpPr/>
            <p:nvPr/>
          </p:nvSpPr>
          <p:spPr>
            <a:xfrm>
              <a:off x="4205741" y="3218346"/>
              <a:ext cx="43460" cy="20684"/>
            </a:xfrm>
            <a:custGeom>
              <a:rect b="b" l="l" r="r" t="t"/>
              <a:pathLst>
                <a:path extrusionOk="0" h="692" w="1454">
                  <a:moveTo>
                    <a:pt x="1" y="1"/>
                  </a:moveTo>
                  <a:lnTo>
                    <a:pt x="1" y="692"/>
                  </a:lnTo>
                  <a:lnTo>
                    <a:pt x="1454" y="692"/>
                  </a:lnTo>
                  <a:lnTo>
                    <a:pt x="1454"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54"/>
            <p:cNvSpPr/>
            <p:nvPr/>
          </p:nvSpPr>
          <p:spPr>
            <a:xfrm>
              <a:off x="4205741" y="3267485"/>
              <a:ext cx="43460" cy="19937"/>
            </a:xfrm>
            <a:custGeom>
              <a:rect b="b" l="l" r="r" t="t"/>
              <a:pathLst>
                <a:path extrusionOk="0" h="667" w="1454">
                  <a:moveTo>
                    <a:pt x="1" y="0"/>
                  </a:moveTo>
                  <a:lnTo>
                    <a:pt x="1" y="667"/>
                  </a:lnTo>
                  <a:lnTo>
                    <a:pt x="1454" y="667"/>
                  </a:lnTo>
                  <a:lnTo>
                    <a:pt x="1454"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54"/>
            <p:cNvSpPr/>
            <p:nvPr/>
          </p:nvSpPr>
          <p:spPr>
            <a:xfrm>
              <a:off x="4076914" y="3158565"/>
              <a:ext cx="147388" cy="160181"/>
            </a:xfrm>
            <a:custGeom>
              <a:rect b="b" l="l" r="r" t="t"/>
              <a:pathLst>
                <a:path extrusionOk="0" h="5359" w="4931">
                  <a:moveTo>
                    <a:pt x="1" y="1"/>
                  </a:moveTo>
                  <a:lnTo>
                    <a:pt x="1" y="5359"/>
                  </a:lnTo>
                  <a:lnTo>
                    <a:pt x="3501" y="5359"/>
                  </a:lnTo>
                  <a:lnTo>
                    <a:pt x="3501" y="1668"/>
                  </a:lnTo>
                  <a:lnTo>
                    <a:pt x="4930"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2" name="Google Shape;4852;p54"/>
          <p:cNvGrpSpPr/>
          <p:nvPr/>
        </p:nvGrpSpPr>
        <p:grpSpPr>
          <a:xfrm>
            <a:off x="4804084" y="2998413"/>
            <a:ext cx="301859" cy="343826"/>
            <a:chOff x="4765984" y="2998413"/>
            <a:chExt cx="301859" cy="343826"/>
          </a:xfrm>
        </p:grpSpPr>
        <p:sp>
          <p:nvSpPr>
            <p:cNvPr id="4853" name="Google Shape;4853;p54"/>
            <p:cNvSpPr/>
            <p:nvPr/>
          </p:nvSpPr>
          <p:spPr>
            <a:xfrm>
              <a:off x="4807979" y="3040409"/>
              <a:ext cx="259864" cy="259834"/>
            </a:xfrm>
            <a:custGeom>
              <a:rect b="b" l="l" r="r" t="t"/>
              <a:pathLst>
                <a:path extrusionOk="0" h="8693" w="8694">
                  <a:moveTo>
                    <a:pt x="4335" y="0"/>
                  </a:moveTo>
                  <a:cubicBezTo>
                    <a:pt x="1930" y="0"/>
                    <a:pt x="1" y="1929"/>
                    <a:pt x="1" y="4335"/>
                  </a:cubicBezTo>
                  <a:cubicBezTo>
                    <a:pt x="1" y="6764"/>
                    <a:pt x="1930" y="8693"/>
                    <a:pt x="4335" y="8693"/>
                  </a:cubicBezTo>
                  <a:cubicBezTo>
                    <a:pt x="6740" y="8693"/>
                    <a:pt x="8693" y="6764"/>
                    <a:pt x="8693" y="4335"/>
                  </a:cubicBezTo>
                  <a:cubicBezTo>
                    <a:pt x="8693" y="1953"/>
                    <a:pt x="6740" y="24"/>
                    <a:pt x="433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54"/>
            <p:cNvSpPr/>
            <p:nvPr/>
          </p:nvSpPr>
          <p:spPr>
            <a:xfrm>
              <a:off x="4807979" y="3169953"/>
              <a:ext cx="259864" cy="130291"/>
            </a:xfrm>
            <a:custGeom>
              <a:rect b="b" l="l" r="r" t="t"/>
              <a:pathLst>
                <a:path extrusionOk="0" h="4359" w="8694">
                  <a:moveTo>
                    <a:pt x="1" y="1"/>
                  </a:moveTo>
                  <a:cubicBezTo>
                    <a:pt x="1" y="2430"/>
                    <a:pt x="1930" y="4359"/>
                    <a:pt x="4335" y="4359"/>
                  </a:cubicBezTo>
                  <a:cubicBezTo>
                    <a:pt x="6740" y="4359"/>
                    <a:pt x="8693" y="2430"/>
                    <a:pt x="86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54"/>
            <p:cNvSpPr/>
            <p:nvPr/>
          </p:nvSpPr>
          <p:spPr>
            <a:xfrm>
              <a:off x="4859958" y="3091641"/>
              <a:ext cx="156624" cy="156653"/>
            </a:xfrm>
            <a:custGeom>
              <a:rect b="b" l="l" r="r" t="t"/>
              <a:pathLst>
                <a:path extrusionOk="0" h="5241" w="5240">
                  <a:moveTo>
                    <a:pt x="2620" y="1"/>
                  </a:moveTo>
                  <a:cubicBezTo>
                    <a:pt x="1191" y="1"/>
                    <a:pt x="0" y="1168"/>
                    <a:pt x="0" y="2621"/>
                  </a:cubicBezTo>
                  <a:cubicBezTo>
                    <a:pt x="0" y="4049"/>
                    <a:pt x="1191" y="5240"/>
                    <a:pt x="2620" y="5240"/>
                  </a:cubicBezTo>
                  <a:cubicBezTo>
                    <a:pt x="4049" y="5240"/>
                    <a:pt x="5240" y="4073"/>
                    <a:pt x="5240" y="2621"/>
                  </a:cubicBezTo>
                  <a:cubicBezTo>
                    <a:pt x="5240" y="1192"/>
                    <a:pt x="4049" y="1"/>
                    <a:pt x="262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54"/>
            <p:cNvSpPr/>
            <p:nvPr/>
          </p:nvSpPr>
          <p:spPr>
            <a:xfrm>
              <a:off x="4859958" y="3169953"/>
              <a:ext cx="156624" cy="78342"/>
            </a:xfrm>
            <a:custGeom>
              <a:rect b="b" l="l" r="r" t="t"/>
              <a:pathLst>
                <a:path extrusionOk="0" h="2621" w="5240">
                  <a:moveTo>
                    <a:pt x="0" y="1"/>
                  </a:moveTo>
                  <a:cubicBezTo>
                    <a:pt x="0" y="1429"/>
                    <a:pt x="1191" y="2620"/>
                    <a:pt x="2620" y="2620"/>
                  </a:cubicBezTo>
                  <a:cubicBezTo>
                    <a:pt x="4049" y="2620"/>
                    <a:pt x="5240" y="1453"/>
                    <a:pt x="524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54"/>
            <p:cNvSpPr/>
            <p:nvPr/>
          </p:nvSpPr>
          <p:spPr>
            <a:xfrm>
              <a:off x="4765984" y="2998413"/>
              <a:ext cx="171598" cy="343825"/>
            </a:xfrm>
            <a:custGeom>
              <a:rect b="b" l="l" r="r" t="t"/>
              <a:pathLst>
                <a:path extrusionOk="0" h="11503" w="5741">
                  <a:moveTo>
                    <a:pt x="5740" y="0"/>
                  </a:moveTo>
                  <a:cubicBezTo>
                    <a:pt x="2597" y="0"/>
                    <a:pt x="1" y="2596"/>
                    <a:pt x="1" y="5740"/>
                  </a:cubicBezTo>
                  <a:cubicBezTo>
                    <a:pt x="1" y="8907"/>
                    <a:pt x="2549" y="11503"/>
                    <a:pt x="5740" y="11503"/>
                  </a:cubicBezTo>
                  <a:lnTo>
                    <a:pt x="5740"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54"/>
            <p:cNvSpPr/>
            <p:nvPr/>
          </p:nvSpPr>
          <p:spPr>
            <a:xfrm>
              <a:off x="4765984" y="3169953"/>
              <a:ext cx="171598" cy="172286"/>
            </a:xfrm>
            <a:custGeom>
              <a:rect b="b" l="l" r="r" t="t"/>
              <a:pathLst>
                <a:path extrusionOk="0" h="5764" w="5741">
                  <a:moveTo>
                    <a:pt x="1" y="1"/>
                  </a:moveTo>
                  <a:cubicBezTo>
                    <a:pt x="1" y="3168"/>
                    <a:pt x="2549" y="5764"/>
                    <a:pt x="5740" y="5764"/>
                  </a:cubicBezTo>
                  <a:lnTo>
                    <a:pt x="5740"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54"/>
            <p:cNvSpPr/>
            <p:nvPr/>
          </p:nvSpPr>
          <p:spPr>
            <a:xfrm>
              <a:off x="4833625" y="3139346"/>
              <a:ext cx="43430" cy="19967"/>
            </a:xfrm>
            <a:custGeom>
              <a:rect b="b" l="l" r="r" t="t"/>
              <a:pathLst>
                <a:path extrusionOk="0" h="668" w="1453">
                  <a:moveTo>
                    <a:pt x="0" y="1"/>
                  </a:moveTo>
                  <a:lnTo>
                    <a:pt x="0" y="667"/>
                  </a:lnTo>
                  <a:lnTo>
                    <a:pt x="1453" y="667"/>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54"/>
            <p:cNvSpPr/>
            <p:nvPr/>
          </p:nvSpPr>
          <p:spPr>
            <a:xfrm>
              <a:off x="4833625" y="3182776"/>
              <a:ext cx="43430" cy="20654"/>
            </a:xfrm>
            <a:custGeom>
              <a:rect b="b" l="l" r="r" t="t"/>
              <a:pathLst>
                <a:path extrusionOk="0" h="691" w="1453">
                  <a:moveTo>
                    <a:pt x="0" y="0"/>
                  </a:moveTo>
                  <a:lnTo>
                    <a:pt x="0" y="691"/>
                  </a:lnTo>
                  <a:lnTo>
                    <a:pt x="1453" y="691"/>
                  </a:lnTo>
                  <a:lnTo>
                    <a:pt x="1453"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1" name="Google Shape;4861;p54"/>
          <p:cNvGrpSpPr/>
          <p:nvPr/>
        </p:nvGrpSpPr>
        <p:grpSpPr>
          <a:xfrm>
            <a:off x="5523113" y="3001253"/>
            <a:ext cx="345262" cy="345262"/>
            <a:chOff x="5408813" y="3001253"/>
            <a:chExt cx="345262" cy="345262"/>
          </a:xfrm>
        </p:grpSpPr>
        <p:sp>
          <p:nvSpPr>
            <p:cNvPr id="4862" name="Google Shape;4862;p54"/>
            <p:cNvSpPr/>
            <p:nvPr/>
          </p:nvSpPr>
          <p:spPr>
            <a:xfrm>
              <a:off x="5429437" y="3022594"/>
              <a:ext cx="152379" cy="150945"/>
            </a:xfrm>
            <a:custGeom>
              <a:rect b="b" l="l" r="r" t="t"/>
              <a:pathLst>
                <a:path extrusionOk="0" h="5050" w="5098">
                  <a:moveTo>
                    <a:pt x="1" y="1"/>
                  </a:moveTo>
                  <a:lnTo>
                    <a:pt x="1" y="4740"/>
                  </a:lnTo>
                  <a:lnTo>
                    <a:pt x="263" y="5050"/>
                  </a:lnTo>
                  <a:lnTo>
                    <a:pt x="2120" y="5050"/>
                  </a:lnTo>
                  <a:cubicBezTo>
                    <a:pt x="3740" y="5050"/>
                    <a:pt x="5097" y="3740"/>
                    <a:pt x="5049" y="2073"/>
                  </a:cubicBezTo>
                  <a:lnTo>
                    <a:pt x="5049" y="263"/>
                  </a:lnTo>
                  <a:lnTo>
                    <a:pt x="474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54"/>
            <p:cNvSpPr/>
            <p:nvPr/>
          </p:nvSpPr>
          <p:spPr>
            <a:xfrm>
              <a:off x="5430154" y="3174945"/>
              <a:ext cx="152349" cy="150915"/>
            </a:xfrm>
            <a:custGeom>
              <a:rect b="b" l="l" r="r" t="t"/>
              <a:pathLst>
                <a:path extrusionOk="0" h="5049" w="5097">
                  <a:moveTo>
                    <a:pt x="263" y="0"/>
                  </a:moveTo>
                  <a:lnTo>
                    <a:pt x="1" y="310"/>
                  </a:lnTo>
                  <a:lnTo>
                    <a:pt x="1" y="5049"/>
                  </a:lnTo>
                  <a:lnTo>
                    <a:pt x="4740" y="5049"/>
                  </a:lnTo>
                  <a:lnTo>
                    <a:pt x="5073" y="4882"/>
                  </a:lnTo>
                  <a:lnTo>
                    <a:pt x="5097" y="4882"/>
                  </a:lnTo>
                  <a:lnTo>
                    <a:pt x="5097" y="2977"/>
                  </a:lnTo>
                  <a:cubicBezTo>
                    <a:pt x="5097" y="1334"/>
                    <a:pt x="3763" y="0"/>
                    <a:pt x="2120"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54"/>
            <p:cNvSpPr/>
            <p:nvPr/>
          </p:nvSpPr>
          <p:spPr>
            <a:xfrm>
              <a:off x="5581788" y="3022594"/>
              <a:ext cx="150915" cy="150945"/>
            </a:xfrm>
            <a:custGeom>
              <a:rect b="b" l="l" r="r" t="t"/>
              <a:pathLst>
                <a:path extrusionOk="0" h="5050" w="5049">
                  <a:moveTo>
                    <a:pt x="310" y="1"/>
                  </a:moveTo>
                  <a:lnTo>
                    <a:pt x="0" y="263"/>
                  </a:lnTo>
                  <a:lnTo>
                    <a:pt x="0" y="2073"/>
                  </a:lnTo>
                  <a:cubicBezTo>
                    <a:pt x="0" y="3716"/>
                    <a:pt x="1334" y="5050"/>
                    <a:pt x="2977" y="5050"/>
                  </a:cubicBezTo>
                  <a:lnTo>
                    <a:pt x="4882" y="5050"/>
                  </a:lnTo>
                  <a:lnTo>
                    <a:pt x="5049" y="4740"/>
                  </a:lnTo>
                  <a:lnTo>
                    <a:pt x="504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54"/>
            <p:cNvSpPr/>
            <p:nvPr/>
          </p:nvSpPr>
          <p:spPr>
            <a:xfrm>
              <a:off x="5582475" y="3173510"/>
              <a:ext cx="150945" cy="152349"/>
            </a:xfrm>
            <a:custGeom>
              <a:rect b="b" l="l" r="r" t="t"/>
              <a:pathLst>
                <a:path extrusionOk="0" h="5097" w="5050">
                  <a:moveTo>
                    <a:pt x="2978" y="1"/>
                  </a:moveTo>
                  <a:cubicBezTo>
                    <a:pt x="1335" y="1"/>
                    <a:pt x="1" y="1334"/>
                    <a:pt x="1" y="2977"/>
                  </a:cubicBezTo>
                  <a:lnTo>
                    <a:pt x="1" y="4930"/>
                  </a:lnTo>
                  <a:lnTo>
                    <a:pt x="310" y="5097"/>
                  </a:lnTo>
                  <a:lnTo>
                    <a:pt x="5050" y="5097"/>
                  </a:lnTo>
                  <a:lnTo>
                    <a:pt x="5050" y="334"/>
                  </a:lnTo>
                  <a:lnTo>
                    <a:pt x="488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54"/>
            <p:cNvSpPr/>
            <p:nvPr/>
          </p:nvSpPr>
          <p:spPr>
            <a:xfrm>
              <a:off x="5409500" y="3001253"/>
              <a:ext cx="85456" cy="85456"/>
            </a:xfrm>
            <a:custGeom>
              <a:rect b="b" l="l" r="r" t="t"/>
              <a:pathLst>
                <a:path extrusionOk="0" h="2859" w="2859">
                  <a:moveTo>
                    <a:pt x="1358" y="1"/>
                  </a:moveTo>
                  <a:cubicBezTo>
                    <a:pt x="596" y="1"/>
                    <a:pt x="1" y="596"/>
                    <a:pt x="1" y="1334"/>
                  </a:cubicBezTo>
                  <a:lnTo>
                    <a:pt x="1" y="2858"/>
                  </a:lnTo>
                  <a:lnTo>
                    <a:pt x="2859" y="2858"/>
                  </a:lnTo>
                  <a:lnTo>
                    <a:pt x="2859"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54"/>
            <p:cNvSpPr/>
            <p:nvPr/>
          </p:nvSpPr>
          <p:spPr>
            <a:xfrm>
              <a:off x="5408813" y="3261776"/>
              <a:ext cx="84738" cy="84738"/>
            </a:xfrm>
            <a:custGeom>
              <a:rect b="b" l="l" r="r" t="t"/>
              <a:pathLst>
                <a:path extrusionOk="0" h="2835" w="2835">
                  <a:moveTo>
                    <a:pt x="0" y="1"/>
                  </a:moveTo>
                  <a:lnTo>
                    <a:pt x="0" y="1501"/>
                  </a:lnTo>
                  <a:cubicBezTo>
                    <a:pt x="0" y="2239"/>
                    <a:pt x="596" y="2835"/>
                    <a:pt x="1334" y="2835"/>
                  </a:cubicBezTo>
                  <a:lnTo>
                    <a:pt x="2834" y="2835"/>
                  </a:lnTo>
                  <a:lnTo>
                    <a:pt x="283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54"/>
            <p:cNvSpPr/>
            <p:nvPr/>
          </p:nvSpPr>
          <p:spPr>
            <a:xfrm>
              <a:off x="5669336" y="3261776"/>
              <a:ext cx="84738" cy="84738"/>
            </a:xfrm>
            <a:custGeom>
              <a:rect b="b" l="l" r="r" t="t"/>
              <a:pathLst>
                <a:path extrusionOk="0" h="2835" w="2835">
                  <a:moveTo>
                    <a:pt x="0" y="1"/>
                  </a:moveTo>
                  <a:lnTo>
                    <a:pt x="0" y="2835"/>
                  </a:lnTo>
                  <a:lnTo>
                    <a:pt x="1501" y="2835"/>
                  </a:lnTo>
                  <a:cubicBezTo>
                    <a:pt x="2215" y="2835"/>
                    <a:pt x="2810" y="2239"/>
                    <a:pt x="2834" y="1501"/>
                  </a:cubicBezTo>
                  <a:lnTo>
                    <a:pt x="283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54"/>
            <p:cNvSpPr/>
            <p:nvPr/>
          </p:nvSpPr>
          <p:spPr>
            <a:xfrm>
              <a:off x="5668619" y="3001970"/>
              <a:ext cx="85456" cy="84738"/>
            </a:xfrm>
            <a:custGeom>
              <a:rect b="b" l="l" r="r" t="t"/>
              <a:pathLst>
                <a:path extrusionOk="0" h="2835" w="2859">
                  <a:moveTo>
                    <a:pt x="0" y="0"/>
                  </a:moveTo>
                  <a:lnTo>
                    <a:pt x="0" y="2834"/>
                  </a:lnTo>
                  <a:lnTo>
                    <a:pt x="2834" y="2834"/>
                  </a:lnTo>
                  <a:lnTo>
                    <a:pt x="2858" y="1334"/>
                  </a:lnTo>
                  <a:cubicBezTo>
                    <a:pt x="2858" y="596"/>
                    <a:pt x="2263" y="0"/>
                    <a:pt x="1525"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54"/>
            <p:cNvSpPr/>
            <p:nvPr/>
          </p:nvSpPr>
          <p:spPr>
            <a:xfrm>
              <a:off x="5429437" y="3022594"/>
              <a:ext cx="303264" cy="303264"/>
            </a:xfrm>
            <a:custGeom>
              <a:rect b="b" l="l" r="r" t="t"/>
              <a:pathLst>
                <a:path extrusionOk="0" h="10146" w="10146">
                  <a:moveTo>
                    <a:pt x="4740" y="1"/>
                  </a:moveTo>
                  <a:lnTo>
                    <a:pt x="4740" y="2073"/>
                  </a:lnTo>
                  <a:cubicBezTo>
                    <a:pt x="4740" y="3502"/>
                    <a:pt x="3573" y="4692"/>
                    <a:pt x="2144" y="4740"/>
                  </a:cubicBezTo>
                  <a:lnTo>
                    <a:pt x="1" y="4740"/>
                  </a:lnTo>
                  <a:lnTo>
                    <a:pt x="1" y="5407"/>
                  </a:lnTo>
                  <a:lnTo>
                    <a:pt x="2073" y="5407"/>
                  </a:lnTo>
                  <a:cubicBezTo>
                    <a:pt x="3549" y="5407"/>
                    <a:pt x="4740" y="6598"/>
                    <a:pt x="4740" y="8074"/>
                  </a:cubicBezTo>
                  <a:lnTo>
                    <a:pt x="4740" y="10146"/>
                  </a:lnTo>
                  <a:lnTo>
                    <a:pt x="5407" y="10146"/>
                  </a:lnTo>
                  <a:lnTo>
                    <a:pt x="5407" y="8074"/>
                  </a:lnTo>
                  <a:cubicBezTo>
                    <a:pt x="5407" y="6598"/>
                    <a:pt x="6597" y="5407"/>
                    <a:pt x="8074" y="5407"/>
                  </a:cubicBezTo>
                  <a:lnTo>
                    <a:pt x="10146" y="5407"/>
                  </a:lnTo>
                  <a:lnTo>
                    <a:pt x="10146" y="4740"/>
                  </a:lnTo>
                  <a:lnTo>
                    <a:pt x="8002" y="4740"/>
                  </a:lnTo>
                  <a:cubicBezTo>
                    <a:pt x="6574" y="4692"/>
                    <a:pt x="5407" y="3549"/>
                    <a:pt x="5407" y="2073"/>
                  </a:cubicBezTo>
                  <a:lnTo>
                    <a:pt x="5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54"/>
            <p:cNvSpPr/>
            <p:nvPr/>
          </p:nvSpPr>
          <p:spPr>
            <a:xfrm>
              <a:off x="5582475" y="3022594"/>
              <a:ext cx="150945" cy="303264"/>
            </a:xfrm>
            <a:custGeom>
              <a:rect b="b" l="l" r="r" t="t"/>
              <a:pathLst>
                <a:path extrusionOk="0" h="10146" w="5050">
                  <a:moveTo>
                    <a:pt x="1" y="1"/>
                  </a:moveTo>
                  <a:lnTo>
                    <a:pt x="1" y="10146"/>
                  </a:lnTo>
                  <a:lnTo>
                    <a:pt x="310" y="10146"/>
                  </a:lnTo>
                  <a:lnTo>
                    <a:pt x="310" y="8074"/>
                  </a:lnTo>
                  <a:cubicBezTo>
                    <a:pt x="310" y="6598"/>
                    <a:pt x="1501" y="5407"/>
                    <a:pt x="2978" y="5407"/>
                  </a:cubicBezTo>
                  <a:lnTo>
                    <a:pt x="5050" y="5407"/>
                  </a:lnTo>
                  <a:lnTo>
                    <a:pt x="5050" y="4740"/>
                  </a:lnTo>
                  <a:lnTo>
                    <a:pt x="5050" y="4716"/>
                  </a:lnTo>
                  <a:lnTo>
                    <a:pt x="2906" y="4716"/>
                  </a:lnTo>
                  <a:cubicBezTo>
                    <a:pt x="1477" y="4692"/>
                    <a:pt x="310" y="3502"/>
                    <a:pt x="310" y="2073"/>
                  </a:cubicBezTo>
                  <a:lnTo>
                    <a:pt x="310"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2" name="Google Shape;4872;p54"/>
          <p:cNvGrpSpPr/>
          <p:nvPr/>
        </p:nvGrpSpPr>
        <p:grpSpPr>
          <a:xfrm>
            <a:off x="6273438" y="3069582"/>
            <a:ext cx="343826" cy="184865"/>
            <a:chOff x="6082938" y="3069582"/>
            <a:chExt cx="343826" cy="184865"/>
          </a:xfrm>
        </p:grpSpPr>
        <p:sp>
          <p:nvSpPr>
            <p:cNvPr id="4873" name="Google Shape;4873;p54"/>
            <p:cNvSpPr/>
            <p:nvPr/>
          </p:nvSpPr>
          <p:spPr>
            <a:xfrm>
              <a:off x="6161220" y="3069582"/>
              <a:ext cx="106827" cy="184391"/>
            </a:xfrm>
            <a:custGeom>
              <a:rect b="b" l="l" r="r" t="t"/>
              <a:pathLst>
                <a:path extrusionOk="0" h="6169" w="3574">
                  <a:moveTo>
                    <a:pt x="906" y="1"/>
                  </a:moveTo>
                  <a:lnTo>
                    <a:pt x="1" y="1549"/>
                  </a:lnTo>
                  <a:lnTo>
                    <a:pt x="1" y="4621"/>
                  </a:lnTo>
                  <a:lnTo>
                    <a:pt x="906" y="6169"/>
                  </a:lnTo>
                  <a:lnTo>
                    <a:pt x="2692" y="6169"/>
                  </a:lnTo>
                  <a:lnTo>
                    <a:pt x="3573" y="4621"/>
                  </a:lnTo>
                  <a:lnTo>
                    <a:pt x="3573" y="1549"/>
                  </a:lnTo>
                  <a:lnTo>
                    <a:pt x="269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54"/>
            <p:cNvSpPr/>
            <p:nvPr/>
          </p:nvSpPr>
          <p:spPr>
            <a:xfrm>
              <a:off x="6320684" y="3069582"/>
              <a:ext cx="106080" cy="184391"/>
            </a:xfrm>
            <a:custGeom>
              <a:rect b="b" l="l" r="r" t="t"/>
              <a:pathLst>
                <a:path extrusionOk="0" h="6169" w="3549">
                  <a:moveTo>
                    <a:pt x="882" y="1"/>
                  </a:moveTo>
                  <a:lnTo>
                    <a:pt x="0" y="1549"/>
                  </a:lnTo>
                  <a:lnTo>
                    <a:pt x="0" y="4621"/>
                  </a:lnTo>
                  <a:lnTo>
                    <a:pt x="882" y="6169"/>
                  </a:lnTo>
                  <a:lnTo>
                    <a:pt x="2644" y="6169"/>
                  </a:lnTo>
                  <a:lnTo>
                    <a:pt x="3549" y="4621"/>
                  </a:lnTo>
                  <a:lnTo>
                    <a:pt x="2644" y="3073"/>
                  </a:lnTo>
                  <a:lnTo>
                    <a:pt x="3549" y="1549"/>
                  </a:lnTo>
                  <a:lnTo>
                    <a:pt x="264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54"/>
            <p:cNvSpPr/>
            <p:nvPr/>
          </p:nvSpPr>
          <p:spPr>
            <a:xfrm>
              <a:off x="6161220" y="3163313"/>
              <a:ext cx="106827" cy="91135"/>
            </a:xfrm>
            <a:custGeom>
              <a:rect b="b" l="l" r="r" t="t"/>
              <a:pathLst>
                <a:path extrusionOk="0" h="3049" w="3574">
                  <a:moveTo>
                    <a:pt x="1" y="1"/>
                  </a:moveTo>
                  <a:lnTo>
                    <a:pt x="1" y="1525"/>
                  </a:lnTo>
                  <a:lnTo>
                    <a:pt x="906" y="3049"/>
                  </a:lnTo>
                  <a:lnTo>
                    <a:pt x="2692" y="3049"/>
                  </a:lnTo>
                  <a:lnTo>
                    <a:pt x="3573" y="1525"/>
                  </a:lnTo>
                  <a:lnTo>
                    <a:pt x="357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54"/>
            <p:cNvSpPr/>
            <p:nvPr/>
          </p:nvSpPr>
          <p:spPr>
            <a:xfrm>
              <a:off x="6320684" y="3162122"/>
              <a:ext cx="106080" cy="91135"/>
            </a:xfrm>
            <a:custGeom>
              <a:rect b="b" l="l" r="r" t="t"/>
              <a:pathLst>
                <a:path extrusionOk="0" h="3049" w="3549">
                  <a:moveTo>
                    <a:pt x="0" y="1"/>
                  </a:moveTo>
                  <a:lnTo>
                    <a:pt x="0" y="1525"/>
                  </a:lnTo>
                  <a:lnTo>
                    <a:pt x="882" y="3049"/>
                  </a:lnTo>
                  <a:lnTo>
                    <a:pt x="2644" y="3049"/>
                  </a:lnTo>
                  <a:lnTo>
                    <a:pt x="3549" y="1525"/>
                  </a:lnTo>
                  <a:lnTo>
                    <a:pt x="264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54"/>
            <p:cNvSpPr/>
            <p:nvPr/>
          </p:nvSpPr>
          <p:spPr>
            <a:xfrm>
              <a:off x="6082938" y="3115852"/>
              <a:ext cx="106080" cy="91135"/>
            </a:xfrm>
            <a:custGeom>
              <a:rect b="b" l="l" r="r" t="t"/>
              <a:pathLst>
                <a:path extrusionOk="0" h="3049" w="3549">
                  <a:moveTo>
                    <a:pt x="905" y="1"/>
                  </a:moveTo>
                  <a:lnTo>
                    <a:pt x="0" y="1525"/>
                  </a:lnTo>
                  <a:lnTo>
                    <a:pt x="905" y="3049"/>
                  </a:lnTo>
                  <a:lnTo>
                    <a:pt x="2644" y="3049"/>
                  </a:lnTo>
                  <a:lnTo>
                    <a:pt x="3549" y="1525"/>
                  </a:lnTo>
                  <a:lnTo>
                    <a:pt x="2644"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54"/>
            <p:cNvSpPr/>
            <p:nvPr/>
          </p:nvSpPr>
          <p:spPr>
            <a:xfrm>
              <a:off x="6082938" y="3162122"/>
              <a:ext cx="106080" cy="45582"/>
            </a:xfrm>
            <a:custGeom>
              <a:rect b="b" l="l" r="r" t="t"/>
              <a:pathLst>
                <a:path extrusionOk="0" h="1525" w="3549">
                  <a:moveTo>
                    <a:pt x="0" y="1"/>
                  </a:moveTo>
                  <a:lnTo>
                    <a:pt x="905" y="1525"/>
                  </a:lnTo>
                  <a:lnTo>
                    <a:pt x="2644" y="1525"/>
                  </a:lnTo>
                  <a:lnTo>
                    <a:pt x="354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54"/>
            <p:cNvSpPr/>
            <p:nvPr/>
          </p:nvSpPr>
          <p:spPr>
            <a:xfrm>
              <a:off x="6241655" y="3115852"/>
              <a:ext cx="105392" cy="91135"/>
            </a:xfrm>
            <a:custGeom>
              <a:rect b="b" l="l" r="r" t="t"/>
              <a:pathLst>
                <a:path extrusionOk="0" h="3049" w="3526">
                  <a:moveTo>
                    <a:pt x="882" y="1"/>
                  </a:moveTo>
                  <a:lnTo>
                    <a:pt x="1" y="1525"/>
                  </a:lnTo>
                  <a:lnTo>
                    <a:pt x="882" y="3049"/>
                  </a:lnTo>
                  <a:lnTo>
                    <a:pt x="2644" y="3049"/>
                  </a:lnTo>
                  <a:lnTo>
                    <a:pt x="3526" y="1525"/>
                  </a:lnTo>
                  <a:lnTo>
                    <a:pt x="2644"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54"/>
            <p:cNvSpPr/>
            <p:nvPr/>
          </p:nvSpPr>
          <p:spPr>
            <a:xfrm>
              <a:off x="6241655" y="3162122"/>
              <a:ext cx="105392" cy="45582"/>
            </a:xfrm>
            <a:custGeom>
              <a:rect b="b" l="l" r="r" t="t"/>
              <a:pathLst>
                <a:path extrusionOk="0" h="1525" w="3526">
                  <a:moveTo>
                    <a:pt x="1" y="1"/>
                  </a:moveTo>
                  <a:lnTo>
                    <a:pt x="882" y="1525"/>
                  </a:lnTo>
                  <a:lnTo>
                    <a:pt x="2644" y="1525"/>
                  </a:lnTo>
                  <a:lnTo>
                    <a:pt x="3526"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1" name="Google Shape;4881;p54"/>
          <p:cNvGrpSpPr/>
          <p:nvPr/>
        </p:nvGrpSpPr>
        <p:grpSpPr>
          <a:xfrm>
            <a:off x="7008816" y="2993421"/>
            <a:ext cx="343109" cy="343140"/>
            <a:chOff x="6742116" y="2993421"/>
            <a:chExt cx="343109" cy="343140"/>
          </a:xfrm>
        </p:grpSpPr>
        <p:sp>
          <p:nvSpPr>
            <p:cNvPr id="4882" name="Google Shape;4882;p54"/>
            <p:cNvSpPr/>
            <p:nvPr/>
          </p:nvSpPr>
          <p:spPr>
            <a:xfrm>
              <a:off x="6750666" y="3055354"/>
              <a:ext cx="288319" cy="271222"/>
            </a:xfrm>
            <a:custGeom>
              <a:rect b="b" l="l" r="r" t="t"/>
              <a:pathLst>
                <a:path extrusionOk="0" h="9074" w="9646">
                  <a:moveTo>
                    <a:pt x="9645" y="0"/>
                  </a:moveTo>
                  <a:lnTo>
                    <a:pt x="8097" y="1024"/>
                  </a:lnTo>
                  <a:lnTo>
                    <a:pt x="6883" y="786"/>
                  </a:lnTo>
                  <a:lnTo>
                    <a:pt x="5454" y="2168"/>
                  </a:lnTo>
                  <a:lnTo>
                    <a:pt x="4858" y="2763"/>
                  </a:lnTo>
                  <a:lnTo>
                    <a:pt x="3906" y="2453"/>
                  </a:lnTo>
                  <a:lnTo>
                    <a:pt x="2143" y="4335"/>
                  </a:lnTo>
                  <a:lnTo>
                    <a:pt x="1310" y="3811"/>
                  </a:lnTo>
                  <a:lnTo>
                    <a:pt x="0" y="5263"/>
                  </a:lnTo>
                  <a:lnTo>
                    <a:pt x="0" y="9074"/>
                  </a:lnTo>
                  <a:lnTo>
                    <a:pt x="5454" y="6287"/>
                  </a:lnTo>
                  <a:lnTo>
                    <a:pt x="9645" y="2739"/>
                  </a:lnTo>
                  <a:lnTo>
                    <a:pt x="9645"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54"/>
            <p:cNvSpPr/>
            <p:nvPr/>
          </p:nvSpPr>
          <p:spPr>
            <a:xfrm>
              <a:off x="6913657" y="3055354"/>
              <a:ext cx="125329" cy="187948"/>
            </a:xfrm>
            <a:custGeom>
              <a:rect b="b" l="l" r="r" t="t"/>
              <a:pathLst>
                <a:path extrusionOk="0" h="6288" w="4193">
                  <a:moveTo>
                    <a:pt x="4192" y="0"/>
                  </a:moveTo>
                  <a:lnTo>
                    <a:pt x="2644" y="977"/>
                  </a:lnTo>
                  <a:lnTo>
                    <a:pt x="1430" y="739"/>
                  </a:lnTo>
                  <a:lnTo>
                    <a:pt x="1" y="2144"/>
                  </a:lnTo>
                  <a:lnTo>
                    <a:pt x="1" y="6287"/>
                  </a:lnTo>
                  <a:lnTo>
                    <a:pt x="4192" y="2739"/>
                  </a:lnTo>
                  <a:lnTo>
                    <a:pt x="419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54"/>
            <p:cNvSpPr/>
            <p:nvPr/>
          </p:nvSpPr>
          <p:spPr>
            <a:xfrm>
              <a:off x="6750666" y="3137223"/>
              <a:ext cx="288319" cy="192910"/>
            </a:xfrm>
            <a:custGeom>
              <a:rect b="b" l="l" r="r" t="t"/>
              <a:pathLst>
                <a:path extrusionOk="0" h="6454" w="9646">
                  <a:moveTo>
                    <a:pt x="9645" y="0"/>
                  </a:moveTo>
                  <a:lnTo>
                    <a:pt x="7549" y="1524"/>
                  </a:lnTo>
                  <a:lnTo>
                    <a:pt x="6549" y="1048"/>
                  </a:lnTo>
                  <a:lnTo>
                    <a:pt x="5454" y="2286"/>
                  </a:lnTo>
                  <a:lnTo>
                    <a:pt x="5192" y="2620"/>
                  </a:lnTo>
                  <a:lnTo>
                    <a:pt x="4120" y="2096"/>
                  </a:lnTo>
                  <a:lnTo>
                    <a:pt x="2596" y="3929"/>
                  </a:lnTo>
                  <a:lnTo>
                    <a:pt x="1620" y="3572"/>
                  </a:lnTo>
                  <a:lnTo>
                    <a:pt x="0" y="5263"/>
                  </a:lnTo>
                  <a:lnTo>
                    <a:pt x="0" y="6406"/>
                  </a:lnTo>
                  <a:lnTo>
                    <a:pt x="5454" y="6406"/>
                  </a:lnTo>
                  <a:lnTo>
                    <a:pt x="9645" y="6454"/>
                  </a:lnTo>
                  <a:lnTo>
                    <a:pt x="964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54"/>
            <p:cNvSpPr/>
            <p:nvPr/>
          </p:nvSpPr>
          <p:spPr>
            <a:xfrm>
              <a:off x="6913657" y="3137223"/>
              <a:ext cx="125329" cy="192910"/>
            </a:xfrm>
            <a:custGeom>
              <a:rect b="b" l="l" r="r" t="t"/>
              <a:pathLst>
                <a:path extrusionOk="0" h="6454" w="4193">
                  <a:moveTo>
                    <a:pt x="4192" y="0"/>
                  </a:moveTo>
                  <a:lnTo>
                    <a:pt x="2096" y="1548"/>
                  </a:lnTo>
                  <a:lnTo>
                    <a:pt x="1096" y="1072"/>
                  </a:lnTo>
                  <a:lnTo>
                    <a:pt x="1" y="2334"/>
                  </a:lnTo>
                  <a:lnTo>
                    <a:pt x="1" y="6406"/>
                  </a:lnTo>
                  <a:lnTo>
                    <a:pt x="4192" y="6454"/>
                  </a:lnTo>
                  <a:lnTo>
                    <a:pt x="419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54"/>
            <p:cNvSpPr/>
            <p:nvPr/>
          </p:nvSpPr>
          <p:spPr>
            <a:xfrm>
              <a:off x="6742116" y="2993421"/>
              <a:ext cx="343107" cy="343137"/>
            </a:xfrm>
            <a:custGeom>
              <a:rect b="b" l="l" r="r" t="t"/>
              <a:pathLst>
                <a:path extrusionOk="0" h="11480" w="11479">
                  <a:moveTo>
                    <a:pt x="0" y="1"/>
                  </a:moveTo>
                  <a:lnTo>
                    <a:pt x="0" y="11479"/>
                  </a:lnTo>
                  <a:lnTo>
                    <a:pt x="11479" y="11479"/>
                  </a:lnTo>
                  <a:lnTo>
                    <a:pt x="11479" y="10288"/>
                  </a:lnTo>
                  <a:lnTo>
                    <a:pt x="10836" y="10288"/>
                  </a:lnTo>
                  <a:lnTo>
                    <a:pt x="10836" y="10836"/>
                  </a:lnTo>
                  <a:lnTo>
                    <a:pt x="691" y="10836"/>
                  </a:lnTo>
                  <a:lnTo>
                    <a:pt x="691" y="667"/>
                  </a:lnTo>
                  <a:lnTo>
                    <a:pt x="1215" y="667"/>
                  </a:lnTo>
                  <a:lnTo>
                    <a:pt x="1215"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54"/>
            <p:cNvSpPr/>
            <p:nvPr/>
          </p:nvSpPr>
          <p:spPr>
            <a:xfrm>
              <a:off x="6913657" y="3300215"/>
              <a:ext cx="171569" cy="36346"/>
            </a:xfrm>
            <a:custGeom>
              <a:rect b="b" l="l" r="r" t="t"/>
              <a:pathLst>
                <a:path extrusionOk="0" h="1216" w="5740">
                  <a:moveTo>
                    <a:pt x="5097" y="1"/>
                  </a:moveTo>
                  <a:lnTo>
                    <a:pt x="5097" y="524"/>
                  </a:lnTo>
                  <a:lnTo>
                    <a:pt x="1" y="524"/>
                  </a:lnTo>
                  <a:lnTo>
                    <a:pt x="1" y="1215"/>
                  </a:lnTo>
                  <a:lnTo>
                    <a:pt x="5740" y="1215"/>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8" name="Google Shape;4888;p54"/>
          <p:cNvGrpSpPr/>
          <p:nvPr/>
        </p:nvGrpSpPr>
        <p:grpSpPr>
          <a:xfrm>
            <a:off x="7794023" y="3002687"/>
            <a:ext cx="257713" cy="343827"/>
            <a:chOff x="7451123" y="3002687"/>
            <a:chExt cx="257713" cy="343827"/>
          </a:xfrm>
        </p:grpSpPr>
        <p:sp>
          <p:nvSpPr>
            <p:cNvPr id="4889" name="Google Shape;4889;p54"/>
            <p:cNvSpPr/>
            <p:nvPr/>
          </p:nvSpPr>
          <p:spPr>
            <a:xfrm>
              <a:off x="7555769" y="3256784"/>
              <a:ext cx="46987" cy="89730"/>
            </a:xfrm>
            <a:custGeom>
              <a:rect b="b" l="l" r="r" t="t"/>
              <a:pathLst>
                <a:path extrusionOk="0" h="3002" w="1572">
                  <a:moveTo>
                    <a:pt x="786" y="1"/>
                  </a:moveTo>
                  <a:cubicBezTo>
                    <a:pt x="357" y="1"/>
                    <a:pt x="0" y="358"/>
                    <a:pt x="0" y="763"/>
                  </a:cubicBezTo>
                  <a:lnTo>
                    <a:pt x="0" y="3002"/>
                  </a:lnTo>
                  <a:lnTo>
                    <a:pt x="1572" y="3002"/>
                  </a:lnTo>
                  <a:lnTo>
                    <a:pt x="1572" y="763"/>
                  </a:lnTo>
                  <a:cubicBezTo>
                    <a:pt x="1572" y="310"/>
                    <a:pt x="1215" y="1"/>
                    <a:pt x="81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54"/>
            <p:cNvSpPr/>
            <p:nvPr/>
          </p:nvSpPr>
          <p:spPr>
            <a:xfrm>
              <a:off x="7579950" y="3256784"/>
              <a:ext cx="22806" cy="89730"/>
            </a:xfrm>
            <a:custGeom>
              <a:rect b="b" l="l" r="r" t="t"/>
              <a:pathLst>
                <a:path extrusionOk="0" h="3002" w="763">
                  <a:moveTo>
                    <a:pt x="1" y="1"/>
                  </a:moveTo>
                  <a:lnTo>
                    <a:pt x="1" y="3002"/>
                  </a:lnTo>
                  <a:lnTo>
                    <a:pt x="763" y="3002"/>
                  </a:lnTo>
                  <a:lnTo>
                    <a:pt x="763" y="763"/>
                  </a:lnTo>
                  <a:cubicBezTo>
                    <a:pt x="763" y="310"/>
                    <a:pt x="40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54"/>
            <p:cNvSpPr/>
            <p:nvPr/>
          </p:nvSpPr>
          <p:spPr>
            <a:xfrm>
              <a:off x="7551495" y="3201996"/>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54"/>
            <p:cNvSpPr/>
            <p:nvPr/>
          </p:nvSpPr>
          <p:spPr>
            <a:xfrm>
              <a:off x="7579263" y="3201996"/>
              <a:ext cx="28485" cy="56970"/>
            </a:xfrm>
            <a:custGeom>
              <a:rect b="b" l="l" r="r" t="t"/>
              <a:pathLst>
                <a:path extrusionOk="0" h="1906" w="953">
                  <a:moveTo>
                    <a:pt x="0" y="0"/>
                  </a:moveTo>
                  <a:lnTo>
                    <a:pt x="0" y="1905"/>
                  </a:lnTo>
                  <a:cubicBezTo>
                    <a:pt x="524" y="1905"/>
                    <a:pt x="953" y="1500"/>
                    <a:pt x="953" y="953"/>
                  </a:cubicBezTo>
                  <a:cubicBezTo>
                    <a:pt x="953" y="429"/>
                    <a:pt x="524"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54"/>
            <p:cNvSpPr/>
            <p:nvPr/>
          </p:nvSpPr>
          <p:spPr>
            <a:xfrm>
              <a:off x="7455398" y="3256784"/>
              <a:ext cx="47017" cy="89730"/>
            </a:xfrm>
            <a:custGeom>
              <a:rect b="b" l="l" r="r" t="t"/>
              <a:pathLst>
                <a:path extrusionOk="0" h="3002" w="1573">
                  <a:moveTo>
                    <a:pt x="762" y="1"/>
                  </a:moveTo>
                  <a:cubicBezTo>
                    <a:pt x="358" y="1"/>
                    <a:pt x="0" y="358"/>
                    <a:pt x="0" y="763"/>
                  </a:cubicBezTo>
                  <a:lnTo>
                    <a:pt x="0" y="3002"/>
                  </a:lnTo>
                  <a:lnTo>
                    <a:pt x="1572" y="3002"/>
                  </a:lnTo>
                  <a:lnTo>
                    <a:pt x="1572" y="763"/>
                  </a:lnTo>
                  <a:cubicBezTo>
                    <a:pt x="1572" y="310"/>
                    <a:pt x="1215" y="1"/>
                    <a:pt x="8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54"/>
            <p:cNvSpPr/>
            <p:nvPr/>
          </p:nvSpPr>
          <p:spPr>
            <a:xfrm>
              <a:off x="7479609" y="3256784"/>
              <a:ext cx="22806" cy="89730"/>
            </a:xfrm>
            <a:custGeom>
              <a:rect b="b" l="l" r="r" t="t"/>
              <a:pathLst>
                <a:path extrusionOk="0" h="3002" w="763">
                  <a:moveTo>
                    <a:pt x="0" y="1"/>
                  </a:moveTo>
                  <a:lnTo>
                    <a:pt x="0" y="3002"/>
                  </a:lnTo>
                  <a:lnTo>
                    <a:pt x="762" y="3002"/>
                  </a:lnTo>
                  <a:lnTo>
                    <a:pt x="762" y="763"/>
                  </a:lnTo>
                  <a:cubicBezTo>
                    <a:pt x="762" y="310"/>
                    <a:pt x="42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54"/>
            <p:cNvSpPr/>
            <p:nvPr/>
          </p:nvSpPr>
          <p:spPr>
            <a:xfrm>
              <a:off x="7451123" y="3201996"/>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6" y="1500"/>
                    <a:pt x="1906" y="953"/>
                  </a:cubicBezTo>
                  <a:cubicBezTo>
                    <a:pt x="1906"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54"/>
            <p:cNvSpPr/>
            <p:nvPr/>
          </p:nvSpPr>
          <p:spPr>
            <a:xfrm>
              <a:off x="7478173" y="3201996"/>
              <a:ext cx="28485" cy="56970"/>
            </a:xfrm>
            <a:custGeom>
              <a:rect b="b" l="l" r="r" t="t"/>
              <a:pathLst>
                <a:path extrusionOk="0" h="1906" w="953">
                  <a:moveTo>
                    <a:pt x="0" y="0"/>
                  </a:moveTo>
                  <a:lnTo>
                    <a:pt x="0" y="1905"/>
                  </a:lnTo>
                  <a:cubicBezTo>
                    <a:pt x="548" y="1905"/>
                    <a:pt x="953" y="1500"/>
                    <a:pt x="953" y="953"/>
                  </a:cubicBezTo>
                  <a:cubicBezTo>
                    <a:pt x="953" y="429"/>
                    <a:pt x="548"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54"/>
            <p:cNvSpPr/>
            <p:nvPr/>
          </p:nvSpPr>
          <p:spPr>
            <a:xfrm>
              <a:off x="7656141" y="3256784"/>
              <a:ext cx="47704" cy="89730"/>
            </a:xfrm>
            <a:custGeom>
              <a:rect b="b" l="l" r="r" t="t"/>
              <a:pathLst>
                <a:path extrusionOk="0" h="3002" w="1596">
                  <a:moveTo>
                    <a:pt x="786" y="1"/>
                  </a:moveTo>
                  <a:cubicBezTo>
                    <a:pt x="357" y="1"/>
                    <a:pt x="0" y="358"/>
                    <a:pt x="0" y="763"/>
                  </a:cubicBezTo>
                  <a:lnTo>
                    <a:pt x="0" y="3002"/>
                  </a:lnTo>
                  <a:lnTo>
                    <a:pt x="1596" y="3002"/>
                  </a:lnTo>
                  <a:lnTo>
                    <a:pt x="1596" y="763"/>
                  </a:lnTo>
                  <a:cubicBezTo>
                    <a:pt x="1596" y="310"/>
                    <a:pt x="1238" y="1"/>
                    <a:pt x="81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54"/>
            <p:cNvSpPr/>
            <p:nvPr/>
          </p:nvSpPr>
          <p:spPr>
            <a:xfrm>
              <a:off x="7680322" y="3256784"/>
              <a:ext cx="23523" cy="89730"/>
            </a:xfrm>
            <a:custGeom>
              <a:rect b="b" l="l" r="r" t="t"/>
              <a:pathLst>
                <a:path extrusionOk="0" h="3002" w="787">
                  <a:moveTo>
                    <a:pt x="1" y="1"/>
                  </a:moveTo>
                  <a:lnTo>
                    <a:pt x="1" y="3002"/>
                  </a:lnTo>
                  <a:lnTo>
                    <a:pt x="787" y="3002"/>
                  </a:lnTo>
                  <a:lnTo>
                    <a:pt x="787" y="763"/>
                  </a:lnTo>
                  <a:cubicBezTo>
                    <a:pt x="787" y="310"/>
                    <a:pt x="429"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54"/>
            <p:cNvSpPr/>
            <p:nvPr/>
          </p:nvSpPr>
          <p:spPr>
            <a:xfrm>
              <a:off x="7651866" y="3201996"/>
              <a:ext cx="56970" cy="56970"/>
            </a:xfrm>
            <a:custGeom>
              <a:rect b="b" l="l" r="r" t="t"/>
              <a:pathLst>
                <a:path extrusionOk="0" h="1906" w="1906">
                  <a:moveTo>
                    <a:pt x="953" y="0"/>
                  </a:moveTo>
                  <a:cubicBezTo>
                    <a:pt x="429" y="0"/>
                    <a:pt x="0" y="429"/>
                    <a:pt x="0" y="953"/>
                  </a:cubicBezTo>
                  <a:cubicBezTo>
                    <a:pt x="0" y="1500"/>
                    <a:pt x="429" y="1905"/>
                    <a:pt x="953" y="1905"/>
                  </a:cubicBezTo>
                  <a:cubicBezTo>
                    <a:pt x="1500"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54"/>
            <p:cNvSpPr/>
            <p:nvPr/>
          </p:nvSpPr>
          <p:spPr>
            <a:xfrm>
              <a:off x="7680322" y="3201996"/>
              <a:ext cx="28515" cy="56970"/>
            </a:xfrm>
            <a:custGeom>
              <a:rect b="b" l="l" r="r" t="t"/>
              <a:pathLst>
                <a:path extrusionOk="0" h="1906" w="954">
                  <a:moveTo>
                    <a:pt x="1" y="0"/>
                  </a:moveTo>
                  <a:lnTo>
                    <a:pt x="1" y="1905"/>
                  </a:lnTo>
                  <a:cubicBezTo>
                    <a:pt x="548" y="1905"/>
                    <a:pt x="953" y="1500"/>
                    <a:pt x="953" y="953"/>
                  </a:cubicBezTo>
                  <a:cubicBezTo>
                    <a:pt x="953" y="429"/>
                    <a:pt x="501"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54"/>
            <p:cNvSpPr/>
            <p:nvPr/>
          </p:nvSpPr>
          <p:spPr>
            <a:xfrm>
              <a:off x="7555769" y="3057476"/>
              <a:ext cx="46987" cy="89730"/>
            </a:xfrm>
            <a:custGeom>
              <a:rect b="b" l="l" r="r" t="t"/>
              <a:pathLst>
                <a:path extrusionOk="0" h="3002" w="1572">
                  <a:moveTo>
                    <a:pt x="786" y="1"/>
                  </a:moveTo>
                  <a:cubicBezTo>
                    <a:pt x="357" y="1"/>
                    <a:pt x="0" y="358"/>
                    <a:pt x="0" y="763"/>
                  </a:cubicBezTo>
                  <a:lnTo>
                    <a:pt x="0" y="3001"/>
                  </a:lnTo>
                  <a:lnTo>
                    <a:pt x="1572" y="3001"/>
                  </a:lnTo>
                  <a:lnTo>
                    <a:pt x="1572" y="763"/>
                  </a:lnTo>
                  <a:cubicBezTo>
                    <a:pt x="1572" y="310"/>
                    <a:pt x="1215" y="1"/>
                    <a:pt x="81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54"/>
            <p:cNvSpPr/>
            <p:nvPr/>
          </p:nvSpPr>
          <p:spPr>
            <a:xfrm>
              <a:off x="7579950" y="3057476"/>
              <a:ext cx="22806" cy="89730"/>
            </a:xfrm>
            <a:custGeom>
              <a:rect b="b" l="l" r="r" t="t"/>
              <a:pathLst>
                <a:path extrusionOk="0" h="3002" w="763">
                  <a:moveTo>
                    <a:pt x="1" y="1"/>
                  </a:moveTo>
                  <a:lnTo>
                    <a:pt x="1" y="3001"/>
                  </a:lnTo>
                  <a:lnTo>
                    <a:pt x="763" y="3001"/>
                  </a:lnTo>
                  <a:lnTo>
                    <a:pt x="763" y="763"/>
                  </a:lnTo>
                  <a:cubicBezTo>
                    <a:pt x="763" y="310"/>
                    <a:pt x="40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54"/>
            <p:cNvSpPr/>
            <p:nvPr/>
          </p:nvSpPr>
          <p:spPr>
            <a:xfrm>
              <a:off x="7551495" y="3002687"/>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54"/>
            <p:cNvSpPr/>
            <p:nvPr/>
          </p:nvSpPr>
          <p:spPr>
            <a:xfrm>
              <a:off x="7579263" y="3002687"/>
              <a:ext cx="28485" cy="56970"/>
            </a:xfrm>
            <a:custGeom>
              <a:rect b="b" l="l" r="r" t="t"/>
              <a:pathLst>
                <a:path extrusionOk="0" h="1906" w="953">
                  <a:moveTo>
                    <a:pt x="0" y="0"/>
                  </a:moveTo>
                  <a:lnTo>
                    <a:pt x="0" y="1905"/>
                  </a:lnTo>
                  <a:cubicBezTo>
                    <a:pt x="524" y="1905"/>
                    <a:pt x="953" y="1500"/>
                    <a:pt x="953" y="953"/>
                  </a:cubicBezTo>
                  <a:cubicBezTo>
                    <a:pt x="953" y="429"/>
                    <a:pt x="524"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54"/>
            <p:cNvSpPr/>
            <p:nvPr/>
          </p:nvSpPr>
          <p:spPr>
            <a:xfrm>
              <a:off x="7455398" y="3057476"/>
              <a:ext cx="47017" cy="89730"/>
            </a:xfrm>
            <a:custGeom>
              <a:rect b="b" l="l" r="r" t="t"/>
              <a:pathLst>
                <a:path extrusionOk="0" h="3002" w="1573">
                  <a:moveTo>
                    <a:pt x="762" y="1"/>
                  </a:moveTo>
                  <a:cubicBezTo>
                    <a:pt x="358" y="1"/>
                    <a:pt x="0" y="358"/>
                    <a:pt x="0" y="763"/>
                  </a:cubicBezTo>
                  <a:lnTo>
                    <a:pt x="0" y="3001"/>
                  </a:lnTo>
                  <a:lnTo>
                    <a:pt x="1572" y="3001"/>
                  </a:lnTo>
                  <a:lnTo>
                    <a:pt x="1572" y="763"/>
                  </a:lnTo>
                  <a:cubicBezTo>
                    <a:pt x="1572" y="310"/>
                    <a:pt x="1215" y="1"/>
                    <a:pt x="8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54"/>
            <p:cNvSpPr/>
            <p:nvPr/>
          </p:nvSpPr>
          <p:spPr>
            <a:xfrm>
              <a:off x="7479609" y="3057476"/>
              <a:ext cx="22806" cy="89730"/>
            </a:xfrm>
            <a:custGeom>
              <a:rect b="b" l="l" r="r" t="t"/>
              <a:pathLst>
                <a:path extrusionOk="0" h="3002" w="763">
                  <a:moveTo>
                    <a:pt x="0" y="1"/>
                  </a:moveTo>
                  <a:lnTo>
                    <a:pt x="0" y="3001"/>
                  </a:lnTo>
                  <a:lnTo>
                    <a:pt x="762" y="3001"/>
                  </a:lnTo>
                  <a:lnTo>
                    <a:pt x="762" y="763"/>
                  </a:lnTo>
                  <a:cubicBezTo>
                    <a:pt x="762" y="310"/>
                    <a:pt x="42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54"/>
            <p:cNvSpPr/>
            <p:nvPr/>
          </p:nvSpPr>
          <p:spPr>
            <a:xfrm>
              <a:off x="7451123" y="3002687"/>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6" y="1500"/>
                    <a:pt x="1906" y="953"/>
                  </a:cubicBezTo>
                  <a:cubicBezTo>
                    <a:pt x="1906"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54"/>
            <p:cNvSpPr/>
            <p:nvPr/>
          </p:nvSpPr>
          <p:spPr>
            <a:xfrm>
              <a:off x="7478173" y="3002687"/>
              <a:ext cx="28485" cy="56970"/>
            </a:xfrm>
            <a:custGeom>
              <a:rect b="b" l="l" r="r" t="t"/>
              <a:pathLst>
                <a:path extrusionOk="0" h="1906" w="953">
                  <a:moveTo>
                    <a:pt x="0" y="0"/>
                  </a:moveTo>
                  <a:lnTo>
                    <a:pt x="0" y="1905"/>
                  </a:lnTo>
                  <a:cubicBezTo>
                    <a:pt x="548" y="1905"/>
                    <a:pt x="953" y="1500"/>
                    <a:pt x="953" y="953"/>
                  </a:cubicBezTo>
                  <a:cubicBezTo>
                    <a:pt x="953" y="429"/>
                    <a:pt x="548"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54"/>
            <p:cNvSpPr/>
            <p:nvPr/>
          </p:nvSpPr>
          <p:spPr>
            <a:xfrm>
              <a:off x="7656141" y="3057476"/>
              <a:ext cx="47704" cy="89730"/>
            </a:xfrm>
            <a:custGeom>
              <a:rect b="b" l="l" r="r" t="t"/>
              <a:pathLst>
                <a:path extrusionOk="0" h="3002" w="1596">
                  <a:moveTo>
                    <a:pt x="786" y="1"/>
                  </a:moveTo>
                  <a:cubicBezTo>
                    <a:pt x="357" y="1"/>
                    <a:pt x="0" y="358"/>
                    <a:pt x="0" y="763"/>
                  </a:cubicBezTo>
                  <a:lnTo>
                    <a:pt x="0" y="3001"/>
                  </a:lnTo>
                  <a:lnTo>
                    <a:pt x="1596" y="3001"/>
                  </a:lnTo>
                  <a:lnTo>
                    <a:pt x="1596" y="763"/>
                  </a:lnTo>
                  <a:cubicBezTo>
                    <a:pt x="1596" y="310"/>
                    <a:pt x="1238" y="1"/>
                    <a:pt x="81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54"/>
            <p:cNvSpPr/>
            <p:nvPr/>
          </p:nvSpPr>
          <p:spPr>
            <a:xfrm>
              <a:off x="7680322" y="3057476"/>
              <a:ext cx="23523" cy="89730"/>
            </a:xfrm>
            <a:custGeom>
              <a:rect b="b" l="l" r="r" t="t"/>
              <a:pathLst>
                <a:path extrusionOk="0" h="3002" w="787">
                  <a:moveTo>
                    <a:pt x="1" y="1"/>
                  </a:moveTo>
                  <a:lnTo>
                    <a:pt x="1" y="3001"/>
                  </a:lnTo>
                  <a:lnTo>
                    <a:pt x="787" y="3001"/>
                  </a:lnTo>
                  <a:lnTo>
                    <a:pt x="787" y="763"/>
                  </a:lnTo>
                  <a:cubicBezTo>
                    <a:pt x="787" y="310"/>
                    <a:pt x="429"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54"/>
            <p:cNvSpPr/>
            <p:nvPr/>
          </p:nvSpPr>
          <p:spPr>
            <a:xfrm>
              <a:off x="7651866" y="3002687"/>
              <a:ext cx="56970" cy="56970"/>
            </a:xfrm>
            <a:custGeom>
              <a:rect b="b" l="l" r="r" t="t"/>
              <a:pathLst>
                <a:path extrusionOk="0" h="1906" w="1906">
                  <a:moveTo>
                    <a:pt x="953" y="0"/>
                  </a:moveTo>
                  <a:cubicBezTo>
                    <a:pt x="429" y="0"/>
                    <a:pt x="0" y="429"/>
                    <a:pt x="0" y="953"/>
                  </a:cubicBezTo>
                  <a:cubicBezTo>
                    <a:pt x="0" y="1500"/>
                    <a:pt x="429" y="1905"/>
                    <a:pt x="953" y="1905"/>
                  </a:cubicBezTo>
                  <a:cubicBezTo>
                    <a:pt x="1500"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54"/>
            <p:cNvSpPr/>
            <p:nvPr/>
          </p:nvSpPr>
          <p:spPr>
            <a:xfrm>
              <a:off x="7680322" y="3002687"/>
              <a:ext cx="28515" cy="56970"/>
            </a:xfrm>
            <a:custGeom>
              <a:rect b="b" l="l" r="r" t="t"/>
              <a:pathLst>
                <a:path extrusionOk="0" h="1906" w="954">
                  <a:moveTo>
                    <a:pt x="1" y="0"/>
                  </a:moveTo>
                  <a:lnTo>
                    <a:pt x="1" y="1905"/>
                  </a:lnTo>
                  <a:cubicBezTo>
                    <a:pt x="548" y="1905"/>
                    <a:pt x="953" y="1500"/>
                    <a:pt x="953" y="953"/>
                  </a:cubicBezTo>
                  <a:cubicBezTo>
                    <a:pt x="953" y="429"/>
                    <a:pt x="501"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3" name="Google Shape;4913;p54"/>
          <p:cNvGrpSpPr/>
          <p:nvPr/>
        </p:nvGrpSpPr>
        <p:grpSpPr>
          <a:xfrm>
            <a:off x="7749188" y="3567852"/>
            <a:ext cx="345949" cy="344544"/>
            <a:chOff x="7406288" y="3567852"/>
            <a:chExt cx="345949" cy="344544"/>
          </a:xfrm>
        </p:grpSpPr>
        <p:sp>
          <p:nvSpPr>
            <p:cNvPr id="4914" name="Google Shape;4914;p54"/>
            <p:cNvSpPr/>
            <p:nvPr/>
          </p:nvSpPr>
          <p:spPr>
            <a:xfrm>
              <a:off x="7502385" y="3816988"/>
              <a:ext cx="171569" cy="95409"/>
            </a:xfrm>
            <a:custGeom>
              <a:rect b="b" l="l" r="r" t="t"/>
              <a:pathLst>
                <a:path extrusionOk="0" h="3192" w="5740">
                  <a:moveTo>
                    <a:pt x="4501" y="1"/>
                  </a:moveTo>
                  <a:cubicBezTo>
                    <a:pt x="3953" y="382"/>
                    <a:pt x="3310" y="620"/>
                    <a:pt x="2596" y="620"/>
                  </a:cubicBezTo>
                  <a:cubicBezTo>
                    <a:pt x="2120" y="620"/>
                    <a:pt x="1691" y="549"/>
                    <a:pt x="1310" y="358"/>
                  </a:cubicBezTo>
                  <a:lnTo>
                    <a:pt x="24" y="1144"/>
                  </a:lnTo>
                  <a:lnTo>
                    <a:pt x="0" y="2597"/>
                  </a:lnTo>
                  <a:cubicBezTo>
                    <a:pt x="786" y="2978"/>
                    <a:pt x="1643" y="3192"/>
                    <a:pt x="2572" y="3192"/>
                  </a:cubicBezTo>
                  <a:cubicBezTo>
                    <a:pt x="3763" y="3192"/>
                    <a:pt x="4834" y="2835"/>
                    <a:pt x="5739" y="2239"/>
                  </a:cubicBezTo>
                  <a:lnTo>
                    <a:pt x="4501"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54"/>
            <p:cNvSpPr/>
            <p:nvPr/>
          </p:nvSpPr>
          <p:spPr>
            <a:xfrm>
              <a:off x="7579263" y="3816988"/>
              <a:ext cx="94692" cy="95409"/>
            </a:xfrm>
            <a:custGeom>
              <a:rect b="b" l="l" r="r" t="t"/>
              <a:pathLst>
                <a:path extrusionOk="0" h="3192" w="3168">
                  <a:moveTo>
                    <a:pt x="1905" y="1"/>
                  </a:moveTo>
                  <a:cubicBezTo>
                    <a:pt x="1358" y="382"/>
                    <a:pt x="715" y="620"/>
                    <a:pt x="0" y="620"/>
                  </a:cubicBezTo>
                  <a:lnTo>
                    <a:pt x="0" y="3192"/>
                  </a:lnTo>
                  <a:cubicBezTo>
                    <a:pt x="1191" y="3192"/>
                    <a:pt x="2262" y="2835"/>
                    <a:pt x="3167" y="2239"/>
                  </a:cubicBezTo>
                  <a:lnTo>
                    <a:pt x="1905"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54"/>
            <p:cNvSpPr/>
            <p:nvPr/>
          </p:nvSpPr>
          <p:spPr>
            <a:xfrm>
              <a:off x="7636921" y="3728721"/>
              <a:ext cx="115316" cy="154501"/>
            </a:xfrm>
            <a:custGeom>
              <a:rect b="b" l="l" r="r" t="t"/>
              <a:pathLst>
                <a:path extrusionOk="0" h="5169" w="3858">
                  <a:moveTo>
                    <a:pt x="1238" y="1"/>
                  </a:moveTo>
                  <a:cubicBezTo>
                    <a:pt x="1238" y="120"/>
                    <a:pt x="1286" y="239"/>
                    <a:pt x="1286" y="358"/>
                  </a:cubicBezTo>
                  <a:cubicBezTo>
                    <a:pt x="1286" y="1406"/>
                    <a:pt x="762" y="2358"/>
                    <a:pt x="0" y="2930"/>
                  </a:cubicBezTo>
                  <a:lnTo>
                    <a:pt x="24" y="4406"/>
                  </a:lnTo>
                  <a:lnTo>
                    <a:pt x="1286" y="5169"/>
                  </a:lnTo>
                  <a:cubicBezTo>
                    <a:pt x="2834" y="4121"/>
                    <a:pt x="3858" y="2358"/>
                    <a:pt x="3858" y="358"/>
                  </a:cubicBezTo>
                  <a:cubicBezTo>
                    <a:pt x="3834" y="287"/>
                    <a:pt x="3834" y="168"/>
                    <a:pt x="3810" y="48"/>
                  </a:cubicBezTo>
                  <a:lnTo>
                    <a:pt x="1238"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54"/>
            <p:cNvSpPr/>
            <p:nvPr/>
          </p:nvSpPr>
          <p:spPr>
            <a:xfrm>
              <a:off x="7406975" y="3719485"/>
              <a:ext cx="134565" cy="175126"/>
            </a:xfrm>
            <a:custGeom>
              <a:rect b="b" l="l" r="r" t="t"/>
              <a:pathLst>
                <a:path extrusionOk="0" h="5859" w="4502">
                  <a:moveTo>
                    <a:pt x="1287" y="0"/>
                  </a:moveTo>
                  <a:lnTo>
                    <a:pt x="1" y="1072"/>
                  </a:lnTo>
                  <a:cubicBezTo>
                    <a:pt x="120" y="3168"/>
                    <a:pt x="1406" y="4954"/>
                    <a:pt x="3192" y="5859"/>
                  </a:cubicBezTo>
                  <a:lnTo>
                    <a:pt x="3216" y="4406"/>
                  </a:lnTo>
                  <a:lnTo>
                    <a:pt x="4502" y="3644"/>
                  </a:lnTo>
                  <a:cubicBezTo>
                    <a:pt x="3454" y="3215"/>
                    <a:pt x="2716" y="2263"/>
                    <a:pt x="2597" y="1096"/>
                  </a:cubicBezTo>
                  <a:lnTo>
                    <a:pt x="12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54"/>
            <p:cNvSpPr/>
            <p:nvPr/>
          </p:nvSpPr>
          <p:spPr>
            <a:xfrm>
              <a:off x="7616984" y="3586354"/>
              <a:ext cx="134565" cy="165172"/>
            </a:xfrm>
            <a:custGeom>
              <a:rect b="b" l="l" r="r" t="t"/>
              <a:pathLst>
                <a:path extrusionOk="0" h="5526" w="4502">
                  <a:moveTo>
                    <a:pt x="1310" y="1"/>
                  </a:moveTo>
                  <a:lnTo>
                    <a:pt x="0" y="2239"/>
                  </a:lnTo>
                  <a:cubicBezTo>
                    <a:pt x="1048" y="2692"/>
                    <a:pt x="1786" y="3645"/>
                    <a:pt x="1905" y="4811"/>
                  </a:cubicBezTo>
                  <a:lnTo>
                    <a:pt x="3215" y="5526"/>
                  </a:lnTo>
                  <a:lnTo>
                    <a:pt x="4501" y="4811"/>
                  </a:lnTo>
                  <a:cubicBezTo>
                    <a:pt x="4382" y="2692"/>
                    <a:pt x="3096" y="906"/>
                    <a:pt x="1310"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54"/>
            <p:cNvSpPr/>
            <p:nvPr/>
          </p:nvSpPr>
          <p:spPr>
            <a:xfrm>
              <a:off x="7483853" y="3568570"/>
              <a:ext cx="172316" cy="95409"/>
            </a:xfrm>
            <a:custGeom>
              <a:rect b="b" l="l" r="r" t="t"/>
              <a:pathLst>
                <a:path extrusionOk="0" h="3192" w="5765">
                  <a:moveTo>
                    <a:pt x="3192" y="1"/>
                  </a:moveTo>
                  <a:cubicBezTo>
                    <a:pt x="2001" y="1"/>
                    <a:pt x="930" y="358"/>
                    <a:pt x="1" y="953"/>
                  </a:cubicBezTo>
                  <a:lnTo>
                    <a:pt x="1287" y="3192"/>
                  </a:lnTo>
                  <a:cubicBezTo>
                    <a:pt x="1811" y="2811"/>
                    <a:pt x="2478" y="2573"/>
                    <a:pt x="3192" y="2573"/>
                  </a:cubicBezTo>
                  <a:cubicBezTo>
                    <a:pt x="3668" y="2573"/>
                    <a:pt x="4073" y="2668"/>
                    <a:pt x="4454" y="2834"/>
                  </a:cubicBezTo>
                  <a:lnTo>
                    <a:pt x="5740" y="2072"/>
                  </a:lnTo>
                  <a:lnTo>
                    <a:pt x="5764" y="596"/>
                  </a:lnTo>
                  <a:cubicBezTo>
                    <a:pt x="5002" y="215"/>
                    <a:pt x="4097" y="1"/>
                    <a:pt x="319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54"/>
            <p:cNvSpPr/>
            <p:nvPr/>
          </p:nvSpPr>
          <p:spPr>
            <a:xfrm>
              <a:off x="7579263" y="3567852"/>
              <a:ext cx="76907" cy="84738"/>
            </a:xfrm>
            <a:custGeom>
              <a:rect b="b" l="l" r="r" t="t"/>
              <a:pathLst>
                <a:path extrusionOk="0" h="2835" w="2573">
                  <a:moveTo>
                    <a:pt x="0" y="1"/>
                  </a:moveTo>
                  <a:lnTo>
                    <a:pt x="0" y="2573"/>
                  </a:lnTo>
                  <a:cubicBezTo>
                    <a:pt x="476" y="2573"/>
                    <a:pt x="881" y="2644"/>
                    <a:pt x="1262" y="2835"/>
                  </a:cubicBezTo>
                  <a:lnTo>
                    <a:pt x="2548" y="2096"/>
                  </a:lnTo>
                  <a:lnTo>
                    <a:pt x="2572" y="620"/>
                  </a:lnTo>
                  <a:cubicBezTo>
                    <a:pt x="1810" y="239"/>
                    <a:pt x="953" y="25"/>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54"/>
            <p:cNvSpPr/>
            <p:nvPr/>
          </p:nvSpPr>
          <p:spPr>
            <a:xfrm>
              <a:off x="7406288" y="3598460"/>
              <a:ext cx="116033" cy="153784"/>
            </a:xfrm>
            <a:custGeom>
              <a:rect b="b" l="l" r="r" t="t"/>
              <a:pathLst>
                <a:path extrusionOk="0" h="5145" w="3882">
                  <a:moveTo>
                    <a:pt x="2596" y="1"/>
                  </a:moveTo>
                  <a:cubicBezTo>
                    <a:pt x="1048" y="1025"/>
                    <a:pt x="0" y="2787"/>
                    <a:pt x="0" y="4787"/>
                  </a:cubicBezTo>
                  <a:lnTo>
                    <a:pt x="0" y="5145"/>
                  </a:lnTo>
                  <a:lnTo>
                    <a:pt x="1286" y="4430"/>
                  </a:lnTo>
                  <a:lnTo>
                    <a:pt x="2620" y="5145"/>
                  </a:lnTo>
                  <a:cubicBezTo>
                    <a:pt x="2620" y="5026"/>
                    <a:pt x="2596" y="4907"/>
                    <a:pt x="2596" y="4787"/>
                  </a:cubicBezTo>
                  <a:cubicBezTo>
                    <a:pt x="2596" y="3740"/>
                    <a:pt x="3096" y="2787"/>
                    <a:pt x="3882" y="2216"/>
                  </a:cubicBezTo>
                  <a:lnTo>
                    <a:pt x="3834" y="739"/>
                  </a:lnTo>
                  <a:lnTo>
                    <a:pt x="259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54"/>
            <p:cNvSpPr/>
            <p:nvPr/>
          </p:nvSpPr>
          <p:spPr>
            <a:xfrm>
              <a:off x="7478173" y="3639051"/>
              <a:ext cx="202893" cy="202893"/>
            </a:xfrm>
            <a:custGeom>
              <a:rect b="b" l="l" r="r" t="t"/>
              <a:pathLst>
                <a:path extrusionOk="0" h="6788" w="6788">
                  <a:moveTo>
                    <a:pt x="3406" y="0"/>
                  </a:moveTo>
                  <a:cubicBezTo>
                    <a:pt x="1525" y="0"/>
                    <a:pt x="0" y="1524"/>
                    <a:pt x="0" y="3382"/>
                  </a:cubicBezTo>
                  <a:cubicBezTo>
                    <a:pt x="0" y="5263"/>
                    <a:pt x="1525" y="6787"/>
                    <a:pt x="3406" y="6787"/>
                  </a:cubicBezTo>
                  <a:cubicBezTo>
                    <a:pt x="5263" y="6787"/>
                    <a:pt x="6788" y="5263"/>
                    <a:pt x="6788" y="3382"/>
                  </a:cubicBezTo>
                  <a:cubicBezTo>
                    <a:pt x="6788" y="1524"/>
                    <a:pt x="5263" y="0"/>
                    <a:pt x="3406"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54"/>
            <p:cNvSpPr/>
            <p:nvPr/>
          </p:nvSpPr>
          <p:spPr>
            <a:xfrm>
              <a:off x="7579950" y="3638333"/>
              <a:ext cx="101118" cy="203611"/>
            </a:xfrm>
            <a:custGeom>
              <a:rect b="b" l="l" r="r" t="t"/>
              <a:pathLst>
                <a:path extrusionOk="0" h="6812" w="3383">
                  <a:moveTo>
                    <a:pt x="1" y="0"/>
                  </a:moveTo>
                  <a:lnTo>
                    <a:pt x="1" y="6811"/>
                  </a:lnTo>
                  <a:cubicBezTo>
                    <a:pt x="1882" y="6811"/>
                    <a:pt x="3383" y="5287"/>
                    <a:pt x="3383" y="3430"/>
                  </a:cubicBezTo>
                  <a:cubicBezTo>
                    <a:pt x="3383" y="1548"/>
                    <a:pt x="1882" y="24"/>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4" name="Google Shape;4924;p54"/>
          <p:cNvGrpSpPr/>
          <p:nvPr/>
        </p:nvGrpSpPr>
        <p:grpSpPr>
          <a:xfrm>
            <a:off x="7008816" y="3575683"/>
            <a:ext cx="343109" cy="344545"/>
            <a:chOff x="6742116" y="3575683"/>
            <a:chExt cx="343109" cy="344545"/>
          </a:xfrm>
        </p:grpSpPr>
        <p:sp>
          <p:nvSpPr>
            <p:cNvPr id="4925" name="Google Shape;4925;p54"/>
            <p:cNvSpPr/>
            <p:nvPr/>
          </p:nvSpPr>
          <p:spPr>
            <a:xfrm>
              <a:off x="6967041" y="3708814"/>
              <a:ext cx="118185" cy="77594"/>
            </a:xfrm>
            <a:custGeom>
              <a:rect b="b" l="l" r="r" t="t"/>
              <a:pathLst>
                <a:path extrusionOk="0" h="2596" w="3954">
                  <a:moveTo>
                    <a:pt x="1096" y="0"/>
                  </a:moveTo>
                  <a:lnTo>
                    <a:pt x="1" y="1310"/>
                  </a:lnTo>
                  <a:lnTo>
                    <a:pt x="1096" y="2596"/>
                  </a:lnTo>
                  <a:lnTo>
                    <a:pt x="3954" y="2596"/>
                  </a:lnTo>
                  <a:lnTo>
                    <a:pt x="3954"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54"/>
            <p:cNvSpPr/>
            <p:nvPr/>
          </p:nvSpPr>
          <p:spPr>
            <a:xfrm>
              <a:off x="6967758" y="3748658"/>
              <a:ext cx="117468" cy="39186"/>
            </a:xfrm>
            <a:custGeom>
              <a:rect b="b" l="l" r="r" t="t"/>
              <a:pathLst>
                <a:path extrusionOk="0" h="1311" w="3930">
                  <a:moveTo>
                    <a:pt x="1" y="1"/>
                  </a:moveTo>
                  <a:lnTo>
                    <a:pt x="1120" y="1310"/>
                  </a:lnTo>
                  <a:lnTo>
                    <a:pt x="3930" y="1310"/>
                  </a:lnTo>
                  <a:lnTo>
                    <a:pt x="3930"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54"/>
            <p:cNvSpPr/>
            <p:nvPr/>
          </p:nvSpPr>
          <p:spPr>
            <a:xfrm>
              <a:off x="6742116" y="3607726"/>
              <a:ext cx="118185" cy="78312"/>
            </a:xfrm>
            <a:custGeom>
              <a:rect b="b" l="l" r="r" t="t"/>
              <a:pathLst>
                <a:path extrusionOk="0" h="2620" w="3954">
                  <a:moveTo>
                    <a:pt x="0" y="0"/>
                  </a:moveTo>
                  <a:lnTo>
                    <a:pt x="0" y="2620"/>
                  </a:lnTo>
                  <a:lnTo>
                    <a:pt x="2858" y="2620"/>
                  </a:lnTo>
                  <a:lnTo>
                    <a:pt x="3954" y="1310"/>
                  </a:lnTo>
                  <a:lnTo>
                    <a:pt x="2858"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54"/>
            <p:cNvSpPr/>
            <p:nvPr/>
          </p:nvSpPr>
          <p:spPr>
            <a:xfrm>
              <a:off x="6742116" y="3648287"/>
              <a:ext cx="117468" cy="38468"/>
            </a:xfrm>
            <a:custGeom>
              <a:rect b="b" l="l" r="r" t="t"/>
              <a:pathLst>
                <a:path extrusionOk="0" h="1287" w="3930">
                  <a:moveTo>
                    <a:pt x="0" y="1"/>
                  </a:moveTo>
                  <a:lnTo>
                    <a:pt x="0" y="1287"/>
                  </a:lnTo>
                  <a:lnTo>
                    <a:pt x="2834" y="1287"/>
                  </a:lnTo>
                  <a:lnTo>
                    <a:pt x="3930"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54"/>
            <p:cNvSpPr/>
            <p:nvPr/>
          </p:nvSpPr>
          <p:spPr>
            <a:xfrm>
              <a:off x="6742116" y="3809156"/>
              <a:ext cx="118185" cy="78342"/>
            </a:xfrm>
            <a:custGeom>
              <a:rect b="b" l="l" r="r" t="t"/>
              <a:pathLst>
                <a:path extrusionOk="0" h="2621" w="3954">
                  <a:moveTo>
                    <a:pt x="0" y="1"/>
                  </a:moveTo>
                  <a:lnTo>
                    <a:pt x="0" y="2620"/>
                  </a:lnTo>
                  <a:lnTo>
                    <a:pt x="2858" y="2620"/>
                  </a:lnTo>
                  <a:lnTo>
                    <a:pt x="3954" y="1311"/>
                  </a:lnTo>
                  <a:lnTo>
                    <a:pt x="2858"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54"/>
            <p:cNvSpPr/>
            <p:nvPr/>
          </p:nvSpPr>
          <p:spPr>
            <a:xfrm>
              <a:off x="6742116" y="3849030"/>
              <a:ext cx="117468" cy="39186"/>
            </a:xfrm>
            <a:custGeom>
              <a:rect b="b" l="l" r="r" t="t"/>
              <a:pathLst>
                <a:path extrusionOk="0" h="1311" w="3930">
                  <a:moveTo>
                    <a:pt x="0" y="0"/>
                  </a:moveTo>
                  <a:lnTo>
                    <a:pt x="0" y="1310"/>
                  </a:lnTo>
                  <a:lnTo>
                    <a:pt x="2834" y="1310"/>
                  </a:lnTo>
                  <a:lnTo>
                    <a:pt x="393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54"/>
            <p:cNvSpPr/>
            <p:nvPr/>
          </p:nvSpPr>
          <p:spPr>
            <a:xfrm>
              <a:off x="6903703" y="3770030"/>
              <a:ext cx="20654" cy="56970"/>
            </a:xfrm>
            <a:custGeom>
              <a:rect b="b" l="l" r="r" t="t"/>
              <a:pathLst>
                <a:path extrusionOk="0" h="1906" w="691">
                  <a:moveTo>
                    <a:pt x="0" y="0"/>
                  </a:moveTo>
                  <a:lnTo>
                    <a:pt x="0" y="1905"/>
                  </a:lnTo>
                  <a:lnTo>
                    <a:pt x="691" y="1905"/>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54"/>
            <p:cNvSpPr/>
            <p:nvPr/>
          </p:nvSpPr>
          <p:spPr>
            <a:xfrm>
              <a:off x="6903703" y="3575683"/>
              <a:ext cx="20654" cy="49857"/>
            </a:xfrm>
            <a:custGeom>
              <a:rect b="b" l="l" r="r" t="t"/>
              <a:pathLst>
                <a:path extrusionOk="0" h="1668" w="691">
                  <a:moveTo>
                    <a:pt x="0" y="1"/>
                  </a:moveTo>
                  <a:lnTo>
                    <a:pt x="0" y="1668"/>
                  </a:lnTo>
                  <a:lnTo>
                    <a:pt x="691" y="166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54"/>
            <p:cNvSpPr/>
            <p:nvPr/>
          </p:nvSpPr>
          <p:spPr>
            <a:xfrm>
              <a:off x="6903703" y="3669658"/>
              <a:ext cx="20654" cy="56970"/>
            </a:xfrm>
            <a:custGeom>
              <a:rect b="b" l="l" r="r" t="t"/>
              <a:pathLst>
                <a:path extrusionOk="0" h="1906" w="691">
                  <a:moveTo>
                    <a:pt x="0" y="0"/>
                  </a:moveTo>
                  <a:lnTo>
                    <a:pt x="0" y="1905"/>
                  </a:lnTo>
                  <a:lnTo>
                    <a:pt x="691" y="1905"/>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54"/>
            <p:cNvSpPr/>
            <p:nvPr/>
          </p:nvSpPr>
          <p:spPr>
            <a:xfrm>
              <a:off x="6903703" y="3870371"/>
              <a:ext cx="20654" cy="49857"/>
            </a:xfrm>
            <a:custGeom>
              <a:rect b="b" l="l" r="r" t="t"/>
              <a:pathLst>
                <a:path extrusionOk="0" h="1668" w="691">
                  <a:moveTo>
                    <a:pt x="0" y="1"/>
                  </a:moveTo>
                  <a:lnTo>
                    <a:pt x="0" y="1668"/>
                  </a:lnTo>
                  <a:lnTo>
                    <a:pt x="691" y="1668"/>
                  </a:lnTo>
                  <a:lnTo>
                    <a:pt x="69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54"/>
            <p:cNvSpPr/>
            <p:nvPr/>
          </p:nvSpPr>
          <p:spPr>
            <a:xfrm>
              <a:off x="6881645" y="3614839"/>
              <a:ext cx="64084" cy="64084"/>
            </a:xfrm>
            <a:custGeom>
              <a:rect b="b" l="l" r="r" t="t"/>
              <a:pathLst>
                <a:path extrusionOk="0" h="2144" w="2144">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54"/>
            <p:cNvSpPr/>
            <p:nvPr/>
          </p:nvSpPr>
          <p:spPr>
            <a:xfrm>
              <a:off x="6881645" y="3646882"/>
              <a:ext cx="64084" cy="32042"/>
            </a:xfrm>
            <a:custGeom>
              <a:rect b="b" l="l" r="r" t="t"/>
              <a:pathLst>
                <a:path extrusionOk="0" h="1072" w="2144">
                  <a:moveTo>
                    <a:pt x="0" y="0"/>
                  </a:moveTo>
                  <a:cubicBezTo>
                    <a:pt x="0" y="596"/>
                    <a:pt x="476" y="1072"/>
                    <a:pt x="1072" y="1072"/>
                  </a:cubicBezTo>
                  <a:cubicBezTo>
                    <a:pt x="1667" y="1072"/>
                    <a:pt x="2143" y="596"/>
                    <a:pt x="2143"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54"/>
            <p:cNvSpPr/>
            <p:nvPr/>
          </p:nvSpPr>
          <p:spPr>
            <a:xfrm>
              <a:off x="6881645" y="3715929"/>
              <a:ext cx="64084" cy="64084"/>
            </a:xfrm>
            <a:custGeom>
              <a:rect b="b" l="l" r="r" t="t"/>
              <a:pathLst>
                <a:path extrusionOk="0" h="2144" w="2144">
                  <a:moveTo>
                    <a:pt x="1072" y="0"/>
                  </a:moveTo>
                  <a:cubicBezTo>
                    <a:pt x="476" y="0"/>
                    <a:pt x="0" y="476"/>
                    <a:pt x="0" y="1072"/>
                  </a:cubicBezTo>
                  <a:cubicBezTo>
                    <a:pt x="0" y="1667"/>
                    <a:pt x="476" y="2143"/>
                    <a:pt x="1072" y="2143"/>
                  </a:cubicBezTo>
                  <a:cubicBezTo>
                    <a:pt x="1667" y="2143"/>
                    <a:pt x="2143" y="1667"/>
                    <a:pt x="2143" y="1072"/>
                  </a:cubicBezTo>
                  <a:cubicBezTo>
                    <a:pt x="2143" y="476"/>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54"/>
            <p:cNvSpPr/>
            <p:nvPr/>
          </p:nvSpPr>
          <p:spPr>
            <a:xfrm>
              <a:off x="6881645" y="3748658"/>
              <a:ext cx="64084" cy="32072"/>
            </a:xfrm>
            <a:custGeom>
              <a:rect b="b" l="l" r="r" t="t"/>
              <a:pathLst>
                <a:path extrusionOk="0" h="1073" w="2144">
                  <a:moveTo>
                    <a:pt x="0" y="1"/>
                  </a:moveTo>
                  <a:cubicBezTo>
                    <a:pt x="0" y="596"/>
                    <a:pt x="476" y="1072"/>
                    <a:pt x="1072" y="1072"/>
                  </a:cubicBezTo>
                  <a:cubicBezTo>
                    <a:pt x="1667" y="1072"/>
                    <a:pt x="2143" y="596"/>
                    <a:pt x="2143"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54"/>
            <p:cNvSpPr/>
            <p:nvPr/>
          </p:nvSpPr>
          <p:spPr>
            <a:xfrm>
              <a:off x="6881645" y="3816988"/>
              <a:ext cx="64084" cy="64114"/>
            </a:xfrm>
            <a:custGeom>
              <a:rect b="b" l="l" r="r" t="t"/>
              <a:pathLst>
                <a:path extrusionOk="0" h="2145" w="2144">
                  <a:moveTo>
                    <a:pt x="1072" y="1"/>
                  </a:moveTo>
                  <a:cubicBezTo>
                    <a:pt x="476" y="1"/>
                    <a:pt x="0" y="477"/>
                    <a:pt x="0" y="1072"/>
                  </a:cubicBezTo>
                  <a:cubicBezTo>
                    <a:pt x="0" y="1668"/>
                    <a:pt x="476" y="2144"/>
                    <a:pt x="1072" y="2144"/>
                  </a:cubicBezTo>
                  <a:cubicBezTo>
                    <a:pt x="1667" y="2120"/>
                    <a:pt x="2143" y="1644"/>
                    <a:pt x="2143" y="1072"/>
                  </a:cubicBezTo>
                  <a:cubicBezTo>
                    <a:pt x="2143"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54"/>
            <p:cNvSpPr/>
            <p:nvPr/>
          </p:nvSpPr>
          <p:spPr>
            <a:xfrm>
              <a:off x="6881645" y="3849030"/>
              <a:ext cx="64084" cy="32072"/>
            </a:xfrm>
            <a:custGeom>
              <a:rect b="b" l="l" r="r" t="t"/>
              <a:pathLst>
                <a:path extrusionOk="0" h="1073" w="2144">
                  <a:moveTo>
                    <a:pt x="0" y="0"/>
                  </a:moveTo>
                  <a:cubicBezTo>
                    <a:pt x="0" y="596"/>
                    <a:pt x="476" y="1072"/>
                    <a:pt x="1072" y="1072"/>
                  </a:cubicBezTo>
                  <a:cubicBezTo>
                    <a:pt x="1667" y="1072"/>
                    <a:pt x="2143" y="596"/>
                    <a:pt x="2143"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1" name="Google Shape;4941;p54"/>
          <p:cNvGrpSpPr/>
          <p:nvPr/>
        </p:nvGrpSpPr>
        <p:grpSpPr>
          <a:xfrm>
            <a:off x="6273438" y="3579240"/>
            <a:ext cx="343826" cy="344544"/>
            <a:chOff x="6082938" y="3579240"/>
            <a:chExt cx="343826" cy="344544"/>
          </a:xfrm>
        </p:grpSpPr>
        <p:sp>
          <p:nvSpPr>
            <p:cNvPr id="4942" name="Google Shape;4942;p54"/>
            <p:cNvSpPr/>
            <p:nvPr/>
          </p:nvSpPr>
          <p:spPr>
            <a:xfrm>
              <a:off x="6175478" y="3579240"/>
              <a:ext cx="64084" cy="128168"/>
            </a:xfrm>
            <a:custGeom>
              <a:rect b="b" l="l" r="r" t="t"/>
              <a:pathLst>
                <a:path extrusionOk="0" h="4288" w="2144">
                  <a:moveTo>
                    <a:pt x="334" y="1"/>
                  </a:moveTo>
                  <a:lnTo>
                    <a:pt x="0" y="1858"/>
                  </a:lnTo>
                  <a:lnTo>
                    <a:pt x="334" y="2454"/>
                  </a:lnTo>
                  <a:lnTo>
                    <a:pt x="1072" y="3740"/>
                  </a:lnTo>
                  <a:lnTo>
                    <a:pt x="1882" y="4287"/>
                  </a:lnTo>
                  <a:lnTo>
                    <a:pt x="2144" y="2454"/>
                  </a:lnTo>
                  <a:lnTo>
                    <a:pt x="1882" y="1858"/>
                  </a:lnTo>
                  <a:lnTo>
                    <a:pt x="33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54"/>
            <p:cNvSpPr/>
            <p:nvPr/>
          </p:nvSpPr>
          <p:spPr>
            <a:xfrm>
              <a:off x="6230984" y="3633342"/>
              <a:ext cx="195780" cy="82616"/>
            </a:xfrm>
            <a:custGeom>
              <a:rect b="b" l="l" r="r" t="t"/>
              <a:pathLst>
                <a:path extrusionOk="0" h="2764" w="6550">
                  <a:moveTo>
                    <a:pt x="25" y="1"/>
                  </a:moveTo>
                  <a:lnTo>
                    <a:pt x="25" y="2454"/>
                  </a:lnTo>
                  <a:lnTo>
                    <a:pt x="1" y="2454"/>
                  </a:lnTo>
                  <a:lnTo>
                    <a:pt x="3263" y="2763"/>
                  </a:lnTo>
                  <a:lnTo>
                    <a:pt x="5597" y="2454"/>
                  </a:lnTo>
                  <a:lnTo>
                    <a:pt x="6550" y="1239"/>
                  </a:lnTo>
                  <a:lnTo>
                    <a:pt x="559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54"/>
            <p:cNvSpPr/>
            <p:nvPr/>
          </p:nvSpPr>
          <p:spPr>
            <a:xfrm>
              <a:off x="6082938" y="3579240"/>
              <a:ext cx="101805" cy="84738"/>
            </a:xfrm>
            <a:custGeom>
              <a:rect b="b" l="l" r="r" t="t"/>
              <a:pathLst>
                <a:path extrusionOk="0" h="2835" w="3406">
                  <a:moveTo>
                    <a:pt x="0" y="1"/>
                  </a:moveTo>
                  <a:lnTo>
                    <a:pt x="0" y="2430"/>
                  </a:lnTo>
                  <a:lnTo>
                    <a:pt x="1691" y="2835"/>
                  </a:lnTo>
                  <a:lnTo>
                    <a:pt x="3406" y="2430"/>
                  </a:lnTo>
                  <a:lnTo>
                    <a:pt x="340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54"/>
            <p:cNvSpPr/>
            <p:nvPr/>
          </p:nvSpPr>
          <p:spPr>
            <a:xfrm>
              <a:off x="6175478" y="3651844"/>
              <a:ext cx="64084" cy="128168"/>
            </a:xfrm>
            <a:custGeom>
              <a:rect b="b" l="l" r="r" t="t"/>
              <a:pathLst>
                <a:path extrusionOk="0" h="4288" w="2144">
                  <a:moveTo>
                    <a:pt x="334" y="1"/>
                  </a:moveTo>
                  <a:lnTo>
                    <a:pt x="0" y="1835"/>
                  </a:lnTo>
                  <a:lnTo>
                    <a:pt x="334" y="2430"/>
                  </a:lnTo>
                  <a:lnTo>
                    <a:pt x="1072" y="3716"/>
                  </a:lnTo>
                  <a:lnTo>
                    <a:pt x="1882" y="4287"/>
                  </a:lnTo>
                  <a:lnTo>
                    <a:pt x="2144" y="2430"/>
                  </a:lnTo>
                  <a:lnTo>
                    <a:pt x="1882" y="1835"/>
                  </a:lnTo>
                  <a:lnTo>
                    <a:pt x="3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54"/>
            <p:cNvSpPr/>
            <p:nvPr/>
          </p:nvSpPr>
          <p:spPr>
            <a:xfrm>
              <a:off x="6230984" y="3705945"/>
              <a:ext cx="195780" cy="81899"/>
            </a:xfrm>
            <a:custGeom>
              <a:rect b="b" l="l" r="r" t="t"/>
              <a:pathLst>
                <a:path extrusionOk="0" h="2740" w="6550">
                  <a:moveTo>
                    <a:pt x="25" y="1"/>
                  </a:moveTo>
                  <a:lnTo>
                    <a:pt x="25" y="2430"/>
                  </a:lnTo>
                  <a:lnTo>
                    <a:pt x="1" y="2430"/>
                  </a:lnTo>
                  <a:lnTo>
                    <a:pt x="3263" y="2739"/>
                  </a:lnTo>
                  <a:lnTo>
                    <a:pt x="5597" y="2430"/>
                  </a:lnTo>
                  <a:lnTo>
                    <a:pt x="6550" y="1215"/>
                  </a:lnTo>
                  <a:lnTo>
                    <a:pt x="5597"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54"/>
            <p:cNvSpPr/>
            <p:nvPr/>
          </p:nvSpPr>
          <p:spPr>
            <a:xfrm>
              <a:off x="6082938" y="3651844"/>
              <a:ext cx="101805" cy="84021"/>
            </a:xfrm>
            <a:custGeom>
              <a:rect b="b" l="l" r="r" t="t"/>
              <a:pathLst>
                <a:path extrusionOk="0" h="2811" w="3406">
                  <a:moveTo>
                    <a:pt x="0" y="1"/>
                  </a:moveTo>
                  <a:lnTo>
                    <a:pt x="0" y="2406"/>
                  </a:lnTo>
                  <a:lnTo>
                    <a:pt x="1691" y="2811"/>
                  </a:lnTo>
                  <a:lnTo>
                    <a:pt x="3406" y="2406"/>
                  </a:lnTo>
                  <a:lnTo>
                    <a:pt x="3406"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54"/>
            <p:cNvSpPr/>
            <p:nvPr/>
          </p:nvSpPr>
          <p:spPr>
            <a:xfrm>
              <a:off x="6175478" y="3723760"/>
              <a:ext cx="64084" cy="128138"/>
            </a:xfrm>
            <a:custGeom>
              <a:rect b="b" l="l" r="r" t="t"/>
              <a:pathLst>
                <a:path extrusionOk="0" h="4287" w="2144">
                  <a:moveTo>
                    <a:pt x="334" y="0"/>
                  </a:moveTo>
                  <a:lnTo>
                    <a:pt x="0" y="1834"/>
                  </a:lnTo>
                  <a:lnTo>
                    <a:pt x="334" y="2429"/>
                  </a:lnTo>
                  <a:lnTo>
                    <a:pt x="1072" y="3715"/>
                  </a:lnTo>
                  <a:lnTo>
                    <a:pt x="1882" y="4287"/>
                  </a:lnTo>
                  <a:lnTo>
                    <a:pt x="2144" y="2429"/>
                  </a:lnTo>
                  <a:lnTo>
                    <a:pt x="1882" y="1834"/>
                  </a:lnTo>
                  <a:lnTo>
                    <a:pt x="334"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54"/>
            <p:cNvSpPr/>
            <p:nvPr/>
          </p:nvSpPr>
          <p:spPr>
            <a:xfrm>
              <a:off x="6230984" y="3777861"/>
              <a:ext cx="195780" cy="81869"/>
            </a:xfrm>
            <a:custGeom>
              <a:rect b="b" l="l" r="r" t="t"/>
              <a:pathLst>
                <a:path extrusionOk="0" h="2739" w="6550">
                  <a:moveTo>
                    <a:pt x="25" y="0"/>
                  </a:moveTo>
                  <a:lnTo>
                    <a:pt x="25" y="2453"/>
                  </a:lnTo>
                  <a:lnTo>
                    <a:pt x="1" y="2453"/>
                  </a:lnTo>
                  <a:lnTo>
                    <a:pt x="3263" y="2739"/>
                  </a:lnTo>
                  <a:lnTo>
                    <a:pt x="5597" y="2453"/>
                  </a:lnTo>
                  <a:lnTo>
                    <a:pt x="6550" y="1215"/>
                  </a:lnTo>
                  <a:lnTo>
                    <a:pt x="5597"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54"/>
            <p:cNvSpPr/>
            <p:nvPr/>
          </p:nvSpPr>
          <p:spPr>
            <a:xfrm>
              <a:off x="6082938" y="3723760"/>
              <a:ext cx="101805" cy="84738"/>
            </a:xfrm>
            <a:custGeom>
              <a:rect b="b" l="l" r="r" t="t"/>
              <a:pathLst>
                <a:path extrusionOk="0" h="2835" w="3406">
                  <a:moveTo>
                    <a:pt x="0" y="0"/>
                  </a:moveTo>
                  <a:lnTo>
                    <a:pt x="0" y="2405"/>
                  </a:lnTo>
                  <a:lnTo>
                    <a:pt x="1691" y="2834"/>
                  </a:lnTo>
                  <a:lnTo>
                    <a:pt x="3406" y="2405"/>
                  </a:lnTo>
                  <a:lnTo>
                    <a:pt x="3406"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54"/>
            <p:cNvSpPr/>
            <p:nvPr/>
          </p:nvSpPr>
          <p:spPr>
            <a:xfrm>
              <a:off x="6175478" y="3795646"/>
              <a:ext cx="64084" cy="128138"/>
            </a:xfrm>
            <a:custGeom>
              <a:rect b="b" l="l" r="r" t="t"/>
              <a:pathLst>
                <a:path extrusionOk="0" h="4287" w="2144">
                  <a:moveTo>
                    <a:pt x="334" y="0"/>
                  </a:moveTo>
                  <a:lnTo>
                    <a:pt x="0" y="1858"/>
                  </a:lnTo>
                  <a:lnTo>
                    <a:pt x="334" y="2453"/>
                  </a:lnTo>
                  <a:lnTo>
                    <a:pt x="1882" y="4287"/>
                  </a:lnTo>
                  <a:lnTo>
                    <a:pt x="2144" y="2453"/>
                  </a:lnTo>
                  <a:lnTo>
                    <a:pt x="1882" y="1858"/>
                  </a:lnTo>
                  <a:lnTo>
                    <a:pt x="3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54"/>
            <p:cNvSpPr/>
            <p:nvPr/>
          </p:nvSpPr>
          <p:spPr>
            <a:xfrm>
              <a:off x="6230984" y="3849747"/>
              <a:ext cx="195780" cy="73350"/>
            </a:xfrm>
            <a:custGeom>
              <a:rect b="b" l="l" r="r" t="t"/>
              <a:pathLst>
                <a:path extrusionOk="0" h="2454" w="6550">
                  <a:moveTo>
                    <a:pt x="1" y="0"/>
                  </a:moveTo>
                  <a:lnTo>
                    <a:pt x="1" y="2453"/>
                  </a:lnTo>
                  <a:lnTo>
                    <a:pt x="5597" y="2453"/>
                  </a:lnTo>
                  <a:lnTo>
                    <a:pt x="6550" y="1239"/>
                  </a:lnTo>
                  <a:lnTo>
                    <a:pt x="5597"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54"/>
            <p:cNvSpPr/>
            <p:nvPr/>
          </p:nvSpPr>
          <p:spPr>
            <a:xfrm>
              <a:off x="6082938" y="3795646"/>
              <a:ext cx="102523" cy="73350"/>
            </a:xfrm>
            <a:custGeom>
              <a:rect b="b" l="l" r="r" t="t"/>
              <a:pathLst>
                <a:path extrusionOk="0" h="2454" w="3430">
                  <a:moveTo>
                    <a:pt x="0" y="0"/>
                  </a:moveTo>
                  <a:lnTo>
                    <a:pt x="0" y="2453"/>
                  </a:lnTo>
                  <a:lnTo>
                    <a:pt x="3430" y="2453"/>
                  </a:lnTo>
                  <a:lnTo>
                    <a:pt x="3430"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4" name="Google Shape;4954;p54"/>
          <p:cNvGrpSpPr/>
          <p:nvPr/>
        </p:nvGrpSpPr>
        <p:grpSpPr>
          <a:xfrm>
            <a:off x="5552286" y="3567852"/>
            <a:ext cx="286885" cy="344545"/>
            <a:chOff x="5437986" y="3567852"/>
            <a:chExt cx="286885" cy="344545"/>
          </a:xfrm>
        </p:grpSpPr>
        <p:sp>
          <p:nvSpPr>
            <p:cNvPr id="4955" name="Google Shape;4955;p54"/>
            <p:cNvSpPr/>
            <p:nvPr/>
          </p:nvSpPr>
          <p:spPr>
            <a:xfrm>
              <a:off x="5473585" y="3717333"/>
              <a:ext cx="229944" cy="47017"/>
            </a:xfrm>
            <a:custGeom>
              <a:rect b="b" l="l" r="r" t="t"/>
              <a:pathLst>
                <a:path extrusionOk="0" h="1573" w="7693">
                  <a:moveTo>
                    <a:pt x="0" y="1"/>
                  </a:moveTo>
                  <a:lnTo>
                    <a:pt x="0" y="1573"/>
                  </a:lnTo>
                  <a:lnTo>
                    <a:pt x="7692" y="1573"/>
                  </a:lnTo>
                  <a:lnTo>
                    <a:pt x="7692"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54"/>
            <p:cNvSpPr/>
            <p:nvPr/>
          </p:nvSpPr>
          <p:spPr>
            <a:xfrm>
              <a:off x="5473585" y="3740827"/>
              <a:ext cx="229944" cy="22806"/>
            </a:xfrm>
            <a:custGeom>
              <a:rect b="b" l="l" r="r" t="t"/>
              <a:pathLst>
                <a:path extrusionOk="0" h="763" w="7693">
                  <a:moveTo>
                    <a:pt x="0" y="1"/>
                  </a:moveTo>
                  <a:lnTo>
                    <a:pt x="0" y="763"/>
                  </a:lnTo>
                  <a:lnTo>
                    <a:pt x="7692" y="763"/>
                  </a:lnTo>
                  <a:lnTo>
                    <a:pt x="7692"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54"/>
            <p:cNvSpPr/>
            <p:nvPr/>
          </p:nvSpPr>
          <p:spPr>
            <a:xfrm>
              <a:off x="5473585" y="3820544"/>
              <a:ext cx="251285" cy="47017"/>
            </a:xfrm>
            <a:custGeom>
              <a:rect b="b" l="l" r="r" t="t"/>
              <a:pathLst>
                <a:path extrusionOk="0" h="1573" w="8407">
                  <a:moveTo>
                    <a:pt x="0" y="1"/>
                  </a:moveTo>
                  <a:lnTo>
                    <a:pt x="0" y="1573"/>
                  </a:lnTo>
                  <a:lnTo>
                    <a:pt x="8407" y="1573"/>
                  </a:lnTo>
                  <a:lnTo>
                    <a:pt x="840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54"/>
            <p:cNvSpPr/>
            <p:nvPr/>
          </p:nvSpPr>
          <p:spPr>
            <a:xfrm>
              <a:off x="5473585" y="3844038"/>
              <a:ext cx="251285" cy="22806"/>
            </a:xfrm>
            <a:custGeom>
              <a:rect b="b" l="l" r="r" t="t"/>
              <a:pathLst>
                <a:path extrusionOk="0" h="763" w="8407">
                  <a:moveTo>
                    <a:pt x="0" y="1"/>
                  </a:moveTo>
                  <a:lnTo>
                    <a:pt x="0" y="763"/>
                  </a:lnTo>
                  <a:lnTo>
                    <a:pt x="8407" y="763"/>
                  </a:lnTo>
                  <a:lnTo>
                    <a:pt x="840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54"/>
            <p:cNvSpPr/>
            <p:nvPr/>
          </p:nvSpPr>
          <p:spPr>
            <a:xfrm>
              <a:off x="5474990" y="3613405"/>
              <a:ext cx="207885" cy="47017"/>
            </a:xfrm>
            <a:custGeom>
              <a:rect b="b" l="l" r="r" t="t"/>
              <a:pathLst>
                <a:path extrusionOk="0" h="1573" w="6955">
                  <a:moveTo>
                    <a:pt x="1" y="1"/>
                  </a:moveTo>
                  <a:lnTo>
                    <a:pt x="1" y="1573"/>
                  </a:lnTo>
                  <a:lnTo>
                    <a:pt x="6955" y="1573"/>
                  </a:lnTo>
                  <a:lnTo>
                    <a:pt x="6955"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54"/>
            <p:cNvSpPr/>
            <p:nvPr/>
          </p:nvSpPr>
          <p:spPr>
            <a:xfrm>
              <a:off x="5474990" y="3637616"/>
              <a:ext cx="207885" cy="22806"/>
            </a:xfrm>
            <a:custGeom>
              <a:rect b="b" l="l" r="r" t="t"/>
              <a:pathLst>
                <a:path extrusionOk="0" h="763" w="6955">
                  <a:moveTo>
                    <a:pt x="1" y="1"/>
                  </a:moveTo>
                  <a:lnTo>
                    <a:pt x="1" y="763"/>
                  </a:lnTo>
                  <a:lnTo>
                    <a:pt x="6955" y="763"/>
                  </a:lnTo>
                  <a:lnTo>
                    <a:pt x="6955"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54"/>
            <p:cNvSpPr/>
            <p:nvPr/>
          </p:nvSpPr>
          <p:spPr>
            <a:xfrm>
              <a:off x="5437986" y="3567852"/>
              <a:ext cx="35629" cy="20684"/>
            </a:xfrm>
            <a:custGeom>
              <a:rect b="b" l="l" r="r" t="t"/>
              <a:pathLst>
                <a:path extrusionOk="0" h="692" w="1192">
                  <a:moveTo>
                    <a:pt x="1" y="1"/>
                  </a:moveTo>
                  <a:lnTo>
                    <a:pt x="1" y="691"/>
                  </a:lnTo>
                  <a:lnTo>
                    <a:pt x="1191" y="691"/>
                  </a:lnTo>
                  <a:lnTo>
                    <a:pt x="83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54"/>
            <p:cNvSpPr/>
            <p:nvPr/>
          </p:nvSpPr>
          <p:spPr>
            <a:xfrm>
              <a:off x="5439420" y="3609161"/>
              <a:ext cx="35599" cy="19937"/>
            </a:xfrm>
            <a:custGeom>
              <a:rect b="b" l="l" r="r" t="t"/>
              <a:pathLst>
                <a:path extrusionOk="0" h="667" w="1191">
                  <a:moveTo>
                    <a:pt x="0" y="0"/>
                  </a:moveTo>
                  <a:lnTo>
                    <a:pt x="0" y="667"/>
                  </a:lnTo>
                  <a:lnTo>
                    <a:pt x="1191" y="667"/>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54"/>
            <p:cNvSpPr/>
            <p:nvPr/>
          </p:nvSpPr>
          <p:spPr>
            <a:xfrm>
              <a:off x="5439420" y="3649004"/>
              <a:ext cx="35599" cy="20684"/>
            </a:xfrm>
            <a:custGeom>
              <a:rect b="b" l="l" r="r" t="t"/>
              <a:pathLst>
                <a:path extrusionOk="0" h="692" w="1191">
                  <a:moveTo>
                    <a:pt x="0" y="1"/>
                  </a:moveTo>
                  <a:lnTo>
                    <a:pt x="0" y="691"/>
                  </a:lnTo>
                  <a:lnTo>
                    <a:pt x="1191" y="691"/>
                  </a:lnTo>
                  <a:lnTo>
                    <a:pt x="1191"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54"/>
            <p:cNvSpPr/>
            <p:nvPr/>
          </p:nvSpPr>
          <p:spPr>
            <a:xfrm>
              <a:off x="5439420" y="3689595"/>
              <a:ext cx="35599" cy="20654"/>
            </a:xfrm>
            <a:custGeom>
              <a:rect b="b" l="l" r="r" t="t"/>
              <a:pathLst>
                <a:path extrusionOk="0" h="691" w="1191">
                  <a:moveTo>
                    <a:pt x="0" y="0"/>
                  </a:moveTo>
                  <a:lnTo>
                    <a:pt x="0" y="691"/>
                  </a:lnTo>
                  <a:lnTo>
                    <a:pt x="1191" y="691"/>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54"/>
            <p:cNvSpPr/>
            <p:nvPr/>
          </p:nvSpPr>
          <p:spPr>
            <a:xfrm>
              <a:off x="5439420" y="3730873"/>
              <a:ext cx="35599" cy="20654"/>
            </a:xfrm>
            <a:custGeom>
              <a:rect b="b" l="l" r="r" t="t"/>
              <a:pathLst>
                <a:path extrusionOk="0" h="691" w="1191">
                  <a:moveTo>
                    <a:pt x="0" y="0"/>
                  </a:moveTo>
                  <a:lnTo>
                    <a:pt x="0" y="691"/>
                  </a:lnTo>
                  <a:lnTo>
                    <a:pt x="1191" y="691"/>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54"/>
            <p:cNvSpPr/>
            <p:nvPr/>
          </p:nvSpPr>
          <p:spPr>
            <a:xfrm>
              <a:off x="5439420" y="3740827"/>
              <a:ext cx="35599" cy="9296"/>
            </a:xfrm>
            <a:custGeom>
              <a:rect b="b" l="l" r="r" t="t"/>
              <a:pathLst>
                <a:path extrusionOk="0" h="311" w="1191">
                  <a:moveTo>
                    <a:pt x="0" y="1"/>
                  </a:moveTo>
                  <a:lnTo>
                    <a:pt x="0" y="310"/>
                  </a:lnTo>
                  <a:lnTo>
                    <a:pt x="1191" y="310"/>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54"/>
            <p:cNvSpPr/>
            <p:nvPr/>
          </p:nvSpPr>
          <p:spPr>
            <a:xfrm>
              <a:off x="5439420" y="3770717"/>
              <a:ext cx="35599" cy="20684"/>
            </a:xfrm>
            <a:custGeom>
              <a:rect b="b" l="l" r="r" t="t"/>
              <a:pathLst>
                <a:path extrusionOk="0" h="692" w="1191">
                  <a:moveTo>
                    <a:pt x="0" y="1"/>
                  </a:moveTo>
                  <a:lnTo>
                    <a:pt x="0" y="691"/>
                  </a:lnTo>
                  <a:lnTo>
                    <a:pt x="1191" y="691"/>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54"/>
            <p:cNvSpPr/>
            <p:nvPr/>
          </p:nvSpPr>
          <p:spPr>
            <a:xfrm>
              <a:off x="5439420" y="3810591"/>
              <a:ext cx="35599" cy="20684"/>
            </a:xfrm>
            <a:custGeom>
              <a:rect b="b" l="l" r="r" t="t"/>
              <a:pathLst>
                <a:path extrusionOk="0" h="692" w="1191">
                  <a:moveTo>
                    <a:pt x="0" y="0"/>
                  </a:moveTo>
                  <a:lnTo>
                    <a:pt x="0" y="691"/>
                  </a:lnTo>
                  <a:lnTo>
                    <a:pt x="1191" y="691"/>
                  </a:lnTo>
                  <a:lnTo>
                    <a:pt x="1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54"/>
            <p:cNvSpPr/>
            <p:nvPr/>
          </p:nvSpPr>
          <p:spPr>
            <a:xfrm>
              <a:off x="5439420" y="3851869"/>
              <a:ext cx="35599" cy="20684"/>
            </a:xfrm>
            <a:custGeom>
              <a:rect b="b" l="l" r="r" t="t"/>
              <a:pathLst>
                <a:path extrusionOk="0" h="692" w="1191">
                  <a:moveTo>
                    <a:pt x="0" y="1"/>
                  </a:moveTo>
                  <a:lnTo>
                    <a:pt x="0" y="691"/>
                  </a:lnTo>
                  <a:lnTo>
                    <a:pt x="1191" y="691"/>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54"/>
            <p:cNvSpPr/>
            <p:nvPr/>
          </p:nvSpPr>
          <p:spPr>
            <a:xfrm>
              <a:off x="5439420" y="3891743"/>
              <a:ext cx="35599" cy="20654"/>
            </a:xfrm>
            <a:custGeom>
              <a:rect b="b" l="l" r="r" t="t"/>
              <a:pathLst>
                <a:path extrusionOk="0" h="691" w="1191">
                  <a:moveTo>
                    <a:pt x="0" y="0"/>
                  </a:moveTo>
                  <a:lnTo>
                    <a:pt x="0" y="691"/>
                  </a:lnTo>
                  <a:lnTo>
                    <a:pt x="834" y="691"/>
                  </a:lnTo>
                  <a:lnTo>
                    <a:pt x="1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54"/>
            <p:cNvSpPr/>
            <p:nvPr/>
          </p:nvSpPr>
          <p:spPr>
            <a:xfrm>
              <a:off x="5464319" y="3568570"/>
              <a:ext cx="19967" cy="343825"/>
            </a:xfrm>
            <a:custGeom>
              <a:rect b="b" l="l" r="r" t="t"/>
              <a:pathLst>
                <a:path extrusionOk="0" h="11503" w="668">
                  <a:moveTo>
                    <a:pt x="1" y="1"/>
                  </a:moveTo>
                  <a:lnTo>
                    <a:pt x="1" y="11503"/>
                  </a:lnTo>
                  <a:lnTo>
                    <a:pt x="668" y="11503"/>
                  </a:lnTo>
                  <a:lnTo>
                    <a:pt x="668"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54"/>
            <p:cNvSpPr/>
            <p:nvPr/>
          </p:nvSpPr>
          <p:spPr>
            <a:xfrm>
              <a:off x="5464319" y="3740827"/>
              <a:ext cx="19967" cy="171569"/>
            </a:xfrm>
            <a:custGeom>
              <a:rect b="b" l="l" r="r" t="t"/>
              <a:pathLst>
                <a:path extrusionOk="0" h="5740" w="668">
                  <a:moveTo>
                    <a:pt x="1" y="1"/>
                  </a:moveTo>
                  <a:lnTo>
                    <a:pt x="1" y="5740"/>
                  </a:lnTo>
                  <a:lnTo>
                    <a:pt x="668" y="5740"/>
                  </a:lnTo>
                  <a:lnTo>
                    <a:pt x="668"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3" name="Google Shape;4973;p54"/>
          <p:cNvGrpSpPr/>
          <p:nvPr/>
        </p:nvGrpSpPr>
        <p:grpSpPr>
          <a:xfrm>
            <a:off x="4782742" y="3605573"/>
            <a:ext cx="344543" cy="284765"/>
            <a:chOff x="4744642" y="3605573"/>
            <a:chExt cx="344543" cy="284765"/>
          </a:xfrm>
        </p:grpSpPr>
        <p:sp>
          <p:nvSpPr>
            <p:cNvPr id="4974" name="Google Shape;4974;p54"/>
            <p:cNvSpPr/>
            <p:nvPr/>
          </p:nvSpPr>
          <p:spPr>
            <a:xfrm>
              <a:off x="4980237" y="3713059"/>
              <a:ext cx="64114" cy="168729"/>
            </a:xfrm>
            <a:custGeom>
              <a:rect b="b" l="l" r="r" t="t"/>
              <a:pathLst>
                <a:path extrusionOk="0" h="5645" w="2145">
                  <a:moveTo>
                    <a:pt x="1073" y="1"/>
                  </a:moveTo>
                  <a:lnTo>
                    <a:pt x="1" y="977"/>
                  </a:lnTo>
                  <a:lnTo>
                    <a:pt x="1" y="5645"/>
                  </a:lnTo>
                  <a:lnTo>
                    <a:pt x="2144" y="5645"/>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54"/>
            <p:cNvSpPr/>
            <p:nvPr/>
          </p:nvSpPr>
          <p:spPr>
            <a:xfrm>
              <a:off x="4884857" y="3732279"/>
              <a:ext cx="64114" cy="148822"/>
            </a:xfrm>
            <a:custGeom>
              <a:rect b="b" l="l" r="r" t="t"/>
              <a:pathLst>
                <a:path extrusionOk="0" h="4979" w="2145">
                  <a:moveTo>
                    <a:pt x="1073" y="1"/>
                  </a:moveTo>
                  <a:lnTo>
                    <a:pt x="1" y="1001"/>
                  </a:lnTo>
                  <a:lnTo>
                    <a:pt x="1" y="4978"/>
                  </a:lnTo>
                  <a:lnTo>
                    <a:pt x="2144" y="4978"/>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54"/>
            <p:cNvSpPr/>
            <p:nvPr/>
          </p:nvSpPr>
          <p:spPr>
            <a:xfrm>
              <a:off x="4790195" y="3752932"/>
              <a:ext cx="64084" cy="128168"/>
            </a:xfrm>
            <a:custGeom>
              <a:rect b="b" l="l" r="r" t="t"/>
              <a:pathLst>
                <a:path extrusionOk="0" h="4288" w="2144">
                  <a:moveTo>
                    <a:pt x="1072" y="1"/>
                  </a:moveTo>
                  <a:lnTo>
                    <a:pt x="1" y="977"/>
                  </a:lnTo>
                  <a:lnTo>
                    <a:pt x="1" y="4287"/>
                  </a:lnTo>
                  <a:lnTo>
                    <a:pt x="2144" y="4287"/>
                  </a:lnTo>
                  <a:lnTo>
                    <a:pt x="2144" y="977"/>
                  </a:lnTo>
                  <a:lnTo>
                    <a:pt x="1072"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54"/>
            <p:cNvSpPr/>
            <p:nvPr/>
          </p:nvSpPr>
          <p:spPr>
            <a:xfrm>
              <a:off x="4790195" y="3699548"/>
              <a:ext cx="64084" cy="56970"/>
            </a:xfrm>
            <a:custGeom>
              <a:rect b="b" l="l" r="r" t="t"/>
              <a:pathLst>
                <a:path extrusionOk="0" h="1906" w="2144">
                  <a:moveTo>
                    <a:pt x="1072" y="0"/>
                  </a:moveTo>
                  <a:lnTo>
                    <a:pt x="1" y="977"/>
                  </a:lnTo>
                  <a:lnTo>
                    <a:pt x="1" y="1906"/>
                  </a:lnTo>
                  <a:lnTo>
                    <a:pt x="1072" y="929"/>
                  </a:lnTo>
                  <a:lnTo>
                    <a:pt x="2144" y="1906"/>
                  </a:lnTo>
                  <a:lnTo>
                    <a:pt x="2144" y="977"/>
                  </a:lnTo>
                  <a:lnTo>
                    <a:pt x="107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54"/>
            <p:cNvSpPr/>
            <p:nvPr/>
          </p:nvSpPr>
          <p:spPr>
            <a:xfrm>
              <a:off x="4790195" y="3646164"/>
              <a:ext cx="64084" cy="56970"/>
            </a:xfrm>
            <a:custGeom>
              <a:rect b="b" l="l" r="r" t="t"/>
              <a:pathLst>
                <a:path extrusionOk="0" h="1906" w="2144">
                  <a:moveTo>
                    <a:pt x="1072" y="0"/>
                  </a:moveTo>
                  <a:lnTo>
                    <a:pt x="1" y="977"/>
                  </a:lnTo>
                  <a:lnTo>
                    <a:pt x="1" y="1906"/>
                  </a:lnTo>
                  <a:lnTo>
                    <a:pt x="1072" y="929"/>
                  </a:lnTo>
                  <a:lnTo>
                    <a:pt x="2144" y="1906"/>
                  </a:lnTo>
                  <a:lnTo>
                    <a:pt x="2144" y="977"/>
                  </a:lnTo>
                  <a:lnTo>
                    <a:pt x="107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54"/>
            <p:cNvSpPr/>
            <p:nvPr/>
          </p:nvSpPr>
          <p:spPr>
            <a:xfrm>
              <a:off x="4822237" y="3646164"/>
              <a:ext cx="32042" cy="56970"/>
            </a:xfrm>
            <a:custGeom>
              <a:rect b="b" l="l" r="r" t="t"/>
              <a:pathLst>
                <a:path extrusionOk="0" h="1906" w="1072">
                  <a:moveTo>
                    <a:pt x="0" y="0"/>
                  </a:moveTo>
                  <a:lnTo>
                    <a:pt x="0" y="929"/>
                  </a:lnTo>
                  <a:lnTo>
                    <a:pt x="1072" y="1906"/>
                  </a:lnTo>
                  <a:lnTo>
                    <a:pt x="1072" y="977"/>
                  </a:lnTo>
                  <a:lnTo>
                    <a:pt x="0"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54"/>
            <p:cNvSpPr/>
            <p:nvPr/>
          </p:nvSpPr>
          <p:spPr>
            <a:xfrm>
              <a:off x="4820802" y="3699548"/>
              <a:ext cx="32072" cy="56970"/>
            </a:xfrm>
            <a:custGeom>
              <a:rect b="b" l="l" r="r" t="t"/>
              <a:pathLst>
                <a:path extrusionOk="0" h="1906" w="1073">
                  <a:moveTo>
                    <a:pt x="1" y="0"/>
                  </a:moveTo>
                  <a:lnTo>
                    <a:pt x="1" y="929"/>
                  </a:lnTo>
                  <a:lnTo>
                    <a:pt x="1072" y="1906"/>
                  </a:lnTo>
                  <a:lnTo>
                    <a:pt x="1072" y="977"/>
                  </a:lnTo>
                  <a:lnTo>
                    <a:pt x="1"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54"/>
            <p:cNvSpPr/>
            <p:nvPr/>
          </p:nvSpPr>
          <p:spPr>
            <a:xfrm>
              <a:off x="4820802" y="3752932"/>
              <a:ext cx="32072" cy="128168"/>
            </a:xfrm>
            <a:custGeom>
              <a:rect b="b" l="l" r="r" t="t"/>
              <a:pathLst>
                <a:path extrusionOk="0" h="4288" w="1073">
                  <a:moveTo>
                    <a:pt x="1" y="1"/>
                  </a:moveTo>
                  <a:lnTo>
                    <a:pt x="1" y="4287"/>
                  </a:lnTo>
                  <a:lnTo>
                    <a:pt x="1072" y="4287"/>
                  </a:lnTo>
                  <a:lnTo>
                    <a:pt x="1072" y="977"/>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54"/>
            <p:cNvSpPr/>
            <p:nvPr/>
          </p:nvSpPr>
          <p:spPr>
            <a:xfrm>
              <a:off x="4884857" y="3678895"/>
              <a:ext cx="64114" cy="56970"/>
            </a:xfrm>
            <a:custGeom>
              <a:rect b="b" l="l" r="r" t="t"/>
              <a:pathLst>
                <a:path extrusionOk="0" h="1906" w="2145">
                  <a:moveTo>
                    <a:pt x="1073" y="1"/>
                  </a:moveTo>
                  <a:lnTo>
                    <a:pt x="1" y="1001"/>
                  </a:lnTo>
                  <a:lnTo>
                    <a:pt x="1" y="1906"/>
                  </a:lnTo>
                  <a:lnTo>
                    <a:pt x="1073" y="930"/>
                  </a:lnTo>
                  <a:lnTo>
                    <a:pt x="2144" y="1906"/>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54"/>
            <p:cNvSpPr/>
            <p:nvPr/>
          </p:nvSpPr>
          <p:spPr>
            <a:xfrm>
              <a:off x="4884857" y="3625511"/>
              <a:ext cx="64114" cy="56970"/>
            </a:xfrm>
            <a:custGeom>
              <a:rect b="b" l="l" r="r" t="t"/>
              <a:pathLst>
                <a:path extrusionOk="0" h="1906" w="2145">
                  <a:moveTo>
                    <a:pt x="1073" y="1"/>
                  </a:moveTo>
                  <a:lnTo>
                    <a:pt x="1" y="1001"/>
                  </a:lnTo>
                  <a:lnTo>
                    <a:pt x="1" y="1906"/>
                  </a:lnTo>
                  <a:lnTo>
                    <a:pt x="1073" y="929"/>
                  </a:lnTo>
                  <a:lnTo>
                    <a:pt x="2144" y="1906"/>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54"/>
            <p:cNvSpPr/>
            <p:nvPr/>
          </p:nvSpPr>
          <p:spPr>
            <a:xfrm>
              <a:off x="4916899" y="3625511"/>
              <a:ext cx="32072" cy="56970"/>
            </a:xfrm>
            <a:custGeom>
              <a:rect b="b" l="l" r="r" t="t"/>
              <a:pathLst>
                <a:path extrusionOk="0" h="1906" w="1073">
                  <a:moveTo>
                    <a:pt x="1" y="1"/>
                  </a:moveTo>
                  <a:lnTo>
                    <a:pt x="1" y="929"/>
                  </a:lnTo>
                  <a:lnTo>
                    <a:pt x="1072" y="1906"/>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54"/>
            <p:cNvSpPr/>
            <p:nvPr/>
          </p:nvSpPr>
          <p:spPr>
            <a:xfrm>
              <a:off x="4916899" y="3678895"/>
              <a:ext cx="32072" cy="56970"/>
            </a:xfrm>
            <a:custGeom>
              <a:rect b="b" l="l" r="r" t="t"/>
              <a:pathLst>
                <a:path extrusionOk="0" h="1906" w="1073">
                  <a:moveTo>
                    <a:pt x="1" y="1"/>
                  </a:moveTo>
                  <a:lnTo>
                    <a:pt x="1" y="930"/>
                  </a:lnTo>
                  <a:lnTo>
                    <a:pt x="1072" y="1906"/>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54"/>
            <p:cNvSpPr/>
            <p:nvPr/>
          </p:nvSpPr>
          <p:spPr>
            <a:xfrm>
              <a:off x="4916899" y="3732279"/>
              <a:ext cx="32072" cy="148822"/>
            </a:xfrm>
            <a:custGeom>
              <a:rect b="b" l="l" r="r" t="t"/>
              <a:pathLst>
                <a:path extrusionOk="0" h="4979" w="1073">
                  <a:moveTo>
                    <a:pt x="1" y="1"/>
                  </a:moveTo>
                  <a:lnTo>
                    <a:pt x="1" y="4978"/>
                  </a:lnTo>
                  <a:lnTo>
                    <a:pt x="1072" y="4978"/>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54"/>
            <p:cNvSpPr/>
            <p:nvPr/>
          </p:nvSpPr>
          <p:spPr>
            <a:xfrm>
              <a:off x="4980237" y="3659675"/>
              <a:ext cx="64114" cy="56970"/>
            </a:xfrm>
            <a:custGeom>
              <a:rect b="b" l="l" r="r" t="t"/>
              <a:pathLst>
                <a:path extrusionOk="0" h="1906" w="2145">
                  <a:moveTo>
                    <a:pt x="1073" y="1"/>
                  </a:moveTo>
                  <a:lnTo>
                    <a:pt x="1" y="977"/>
                  </a:lnTo>
                  <a:lnTo>
                    <a:pt x="1" y="1906"/>
                  </a:lnTo>
                  <a:lnTo>
                    <a:pt x="1073" y="930"/>
                  </a:lnTo>
                  <a:lnTo>
                    <a:pt x="2144" y="1906"/>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54"/>
            <p:cNvSpPr/>
            <p:nvPr/>
          </p:nvSpPr>
          <p:spPr>
            <a:xfrm>
              <a:off x="4980237" y="3605573"/>
              <a:ext cx="64114" cy="57000"/>
            </a:xfrm>
            <a:custGeom>
              <a:rect b="b" l="l" r="r" t="t"/>
              <a:pathLst>
                <a:path extrusionOk="0" h="1907" w="2145">
                  <a:moveTo>
                    <a:pt x="1073" y="1"/>
                  </a:moveTo>
                  <a:lnTo>
                    <a:pt x="1" y="977"/>
                  </a:lnTo>
                  <a:lnTo>
                    <a:pt x="1" y="1906"/>
                  </a:lnTo>
                  <a:lnTo>
                    <a:pt x="1073" y="906"/>
                  </a:lnTo>
                  <a:lnTo>
                    <a:pt x="2144" y="1906"/>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54"/>
            <p:cNvSpPr/>
            <p:nvPr/>
          </p:nvSpPr>
          <p:spPr>
            <a:xfrm>
              <a:off x="5012279" y="3713059"/>
              <a:ext cx="32072" cy="168729"/>
            </a:xfrm>
            <a:custGeom>
              <a:rect b="b" l="l" r="r" t="t"/>
              <a:pathLst>
                <a:path extrusionOk="0" h="5645" w="1073">
                  <a:moveTo>
                    <a:pt x="1" y="1"/>
                  </a:moveTo>
                  <a:lnTo>
                    <a:pt x="1" y="5645"/>
                  </a:lnTo>
                  <a:lnTo>
                    <a:pt x="1072" y="5645"/>
                  </a:lnTo>
                  <a:lnTo>
                    <a:pt x="1072" y="977"/>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54"/>
            <p:cNvSpPr/>
            <p:nvPr/>
          </p:nvSpPr>
          <p:spPr>
            <a:xfrm>
              <a:off x="4744642" y="3869684"/>
              <a:ext cx="343107" cy="20654"/>
            </a:xfrm>
            <a:custGeom>
              <a:rect b="b" l="l" r="r" t="t"/>
              <a:pathLst>
                <a:path extrusionOk="0" h="691" w="11479">
                  <a:moveTo>
                    <a:pt x="0" y="0"/>
                  </a:moveTo>
                  <a:lnTo>
                    <a:pt x="0" y="691"/>
                  </a:lnTo>
                  <a:lnTo>
                    <a:pt x="11479" y="691"/>
                  </a:lnTo>
                  <a:lnTo>
                    <a:pt x="1147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54"/>
            <p:cNvSpPr/>
            <p:nvPr/>
          </p:nvSpPr>
          <p:spPr>
            <a:xfrm>
              <a:off x="4916899" y="3869684"/>
              <a:ext cx="172286" cy="20654"/>
            </a:xfrm>
            <a:custGeom>
              <a:rect b="b" l="l" r="r" t="t"/>
              <a:pathLst>
                <a:path extrusionOk="0" h="691" w="5764">
                  <a:moveTo>
                    <a:pt x="1" y="0"/>
                  </a:moveTo>
                  <a:lnTo>
                    <a:pt x="1" y="691"/>
                  </a:lnTo>
                  <a:lnTo>
                    <a:pt x="5764" y="691"/>
                  </a:lnTo>
                  <a:lnTo>
                    <a:pt x="576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54"/>
            <p:cNvSpPr/>
            <p:nvPr/>
          </p:nvSpPr>
          <p:spPr>
            <a:xfrm>
              <a:off x="5012279" y="3605573"/>
              <a:ext cx="32072" cy="57000"/>
            </a:xfrm>
            <a:custGeom>
              <a:rect b="b" l="l" r="r" t="t"/>
              <a:pathLst>
                <a:path extrusionOk="0" h="1907" w="1073">
                  <a:moveTo>
                    <a:pt x="1" y="1"/>
                  </a:moveTo>
                  <a:lnTo>
                    <a:pt x="1" y="906"/>
                  </a:lnTo>
                  <a:lnTo>
                    <a:pt x="1072" y="1906"/>
                  </a:lnTo>
                  <a:lnTo>
                    <a:pt x="1072" y="977"/>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54"/>
            <p:cNvSpPr/>
            <p:nvPr/>
          </p:nvSpPr>
          <p:spPr>
            <a:xfrm>
              <a:off x="5012279" y="3658988"/>
              <a:ext cx="32072" cy="56970"/>
            </a:xfrm>
            <a:custGeom>
              <a:rect b="b" l="l" r="r" t="t"/>
              <a:pathLst>
                <a:path extrusionOk="0" h="1906" w="1073">
                  <a:moveTo>
                    <a:pt x="1" y="0"/>
                  </a:moveTo>
                  <a:lnTo>
                    <a:pt x="1" y="905"/>
                  </a:lnTo>
                  <a:lnTo>
                    <a:pt x="1072" y="1905"/>
                  </a:lnTo>
                  <a:lnTo>
                    <a:pt x="1072" y="976"/>
                  </a:lnTo>
                  <a:lnTo>
                    <a:pt x="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4" name="Google Shape;4994;p54"/>
          <p:cNvGrpSpPr/>
          <p:nvPr/>
        </p:nvGrpSpPr>
        <p:grpSpPr>
          <a:xfrm>
            <a:off x="4038814" y="3589941"/>
            <a:ext cx="343827" cy="294000"/>
            <a:chOff x="4076914" y="3589941"/>
            <a:chExt cx="343827" cy="294000"/>
          </a:xfrm>
        </p:grpSpPr>
        <p:sp>
          <p:nvSpPr>
            <p:cNvPr id="4995" name="Google Shape;4995;p54"/>
            <p:cNvSpPr/>
            <p:nvPr/>
          </p:nvSpPr>
          <p:spPr>
            <a:xfrm>
              <a:off x="4108956" y="3698114"/>
              <a:ext cx="73350" cy="99683"/>
            </a:xfrm>
            <a:custGeom>
              <a:rect b="b" l="l" r="r" t="t"/>
              <a:pathLst>
                <a:path extrusionOk="0" h="3335" w="2454">
                  <a:moveTo>
                    <a:pt x="1905" y="1"/>
                  </a:moveTo>
                  <a:lnTo>
                    <a:pt x="0" y="2978"/>
                  </a:lnTo>
                  <a:lnTo>
                    <a:pt x="548" y="3335"/>
                  </a:lnTo>
                  <a:lnTo>
                    <a:pt x="2453" y="358"/>
                  </a:lnTo>
                  <a:lnTo>
                    <a:pt x="1905"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54"/>
            <p:cNvSpPr/>
            <p:nvPr/>
          </p:nvSpPr>
          <p:spPr>
            <a:xfrm>
              <a:off x="4205053" y="3695992"/>
              <a:ext cx="67641" cy="74755"/>
            </a:xfrm>
            <a:custGeom>
              <a:rect b="b" l="l" r="r" t="t"/>
              <a:pathLst>
                <a:path extrusionOk="0" h="2501" w="2263">
                  <a:moveTo>
                    <a:pt x="500" y="0"/>
                  </a:moveTo>
                  <a:lnTo>
                    <a:pt x="0" y="453"/>
                  </a:lnTo>
                  <a:lnTo>
                    <a:pt x="1477" y="2167"/>
                  </a:lnTo>
                  <a:lnTo>
                    <a:pt x="1739" y="2501"/>
                  </a:lnTo>
                  <a:lnTo>
                    <a:pt x="2263" y="2048"/>
                  </a:lnTo>
                  <a:lnTo>
                    <a:pt x="1477" y="1143"/>
                  </a:lnTo>
                  <a:lnTo>
                    <a:pt x="500"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54"/>
            <p:cNvSpPr/>
            <p:nvPr/>
          </p:nvSpPr>
          <p:spPr>
            <a:xfrm>
              <a:off x="4249171" y="3730156"/>
              <a:ext cx="23523" cy="40591"/>
            </a:xfrm>
            <a:custGeom>
              <a:rect b="b" l="l" r="r" t="t"/>
              <a:pathLst>
                <a:path extrusionOk="0" h="1358" w="787">
                  <a:moveTo>
                    <a:pt x="1" y="0"/>
                  </a:moveTo>
                  <a:lnTo>
                    <a:pt x="1" y="1024"/>
                  </a:lnTo>
                  <a:lnTo>
                    <a:pt x="263" y="1358"/>
                  </a:lnTo>
                  <a:lnTo>
                    <a:pt x="787" y="905"/>
                  </a:lnTo>
                  <a:lnTo>
                    <a:pt x="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54"/>
            <p:cNvSpPr/>
            <p:nvPr/>
          </p:nvSpPr>
          <p:spPr>
            <a:xfrm>
              <a:off x="4284053" y="3667506"/>
              <a:ext cx="75472" cy="98966"/>
            </a:xfrm>
            <a:custGeom>
              <a:rect b="b" l="l" r="r" t="t"/>
              <a:pathLst>
                <a:path extrusionOk="0" h="3311" w="2525">
                  <a:moveTo>
                    <a:pt x="1953" y="1"/>
                  </a:moveTo>
                  <a:lnTo>
                    <a:pt x="1" y="2954"/>
                  </a:lnTo>
                  <a:lnTo>
                    <a:pt x="572" y="3311"/>
                  </a:lnTo>
                  <a:lnTo>
                    <a:pt x="2525" y="358"/>
                  </a:lnTo>
                  <a:lnTo>
                    <a:pt x="1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54"/>
            <p:cNvSpPr/>
            <p:nvPr/>
          </p:nvSpPr>
          <p:spPr>
            <a:xfrm>
              <a:off x="4098255" y="3834084"/>
              <a:ext cx="19967" cy="36316"/>
            </a:xfrm>
            <a:custGeom>
              <a:rect b="b" l="l" r="r" t="t"/>
              <a:pathLst>
                <a:path extrusionOk="0" h="1215" w="668">
                  <a:moveTo>
                    <a:pt x="1" y="0"/>
                  </a:moveTo>
                  <a:lnTo>
                    <a:pt x="1" y="1215"/>
                  </a:lnTo>
                  <a:lnTo>
                    <a:pt x="668" y="1215"/>
                  </a:lnTo>
                  <a:lnTo>
                    <a:pt x="668"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54"/>
            <p:cNvSpPr/>
            <p:nvPr/>
          </p:nvSpPr>
          <p:spPr>
            <a:xfrm>
              <a:off x="4182277" y="3713776"/>
              <a:ext cx="20654" cy="155219"/>
            </a:xfrm>
            <a:custGeom>
              <a:rect b="b" l="l" r="r" t="t"/>
              <a:pathLst>
                <a:path extrusionOk="0" h="5193" w="691">
                  <a:moveTo>
                    <a:pt x="0" y="1"/>
                  </a:moveTo>
                  <a:lnTo>
                    <a:pt x="0" y="5192"/>
                  </a:lnTo>
                  <a:lnTo>
                    <a:pt x="691" y="5192"/>
                  </a:lnTo>
                  <a:lnTo>
                    <a:pt x="69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54"/>
            <p:cNvSpPr/>
            <p:nvPr/>
          </p:nvSpPr>
          <p:spPr>
            <a:xfrm>
              <a:off x="4270543" y="3801325"/>
              <a:ext cx="20654" cy="67671"/>
            </a:xfrm>
            <a:custGeom>
              <a:rect b="b" l="l" r="r" t="t"/>
              <a:pathLst>
                <a:path extrusionOk="0" h="2264" w="691">
                  <a:moveTo>
                    <a:pt x="0" y="1"/>
                  </a:moveTo>
                  <a:lnTo>
                    <a:pt x="0" y="2263"/>
                  </a:lnTo>
                  <a:lnTo>
                    <a:pt x="691" y="2263"/>
                  </a:lnTo>
                  <a:lnTo>
                    <a:pt x="69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54"/>
            <p:cNvSpPr/>
            <p:nvPr/>
          </p:nvSpPr>
          <p:spPr>
            <a:xfrm>
              <a:off x="4361648" y="3678895"/>
              <a:ext cx="19967" cy="190818"/>
            </a:xfrm>
            <a:custGeom>
              <a:rect b="b" l="l" r="r" t="t"/>
              <a:pathLst>
                <a:path extrusionOk="0" h="6384" w="668">
                  <a:moveTo>
                    <a:pt x="0" y="1"/>
                  </a:moveTo>
                  <a:lnTo>
                    <a:pt x="0" y="6383"/>
                  </a:lnTo>
                  <a:lnTo>
                    <a:pt x="667" y="6383"/>
                  </a:lnTo>
                  <a:lnTo>
                    <a:pt x="66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54"/>
            <p:cNvSpPr/>
            <p:nvPr/>
          </p:nvSpPr>
          <p:spPr>
            <a:xfrm>
              <a:off x="4076914" y="3863257"/>
              <a:ext cx="343137" cy="20684"/>
            </a:xfrm>
            <a:custGeom>
              <a:rect b="b" l="l" r="r" t="t"/>
              <a:pathLst>
                <a:path extrusionOk="0" h="692" w="11480">
                  <a:moveTo>
                    <a:pt x="1" y="1"/>
                  </a:moveTo>
                  <a:lnTo>
                    <a:pt x="1" y="691"/>
                  </a:lnTo>
                  <a:lnTo>
                    <a:pt x="11479" y="691"/>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54"/>
            <p:cNvSpPr/>
            <p:nvPr/>
          </p:nvSpPr>
          <p:spPr>
            <a:xfrm>
              <a:off x="4248454" y="3863257"/>
              <a:ext cx="171598" cy="20684"/>
            </a:xfrm>
            <a:custGeom>
              <a:rect b="b" l="l" r="r" t="t"/>
              <a:pathLst>
                <a:path extrusionOk="0" h="692" w="5741">
                  <a:moveTo>
                    <a:pt x="1" y="1"/>
                  </a:moveTo>
                  <a:lnTo>
                    <a:pt x="1" y="691"/>
                  </a:lnTo>
                  <a:lnTo>
                    <a:pt x="5740" y="691"/>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54"/>
            <p:cNvSpPr/>
            <p:nvPr/>
          </p:nvSpPr>
          <p:spPr>
            <a:xfrm>
              <a:off x="4076914" y="3780700"/>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20" y="1667"/>
                    <a:pt x="2120" y="1072"/>
                  </a:cubicBezTo>
                  <a:cubicBezTo>
                    <a:pt x="2144" y="477"/>
                    <a:pt x="1668" y="0"/>
                    <a:pt x="107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54"/>
            <p:cNvSpPr/>
            <p:nvPr/>
          </p:nvSpPr>
          <p:spPr>
            <a:xfrm>
              <a:off x="4108956" y="3780700"/>
              <a:ext cx="32042" cy="64084"/>
            </a:xfrm>
            <a:custGeom>
              <a:rect b="b" l="l" r="r" t="t"/>
              <a:pathLst>
                <a:path extrusionOk="0" h="2144" w="1072">
                  <a:moveTo>
                    <a:pt x="0" y="0"/>
                  </a:moveTo>
                  <a:lnTo>
                    <a:pt x="0" y="2144"/>
                  </a:lnTo>
                  <a:cubicBezTo>
                    <a:pt x="596" y="2144"/>
                    <a:pt x="1072" y="1667"/>
                    <a:pt x="1072" y="1072"/>
                  </a:cubicBezTo>
                  <a:cubicBezTo>
                    <a:pt x="1072" y="477"/>
                    <a:pt x="596"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54"/>
            <p:cNvSpPr/>
            <p:nvPr/>
          </p:nvSpPr>
          <p:spPr>
            <a:xfrm>
              <a:off x="4160905" y="3660392"/>
              <a:ext cx="64084" cy="64084"/>
            </a:xfrm>
            <a:custGeom>
              <a:rect b="b" l="l" r="r" t="t"/>
              <a:pathLst>
                <a:path extrusionOk="0" h="2144"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54"/>
            <p:cNvSpPr/>
            <p:nvPr/>
          </p:nvSpPr>
          <p:spPr>
            <a:xfrm>
              <a:off x="4192948" y="3660392"/>
              <a:ext cx="32042" cy="64084"/>
            </a:xfrm>
            <a:custGeom>
              <a:rect b="b" l="l" r="r" t="t"/>
              <a:pathLst>
                <a:path extrusionOk="0" h="2144" w="1072">
                  <a:moveTo>
                    <a:pt x="0" y="1"/>
                  </a:moveTo>
                  <a:lnTo>
                    <a:pt x="0" y="2144"/>
                  </a:lnTo>
                  <a:cubicBezTo>
                    <a:pt x="596" y="2144"/>
                    <a:pt x="1072" y="1668"/>
                    <a:pt x="1072" y="1072"/>
                  </a:cubicBezTo>
                  <a:cubicBezTo>
                    <a:pt x="1072" y="477"/>
                    <a:pt x="596" y="1"/>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54"/>
            <p:cNvSpPr/>
            <p:nvPr/>
          </p:nvSpPr>
          <p:spPr>
            <a:xfrm>
              <a:off x="4248454" y="3747941"/>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54"/>
            <p:cNvSpPr/>
            <p:nvPr/>
          </p:nvSpPr>
          <p:spPr>
            <a:xfrm>
              <a:off x="4280496" y="3747941"/>
              <a:ext cx="32072" cy="64114"/>
            </a:xfrm>
            <a:custGeom>
              <a:rect b="b" l="l" r="r" t="t"/>
              <a:pathLst>
                <a:path extrusionOk="0" h="2145" w="1073">
                  <a:moveTo>
                    <a:pt x="1" y="1"/>
                  </a:moveTo>
                  <a:lnTo>
                    <a:pt x="1" y="2144"/>
                  </a:lnTo>
                  <a:cubicBezTo>
                    <a:pt x="596" y="2144"/>
                    <a:pt x="1072" y="1668"/>
                    <a:pt x="1072" y="1072"/>
                  </a:cubicBezTo>
                  <a:cubicBezTo>
                    <a:pt x="1072" y="477"/>
                    <a:pt x="59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54"/>
            <p:cNvSpPr/>
            <p:nvPr/>
          </p:nvSpPr>
          <p:spPr>
            <a:xfrm>
              <a:off x="4322492" y="3589941"/>
              <a:ext cx="98248" cy="98248"/>
            </a:xfrm>
            <a:custGeom>
              <a:rect b="b" l="l" r="r" t="t"/>
              <a:pathLst>
                <a:path extrusionOk="0" h="3287" w="3287">
                  <a:moveTo>
                    <a:pt x="1620" y="0"/>
                  </a:moveTo>
                  <a:cubicBezTo>
                    <a:pt x="715" y="0"/>
                    <a:pt x="1" y="762"/>
                    <a:pt x="1" y="1643"/>
                  </a:cubicBezTo>
                  <a:cubicBezTo>
                    <a:pt x="1" y="2572"/>
                    <a:pt x="739" y="3286"/>
                    <a:pt x="1620" y="3286"/>
                  </a:cubicBezTo>
                  <a:cubicBezTo>
                    <a:pt x="2549" y="3286"/>
                    <a:pt x="3263" y="2548"/>
                    <a:pt x="3263" y="1643"/>
                  </a:cubicBezTo>
                  <a:cubicBezTo>
                    <a:pt x="3287" y="762"/>
                    <a:pt x="2549" y="0"/>
                    <a:pt x="162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54"/>
            <p:cNvSpPr/>
            <p:nvPr/>
          </p:nvSpPr>
          <p:spPr>
            <a:xfrm>
              <a:off x="4372319" y="3589941"/>
              <a:ext cx="48422" cy="98966"/>
            </a:xfrm>
            <a:custGeom>
              <a:rect b="b" l="l" r="r" t="t"/>
              <a:pathLst>
                <a:path extrusionOk="0" h="3311" w="1620">
                  <a:moveTo>
                    <a:pt x="1" y="0"/>
                  </a:moveTo>
                  <a:lnTo>
                    <a:pt x="1" y="3310"/>
                  </a:lnTo>
                  <a:cubicBezTo>
                    <a:pt x="882" y="3310"/>
                    <a:pt x="1620" y="2596"/>
                    <a:pt x="1620" y="1667"/>
                  </a:cubicBezTo>
                  <a:cubicBezTo>
                    <a:pt x="1620" y="762"/>
                    <a:pt x="882" y="0"/>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3" name="Google Shape;5013;p54"/>
          <p:cNvGrpSpPr/>
          <p:nvPr/>
        </p:nvGrpSpPr>
        <p:grpSpPr>
          <a:xfrm>
            <a:off x="3325493" y="3572127"/>
            <a:ext cx="222831" cy="343827"/>
            <a:chOff x="3439793" y="3572127"/>
            <a:chExt cx="222831" cy="343827"/>
          </a:xfrm>
        </p:grpSpPr>
        <p:sp>
          <p:nvSpPr>
            <p:cNvPr id="5014" name="Google Shape;5014;p54"/>
            <p:cNvSpPr/>
            <p:nvPr/>
          </p:nvSpPr>
          <p:spPr>
            <a:xfrm>
              <a:off x="3439793" y="3794929"/>
              <a:ext cx="222830" cy="121025"/>
            </a:xfrm>
            <a:custGeom>
              <a:rect b="b" l="l" r="r" t="t"/>
              <a:pathLst>
                <a:path extrusionOk="0" h="4049" w="7455">
                  <a:moveTo>
                    <a:pt x="3716" y="1"/>
                  </a:moveTo>
                  <a:lnTo>
                    <a:pt x="1" y="2025"/>
                  </a:lnTo>
                  <a:lnTo>
                    <a:pt x="3716" y="4049"/>
                  </a:lnTo>
                  <a:lnTo>
                    <a:pt x="7455" y="2025"/>
                  </a:lnTo>
                  <a:lnTo>
                    <a:pt x="371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54"/>
            <p:cNvSpPr/>
            <p:nvPr/>
          </p:nvSpPr>
          <p:spPr>
            <a:xfrm>
              <a:off x="3550836" y="3794211"/>
              <a:ext cx="111789" cy="121742"/>
            </a:xfrm>
            <a:custGeom>
              <a:rect b="b" l="l" r="r" t="t"/>
              <a:pathLst>
                <a:path extrusionOk="0" h="4073" w="3740">
                  <a:moveTo>
                    <a:pt x="1" y="1"/>
                  </a:moveTo>
                  <a:lnTo>
                    <a:pt x="1" y="4073"/>
                  </a:lnTo>
                  <a:lnTo>
                    <a:pt x="3740" y="2049"/>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54"/>
            <p:cNvSpPr/>
            <p:nvPr/>
          </p:nvSpPr>
          <p:spPr>
            <a:xfrm>
              <a:off x="3439793" y="3720890"/>
              <a:ext cx="222830" cy="121055"/>
            </a:xfrm>
            <a:custGeom>
              <a:rect b="b" l="l" r="r" t="t"/>
              <a:pathLst>
                <a:path extrusionOk="0" h="4050" w="7455">
                  <a:moveTo>
                    <a:pt x="3716" y="1"/>
                  </a:moveTo>
                  <a:lnTo>
                    <a:pt x="1" y="2025"/>
                  </a:lnTo>
                  <a:lnTo>
                    <a:pt x="3716" y="4049"/>
                  </a:lnTo>
                  <a:lnTo>
                    <a:pt x="7455" y="2025"/>
                  </a:lnTo>
                  <a:lnTo>
                    <a:pt x="3716"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54"/>
            <p:cNvSpPr/>
            <p:nvPr/>
          </p:nvSpPr>
          <p:spPr>
            <a:xfrm>
              <a:off x="3550836" y="3720203"/>
              <a:ext cx="111789" cy="121742"/>
            </a:xfrm>
            <a:custGeom>
              <a:rect b="b" l="l" r="r" t="t"/>
              <a:pathLst>
                <a:path extrusionOk="0" h="4073" w="3740">
                  <a:moveTo>
                    <a:pt x="1" y="0"/>
                  </a:moveTo>
                  <a:lnTo>
                    <a:pt x="1" y="4072"/>
                  </a:lnTo>
                  <a:lnTo>
                    <a:pt x="3740" y="2048"/>
                  </a:ln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54"/>
            <p:cNvSpPr/>
            <p:nvPr/>
          </p:nvSpPr>
          <p:spPr>
            <a:xfrm>
              <a:off x="3439793" y="3646882"/>
              <a:ext cx="222830" cy="121025"/>
            </a:xfrm>
            <a:custGeom>
              <a:rect b="b" l="l" r="r" t="t"/>
              <a:pathLst>
                <a:path extrusionOk="0" h="4049" w="7455">
                  <a:moveTo>
                    <a:pt x="3716" y="0"/>
                  </a:moveTo>
                  <a:lnTo>
                    <a:pt x="1" y="2024"/>
                  </a:lnTo>
                  <a:lnTo>
                    <a:pt x="3716" y="4049"/>
                  </a:lnTo>
                  <a:lnTo>
                    <a:pt x="7455" y="2024"/>
                  </a:lnTo>
                  <a:lnTo>
                    <a:pt x="3716"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54"/>
            <p:cNvSpPr/>
            <p:nvPr/>
          </p:nvSpPr>
          <p:spPr>
            <a:xfrm>
              <a:off x="3550836" y="3646164"/>
              <a:ext cx="111789" cy="121742"/>
            </a:xfrm>
            <a:custGeom>
              <a:rect b="b" l="l" r="r" t="t"/>
              <a:pathLst>
                <a:path extrusionOk="0" h="4073" w="3740">
                  <a:moveTo>
                    <a:pt x="1" y="0"/>
                  </a:moveTo>
                  <a:lnTo>
                    <a:pt x="1" y="4073"/>
                  </a:lnTo>
                  <a:lnTo>
                    <a:pt x="3740" y="2048"/>
                  </a:lnTo>
                  <a:lnTo>
                    <a:pt x="1"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54"/>
            <p:cNvSpPr/>
            <p:nvPr/>
          </p:nvSpPr>
          <p:spPr>
            <a:xfrm>
              <a:off x="3439793" y="3573561"/>
              <a:ext cx="222830" cy="121025"/>
            </a:xfrm>
            <a:custGeom>
              <a:rect b="b" l="l" r="r" t="t"/>
              <a:pathLst>
                <a:path extrusionOk="0" h="4049" w="7455">
                  <a:moveTo>
                    <a:pt x="3716" y="0"/>
                  </a:moveTo>
                  <a:lnTo>
                    <a:pt x="1" y="2025"/>
                  </a:lnTo>
                  <a:lnTo>
                    <a:pt x="3716" y="4049"/>
                  </a:lnTo>
                  <a:lnTo>
                    <a:pt x="7455" y="2025"/>
                  </a:lnTo>
                  <a:lnTo>
                    <a:pt x="3716"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54"/>
            <p:cNvSpPr/>
            <p:nvPr/>
          </p:nvSpPr>
          <p:spPr>
            <a:xfrm>
              <a:off x="3550836" y="3572127"/>
              <a:ext cx="111789" cy="122459"/>
            </a:xfrm>
            <a:custGeom>
              <a:rect b="b" l="l" r="r" t="t"/>
              <a:pathLst>
                <a:path extrusionOk="0" h="4097" w="3740">
                  <a:moveTo>
                    <a:pt x="1" y="1"/>
                  </a:moveTo>
                  <a:lnTo>
                    <a:pt x="1" y="4097"/>
                  </a:lnTo>
                  <a:lnTo>
                    <a:pt x="3740" y="2073"/>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2" name="Google Shape;5022;p54"/>
          <p:cNvGrpSpPr/>
          <p:nvPr/>
        </p:nvGrpSpPr>
        <p:grpSpPr>
          <a:xfrm>
            <a:off x="2555232" y="3570721"/>
            <a:ext cx="344545" cy="344544"/>
            <a:chOff x="2745732" y="3570721"/>
            <a:chExt cx="344545" cy="344544"/>
          </a:xfrm>
        </p:grpSpPr>
        <p:sp>
          <p:nvSpPr>
            <p:cNvPr id="5023" name="Google Shape;5023;p54"/>
            <p:cNvSpPr/>
            <p:nvPr/>
          </p:nvSpPr>
          <p:spPr>
            <a:xfrm>
              <a:off x="2893808" y="3570721"/>
              <a:ext cx="49139" cy="65489"/>
            </a:xfrm>
            <a:custGeom>
              <a:rect b="b" l="l" r="r" t="t"/>
              <a:pathLst>
                <a:path extrusionOk="0" h="2191" w="1644">
                  <a:moveTo>
                    <a:pt x="0" y="0"/>
                  </a:moveTo>
                  <a:lnTo>
                    <a:pt x="0" y="2191"/>
                  </a:lnTo>
                  <a:lnTo>
                    <a:pt x="1643" y="2191"/>
                  </a:lnTo>
                  <a:lnTo>
                    <a:pt x="164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54"/>
            <p:cNvSpPr/>
            <p:nvPr/>
          </p:nvSpPr>
          <p:spPr>
            <a:xfrm>
              <a:off x="2918707" y="3570721"/>
              <a:ext cx="24958" cy="65489"/>
            </a:xfrm>
            <a:custGeom>
              <a:rect b="b" l="l" r="r" t="t"/>
              <a:pathLst>
                <a:path extrusionOk="0" h="2191" w="835">
                  <a:moveTo>
                    <a:pt x="1" y="0"/>
                  </a:moveTo>
                  <a:lnTo>
                    <a:pt x="1" y="2191"/>
                  </a:lnTo>
                  <a:lnTo>
                    <a:pt x="834" y="2191"/>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54"/>
            <p:cNvSpPr/>
            <p:nvPr/>
          </p:nvSpPr>
          <p:spPr>
            <a:xfrm>
              <a:off x="2893808" y="3610476"/>
              <a:ext cx="49139" cy="245696"/>
            </a:xfrm>
            <a:custGeom>
              <a:rect b="b" l="l" r="r" t="t"/>
              <a:pathLst>
                <a:path extrusionOk="0" h="8220" w="1644">
                  <a:moveTo>
                    <a:pt x="842" y="1"/>
                  </a:moveTo>
                  <a:cubicBezTo>
                    <a:pt x="823" y="1"/>
                    <a:pt x="805" y="2"/>
                    <a:pt x="786" y="4"/>
                  </a:cubicBezTo>
                  <a:cubicBezTo>
                    <a:pt x="334" y="27"/>
                    <a:pt x="0" y="385"/>
                    <a:pt x="0" y="837"/>
                  </a:cubicBezTo>
                  <a:lnTo>
                    <a:pt x="0" y="8220"/>
                  </a:lnTo>
                  <a:lnTo>
                    <a:pt x="1643" y="8220"/>
                  </a:lnTo>
                  <a:lnTo>
                    <a:pt x="1643" y="837"/>
                  </a:lnTo>
                  <a:cubicBezTo>
                    <a:pt x="1643" y="623"/>
                    <a:pt x="1548" y="432"/>
                    <a:pt x="1405" y="242"/>
                  </a:cubicBezTo>
                  <a:cubicBezTo>
                    <a:pt x="1253" y="111"/>
                    <a:pt x="1041" y="1"/>
                    <a:pt x="84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54"/>
            <p:cNvSpPr/>
            <p:nvPr/>
          </p:nvSpPr>
          <p:spPr>
            <a:xfrm>
              <a:off x="2918707" y="3610565"/>
              <a:ext cx="24958" cy="245606"/>
            </a:xfrm>
            <a:custGeom>
              <a:rect b="b" l="l" r="r" t="t"/>
              <a:pathLst>
                <a:path extrusionOk="0" h="8217" w="835">
                  <a:moveTo>
                    <a:pt x="1" y="1"/>
                  </a:moveTo>
                  <a:lnTo>
                    <a:pt x="1" y="8217"/>
                  </a:lnTo>
                  <a:lnTo>
                    <a:pt x="834" y="8217"/>
                  </a:lnTo>
                  <a:lnTo>
                    <a:pt x="834" y="834"/>
                  </a:lnTo>
                  <a:cubicBezTo>
                    <a:pt x="834" y="620"/>
                    <a:pt x="739" y="429"/>
                    <a:pt x="596" y="239"/>
                  </a:cubicBezTo>
                  <a:cubicBezTo>
                    <a:pt x="453" y="96"/>
                    <a:pt x="239"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54"/>
            <p:cNvSpPr/>
            <p:nvPr/>
          </p:nvSpPr>
          <p:spPr>
            <a:xfrm>
              <a:off x="2873154" y="3826253"/>
              <a:ext cx="89012" cy="89012"/>
            </a:xfrm>
            <a:custGeom>
              <a:rect b="b" l="l" r="r" t="t"/>
              <a:pathLst>
                <a:path extrusionOk="0" h="2978" w="2978">
                  <a:moveTo>
                    <a:pt x="1501" y="0"/>
                  </a:moveTo>
                  <a:cubicBezTo>
                    <a:pt x="667" y="0"/>
                    <a:pt x="1" y="667"/>
                    <a:pt x="1" y="1477"/>
                  </a:cubicBezTo>
                  <a:cubicBezTo>
                    <a:pt x="1" y="2310"/>
                    <a:pt x="667" y="2977"/>
                    <a:pt x="1501" y="2977"/>
                  </a:cubicBezTo>
                  <a:cubicBezTo>
                    <a:pt x="2334" y="2977"/>
                    <a:pt x="2977" y="2287"/>
                    <a:pt x="2977" y="1477"/>
                  </a:cubicBezTo>
                  <a:cubicBezTo>
                    <a:pt x="2977" y="643"/>
                    <a:pt x="2334" y="0"/>
                    <a:pt x="150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54"/>
            <p:cNvSpPr/>
            <p:nvPr/>
          </p:nvSpPr>
          <p:spPr>
            <a:xfrm>
              <a:off x="2917990" y="3826941"/>
              <a:ext cx="44177" cy="88325"/>
            </a:xfrm>
            <a:custGeom>
              <a:rect b="b" l="l" r="r" t="t"/>
              <a:pathLst>
                <a:path extrusionOk="0" h="2955" w="1478">
                  <a:moveTo>
                    <a:pt x="46" y="1"/>
                  </a:moveTo>
                  <a:cubicBezTo>
                    <a:pt x="31" y="1"/>
                    <a:pt x="16" y="1"/>
                    <a:pt x="1" y="1"/>
                  </a:cubicBezTo>
                  <a:lnTo>
                    <a:pt x="1" y="2954"/>
                  </a:lnTo>
                  <a:cubicBezTo>
                    <a:pt x="834" y="2954"/>
                    <a:pt x="1477" y="2264"/>
                    <a:pt x="1477" y="1454"/>
                  </a:cubicBezTo>
                  <a:cubicBezTo>
                    <a:pt x="1477" y="635"/>
                    <a:pt x="857" y="1"/>
                    <a:pt x="46"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54"/>
            <p:cNvSpPr/>
            <p:nvPr/>
          </p:nvSpPr>
          <p:spPr>
            <a:xfrm>
              <a:off x="3021918" y="3570721"/>
              <a:ext cx="49139" cy="114628"/>
            </a:xfrm>
            <a:custGeom>
              <a:rect b="b" l="l" r="r" t="t"/>
              <a:pathLst>
                <a:path extrusionOk="0" h="3835" w="1644">
                  <a:moveTo>
                    <a:pt x="1" y="0"/>
                  </a:moveTo>
                  <a:lnTo>
                    <a:pt x="1" y="3834"/>
                  </a:lnTo>
                  <a:lnTo>
                    <a:pt x="1644" y="3834"/>
                  </a:lnTo>
                  <a:lnTo>
                    <a:pt x="16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54"/>
            <p:cNvSpPr/>
            <p:nvPr/>
          </p:nvSpPr>
          <p:spPr>
            <a:xfrm>
              <a:off x="3046129" y="3570721"/>
              <a:ext cx="24928" cy="114628"/>
            </a:xfrm>
            <a:custGeom>
              <a:rect b="b" l="l" r="r" t="t"/>
              <a:pathLst>
                <a:path extrusionOk="0" h="3835" w="834">
                  <a:moveTo>
                    <a:pt x="0" y="0"/>
                  </a:moveTo>
                  <a:lnTo>
                    <a:pt x="0" y="3834"/>
                  </a:lnTo>
                  <a:lnTo>
                    <a:pt x="834" y="3834"/>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54"/>
            <p:cNvSpPr/>
            <p:nvPr/>
          </p:nvSpPr>
          <p:spPr>
            <a:xfrm>
              <a:off x="3021918" y="3659585"/>
              <a:ext cx="49139" cy="196587"/>
            </a:xfrm>
            <a:custGeom>
              <a:rect b="b" l="l" r="r" t="t"/>
              <a:pathLst>
                <a:path extrusionOk="0" h="6577" w="1644">
                  <a:moveTo>
                    <a:pt x="825" y="1"/>
                  </a:moveTo>
                  <a:cubicBezTo>
                    <a:pt x="804" y="1"/>
                    <a:pt x="783" y="2"/>
                    <a:pt x="763" y="4"/>
                  </a:cubicBezTo>
                  <a:cubicBezTo>
                    <a:pt x="334" y="28"/>
                    <a:pt x="1" y="385"/>
                    <a:pt x="1" y="837"/>
                  </a:cubicBezTo>
                  <a:lnTo>
                    <a:pt x="1" y="6577"/>
                  </a:lnTo>
                  <a:lnTo>
                    <a:pt x="1644" y="6577"/>
                  </a:lnTo>
                  <a:lnTo>
                    <a:pt x="1644" y="837"/>
                  </a:lnTo>
                  <a:cubicBezTo>
                    <a:pt x="1644" y="623"/>
                    <a:pt x="1549" y="409"/>
                    <a:pt x="1406" y="242"/>
                  </a:cubicBezTo>
                  <a:cubicBezTo>
                    <a:pt x="1254" y="111"/>
                    <a:pt x="1042" y="1"/>
                    <a:pt x="825"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54"/>
            <p:cNvSpPr/>
            <p:nvPr/>
          </p:nvSpPr>
          <p:spPr>
            <a:xfrm>
              <a:off x="3046129" y="3660392"/>
              <a:ext cx="24928" cy="195780"/>
            </a:xfrm>
            <a:custGeom>
              <a:rect b="b" l="l" r="r" t="t"/>
              <a:pathLst>
                <a:path extrusionOk="0" h="6550" w="834">
                  <a:moveTo>
                    <a:pt x="0" y="1"/>
                  </a:moveTo>
                  <a:lnTo>
                    <a:pt x="0" y="6550"/>
                  </a:lnTo>
                  <a:lnTo>
                    <a:pt x="834" y="6550"/>
                  </a:lnTo>
                  <a:lnTo>
                    <a:pt x="834" y="810"/>
                  </a:lnTo>
                  <a:cubicBezTo>
                    <a:pt x="834" y="596"/>
                    <a:pt x="739" y="382"/>
                    <a:pt x="596" y="239"/>
                  </a:cubicBezTo>
                  <a:cubicBezTo>
                    <a:pt x="453" y="96"/>
                    <a:pt x="23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54"/>
            <p:cNvSpPr/>
            <p:nvPr/>
          </p:nvSpPr>
          <p:spPr>
            <a:xfrm>
              <a:off x="3001294" y="3826253"/>
              <a:ext cx="88983" cy="89012"/>
            </a:xfrm>
            <a:custGeom>
              <a:rect b="b" l="l" r="r" t="t"/>
              <a:pathLst>
                <a:path extrusionOk="0" h="2978" w="2977">
                  <a:moveTo>
                    <a:pt x="1500" y="0"/>
                  </a:moveTo>
                  <a:cubicBezTo>
                    <a:pt x="667" y="0"/>
                    <a:pt x="0" y="667"/>
                    <a:pt x="0" y="1477"/>
                  </a:cubicBezTo>
                  <a:cubicBezTo>
                    <a:pt x="0" y="2310"/>
                    <a:pt x="691" y="2977"/>
                    <a:pt x="1500" y="2977"/>
                  </a:cubicBezTo>
                  <a:cubicBezTo>
                    <a:pt x="2334" y="2977"/>
                    <a:pt x="2977" y="2287"/>
                    <a:pt x="2977" y="1477"/>
                  </a:cubicBezTo>
                  <a:cubicBezTo>
                    <a:pt x="2977" y="643"/>
                    <a:pt x="2334" y="0"/>
                    <a:pt x="1500"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54"/>
            <p:cNvSpPr/>
            <p:nvPr/>
          </p:nvSpPr>
          <p:spPr>
            <a:xfrm>
              <a:off x="3046129" y="3826941"/>
              <a:ext cx="44148" cy="88325"/>
            </a:xfrm>
            <a:custGeom>
              <a:rect b="b" l="l" r="r" t="t"/>
              <a:pathLst>
                <a:path extrusionOk="0" h="2955" w="1477">
                  <a:moveTo>
                    <a:pt x="45" y="1"/>
                  </a:moveTo>
                  <a:cubicBezTo>
                    <a:pt x="30" y="1"/>
                    <a:pt x="15" y="1"/>
                    <a:pt x="0" y="1"/>
                  </a:cubicBezTo>
                  <a:lnTo>
                    <a:pt x="0" y="2954"/>
                  </a:lnTo>
                  <a:cubicBezTo>
                    <a:pt x="834" y="2954"/>
                    <a:pt x="1477" y="2264"/>
                    <a:pt x="1477" y="1454"/>
                  </a:cubicBezTo>
                  <a:cubicBezTo>
                    <a:pt x="1477" y="635"/>
                    <a:pt x="857" y="1"/>
                    <a:pt x="45"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54"/>
            <p:cNvSpPr/>
            <p:nvPr/>
          </p:nvSpPr>
          <p:spPr>
            <a:xfrm>
              <a:off x="2766386" y="3570721"/>
              <a:ext cx="49139" cy="163020"/>
            </a:xfrm>
            <a:custGeom>
              <a:rect b="b" l="l" r="r" t="t"/>
              <a:pathLst>
                <a:path extrusionOk="0" h="5454" w="1644">
                  <a:moveTo>
                    <a:pt x="0" y="0"/>
                  </a:moveTo>
                  <a:lnTo>
                    <a:pt x="0" y="5454"/>
                  </a:lnTo>
                  <a:lnTo>
                    <a:pt x="1644" y="5454"/>
                  </a:lnTo>
                  <a:lnTo>
                    <a:pt x="16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54"/>
            <p:cNvSpPr/>
            <p:nvPr/>
          </p:nvSpPr>
          <p:spPr>
            <a:xfrm>
              <a:off x="2790597" y="3570721"/>
              <a:ext cx="24928" cy="163020"/>
            </a:xfrm>
            <a:custGeom>
              <a:rect b="b" l="l" r="r" t="t"/>
              <a:pathLst>
                <a:path extrusionOk="0" h="5454" w="834">
                  <a:moveTo>
                    <a:pt x="0" y="0"/>
                  </a:moveTo>
                  <a:lnTo>
                    <a:pt x="0" y="5454"/>
                  </a:lnTo>
                  <a:lnTo>
                    <a:pt x="834" y="5454"/>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54"/>
            <p:cNvSpPr/>
            <p:nvPr/>
          </p:nvSpPr>
          <p:spPr>
            <a:xfrm>
              <a:off x="2766386" y="3708486"/>
              <a:ext cx="49139" cy="147686"/>
            </a:xfrm>
            <a:custGeom>
              <a:rect b="b" l="l" r="r" t="t"/>
              <a:pathLst>
                <a:path extrusionOk="0" h="4941" w="1644">
                  <a:moveTo>
                    <a:pt x="894" y="0"/>
                  </a:moveTo>
                  <a:cubicBezTo>
                    <a:pt x="858" y="0"/>
                    <a:pt x="822" y="4"/>
                    <a:pt x="786" y="11"/>
                  </a:cubicBezTo>
                  <a:cubicBezTo>
                    <a:pt x="334" y="35"/>
                    <a:pt x="0" y="392"/>
                    <a:pt x="0" y="845"/>
                  </a:cubicBezTo>
                  <a:lnTo>
                    <a:pt x="0" y="4941"/>
                  </a:lnTo>
                  <a:lnTo>
                    <a:pt x="1644" y="4941"/>
                  </a:lnTo>
                  <a:lnTo>
                    <a:pt x="1644" y="845"/>
                  </a:lnTo>
                  <a:cubicBezTo>
                    <a:pt x="1644" y="606"/>
                    <a:pt x="1548" y="416"/>
                    <a:pt x="1405" y="249"/>
                  </a:cubicBezTo>
                  <a:cubicBezTo>
                    <a:pt x="1284" y="108"/>
                    <a:pt x="1094" y="0"/>
                    <a:pt x="894"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54"/>
            <p:cNvSpPr/>
            <p:nvPr/>
          </p:nvSpPr>
          <p:spPr>
            <a:xfrm>
              <a:off x="2790597" y="3708814"/>
              <a:ext cx="24928" cy="147358"/>
            </a:xfrm>
            <a:custGeom>
              <a:rect b="b" l="l" r="r" t="t"/>
              <a:pathLst>
                <a:path extrusionOk="0" h="4930" w="834">
                  <a:moveTo>
                    <a:pt x="0" y="0"/>
                  </a:moveTo>
                  <a:lnTo>
                    <a:pt x="0" y="4930"/>
                  </a:lnTo>
                  <a:lnTo>
                    <a:pt x="834" y="4930"/>
                  </a:lnTo>
                  <a:lnTo>
                    <a:pt x="834" y="834"/>
                  </a:lnTo>
                  <a:cubicBezTo>
                    <a:pt x="834" y="595"/>
                    <a:pt x="738" y="405"/>
                    <a:pt x="595" y="238"/>
                  </a:cubicBezTo>
                  <a:cubicBezTo>
                    <a:pt x="453" y="71"/>
                    <a:pt x="238"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54"/>
            <p:cNvSpPr/>
            <p:nvPr/>
          </p:nvSpPr>
          <p:spPr>
            <a:xfrm>
              <a:off x="2745732" y="3826253"/>
              <a:ext cx="89012" cy="89012"/>
            </a:xfrm>
            <a:custGeom>
              <a:rect b="b" l="l" r="r" t="t"/>
              <a:pathLst>
                <a:path extrusionOk="0" h="2978" w="2978">
                  <a:moveTo>
                    <a:pt x="1501" y="0"/>
                  </a:moveTo>
                  <a:cubicBezTo>
                    <a:pt x="668" y="0"/>
                    <a:pt x="1" y="667"/>
                    <a:pt x="1" y="1477"/>
                  </a:cubicBezTo>
                  <a:cubicBezTo>
                    <a:pt x="1" y="2310"/>
                    <a:pt x="668" y="2977"/>
                    <a:pt x="1501" y="2977"/>
                  </a:cubicBezTo>
                  <a:cubicBezTo>
                    <a:pt x="2335" y="2977"/>
                    <a:pt x="2978" y="2287"/>
                    <a:pt x="2978" y="1477"/>
                  </a:cubicBezTo>
                  <a:cubicBezTo>
                    <a:pt x="2978" y="643"/>
                    <a:pt x="2335" y="0"/>
                    <a:pt x="150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54"/>
            <p:cNvSpPr/>
            <p:nvPr/>
          </p:nvSpPr>
          <p:spPr>
            <a:xfrm>
              <a:off x="2790597" y="3826941"/>
              <a:ext cx="44148" cy="88325"/>
            </a:xfrm>
            <a:custGeom>
              <a:rect b="b" l="l" r="r" t="t"/>
              <a:pathLst>
                <a:path extrusionOk="0" h="2955" w="1477">
                  <a:moveTo>
                    <a:pt x="45" y="1"/>
                  </a:moveTo>
                  <a:cubicBezTo>
                    <a:pt x="30" y="1"/>
                    <a:pt x="15" y="1"/>
                    <a:pt x="0" y="1"/>
                  </a:cubicBezTo>
                  <a:lnTo>
                    <a:pt x="0" y="2954"/>
                  </a:lnTo>
                  <a:cubicBezTo>
                    <a:pt x="834" y="2954"/>
                    <a:pt x="1477" y="2264"/>
                    <a:pt x="1477" y="1454"/>
                  </a:cubicBezTo>
                  <a:cubicBezTo>
                    <a:pt x="1477" y="635"/>
                    <a:pt x="857" y="1"/>
                    <a:pt x="45"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1" name="Google Shape;5041;p54"/>
          <p:cNvGrpSpPr/>
          <p:nvPr/>
        </p:nvGrpSpPr>
        <p:grpSpPr>
          <a:xfrm>
            <a:off x="1799229" y="3571409"/>
            <a:ext cx="343110" cy="343856"/>
            <a:chOff x="2065929" y="3571409"/>
            <a:chExt cx="343110" cy="343856"/>
          </a:xfrm>
        </p:grpSpPr>
        <p:sp>
          <p:nvSpPr>
            <p:cNvPr id="5042" name="Google Shape;5042;p54"/>
            <p:cNvSpPr/>
            <p:nvPr/>
          </p:nvSpPr>
          <p:spPr>
            <a:xfrm>
              <a:off x="2065929" y="3646164"/>
              <a:ext cx="56970" cy="96844"/>
            </a:xfrm>
            <a:custGeom>
              <a:rect b="b" l="l" r="r" t="t"/>
              <a:pathLst>
                <a:path extrusionOk="0" h="3240" w="1906">
                  <a:moveTo>
                    <a:pt x="0" y="0"/>
                  </a:moveTo>
                  <a:lnTo>
                    <a:pt x="0" y="3239"/>
                  </a:lnTo>
                  <a:lnTo>
                    <a:pt x="1905" y="3239"/>
                  </a:lnTo>
                  <a:lnTo>
                    <a:pt x="161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54"/>
            <p:cNvSpPr/>
            <p:nvPr/>
          </p:nvSpPr>
          <p:spPr>
            <a:xfrm>
              <a:off x="2089392" y="3646164"/>
              <a:ext cx="33507" cy="96844"/>
            </a:xfrm>
            <a:custGeom>
              <a:rect b="b" l="l" r="r" t="t"/>
              <a:pathLst>
                <a:path extrusionOk="0" h="3240" w="1121">
                  <a:moveTo>
                    <a:pt x="1" y="0"/>
                  </a:moveTo>
                  <a:lnTo>
                    <a:pt x="1" y="3239"/>
                  </a:lnTo>
                  <a:lnTo>
                    <a:pt x="1120" y="3239"/>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54"/>
            <p:cNvSpPr/>
            <p:nvPr/>
          </p:nvSpPr>
          <p:spPr>
            <a:xfrm>
              <a:off x="2153477" y="3621954"/>
              <a:ext cx="69076" cy="121055"/>
            </a:xfrm>
            <a:custGeom>
              <a:rect b="b" l="l" r="r" t="t"/>
              <a:pathLst>
                <a:path extrusionOk="0" h="4050" w="2311">
                  <a:moveTo>
                    <a:pt x="334" y="1"/>
                  </a:moveTo>
                  <a:lnTo>
                    <a:pt x="0" y="4049"/>
                  </a:lnTo>
                  <a:lnTo>
                    <a:pt x="2310" y="4049"/>
                  </a:lnTo>
                  <a:lnTo>
                    <a:pt x="1977"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54"/>
            <p:cNvSpPr/>
            <p:nvPr/>
          </p:nvSpPr>
          <p:spPr>
            <a:xfrm>
              <a:off x="2188359" y="3621954"/>
              <a:ext cx="34194" cy="121055"/>
            </a:xfrm>
            <a:custGeom>
              <a:rect b="b" l="l" r="r" t="t"/>
              <a:pathLst>
                <a:path extrusionOk="0" h="4050" w="1144">
                  <a:moveTo>
                    <a:pt x="0" y="1"/>
                  </a:moveTo>
                  <a:lnTo>
                    <a:pt x="0" y="4049"/>
                  </a:lnTo>
                  <a:lnTo>
                    <a:pt x="1143" y="4049"/>
                  </a:lnTo>
                  <a:lnTo>
                    <a:pt x="8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54"/>
            <p:cNvSpPr/>
            <p:nvPr/>
          </p:nvSpPr>
          <p:spPr>
            <a:xfrm>
              <a:off x="2115038" y="3599895"/>
              <a:ext cx="48422" cy="144518"/>
            </a:xfrm>
            <a:custGeom>
              <a:rect b="b" l="l" r="r" t="t"/>
              <a:pathLst>
                <a:path extrusionOk="0" h="4835" w="1620">
                  <a:moveTo>
                    <a:pt x="0" y="0"/>
                  </a:moveTo>
                  <a:lnTo>
                    <a:pt x="0" y="4835"/>
                  </a:lnTo>
                  <a:lnTo>
                    <a:pt x="1620" y="4835"/>
                  </a:lnTo>
                  <a:lnTo>
                    <a:pt x="1620"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54"/>
            <p:cNvSpPr/>
            <p:nvPr/>
          </p:nvSpPr>
          <p:spPr>
            <a:xfrm>
              <a:off x="2138532" y="3599895"/>
              <a:ext cx="24928" cy="144518"/>
            </a:xfrm>
            <a:custGeom>
              <a:rect b="b" l="l" r="r" t="t"/>
              <a:pathLst>
                <a:path extrusionOk="0" h="4835" w="834">
                  <a:moveTo>
                    <a:pt x="0" y="0"/>
                  </a:moveTo>
                  <a:lnTo>
                    <a:pt x="0" y="4835"/>
                  </a:lnTo>
                  <a:lnTo>
                    <a:pt x="834" y="4835"/>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54"/>
            <p:cNvSpPr/>
            <p:nvPr/>
          </p:nvSpPr>
          <p:spPr>
            <a:xfrm>
              <a:off x="2212540" y="3571409"/>
              <a:ext cx="49169" cy="171598"/>
            </a:xfrm>
            <a:custGeom>
              <a:rect b="b" l="l" r="r" t="t"/>
              <a:pathLst>
                <a:path extrusionOk="0" h="5741" w="1645">
                  <a:moveTo>
                    <a:pt x="1" y="1"/>
                  </a:moveTo>
                  <a:lnTo>
                    <a:pt x="1" y="5740"/>
                  </a:lnTo>
                  <a:lnTo>
                    <a:pt x="1644" y="5740"/>
                  </a:lnTo>
                  <a:lnTo>
                    <a:pt x="164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54"/>
            <p:cNvSpPr/>
            <p:nvPr/>
          </p:nvSpPr>
          <p:spPr>
            <a:xfrm>
              <a:off x="2237469" y="3571409"/>
              <a:ext cx="24928" cy="171598"/>
            </a:xfrm>
            <a:custGeom>
              <a:rect b="b" l="l" r="r" t="t"/>
              <a:pathLst>
                <a:path extrusionOk="0" h="5741" w="834">
                  <a:moveTo>
                    <a:pt x="0" y="1"/>
                  </a:moveTo>
                  <a:lnTo>
                    <a:pt x="0" y="5740"/>
                  </a:lnTo>
                  <a:lnTo>
                    <a:pt x="834" y="5740"/>
                  </a:lnTo>
                  <a:lnTo>
                    <a:pt x="8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54"/>
            <p:cNvSpPr/>
            <p:nvPr/>
          </p:nvSpPr>
          <p:spPr>
            <a:xfrm>
              <a:off x="2212540" y="3742979"/>
              <a:ext cx="57000" cy="97531"/>
            </a:xfrm>
            <a:custGeom>
              <a:rect b="b" l="l" r="r" t="t"/>
              <a:pathLst>
                <a:path extrusionOk="0" h="3263" w="1907">
                  <a:moveTo>
                    <a:pt x="1" y="0"/>
                  </a:moveTo>
                  <a:lnTo>
                    <a:pt x="1" y="3263"/>
                  </a:lnTo>
                  <a:lnTo>
                    <a:pt x="1644" y="3263"/>
                  </a:lnTo>
                  <a:lnTo>
                    <a:pt x="1906"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54"/>
            <p:cNvSpPr/>
            <p:nvPr/>
          </p:nvSpPr>
          <p:spPr>
            <a:xfrm>
              <a:off x="2237469" y="3742979"/>
              <a:ext cx="32759" cy="97531"/>
            </a:xfrm>
            <a:custGeom>
              <a:rect b="b" l="l" r="r" t="t"/>
              <a:pathLst>
                <a:path extrusionOk="0" h="3263" w="1096">
                  <a:moveTo>
                    <a:pt x="0" y="0"/>
                  </a:moveTo>
                  <a:lnTo>
                    <a:pt x="0" y="3263"/>
                  </a:lnTo>
                  <a:lnTo>
                    <a:pt x="834" y="3263"/>
                  </a:lnTo>
                  <a:lnTo>
                    <a:pt x="1096"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54"/>
            <p:cNvSpPr/>
            <p:nvPr/>
          </p:nvSpPr>
          <p:spPr>
            <a:xfrm>
              <a:off x="2301523" y="3742979"/>
              <a:ext cx="68358" cy="121025"/>
            </a:xfrm>
            <a:custGeom>
              <a:rect b="b" l="l" r="r" t="t"/>
              <a:pathLst>
                <a:path extrusionOk="0" h="4049" w="2287">
                  <a:moveTo>
                    <a:pt x="1" y="0"/>
                  </a:moveTo>
                  <a:lnTo>
                    <a:pt x="334" y="4049"/>
                  </a:lnTo>
                  <a:lnTo>
                    <a:pt x="1977" y="4049"/>
                  </a:lnTo>
                  <a:lnTo>
                    <a:pt x="2287"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54"/>
            <p:cNvSpPr/>
            <p:nvPr/>
          </p:nvSpPr>
          <p:spPr>
            <a:xfrm>
              <a:off x="2335688" y="3742979"/>
              <a:ext cx="33507" cy="121025"/>
            </a:xfrm>
            <a:custGeom>
              <a:rect b="b" l="l" r="r" t="t"/>
              <a:pathLst>
                <a:path extrusionOk="0" h="4049" w="1121">
                  <a:moveTo>
                    <a:pt x="1" y="0"/>
                  </a:moveTo>
                  <a:lnTo>
                    <a:pt x="1" y="4049"/>
                  </a:lnTo>
                  <a:lnTo>
                    <a:pt x="834" y="4049"/>
                  </a:lnTo>
                  <a:lnTo>
                    <a:pt x="1120"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54"/>
            <p:cNvSpPr/>
            <p:nvPr/>
          </p:nvSpPr>
          <p:spPr>
            <a:xfrm>
              <a:off x="2262367" y="3742979"/>
              <a:ext cx="49169" cy="144518"/>
            </a:xfrm>
            <a:custGeom>
              <a:rect b="b" l="l" r="r" t="t"/>
              <a:pathLst>
                <a:path extrusionOk="0" h="4835" w="1645">
                  <a:moveTo>
                    <a:pt x="1" y="0"/>
                  </a:moveTo>
                  <a:lnTo>
                    <a:pt x="1" y="4834"/>
                  </a:lnTo>
                  <a:lnTo>
                    <a:pt x="1644" y="4834"/>
                  </a:lnTo>
                  <a:lnTo>
                    <a:pt x="1644"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54"/>
            <p:cNvSpPr/>
            <p:nvPr/>
          </p:nvSpPr>
          <p:spPr>
            <a:xfrm>
              <a:off x="2286578" y="3742979"/>
              <a:ext cx="24958" cy="144518"/>
            </a:xfrm>
            <a:custGeom>
              <a:rect b="b" l="l" r="r" t="t"/>
              <a:pathLst>
                <a:path extrusionOk="0" h="4835" w="835">
                  <a:moveTo>
                    <a:pt x="1" y="0"/>
                  </a:moveTo>
                  <a:lnTo>
                    <a:pt x="1" y="4834"/>
                  </a:lnTo>
                  <a:lnTo>
                    <a:pt x="834" y="4834"/>
                  </a:lnTo>
                  <a:lnTo>
                    <a:pt x="8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54"/>
            <p:cNvSpPr/>
            <p:nvPr/>
          </p:nvSpPr>
          <p:spPr>
            <a:xfrm>
              <a:off x="2360616" y="3742979"/>
              <a:ext cx="48422" cy="172286"/>
            </a:xfrm>
            <a:custGeom>
              <a:rect b="b" l="l" r="r" t="t"/>
              <a:pathLst>
                <a:path extrusionOk="0" h="5764" w="1620">
                  <a:moveTo>
                    <a:pt x="0" y="0"/>
                  </a:moveTo>
                  <a:lnTo>
                    <a:pt x="0" y="5763"/>
                  </a:lnTo>
                  <a:lnTo>
                    <a:pt x="1620" y="5763"/>
                  </a:lnTo>
                  <a:lnTo>
                    <a:pt x="1620"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54"/>
            <p:cNvSpPr/>
            <p:nvPr/>
          </p:nvSpPr>
          <p:spPr>
            <a:xfrm>
              <a:off x="2384110" y="3742979"/>
              <a:ext cx="24928" cy="172286"/>
            </a:xfrm>
            <a:custGeom>
              <a:rect b="b" l="l" r="r" t="t"/>
              <a:pathLst>
                <a:path extrusionOk="0" h="5764" w="834">
                  <a:moveTo>
                    <a:pt x="0" y="0"/>
                  </a:moveTo>
                  <a:lnTo>
                    <a:pt x="0" y="5763"/>
                  </a:lnTo>
                  <a:lnTo>
                    <a:pt x="834" y="5763"/>
                  </a:lnTo>
                  <a:lnTo>
                    <a:pt x="8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54"/>
            <p:cNvSpPr/>
            <p:nvPr/>
          </p:nvSpPr>
          <p:spPr>
            <a:xfrm>
              <a:off x="2065929" y="3733713"/>
              <a:ext cx="343107" cy="19967"/>
            </a:xfrm>
            <a:custGeom>
              <a:rect b="b" l="l" r="r" t="t"/>
              <a:pathLst>
                <a:path extrusionOk="0" h="668" w="11479">
                  <a:moveTo>
                    <a:pt x="0" y="1"/>
                  </a:moveTo>
                  <a:lnTo>
                    <a:pt x="0" y="667"/>
                  </a:lnTo>
                  <a:lnTo>
                    <a:pt x="11479" y="667"/>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54"/>
            <p:cNvSpPr/>
            <p:nvPr/>
          </p:nvSpPr>
          <p:spPr>
            <a:xfrm>
              <a:off x="2237469" y="3733713"/>
              <a:ext cx="171569" cy="19967"/>
            </a:xfrm>
            <a:custGeom>
              <a:rect b="b" l="l" r="r" t="t"/>
              <a:pathLst>
                <a:path extrusionOk="0" h="668" w="5740">
                  <a:moveTo>
                    <a:pt x="0" y="1"/>
                  </a:moveTo>
                  <a:lnTo>
                    <a:pt x="0" y="667"/>
                  </a:lnTo>
                  <a:lnTo>
                    <a:pt x="5740" y="667"/>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0" name="Google Shape;5060;p54"/>
          <p:cNvGrpSpPr/>
          <p:nvPr/>
        </p:nvGrpSpPr>
        <p:grpSpPr>
          <a:xfrm>
            <a:off x="1048874" y="3641890"/>
            <a:ext cx="345979" cy="178684"/>
            <a:chOff x="1391774" y="3641890"/>
            <a:chExt cx="345979" cy="178684"/>
          </a:xfrm>
        </p:grpSpPr>
        <p:sp>
          <p:nvSpPr>
            <p:cNvPr id="5061" name="Google Shape;5061;p54"/>
            <p:cNvSpPr/>
            <p:nvPr/>
          </p:nvSpPr>
          <p:spPr>
            <a:xfrm>
              <a:off x="1522036" y="3641890"/>
              <a:ext cx="84051" cy="86860"/>
            </a:xfrm>
            <a:custGeom>
              <a:rect b="b" l="l" r="r" t="t"/>
              <a:pathLst>
                <a:path extrusionOk="0" h="2906" w="2812">
                  <a:moveTo>
                    <a:pt x="1" y="0"/>
                  </a:moveTo>
                  <a:lnTo>
                    <a:pt x="1" y="2263"/>
                  </a:lnTo>
                  <a:lnTo>
                    <a:pt x="763" y="2263"/>
                  </a:lnTo>
                  <a:lnTo>
                    <a:pt x="1406" y="2906"/>
                  </a:lnTo>
                  <a:lnTo>
                    <a:pt x="2073" y="2263"/>
                  </a:lnTo>
                  <a:lnTo>
                    <a:pt x="2811" y="2263"/>
                  </a:lnTo>
                  <a:lnTo>
                    <a:pt x="281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54"/>
            <p:cNvSpPr/>
            <p:nvPr/>
          </p:nvSpPr>
          <p:spPr>
            <a:xfrm>
              <a:off x="1564061" y="3641890"/>
              <a:ext cx="42025" cy="86860"/>
            </a:xfrm>
            <a:custGeom>
              <a:rect b="b" l="l" r="r" t="t"/>
              <a:pathLst>
                <a:path extrusionOk="0" h="2906" w="1406">
                  <a:moveTo>
                    <a:pt x="0" y="0"/>
                  </a:moveTo>
                  <a:lnTo>
                    <a:pt x="0" y="2906"/>
                  </a:lnTo>
                  <a:lnTo>
                    <a:pt x="667" y="2263"/>
                  </a:lnTo>
                  <a:lnTo>
                    <a:pt x="1405" y="2263"/>
                  </a:lnTo>
                  <a:lnTo>
                    <a:pt x="140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54"/>
            <p:cNvSpPr/>
            <p:nvPr/>
          </p:nvSpPr>
          <p:spPr>
            <a:xfrm>
              <a:off x="1391774" y="3641890"/>
              <a:ext cx="83333" cy="86860"/>
            </a:xfrm>
            <a:custGeom>
              <a:rect b="b" l="l" r="r" t="t"/>
              <a:pathLst>
                <a:path extrusionOk="0" h="2906" w="2788">
                  <a:moveTo>
                    <a:pt x="1" y="0"/>
                  </a:moveTo>
                  <a:lnTo>
                    <a:pt x="1" y="2263"/>
                  </a:lnTo>
                  <a:lnTo>
                    <a:pt x="739" y="2263"/>
                  </a:lnTo>
                  <a:lnTo>
                    <a:pt x="1406" y="2906"/>
                  </a:lnTo>
                  <a:lnTo>
                    <a:pt x="2049" y="2263"/>
                  </a:lnTo>
                  <a:lnTo>
                    <a:pt x="2787" y="2263"/>
                  </a:lnTo>
                  <a:lnTo>
                    <a:pt x="27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54"/>
            <p:cNvSpPr/>
            <p:nvPr/>
          </p:nvSpPr>
          <p:spPr>
            <a:xfrm>
              <a:off x="1434487" y="3641890"/>
              <a:ext cx="42025" cy="86860"/>
            </a:xfrm>
            <a:custGeom>
              <a:rect b="b" l="l" r="r" t="t"/>
              <a:pathLst>
                <a:path extrusionOk="0" h="2906" w="1406">
                  <a:moveTo>
                    <a:pt x="1" y="0"/>
                  </a:moveTo>
                  <a:lnTo>
                    <a:pt x="1" y="2906"/>
                  </a:lnTo>
                  <a:lnTo>
                    <a:pt x="644" y="2263"/>
                  </a:lnTo>
                  <a:lnTo>
                    <a:pt x="1406" y="2263"/>
                  </a:lnTo>
                  <a:lnTo>
                    <a:pt x="1406"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54"/>
            <p:cNvSpPr/>
            <p:nvPr/>
          </p:nvSpPr>
          <p:spPr>
            <a:xfrm>
              <a:off x="1497854" y="3774274"/>
              <a:ext cx="133847" cy="46300"/>
            </a:xfrm>
            <a:custGeom>
              <a:rect b="b" l="l" r="r" t="t"/>
              <a:pathLst>
                <a:path extrusionOk="0" h="1549" w="4478">
                  <a:moveTo>
                    <a:pt x="310" y="1"/>
                  </a:moveTo>
                  <a:lnTo>
                    <a:pt x="0" y="787"/>
                  </a:lnTo>
                  <a:lnTo>
                    <a:pt x="310" y="1549"/>
                  </a:lnTo>
                  <a:lnTo>
                    <a:pt x="4168" y="1549"/>
                  </a:lnTo>
                  <a:lnTo>
                    <a:pt x="4477" y="787"/>
                  </a:lnTo>
                  <a:lnTo>
                    <a:pt x="41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54"/>
            <p:cNvSpPr/>
            <p:nvPr/>
          </p:nvSpPr>
          <p:spPr>
            <a:xfrm>
              <a:off x="1564061" y="3774274"/>
              <a:ext cx="66924" cy="46300"/>
            </a:xfrm>
            <a:custGeom>
              <a:rect b="b" l="l" r="r" t="t"/>
              <a:pathLst>
                <a:path extrusionOk="0" h="1549" w="2239">
                  <a:moveTo>
                    <a:pt x="0" y="1"/>
                  </a:moveTo>
                  <a:lnTo>
                    <a:pt x="0" y="1549"/>
                  </a:lnTo>
                  <a:lnTo>
                    <a:pt x="1905" y="1549"/>
                  </a:lnTo>
                  <a:lnTo>
                    <a:pt x="2239" y="787"/>
                  </a:lnTo>
                  <a:lnTo>
                    <a:pt x="1905"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54"/>
            <p:cNvSpPr/>
            <p:nvPr/>
          </p:nvSpPr>
          <p:spPr>
            <a:xfrm>
              <a:off x="1392491" y="3774274"/>
              <a:ext cx="114628" cy="46300"/>
            </a:xfrm>
            <a:custGeom>
              <a:rect b="b" l="l" r="r" t="t"/>
              <a:pathLst>
                <a:path extrusionOk="0" h="1549" w="3835">
                  <a:moveTo>
                    <a:pt x="1" y="1"/>
                  </a:moveTo>
                  <a:lnTo>
                    <a:pt x="1" y="1549"/>
                  </a:lnTo>
                  <a:lnTo>
                    <a:pt x="3835" y="1549"/>
                  </a:lnTo>
                  <a:lnTo>
                    <a:pt x="383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54"/>
            <p:cNvSpPr/>
            <p:nvPr/>
          </p:nvSpPr>
          <p:spPr>
            <a:xfrm>
              <a:off x="1622407" y="3774274"/>
              <a:ext cx="114628" cy="46300"/>
            </a:xfrm>
            <a:custGeom>
              <a:rect b="b" l="l" r="r" t="t"/>
              <a:pathLst>
                <a:path extrusionOk="0" h="1549" w="3835">
                  <a:moveTo>
                    <a:pt x="1" y="1"/>
                  </a:moveTo>
                  <a:lnTo>
                    <a:pt x="1" y="1549"/>
                  </a:lnTo>
                  <a:lnTo>
                    <a:pt x="3835" y="1549"/>
                  </a:lnTo>
                  <a:lnTo>
                    <a:pt x="3835"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54"/>
            <p:cNvSpPr/>
            <p:nvPr/>
          </p:nvSpPr>
          <p:spPr>
            <a:xfrm>
              <a:off x="1653015" y="3641890"/>
              <a:ext cx="84021" cy="86860"/>
            </a:xfrm>
            <a:custGeom>
              <a:rect b="b" l="l" r="r" t="t"/>
              <a:pathLst>
                <a:path extrusionOk="0" h="2906" w="2811">
                  <a:moveTo>
                    <a:pt x="1" y="0"/>
                  </a:moveTo>
                  <a:lnTo>
                    <a:pt x="1" y="2263"/>
                  </a:lnTo>
                  <a:lnTo>
                    <a:pt x="739" y="2263"/>
                  </a:lnTo>
                  <a:lnTo>
                    <a:pt x="1406" y="2906"/>
                  </a:lnTo>
                  <a:lnTo>
                    <a:pt x="2073" y="2263"/>
                  </a:lnTo>
                  <a:lnTo>
                    <a:pt x="2811" y="2263"/>
                  </a:lnTo>
                  <a:lnTo>
                    <a:pt x="281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54"/>
            <p:cNvSpPr/>
            <p:nvPr/>
          </p:nvSpPr>
          <p:spPr>
            <a:xfrm>
              <a:off x="1695728" y="3641890"/>
              <a:ext cx="42025" cy="86860"/>
            </a:xfrm>
            <a:custGeom>
              <a:rect b="b" l="l" r="r" t="t"/>
              <a:pathLst>
                <a:path extrusionOk="0" h="2906" w="1406">
                  <a:moveTo>
                    <a:pt x="1" y="0"/>
                  </a:moveTo>
                  <a:lnTo>
                    <a:pt x="1" y="2906"/>
                  </a:lnTo>
                  <a:lnTo>
                    <a:pt x="668" y="2263"/>
                  </a:lnTo>
                  <a:lnTo>
                    <a:pt x="1406" y="2263"/>
                  </a:lnTo>
                  <a:lnTo>
                    <a:pt x="140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1" name="Google Shape;5071;p54"/>
          <p:cNvGrpSpPr/>
          <p:nvPr/>
        </p:nvGrpSpPr>
        <p:grpSpPr>
          <a:xfrm>
            <a:off x="1050309" y="4143718"/>
            <a:ext cx="343826" cy="345261"/>
            <a:chOff x="1393209" y="4143718"/>
            <a:chExt cx="343826" cy="345261"/>
          </a:xfrm>
        </p:grpSpPr>
        <p:sp>
          <p:nvSpPr>
            <p:cNvPr id="5072" name="Google Shape;5072;p54"/>
            <p:cNvSpPr/>
            <p:nvPr/>
          </p:nvSpPr>
          <p:spPr>
            <a:xfrm>
              <a:off x="1393209" y="4144435"/>
              <a:ext cx="199336" cy="181552"/>
            </a:xfrm>
            <a:custGeom>
              <a:rect b="b" l="l" r="r" t="t"/>
              <a:pathLst>
                <a:path extrusionOk="0" h="6074" w="6669">
                  <a:moveTo>
                    <a:pt x="5764" y="0"/>
                  </a:moveTo>
                  <a:cubicBezTo>
                    <a:pt x="2573" y="0"/>
                    <a:pt x="1" y="2572"/>
                    <a:pt x="1" y="5740"/>
                  </a:cubicBezTo>
                  <a:lnTo>
                    <a:pt x="2906" y="6073"/>
                  </a:lnTo>
                  <a:lnTo>
                    <a:pt x="5764" y="5740"/>
                  </a:lnTo>
                  <a:lnTo>
                    <a:pt x="6669" y="3072"/>
                  </a:lnTo>
                  <a:lnTo>
                    <a:pt x="576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54"/>
            <p:cNvSpPr/>
            <p:nvPr/>
          </p:nvSpPr>
          <p:spPr>
            <a:xfrm>
              <a:off x="1565466" y="4143718"/>
              <a:ext cx="171569" cy="199336"/>
            </a:xfrm>
            <a:custGeom>
              <a:rect b="b" l="l" r="r" t="t"/>
              <a:pathLst>
                <a:path extrusionOk="0" h="6669" w="5740">
                  <a:moveTo>
                    <a:pt x="1" y="1"/>
                  </a:moveTo>
                  <a:lnTo>
                    <a:pt x="1" y="2144"/>
                  </a:lnTo>
                  <a:lnTo>
                    <a:pt x="906" y="3096"/>
                  </a:lnTo>
                  <a:lnTo>
                    <a:pt x="1" y="4025"/>
                  </a:lnTo>
                  <a:lnTo>
                    <a:pt x="1" y="5740"/>
                  </a:lnTo>
                  <a:lnTo>
                    <a:pt x="2668" y="6669"/>
                  </a:lnTo>
                  <a:lnTo>
                    <a:pt x="5740" y="5740"/>
                  </a:lnTo>
                  <a:cubicBezTo>
                    <a:pt x="5740" y="2549"/>
                    <a:pt x="3144" y="1"/>
                    <a:pt x="1"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54"/>
            <p:cNvSpPr/>
            <p:nvPr/>
          </p:nvSpPr>
          <p:spPr>
            <a:xfrm>
              <a:off x="1537698" y="4315975"/>
              <a:ext cx="199336" cy="172286"/>
            </a:xfrm>
            <a:custGeom>
              <a:rect b="b" l="l" r="r" t="t"/>
              <a:pathLst>
                <a:path extrusionOk="0" h="5764" w="6669">
                  <a:moveTo>
                    <a:pt x="930" y="1"/>
                  </a:moveTo>
                  <a:lnTo>
                    <a:pt x="1" y="2858"/>
                  </a:lnTo>
                  <a:lnTo>
                    <a:pt x="930" y="5764"/>
                  </a:lnTo>
                  <a:cubicBezTo>
                    <a:pt x="4073" y="5764"/>
                    <a:pt x="6669" y="3192"/>
                    <a:pt x="6669" y="1"/>
                  </a:cubicBezTo>
                  <a:lnTo>
                    <a:pt x="4526" y="1"/>
                  </a:lnTo>
                  <a:lnTo>
                    <a:pt x="3597" y="929"/>
                  </a:lnTo>
                  <a:lnTo>
                    <a:pt x="2668"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54"/>
            <p:cNvSpPr/>
            <p:nvPr/>
          </p:nvSpPr>
          <p:spPr>
            <a:xfrm>
              <a:off x="1393209" y="4288925"/>
              <a:ext cx="172286" cy="199336"/>
            </a:xfrm>
            <a:custGeom>
              <a:rect b="b" l="l" r="r" t="t"/>
              <a:pathLst>
                <a:path extrusionOk="0" h="6669" w="5764">
                  <a:moveTo>
                    <a:pt x="2906" y="1"/>
                  </a:moveTo>
                  <a:lnTo>
                    <a:pt x="1977" y="906"/>
                  </a:lnTo>
                  <a:lnTo>
                    <a:pt x="1" y="906"/>
                  </a:lnTo>
                  <a:cubicBezTo>
                    <a:pt x="1" y="4097"/>
                    <a:pt x="2573" y="6669"/>
                    <a:pt x="5764" y="6669"/>
                  </a:cubicBezTo>
                  <a:lnTo>
                    <a:pt x="5549" y="4906"/>
                  </a:lnTo>
                  <a:lnTo>
                    <a:pt x="4692" y="3763"/>
                  </a:lnTo>
                  <a:lnTo>
                    <a:pt x="5430" y="2858"/>
                  </a:lnTo>
                  <a:lnTo>
                    <a:pt x="5764" y="906"/>
                  </a:lnTo>
                  <a:lnTo>
                    <a:pt x="3811" y="906"/>
                  </a:lnTo>
                  <a:lnTo>
                    <a:pt x="290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54"/>
            <p:cNvSpPr/>
            <p:nvPr/>
          </p:nvSpPr>
          <p:spPr>
            <a:xfrm>
              <a:off x="1564061" y="4194262"/>
              <a:ext cx="172973" cy="149510"/>
            </a:xfrm>
            <a:custGeom>
              <a:rect b="b" l="l" r="r" t="t"/>
              <a:pathLst>
                <a:path extrusionOk="0" h="5002" w="5787">
                  <a:moveTo>
                    <a:pt x="4072" y="0"/>
                  </a:moveTo>
                  <a:lnTo>
                    <a:pt x="0" y="4073"/>
                  </a:lnTo>
                  <a:lnTo>
                    <a:pt x="2715" y="5001"/>
                  </a:lnTo>
                  <a:lnTo>
                    <a:pt x="5787" y="4073"/>
                  </a:lnTo>
                  <a:cubicBezTo>
                    <a:pt x="5787" y="2501"/>
                    <a:pt x="5120" y="1048"/>
                    <a:pt x="407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54"/>
            <p:cNvSpPr/>
            <p:nvPr/>
          </p:nvSpPr>
          <p:spPr>
            <a:xfrm>
              <a:off x="1443036" y="4315975"/>
              <a:ext cx="122459" cy="173003"/>
            </a:xfrm>
            <a:custGeom>
              <a:rect b="b" l="l" r="r" t="t"/>
              <a:pathLst>
                <a:path extrusionOk="0" h="5788" w="4097">
                  <a:moveTo>
                    <a:pt x="4097" y="1"/>
                  </a:moveTo>
                  <a:lnTo>
                    <a:pt x="1" y="4097"/>
                  </a:lnTo>
                  <a:cubicBezTo>
                    <a:pt x="1048" y="5121"/>
                    <a:pt x="2477" y="5788"/>
                    <a:pt x="4097" y="5788"/>
                  </a:cubicBezTo>
                  <a:lnTo>
                    <a:pt x="4097" y="3811"/>
                  </a:lnTo>
                  <a:lnTo>
                    <a:pt x="3168" y="2882"/>
                  </a:lnTo>
                  <a:lnTo>
                    <a:pt x="4097" y="1977"/>
                  </a:lnTo>
                  <a:lnTo>
                    <a:pt x="409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8" name="Google Shape;5078;p54"/>
          <p:cNvGrpSpPr/>
          <p:nvPr/>
        </p:nvGrpSpPr>
        <p:grpSpPr>
          <a:xfrm>
            <a:off x="1834828" y="4149427"/>
            <a:ext cx="272628" cy="345949"/>
            <a:chOff x="2101528" y="4149427"/>
            <a:chExt cx="272628" cy="345949"/>
          </a:xfrm>
        </p:grpSpPr>
        <p:sp>
          <p:nvSpPr>
            <p:cNvPr id="5079" name="Google Shape;5079;p54"/>
            <p:cNvSpPr/>
            <p:nvPr/>
          </p:nvSpPr>
          <p:spPr>
            <a:xfrm>
              <a:off x="2188359" y="4149427"/>
              <a:ext cx="99683" cy="345947"/>
            </a:xfrm>
            <a:custGeom>
              <a:rect b="b" l="l" r="r" t="t"/>
              <a:pathLst>
                <a:path extrusionOk="0" h="11574" w="3335">
                  <a:moveTo>
                    <a:pt x="1381" y="0"/>
                  </a:moveTo>
                  <a:lnTo>
                    <a:pt x="1381" y="2596"/>
                  </a:lnTo>
                  <a:lnTo>
                    <a:pt x="72" y="2596"/>
                  </a:lnTo>
                  <a:lnTo>
                    <a:pt x="405" y="3286"/>
                  </a:lnTo>
                  <a:lnTo>
                    <a:pt x="1358" y="3286"/>
                  </a:lnTo>
                  <a:lnTo>
                    <a:pt x="1358" y="6740"/>
                  </a:lnTo>
                  <a:lnTo>
                    <a:pt x="48" y="6740"/>
                  </a:lnTo>
                  <a:lnTo>
                    <a:pt x="357" y="7430"/>
                  </a:lnTo>
                  <a:lnTo>
                    <a:pt x="1310" y="7430"/>
                  </a:lnTo>
                  <a:lnTo>
                    <a:pt x="1310" y="10883"/>
                  </a:lnTo>
                  <a:lnTo>
                    <a:pt x="0" y="10883"/>
                  </a:lnTo>
                  <a:lnTo>
                    <a:pt x="334" y="11574"/>
                  </a:lnTo>
                  <a:lnTo>
                    <a:pt x="1977" y="11574"/>
                  </a:lnTo>
                  <a:lnTo>
                    <a:pt x="1977" y="9359"/>
                  </a:lnTo>
                  <a:lnTo>
                    <a:pt x="2929" y="9359"/>
                  </a:lnTo>
                  <a:lnTo>
                    <a:pt x="3239" y="8669"/>
                  </a:lnTo>
                  <a:lnTo>
                    <a:pt x="2072" y="8669"/>
                  </a:lnTo>
                  <a:lnTo>
                    <a:pt x="2072" y="5215"/>
                  </a:lnTo>
                  <a:lnTo>
                    <a:pt x="3025" y="5215"/>
                  </a:lnTo>
                  <a:lnTo>
                    <a:pt x="3334" y="4525"/>
                  </a:lnTo>
                  <a:lnTo>
                    <a:pt x="2072" y="4525"/>
                  </a:lnTo>
                  <a:lnTo>
                    <a:pt x="207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54"/>
            <p:cNvSpPr/>
            <p:nvPr/>
          </p:nvSpPr>
          <p:spPr>
            <a:xfrm>
              <a:off x="2237469" y="4151549"/>
              <a:ext cx="47704" cy="343825"/>
            </a:xfrm>
            <a:custGeom>
              <a:rect b="b" l="l" r="r" t="t"/>
              <a:pathLst>
                <a:path extrusionOk="0" h="11503" w="1596">
                  <a:moveTo>
                    <a:pt x="0" y="1"/>
                  </a:moveTo>
                  <a:lnTo>
                    <a:pt x="0" y="11503"/>
                  </a:lnTo>
                  <a:lnTo>
                    <a:pt x="334" y="11503"/>
                  </a:lnTo>
                  <a:lnTo>
                    <a:pt x="334" y="9288"/>
                  </a:lnTo>
                  <a:lnTo>
                    <a:pt x="1286" y="9288"/>
                  </a:lnTo>
                  <a:lnTo>
                    <a:pt x="1596" y="8598"/>
                  </a:lnTo>
                  <a:lnTo>
                    <a:pt x="334" y="8598"/>
                  </a:lnTo>
                  <a:lnTo>
                    <a:pt x="334" y="5216"/>
                  </a:lnTo>
                  <a:lnTo>
                    <a:pt x="1286" y="5216"/>
                  </a:lnTo>
                  <a:lnTo>
                    <a:pt x="1596" y="4525"/>
                  </a:lnTo>
                  <a:lnTo>
                    <a:pt x="334" y="4525"/>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54"/>
            <p:cNvSpPr/>
            <p:nvPr/>
          </p:nvSpPr>
          <p:spPr>
            <a:xfrm>
              <a:off x="2101528" y="4150054"/>
              <a:ext cx="98966" cy="97621"/>
            </a:xfrm>
            <a:custGeom>
              <a:rect b="b" l="l" r="r" t="t"/>
              <a:pathLst>
                <a:path extrusionOk="0" h="3266" w="3311">
                  <a:moveTo>
                    <a:pt x="1632" y="1"/>
                  </a:moveTo>
                  <a:cubicBezTo>
                    <a:pt x="718" y="1"/>
                    <a:pt x="1" y="769"/>
                    <a:pt x="24" y="1694"/>
                  </a:cubicBezTo>
                  <a:cubicBezTo>
                    <a:pt x="47" y="2575"/>
                    <a:pt x="786" y="3265"/>
                    <a:pt x="1667" y="3265"/>
                  </a:cubicBezTo>
                  <a:lnTo>
                    <a:pt x="3310" y="3265"/>
                  </a:lnTo>
                  <a:lnTo>
                    <a:pt x="3310" y="1622"/>
                  </a:lnTo>
                  <a:cubicBezTo>
                    <a:pt x="3310" y="765"/>
                    <a:pt x="2596" y="27"/>
                    <a:pt x="1714" y="3"/>
                  </a:cubicBezTo>
                  <a:cubicBezTo>
                    <a:pt x="1687" y="2"/>
                    <a:pt x="1660" y="1"/>
                    <a:pt x="16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54"/>
            <p:cNvSpPr/>
            <p:nvPr/>
          </p:nvSpPr>
          <p:spPr>
            <a:xfrm>
              <a:off x="2101528" y="4273262"/>
              <a:ext cx="98966" cy="98278"/>
            </a:xfrm>
            <a:custGeom>
              <a:rect b="b" l="l" r="r" t="t"/>
              <a:pathLst>
                <a:path extrusionOk="0" h="3288" w="3311">
                  <a:moveTo>
                    <a:pt x="1672" y="0"/>
                  </a:moveTo>
                  <a:cubicBezTo>
                    <a:pt x="740" y="0"/>
                    <a:pt x="0" y="777"/>
                    <a:pt x="24" y="1715"/>
                  </a:cubicBezTo>
                  <a:cubicBezTo>
                    <a:pt x="47" y="2597"/>
                    <a:pt x="786" y="3287"/>
                    <a:pt x="1667" y="3287"/>
                  </a:cubicBezTo>
                  <a:lnTo>
                    <a:pt x="3310" y="3287"/>
                  </a:lnTo>
                  <a:lnTo>
                    <a:pt x="3310" y="1644"/>
                  </a:lnTo>
                  <a:cubicBezTo>
                    <a:pt x="3310" y="787"/>
                    <a:pt x="2596" y="48"/>
                    <a:pt x="1714" y="1"/>
                  </a:cubicBezTo>
                  <a:cubicBezTo>
                    <a:pt x="1700" y="0"/>
                    <a:pt x="1686" y="0"/>
                    <a:pt x="16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54"/>
            <p:cNvSpPr/>
            <p:nvPr/>
          </p:nvSpPr>
          <p:spPr>
            <a:xfrm>
              <a:off x="2101528" y="4397097"/>
              <a:ext cx="98966" cy="98278"/>
            </a:xfrm>
            <a:custGeom>
              <a:rect b="b" l="l" r="r" t="t"/>
              <a:pathLst>
                <a:path extrusionOk="0" h="3288" w="3311">
                  <a:moveTo>
                    <a:pt x="1671" y="1"/>
                  </a:moveTo>
                  <a:cubicBezTo>
                    <a:pt x="739" y="1"/>
                    <a:pt x="0" y="754"/>
                    <a:pt x="24" y="1692"/>
                  </a:cubicBezTo>
                  <a:cubicBezTo>
                    <a:pt x="47" y="2597"/>
                    <a:pt x="786" y="3288"/>
                    <a:pt x="1667" y="3288"/>
                  </a:cubicBezTo>
                  <a:lnTo>
                    <a:pt x="3310" y="3288"/>
                  </a:lnTo>
                  <a:lnTo>
                    <a:pt x="3310" y="1645"/>
                  </a:lnTo>
                  <a:cubicBezTo>
                    <a:pt x="3310" y="787"/>
                    <a:pt x="2596" y="25"/>
                    <a:pt x="1714" y="2"/>
                  </a:cubicBezTo>
                  <a:cubicBezTo>
                    <a:pt x="1700" y="1"/>
                    <a:pt x="1685" y="1"/>
                    <a:pt x="16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54"/>
            <p:cNvSpPr/>
            <p:nvPr/>
          </p:nvSpPr>
          <p:spPr>
            <a:xfrm>
              <a:off x="2275907" y="4209177"/>
              <a:ext cx="98248" cy="97591"/>
            </a:xfrm>
            <a:custGeom>
              <a:rect b="b" l="l" r="r" t="t"/>
              <a:pathLst>
                <a:path extrusionOk="0" h="3265" w="3287">
                  <a:moveTo>
                    <a:pt x="1614" y="1"/>
                  </a:moveTo>
                  <a:cubicBezTo>
                    <a:pt x="1600" y="1"/>
                    <a:pt x="1586" y="1"/>
                    <a:pt x="1572" y="2"/>
                  </a:cubicBezTo>
                  <a:cubicBezTo>
                    <a:pt x="667" y="49"/>
                    <a:pt x="0" y="787"/>
                    <a:pt x="0" y="1645"/>
                  </a:cubicBezTo>
                  <a:lnTo>
                    <a:pt x="0" y="3264"/>
                  </a:lnTo>
                  <a:lnTo>
                    <a:pt x="1596" y="3264"/>
                  </a:lnTo>
                  <a:cubicBezTo>
                    <a:pt x="2453" y="3264"/>
                    <a:pt x="3215" y="2573"/>
                    <a:pt x="3263" y="1716"/>
                  </a:cubicBezTo>
                  <a:cubicBezTo>
                    <a:pt x="3286" y="778"/>
                    <a:pt x="2547" y="1"/>
                    <a:pt x="16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54"/>
            <p:cNvSpPr/>
            <p:nvPr/>
          </p:nvSpPr>
          <p:spPr>
            <a:xfrm>
              <a:off x="2275907" y="4332325"/>
              <a:ext cx="98248" cy="96873"/>
            </a:xfrm>
            <a:custGeom>
              <a:rect b="b" l="l" r="r" t="t"/>
              <a:pathLst>
                <a:path extrusionOk="0" h="3241" w="3287">
                  <a:moveTo>
                    <a:pt x="1616" y="1"/>
                  </a:moveTo>
                  <a:cubicBezTo>
                    <a:pt x="1601" y="1"/>
                    <a:pt x="1587" y="1"/>
                    <a:pt x="1572" y="1"/>
                  </a:cubicBezTo>
                  <a:cubicBezTo>
                    <a:pt x="667" y="25"/>
                    <a:pt x="0" y="763"/>
                    <a:pt x="0" y="1645"/>
                  </a:cubicBezTo>
                  <a:lnTo>
                    <a:pt x="0" y="3240"/>
                  </a:lnTo>
                  <a:lnTo>
                    <a:pt x="1596" y="3240"/>
                  </a:lnTo>
                  <a:cubicBezTo>
                    <a:pt x="2453" y="3240"/>
                    <a:pt x="3215" y="2550"/>
                    <a:pt x="3263" y="1692"/>
                  </a:cubicBezTo>
                  <a:cubicBezTo>
                    <a:pt x="3286" y="754"/>
                    <a:pt x="2548" y="1"/>
                    <a:pt x="16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6" name="Google Shape;5086;p54"/>
          <p:cNvGrpSpPr/>
          <p:nvPr/>
        </p:nvGrpSpPr>
        <p:grpSpPr>
          <a:xfrm>
            <a:off x="2555232" y="4133047"/>
            <a:ext cx="344545" cy="344545"/>
            <a:chOff x="2745732" y="4133047"/>
            <a:chExt cx="344545" cy="344545"/>
          </a:xfrm>
        </p:grpSpPr>
        <p:sp>
          <p:nvSpPr>
            <p:cNvPr id="5087" name="Google Shape;5087;p54"/>
            <p:cNvSpPr/>
            <p:nvPr/>
          </p:nvSpPr>
          <p:spPr>
            <a:xfrm>
              <a:off x="2745732" y="4456908"/>
              <a:ext cx="343855" cy="20684"/>
            </a:xfrm>
            <a:custGeom>
              <a:rect b="b" l="l" r="r" t="t"/>
              <a:pathLst>
                <a:path extrusionOk="0" h="692" w="11504">
                  <a:moveTo>
                    <a:pt x="1" y="1"/>
                  </a:moveTo>
                  <a:lnTo>
                    <a:pt x="1" y="692"/>
                  </a:lnTo>
                  <a:lnTo>
                    <a:pt x="11503" y="692"/>
                  </a:lnTo>
                  <a:lnTo>
                    <a:pt x="115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54"/>
            <p:cNvSpPr/>
            <p:nvPr/>
          </p:nvSpPr>
          <p:spPr>
            <a:xfrm>
              <a:off x="2918707" y="4456908"/>
              <a:ext cx="171569" cy="20684"/>
            </a:xfrm>
            <a:custGeom>
              <a:rect b="b" l="l" r="r" t="t"/>
              <a:pathLst>
                <a:path extrusionOk="0" h="692" w="5740">
                  <a:moveTo>
                    <a:pt x="1" y="1"/>
                  </a:moveTo>
                  <a:lnTo>
                    <a:pt x="1" y="692"/>
                  </a:lnTo>
                  <a:lnTo>
                    <a:pt x="5740" y="692"/>
                  </a:lnTo>
                  <a:lnTo>
                    <a:pt x="57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54"/>
            <p:cNvSpPr/>
            <p:nvPr/>
          </p:nvSpPr>
          <p:spPr>
            <a:xfrm>
              <a:off x="3026192" y="4369359"/>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54"/>
            <p:cNvSpPr/>
            <p:nvPr/>
          </p:nvSpPr>
          <p:spPr>
            <a:xfrm>
              <a:off x="3026192" y="4290359"/>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54"/>
            <p:cNvSpPr/>
            <p:nvPr/>
          </p:nvSpPr>
          <p:spPr>
            <a:xfrm>
              <a:off x="3026192" y="4212047"/>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54"/>
            <p:cNvSpPr/>
            <p:nvPr/>
          </p:nvSpPr>
          <p:spPr>
            <a:xfrm>
              <a:off x="3026192" y="4133047"/>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54"/>
            <p:cNvSpPr/>
            <p:nvPr/>
          </p:nvSpPr>
          <p:spPr>
            <a:xfrm>
              <a:off x="3058235" y="4369359"/>
              <a:ext cx="32042" cy="64114"/>
            </a:xfrm>
            <a:custGeom>
              <a:rect b="b" l="l" r="r" t="t"/>
              <a:pathLst>
                <a:path extrusionOk="0" h="2145" w="1072">
                  <a:moveTo>
                    <a:pt x="0" y="1"/>
                  </a:moveTo>
                  <a:lnTo>
                    <a:pt x="0" y="2144"/>
                  </a:lnTo>
                  <a:cubicBezTo>
                    <a:pt x="596" y="2144"/>
                    <a:pt x="1072" y="1668"/>
                    <a:pt x="1072" y="1072"/>
                  </a:cubicBezTo>
                  <a:cubicBezTo>
                    <a:pt x="1072" y="477"/>
                    <a:pt x="596"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54"/>
            <p:cNvSpPr/>
            <p:nvPr/>
          </p:nvSpPr>
          <p:spPr>
            <a:xfrm>
              <a:off x="3058235" y="4290359"/>
              <a:ext cx="32042" cy="64084"/>
            </a:xfrm>
            <a:custGeom>
              <a:rect b="b" l="l" r="r" t="t"/>
              <a:pathLst>
                <a:path extrusionOk="0" h="2144" w="1072">
                  <a:moveTo>
                    <a:pt x="0" y="0"/>
                  </a:moveTo>
                  <a:lnTo>
                    <a:pt x="0" y="2144"/>
                  </a:lnTo>
                  <a:cubicBezTo>
                    <a:pt x="596" y="2144"/>
                    <a:pt x="1072" y="1667"/>
                    <a:pt x="1072" y="1072"/>
                  </a:cubicBezTo>
                  <a:cubicBezTo>
                    <a:pt x="1072" y="477"/>
                    <a:pt x="596"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54"/>
            <p:cNvSpPr/>
            <p:nvPr/>
          </p:nvSpPr>
          <p:spPr>
            <a:xfrm>
              <a:off x="3058235" y="4211925"/>
              <a:ext cx="32042" cy="64114"/>
            </a:xfrm>
            <a:custGeom>
              <a:rect b="b" l="l" r="r" t="t"/>
              <a:pathLst>
                <a:path extrusionOk="0" h="2145" w="1072">
                  <a:moveTo>
                    <a:pt x="0" y="1"/>
                  </a:moveTo>
                  <a:lnTo>
                    <a:pt x="0" y="2144"/>
                  </a:lnTo>
                  <a:cubicBezTo>
                    <a:pt x="596" y="2144"/>
                    <a:pt x="1072" y="1668"/>
                    <a:pt x="1072" y="1073"/>
                  </a:cubicBezTo>
                  <a:cubicBezTo>
                    <a:pt x="1072" y="501"/>
                    <a:pt x="596" y="25"/>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54"/>
            <p:cNvSpPr/>
            <p:nvPr/>
          </p:nvSpPr>
          <p:spPr>
            <a:xfrm>
              <a:off x="3058235" y="4133047"/>
              <a:ext cx="32042" cy="64084"/>
            </a:xfrm>
            <a:custGeom>
              <a:rect b="b" l="l" r="r" t="t"/>
              <a:pathLst>
                <a:path extrusionOk="0" h="2144" w="1072">
                  <a:moveTo>
                    <a:pt x="0" y="0"/>
                  </a:moveTo>
                  <a:lnTo>
                    <a:pt x="0" y="2144"/>
                  </a:lnTo>
                  <a:cubicBezTo>
                    <a:pt x="596" y="2144"/>
                    <a:pt x="1072" y="1644"/>
                    <a:pt x="1072" y="1072"/>
                  </a:cubicBezTo>
                  <a:cubicBezTo>
                    <a:pt x="1072" y="477"/>
                    <a:pt x="596"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54"/>
            <p:cNvSpPr/>
            <p:nvPr/>
          </p:nvSpPr>
          <p:spPr>
            <a:xfrm>
              <a:off x="2932935" y="4369359"/>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54"/>
            <p:cNvSpPr/>
            <p:nvPr/>
          </p:nvSpPr>
          <p:spPr>
            <a:xfrm>
              <a:off x="2932935" y="4290359"/>
              <a:ext cx="64114" cy="64084"/>
            </a:xfrm>
            <a:custGeom>
              <a:rect b="b" l="l" r="r" t="t"/>
              <a:pathLst>
                <a:path extrusionOk="0" h="2144" w="2145">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54"/>
            <p:cNvSpPr/>
            <p:nvPr/>
          </p:nvSpPr>
          <p:spPr>
            <a:xfrm>
              <a:off x="2932935" y="4212047"/>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54"/>
            <p:cNvSpPr/>
            <p:nvPr/>
          </p:nvSpPr>
          <p:spPr>
            <a:xfrm>
              <a:off x="2964977" y="4369359"/>
              <a:ext cx="32072" cy="64114"/>
            </a:xfrm>
            <a:custGeom>
              <a:rect b="b" l="l" r="r" t="t"/>
              <a:pathLst>
                <a:path extrusionOk="0" h="2145" w="1073">
                  <a:moveTo>
                    <a:pt x="1" y="1"/>
                  </a:moveTo>
                  <a:lnTo>
                    <a:pt x="1" y="2144"/>
                  </a:lnTo>
                  <a:cubicBezTo>
                    <a:pt x="596" y="2144"/>
                    <a:pt x="1072" y="1668"/>
                    <a:pt x="1072" y="1072"/>
                  </a:cubicBezTo>
                  <a:cubicBezTo>
                    <a:pt x="1072" y="477"/>
                    <a:pt x="596"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54"/>
            <p:cNvSpPr/>
            <p:nvPr/>
          </p:nvSpPr>
          <p:spPr>
            <a:xfrm>
              <a:off x="2964977" y="4290359"/>
              <a:ext cx="32072" cy="64084"/>
            </a:xfrm>
            <a:custGeom>
              <a:rect b="b" l="l" r="r" t="t"/>
              <a:pathLst>
                <a:path extrusionOk="0" h="2144" w="1073">
                  <a:moveTo>
                    <a:pt x="1" y="0"/>
                  </a:moveTo>
                  <a:lnTo>
                    <a:pt x="1" y="2144"/>
                  </a:lnTo>
                  <a:cubicBezTo>
                    <a:pt x="596" y="2144"/>
                    <a:pt x="1072" y="1667"/>
                    <a:pt x="1072" y="1072"/>
                  </a:cubicBezTo>
                  <a:cubicBezTo>
                    <a:pt x="1072" y="477"/>
                    <a:pt x="596"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54"/>
            <p:cNvSpPr/>
            <p:nvPr/>
          </p:nvSpPr>
          <p:spPr>
            <a:xfrm>
              <a:off x="2964977" y="4211925"/>
              <a:ext cx="32072" cy="64114"/>
            </a:xfrm>
            <a:custGeom>
              <a:rect b="b" l="l" r="r" t="t"/>
              <a:pathLst>
                <a:path extrusionOk="0" h="2145" w="1073">
                  <a:moveTo>
                    <a:pt x="1" y="1"/>
                  </a:moveTo>
                  <a:lnTo>
                    <a:pt x="1" y="2144"/>
                  </a:lnTo>
                  <a:cubicBezTo>
                    <a:pt x="596" y="2144"/>
                    <a:pt x="1072" y="1668"/>
                    <a:pt x="1072" y="1073"/>
                  </a:cubicBezTo>
                  <a:cubicBezTo>
                    <a:pt x="1072" y="501"/>
                    <a:pt x="596" y="25"/>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54"/>
            <p:cNvSpPr/>
            <p:nvPr/>
          </p:nvSpPr>
          <p:spPr>
            <a:xfrm>
              <a:off x="2839707" y="4369359"/>
              <a:ext cx="64084" cy="64114"/>
            </a:xfrm>
            <a:custGeom>
              <a:rect b="b" l="l" r="r" t="t"/>
              <a:pathLst>
                <a:path extrusionOk="0" h="2145"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54"/>
            <p:cNvSpPr/>
            <p:nvPr/>
          </p:nvSpPr>
          <p:spPr>
            <a:xfrm>
              <a:off x="2839707" y="4290359"/>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54"/>
            <p:cNvSpPr/>
            <p:nvPr/>
          </p:nvSpPr>
          <p:spPr>
            <a:xfrm>
              <a:off x="2871720" y="4369359"/>
              <a:ext cx="32072" cy="64114"/>
            </a:xfrm>
            <a:custGeom>
              <a:rect b="b" l="l" r="r" t="t"/>
              <a:pathLst>
                <a:path extrusionOk="0" h="2145" w="1073">
                  <a:moveTo>
                    <a:pt x="1" y="1"/>
                  </a:moveTo>
                  <a:lnTo>
                    <a:pt x="1" y="2144"/>
                  </a:lnTo>
                  <a:cubicBezTo>
                    <a:pt x="596" y="2144"/>
                    <a:pt x="1073" y="1668"/>
                    <a:pt x="1073" y="1072"/>
                  </a:cubicBezTo>
                  <a:cubicBezTo>
                    <a:pt x="1073" y="477"/>
                    <a:pt x="596"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54"/>
            <p:cNvSpPr/>
            <p:nvPr/>
          </p:nvSpPr>
          <p:spPr>
            <a:xfrm>
              <a:off x="2871720" y="4290359"/>
              <a:ext cx="32072" cy="64084"/>
            </a:xfrm>
            <a:custGeom>
              <a:rect b="b" l="l" r="r" t="t"/>
              <a:pathLst>
                <a:path extrusionOk="0" h="2144" w="1073">
                  <a:moveTo>
                    <a:pt x="1" y="0"/>
                  </a:moveTo>
                  <a:lnTo>
                    <a:pt x="1" y="2144"/>
                  </a:lnTo>
                  <a:cubicBezTo>
                    <a:pt x="596" y="2144"/>
                    <a:pt x="1073" y="1667"/>
                    <a:pt x="1073" y="1072"/>
                  </a:cubicBezTo>
                  <a:cubicBezTo>
                    <a:pt x="1073" y="477"/>
                    <a:pt x="596"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54"/>
            <p:cNvSpPr/>
            <p:nvPr/>
          </p:nvSpPr>
          <p:spPr>
            <a:xfrm>
              <a:off x="2746449" y="4369359"/>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54"/>
            <p:cNvSpPr/>
            <p:nvPr/>
          </p:nvSpPr>
          <p:spPr>
            <a:xfrm>
              <a:off x="2746449" y="4290359"/>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54"/>
            <p:cNvSpPr/>
            <p:nvPr/>
          </p:nvSpPr>
          <p:spPr>
            <a:xfrm>
              <a:off x="2746449" y="4212047"/>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54"/>
            <p:cNvSpPr/>
            <p:nvPr/>
          </p:nvSpPr>
          <p:spPr>
            <a:xfrm>
              <a:off x="2779209" y="4369359"/>
              <a:ext cx="32042" cy="64114"/>
            </a:xfrm>
            <a:custGeom>
              <a:rect b="b" l="l" r="r" t="t"/>
              <a:pathLst>
                <a:path extrusionOk="0" h="2145" w="1072">
                  <a:moveTo>
                    <a:pt x="0" y="1"/>
                  </a:moveTo>
                  <a:lnTo>
                    <a:pt x="0" y="2144"/>
                  </a:lnTo>
                  <a:cubicBezTo>
                    <a:pt x="595" y="2144"/>
                    <a:pt x="1072" y="1668"/>
                    <a:pt x="1072" y="1072"/>
                  </a:cubicBezTo>
                  <a:cubicBezTo>
                    <a:pt x="1072" y="477"/>
                    <a:pt x="572"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54"/>
            <p:cNvSpPr/>
            <p:nvPr/>
          </p:nvSpPr>
          <p:spPr>
            <a:xfrm>
              <a:off x="2779209" y="4290359"/>
              <a:ext cx="32042" cy="64084"/>
            </a:xfrm>
            <a:custGeom>
              <a:rect b="b" l="l" r="r" t="t"/>
              <a:pathLst>
                <a:path extrusionOk="0" h="2144" w="1072">
                  <a:moveTo>
                    <a:pt x="0" y="0"/>
                  </a:moveTo>
                  <a:lnTo>
                    <a:pt x="0" y="2144"/>
                  </a:lnTo>
                  <a:cubicBezTo>
                    <a:pt x="595" y="2144"/>
                    <a:pt x="1072" y="1667"/>
                    <a:pt x="1072" y="1072"/>
                  </a:cubicBezTo>
                  <a:cubicBezTo>
                    <a:pt x="1072" y="477"/>
                    <a:pt x="572"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54"/>
            <p:cNvSpPr/>
            <p:nvPr/>
          </p:nvSpPr>
          <p:spPr>
            <a:xfrm>
              <a:off x="2779209" y="4211925"/>
              <a:ext cx="32042" cy="64114"/>
            </a:xfrm>
            <a:custGeom>
              <a:rect b="b" l="l" r="r" t="t"/>
              <a:pathLst>
                <a:path extrusionOk="0" h="2145" w="1072">
                  <a:moveTo>
                    <a:pt x="0" y="1"/>
                  </a:moveTo>
                  <a:lnTo>
                    <a:pt x="0" y="2144"/>
                  </a:lnTo>
                  <a:cubicBezTo>
                    <a:pt x="595" y="2144"/>
                    <a:pt x="1072" y="1668"/>
                    <a:pt x="1072" y="1073"/>
                  </a:cubicBezTo>
                  <a:cubicBezTo>
                    <a:pt x="1072" y="501"/>
                    <a:pt x="572" y="25"/>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3" name="Google Shape;5113;p54"/>
          <p:cNvGrpSpPr/>
          <p:nvPr/>
        </p:nvGrpSpPr>
        <p:grpSpPr>
          <a:xfrm>
            <a:off x="3264996" y="4149427"/>
            <a:ext cx="343826" cy="343827"/>
            <a:chOff x="3379296" y="4149427"/>
            <a:chExt cx="343826" cy="343827"/>
          </a:xfrm>
        </p:grpSpPr>
        <p:sp>
          <p:nvSpPr>
            <p:cNvPr id="5114" name="Google Shape;5114;p54"/>
            <p:cNvSpPr/>
            <p:nvPr/>
          </p:nvSpPr>
          <p:spPr>
            <a:xfrm>
              <a:off x="3389966" y="4395693"/>
              <a:ext cx="46300" cy="47017"/>
            </a:xfrm>
            <a:custGeom>
              <a:rect b="b" l="l" r="r" t="t"/>
              <a:pathLst>
                <a:path extrusionOk="0" h="1573" w="1549">
                  <a:moveTo>
                    <a:pt x="1168" y="1"/>
                  </a:moveTo>
                  <a:lnTo>
                    <a:pt x="1" y="763"/>
                  </a:lnTo>
                  <a:lnTo>
                    <a:pt x="1" y="1573"/>
                  </a:lnTo>
                  <a:lnTo>
                    <a:pt x="25" y="1573"/>
                  </a:lnTo>
                  <a:lnTo>
                    <a:pt x="1549" y="549"/>
                  </a:lnTo>
                  <a:lnTo>
                    <a:pt x="1168"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54"/>
            <p:cNvSpPr/>
            <p:nvPr/>
          </p:nvSpPr>
          <p:spPr>
            <a:xfrm>
              <a:off x="3457608" y="4333790"/>
              <a:ext cx="39156" cy="46270"/>
            </a:xfrm>
            <a:custGeom>
              <a:rect b="b" l="l" r="r" t="t"/>
              <a:pathLst>
                <a:path extrusionOk="0" h="1548" w="1310">
                  <a:moveTo>
                    <a:pt x="738" y="0"/>
                  </a:moveTo>
                  <a:lnTo>
                    <a:pt x="0" y="1191"/>
                  </a:lnTo>
                  <a:lnTo>
                    <a:pt x="572" y="1548"/>
                  </a:lnTo>
                  <a:lnTo>
                    <a:pt x="1310" y="357"/>
                  </a:lnTo>
                  <a:lnTo>
                    <a:pt x="738"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54"/>
            <p:cNvSpPr/>
            <p:nvPr/>
          </p:nvSpPr>
          <p:spPr>
            <a:xfrm>
              <a:off x="3513832" y="4322371"/>
              <a:ext cx="44148" cy="39903"/>
            </a:xfrm>
            <a:custGeom>
              <a:rect b="b" l="l" r="r" t="t"/>
              <a:pathLst>
                <a:path extrusionOk="0" h="1335" w="1477">
                  <a:moveTo>
                    <a:pt x="381" y="1"/>
                  </a:moveTo>
                  <a:lnTo>
                    <a:pt x="0" y="573"/>
                  </a:lnTo>
                  <a:lnTo>
                    <a:pt x="1096" y="1335"/>
                  </a:lnTo>
                  <a:lnTo>
                    <a:pt x="1477" y="787"/>
                  </a:lnTo>
                  <a:lnTo>
                    <a:pt x="38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54"/>
            <p:cNvSpPr/>
            <p:nvPr/>
          </p:nvSpPr>
          <p:spPr>
            <a:xfrm>
              <a:off x="3580756" y="4312418"/>
              <a:ext cx="43430" cy="44177"/>
            </a:xfrm>
            <a:custGeom>
              <a:rect b="b" l="l" r="r" t="t"/>
              <a:pathLst>
                <a:path extrusionOk="0" h="1478" w="1453">
                  <a:moveTo>
                    <a:pt x="953" y="1"/>
                  </a:moveTo>
                  <a:lnTo>
                    <a:pt x="0" y="1025"/>
                  </a:lnTo>
                  <a:lnTo>
                    <a:pt x="500" y="1477"/>
                  </a:lnTo>
                  <a:lnTo>
                    <a:pt x="1453" y="453"/>
                  </a:lnTo>
                  <a:lnTo>
                    <a:pt x="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54"/>
            <p:cNvSpPr/>
            <p:nvPr/>
          </p:nvSpPr>
          <p:spPr>
            <a:xfrm>
              <a:off x="3632705" y="4246211"/>
              <a:ext cx="39186" cy="43460"/>
            </a:xfrm>
            <a:custGeom>
              <a:rect b="b" l="l" r="r" t="t"/>
              <a:pathLst>
                <a:path extrusionOk="0" h="1454" w="1311">
                  <a:moveTo>
                    <a:pt x="763" y="1"/>
                  </a:moveTo>
                  <a:lnTo>
                    <a:pt x="0" y="1073"/>
                  </a:lnTo>
                  <a:lnTo>
                    <a:pt x="572" y="1454"/>
                  </a:lnTo>
                  <a:lnTo>
                    <a:pt x="1310" y="382"/>
                  </a:lnTo>
                  <a:lnTo>
                    <a:pt x="76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54"/>
            <p:cNvSpPr/>
            <p:nvPr/>
          </p:nvSpPr>
          <p:spPr>
            <a:xfrm>
              <a:off x="3379296" y="4149427"/>
              <a:ext cx="343825" cy="343825"/>
            </a:xfrm>
            <a:custGeom>
              <a:rect b="b" l="l" r="r" t="t"/>
              <a:pathLst>
                <a:path extrusionOk="0" h="11503" w="11503">
                  <a:moveTo>
                    <a:pt x="1" y="0"/>
                  </a:moveTo>
                  <a:lnTo>
                    <a:pt x="1" y="11502"/>
                  </a:lnTo>
                  <a:lnTo>
                    <a:pt x="11503" y="11502"/>
                  </a:lnTo>
                  <a:lnTo>
                    <a:pt x="11503" y="10288"/>
                  </a:lnTo>
                  <a:lnTo>
                    <a:pt x="10836" y="10288"/>
                  </a:lnTo>
                  <a:lnTo>
                    <a:pt x="10836" y="10812"/>
                  </a:lnTo>
                  <a:lnTo>
                    <a:pt x="691" y="10812"/>
                  </a:lnTo>
                  <a:lnTo>
                    <a:pt x="691" y="691"/>
                  </a:lnTo>
                  <a:lnTo>
                    <a:pt x="1215" y="691"/>
                  </a:lnTo>
                  <a:lnTo>
                    <a:pt x="1215"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54"/>
            <p:cNvSpPr/>
            <p:nvPr/>
          </p:nvSpPr>
          <p:spPr>
            <a:xfrm>
              <a:off x="3550836" y="4456220"/>
              <a:ext cx="172286" cy="37034"/>
            </a:xfrm>
            <a:custGeom>
              <a:rect b="b" l="l" r="r" t="t"/>
              <a:pathLst>
                <a:path extrusionOk="0" h="1239" w="5764">
                  <a:moveTo>
                    <a:pt x="5097" y="0"/>
                  </a:moveTo>
                  <a:lnTo>
                    <a:pt x="5097" y="524"/>
                  </a:lnTo>
                  <a:lnTo>
                    <a:pt x="1" y="524"/>
                  </a:lnTo>
                  <a:lnTo>
                    <a:pt x="1" y="1238"/>
                  </a:lnTo>
                  <a:lnTo>
                    <a:pt x="5764" y="1238"/>
                  </a:lnTo>
                  <a:lnTo>
                    <a:pt x="576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54"/>
            <p:cNvSpPr/>
            <p:nvPr/>
          </p:nvSpPr>
          <p:spPr>
            <a:xfrm>
              <a:off x="3421291" y="4360811"/>
              <a:ext cx="64084" cy="64114"/>
            </a:xfrm>
            <a:custGeom>
              <a:rect b="b" l="l" r="r" t="t"/>
              <a:pathLst>
                <a:path extrusionOk="0" h="2145" w="2144">
                  <a:moveTo>
                    <a:pt x="1072" y="1"/>
                  </a:moveTo>
                  <a:cubicBezTo>
                    <a:pt x="477" y="1"/>
                    <a:pt x="1" y="477"/>
                    <a:pt x="1" y="1073"/>
                  </a:cubicBezTo>
                  <a:cubicBezTo>
                    <a:pt x="1" y="1668"/>
                    <a:pt x="477" y="2144"/>
                    <a:pt x="1072" y="2144"/>
                  </a:cubicBezTo>
                  <a:cubicBezTo>
                    <a:pt x="1668" y="2144"/>
                    <a:pt x="2144" y="1668"/>
                    <a:pt x="2144" y="1073"/>
                  </a:cubicBezTo>
                  <a:cubicBezTo>
                    <a:pt x="2144" y="477"/>
                    <a:pt x="1644"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54"/>
            <p:cNvSpPr/>
            <p:nvPr/>
          </p:nvSpPr>
          <p:spPr>
            <a:xfrm>
              <a:off x="3452616" y="4360123"/>
              <a:ext cx="32072" cy="64084"/>
            </a:xfrm>
            <a:custGeom>
              <a:rect b="b" l="l" r="r" t="t"/>
              <a:pathLst>
                <a:path extrusionOk="0" h="2144" w="1073">
                  <a:moveTo>
                    <a:pt x="0" y="0"/>
                  </a:moveTo>
                  <a:lnTo>
                    <a:pt x="0" y="2143"/>
                  </a:lnTo>
                  <a:cubicBezTo>
                    <a:pt x="596" y="2143"/>
                    <a:pt x="1072" y="1667"/>
                    <a:pt x="1072" y="1072"/>
                  </a:cubicBezTo>
                  <a:cubicBezTo>
                    <a:pt x="1072" y="500"/>
                    <a:pt x="596" y="24"/>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54"/>
            <p:cNvSpPr/>
            <p:nvPr/>
          </p:nvSpPr>
          <p:spPr>
            <a:xfrm>
              <a:off x="3468279" y="4288925"/>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54"/>
            <p:cNvSpPr/>
            <p:nvPr/>
          </p:nvSpPr>
          <p:spPr>
            <a:xfrm>
              <a:off x="3500291" y="4288925"/>
              <a:ext cx="32072" cy="64084"/>
            </a:xfrm>
            <a:custGeom>
              <a:rect b="b" l="l" r="r" t="t"/>
              <a:pathLst>
                <a:path extrusionOk="0" h="2144" w="1073">
                  <a:moveTo>
                    <a:pt x="1" y="1"/>
                  </a:moveTo>
                  <a:lnTo>
                    <a:pt x="1" y="2144"/>
                  </a:lnTo>
                  <a:cubicBezTo>
                    <a:pt x="596" y="2144"/>
                    <a:pt x="1073" y="1668"/>
                    <a:pt x="1073" y="1072"/>
                  </a:cubicBezTo>
                  <a:cubicBezTo>
                    <a:pt x="1073" y="477"/>
                    <a:pt x="596"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54"/>
            <p:cNvSpPr/>
            <p:nvPr/>
          </p:nvSpPr>
          <p:spPr>
            <a:xfrm>
              <a:off x="3539448" y="4332355"/>
              <a:ext cx="64114" cy="64084"/>
            </a:xfrm>
            <a:custGeom>
              <a:rect b="b" l="l" r="r" t="t"/>
              <a:pathLst>
                <a:path extrusionOk="0" h="2144" w="2145">
                  <a:moveTo>
                    <a:pt x="1072" y="0"/>
                  </a:moveTo>
                  <a:cubicBezTo>
                    <a:pt x="477" y="0"/>
                    <a:pt x="1" y="477"/>
                    <a:pt x="1" y="1072"/>
                  </a:cubicBezTo>
                  <a:cubicBezTo>
                    <a:pt x="1" y="1667"/>
                    <a:pt x="477" y="2144"/>
                    <a:pt x="1072" y="2144"/>
                  </a:cubicBezTo>
                  <a:cubicBezTo>
                    <a:pt x="1668" y="2144"/>
                    <a:pt x="2144" y="1667"/>
                    <a:pt x="2144" y="1072"/>
                  </a:cubicBezTo>
                  <a:cubicBezTo>
                    <a:pt x="2144" y="500"/>
                    <a:pt x="1668"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54"/>
            <p:cNvSpPr/>
            <p:nvPr/>
          </p:nvSpPr>
          <p:spPr>
            <a:xfrm>
              <a:off x="3571490" y="4332355"/>
              <a:ext cx="32072" cy="64084"/>
            </a:xfrm>
            <a:custGeom>
              <a:rect b="b" l="l" r="r" t="t"/>
              <a:pathLst>
                <a:path extrusionOk="0" h="2144" w="1073">
                  <a:moveTo>
                    <a:pt x="0" y="0"/>
                  </a:moveTo>
                  <a:lnTo>
                    <a:pt x="0" y="2144"/>
                  </a:lnTo>
                  <a:cubicBezTo>
                    <a:pt x="596" y="2144"/>
                    <a:pt x="1072" y="1667"/>
                    <a:pt x="1072" y="1072"/>
                  </a:cubicBezTo>
                  <a:cubicBezTo>
                    <a:pt x="1072" y="500"/>
                    <a:pt x="596"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54"/>
            <p:cNvSpPr/>
            <p:nvPr/>
          </p:nvSpPr>
          <p:spPr>
            <a:xfrm>
              <a:off x="3598541" y="4271857"/>
              <a:ext cx="64084" cy="64084"/>
            </a:xfrm>
            <a:custGeom>
              <a:rect b="b" l="l" r="r" t="t"/>
              <a:pathLst>
                <a:path extrusionOk="0" h="2144" w="2144">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54"/>
            <p:cNvSpPr/>
            <p:nvPr/>
          </p:nvSpPr>
          <p:spPr>
            <a:xfrm>
              <a:off x="3630583" y="4271140"/>
              <a:ext cx="32042" cy="64084"/>
            </a:xfrm>
            <a:custGeom>
              <a:rect b="b" l="l" r="r" t="t"/>
              <a:pathLst>
                <a:path extrusionOk="0" h="2144" w="1072">
                  <a:moveTo>
                    <a:pt x="0" y="0"/>
                  </a:moveTo>
                  <a:lnTo>
                    <a:pt x="0" y="2144"/>
                  </a:lnTo>
                  <a:cubicBezTo>
                    <a:pt x="595" y="2144"/>
                    <a:pt x="1072" y="1667"/>
                    <a:pt x="1072" y="1072"/>
                  </a:cubicBezTo>
                  <a:cubicBezTo>
                    <a:pt x="1072" y="500"/>
                    <a:pt x="595" y="24"/>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54"/>
            <p:cNvSpPr/>
            <p:nvPr/>
          </p:nvSpPr>
          <p:spPr>
            <a:xfrm>
              <a:off x="3642659" y="4201376"/>
              <a:ext cx="64114" cy="64084"/>
            </a:xfrm>
            <a:custGeom>
              <a:rect b="b" l="l" r="r" t="t"/>
              <a:pathLst>
                <a:path extrusionOk="0" h="2144"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54"/>
            <p:cNvSpPr/>
            <p:nvPr/>
          </p:nvSpPr>
          <p:spPr>
            <a:xfrm>
              <a:off x="3674701" y="4201376"/>
              <a:ext cx="32072" cy="64084"/>
            </a:xfrm>
            <a:custGeom>
              <a:rect b="b" l="l" r="r" t="t"/>
              <a:pathLst>
                <a:path extrusionOk="0" h="2144" w="1073">
                  <a:moveTo>
                    <a:pt x="1" y="1"/>
                  </a:moveTo>
                  <a:lnTo>
                    <a:pt x="1" y="2144"/>
                  </a:lnTo>
                  <a:cubicBezTo>
                    <a:pt x="596" y="2144"/>
                    <a:pt x="1072" y="1668"/>
                    <a:pt x="1072" y="1072"/>
                  </a:cubicBezTo>
                  <a:cubicBezTo>
                    <a:pt x="1072" y="477"/>
                    <a:pt x="596"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1" name="Google Shape;5131;p54"/>
          <p:cNvGrpSpPr/>
          <p:nvPr/>
        </p:nvGrpSpPr>
        <p:grpSpPr>
          <a:xfrm>
            <a:off x="4038814" y="4146557"/>
            <a:ext cx="343826" cy="343139"/>
            <a:chOff x="4076914" y="4146557"/>
            <a:chExt cx="343826" cy="343139"/>
          </a:xfrm>
        </p:grpSpPr>
        <p:sp>
          <p:nvSpPr>
            <p:cNvPr id="5132" name="Google Shape;5132;p54"/>
            <p:cNvSpPr/>
            <p:nvPr/>
          </p:nvSpPr>
          <p:spPr>
            <a:xfrm>
              <a:off x="4076914" y="4146557"/>
              <a:ext cx="189383" cy="339580"/>
            </a:xfrm>
            <a:custGeom>
              <a:rect b="b" l="l" r="r" t="t"/>
              <a:pathLst>
                <a:path extrusionOk="0" h="11361" w="6336">
                  <a:moveTo>
                    <a:pt x="5740" y="1"/>
                  </a:moveTo>
                  <a:cubicBezTo>
                    <a:pt x="2549" y="1"/>
                    <a:pt x="1" y="2573"/>
                    <a:pt x="1" y="5740"/>
                  </a:cubicBezTo>
                  <a:cubicBezTo>
                    <a:pt x="1" y="8526"/>
                    <a:pt x="1977" y="10860"/>
                    <a:pt x="4597" y="11360"/>
                  </a:cubicBezTo>
                  <a:lnTo>
                    <a:pt x="6335" y="5740"/>
                  </a:lnTo>
                  <a:lnTo>
                    <a:pt x="5740"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54"/>
            <p:cNvSpPr/>
            <p:nvPr/>
          </p:nvSpPr>
          <p:spPr>
            <a:xfrm>
              <a:off x="4215724" y="4318127"/>
              <a:ext cx="175126" cy="171569"/>
            </a:xfrm>
            <a:custGeom>
              <a:rect b="b" l="l" r="r" t="t"/>
              <a:pathLst>
                <a:path extrusionOk="0" h="5740" w="5859">
                  <a:moveTo>
                    <a:pt x="1120" y="0"/>
                  </a:moveTo>
                  <a:lnTo>
                    <a:pt x="0" y="5620"/>
                  </a:lnTo>
                  <a:cubicBezTo>
                    <a:pt x="358" y="5716"/>
                    <a:pt x="739" y="5739"/>
                    <a:pt x="1120" y="5739"/>
                  </a:cubicBezTo>
                  <a:cubicBezTo>
                    <a:pt x="3096" y="5739"/>
                    <a:pt x="4811" y="4763"/>
                    <a:pt x="5859" y="3239"/>
                  </a:cubicBezTo>
                  <a:lnTo>
                    <a:pt x="171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54"/>
            <p:cNvSpPr/>
            <p:nvPr/>
          </p:nvSpPr>
          <p:spPr>
            <a:xfrm>
              <a:off x="4249171" y="4318127"/>
              <a:ext cx="141679" cy="171569"/>
            </a:xfrm>
            <a:custGeom>
              <a:rect b="b" l="l" r="r" t="t"/>
              <a:pathLst>
                <a:path extrusionOk="0" h="5740" w="4740">
                  <a:moveTo>
                    <a:pt x="1" y="0"/>
                  </a:moveTo>
                  <a:lnTo>
                    <a:pt x="1" y="5739"/>
                  </a:lnTo>
                  <a:cubicBezTo>
                    <a:pt x="1977" y="5739"/>
                    <a:pt x="3692" y="4763"/>
                    <a:pt x="4740" y="3239"/>
                  </a:cubicBezTo>
                  <a:lnTo>
                    <a:pt x="596"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54"/>
            <p:cNvSpPr/>
            <p:nvPr/>
          </p:nvSpPr>
          <p:spPr>
            <a:xfrm>
              <a:off x="4249171" y="4146557"/>
              <a:ext cx="171569" cy="268382"/>
            </a:xfrm>
            <a:custGeom>
              <a:rect b="b" l="l" r="r" t="t"/>
              <a:pathLst>
                <a:path extrusionOk="0" h="8979" w="5740">
                  <a:moveTo>
                    <a:pt x="1" y="1"/>
                  </a:moveTo>
                  <a:lnTo>
                    <a:pt x="1" y="5740"/>
                  </a:lnTo>
                  <a:lnTo>
                    <a:pt x="4740" y="8979"/>
                  </a:lnTo>
                  <a:cubicBezTo>
                    <a:pt x="5359" y="8050"/>
                    <a:pt x="5740" y="6931"/>
                    <a:pt x="5740" y="5740"/>
                  </a:cubicBezTo>
                  <a:cubicBezTo>
                    <a:pt x="5740" y="2549"/>
                    <a:pt x="3168"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54"/>
            <p:cNvSpPr/>
            <p:nvPr/>
          </p:nvSpPr>
          <p:spPr>
            <a:xfrm>
              <a:off x="4121062" y="4190705"/>
              <a:ext cx="144518" cy="252003"/>
            </a:xfrm>
            <a:custGeom>
              <a:rect b="b" l="l" r="r" t="t"/>
              <a:pathLst>
                <a:path extrusionOk="0" h="8431" w="4835">
                  <a:moveTo>
                    <a:pt x="4263" y="0"/>
                  </a:moveTo>
                  <a:cubicBezTo>
                    <a:pt x="1905" y="0"/>
                    <a:pt x="0" y="1905"/>
                    <a:pt x="0" y="4263"/>
                  </a:cubicBezTo>
                  <a:cubicBezTo>
                    <a:pt x="0" y="6311"/>
                    <a:pt x="1453" y="8050"/>
                    <a:pt x="3406" y="8431"/>
                  </a:cubicBezTo>
                  <a:lnTo>
                    <a:pt x="4834" y="4263"/>
                  </a:lnTo>
                  <a:lnTo>
                    <a:pt x="426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54"/>
            <p:cNvSpPr/>
            <p:nvPr/>
          </p:nvSpPr>
          <p:spPr>
            <a:xfrm>
              <a:off x="4223555" y="4318127"/>
              <a:ext cx="129573" cy="127421"/>
            </a:xfrm>
            <a:custGeom>
              <a:rect b="b" l="l" r="r" t="t"/>
              <a:pathLst>
                <a:path extrusionOk="0" h="4263" w="4335">
                  <a:moveTo>
                    <a:pt x="834" y="0"/>
                  </a:moveTo>
                  <a:lnTo>
                    <a:pt x="0" y="4168"/>
                  </a:lnTo>
                  <a:cubicBezTo>
                    <a:pt x="262" y="4215"/>
                    <a:pt x="524" y="4263"/>
                    <a:pt x="834" y="4263"/>
                  </a:cubicBezTo>
                  <a:cubicBezTo>
                    <a:pt x="2287" y="4263"/>
                    <a:pt x="3573" y="3501"/>
                    <a:pt x="4335" y="2405"/>
                  </a:cubicBezTo>
                  <a:lnTo>
                    <a:pt x="142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54"/>
            <p:cNvSpPr/>
            <p:nvPr/>
          </p:nvSpPr>
          <p:spPr>
            <a:xfrm>
              <a:off x="4248454" y="4318127"/>
              <a:ext cx="104675" cy="127421"/>
            </a:xfrm>
            <a:custGeom>
              <a:rect b="b" l="l" r="r" t="t"/>
              <a:pathLst>
                <a:path extrusionOk="0" h="4263" w="3502">
                  <a:moveTo>
                    <a:pt x="1" y="0"/>
                  </a:moveTo>
                  <a:lnTo>
                    <a:pt x="1" y="4263"/>
                  </a:lnTo>
                  <a:cubicBezTo>
                    <a:pt x="1454" y="4263"/>
                    <a:pt x="2740" y="3501"/>
                    <a:pt x="3502" y="2405"/>
                  </a:cubicBezTo>
                  <a:lnTo>
                    <a:pt x="59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54"/>
            <p:cNvSpPr/>
            <p:nvPr/>
          </p:nvSpPr>
          <p:spPr>
            <a:xfrm>
              <a:off x="4248454" y="4190705"/>
              <a:ext cx="127451" cy="199336"/>
            </a:xfrm>
            <a:custGeom>
              <a:rect b="b" l="l" r="r" t="t"/>
              <a:pathLst>
                <a:path extrusionOk="0" h="6669" w="4264">
                  <a:moveTo>
                    <a:pt x="1" y="0"/>
                  </a:moveTo>
                  <a:lnTo>
                    <a:pt x="1" y="4263"/>
                  </a:lnTo>
                  <a:lnTo>
                    <a:pt x="3502" y="6668"/>
                  </a:lnTo>
                  <a:cubicBezTo>
                    <a:pt x="3978" y="5978"/>
                    <a:pt x="4264" y="5144"/>
                    <a:pt x="4264" y="4263"/>
                  </a:cubicBezTo>
                  <a:cubicBezTo>
                    <a:pt x="4264" y="1905"/>
                    <a:pt x="2335" y="0"/>
                    <a:pt x="1"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0" name="Google Shape;5140;p54"/>
          <p:cNvGrpSpPr/>
          <p:nvPr/>
        </p:nvGrpSpPr>
        <p:grpSpPr>
          <a:xfrm>
            <a:off x="4782742" y="4143718"/>
            <a:ext cx="344544" cy="344544"/>
            <a:chOff x="4744642" y="4143718"/>
            <a:chExt cx="344544" cy="344544"/>
          </a:xfrm>
        </p:grpSpPr>
        <p:sp>
          <p:nvSpPr>
            <p:cNvPr id="5141" name="Google Shape;5141;p54"/>
            <p:cNvSpPr/>
            <p:nvPr/>
          </p:nvSpPr>
          <p:spPr>
            <a:xfrm>
              <a:off x="4766701" y="4337346"/>
              <a:ext cx="20684" cy="56970"/>
            </a:xfrm>
            <a:custGeom>
              <a:rect b="b" l="l" r="r" t="t"/>
              <a:pathLst>
                <a:path extrusionOk="0" h="1906" w="692">
                  <a:moveTo>
                    <a:pt x="1" y="0"/>
                  </a:moveTo>
                  <a:lnTo>
                    <a:pt x="1" y="1905"/>
                  </a:lnTo>
                  <a:lnTo>
                    <a:pt x="691" y="1905"/>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54"/>
            <p:cNvSpPr/>
            <p:nvPr/>
          </p:nvSpPr>
          <p:spPr>
            <a:xfrm>
              <a:off x="4766701" y="4143718"/>
              <a:ext cx="20684" cy="49857"/>
            </a:xfrm>
            <a:custGeom>
              <a:rect b="b" l="l" r="r" t="t"/>
              <a:pathLst>
                <a:path extrusionOk="0" h="1668" w="692">
                  <a:moveTo>
                    <a:pt x="1" y="1"/>
                  </a:moveTo>
                  <a:lnTo>
                    <a:pt x="1" y="1668"/>
                  </a:lnTo>
                  <a:lnTo>
                    <a:pt x="691" y="166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54"/>
            <p:cNvSpPr/>
            <p:nvPr/>
          </p:nvSpPr>
          <p:spPr>
            <a:xfrm>
              <a:off x="4766701" y="4236975"/>
              <a:ext cx="20684" cy="56970"/>
            </a:xfrm>
            <a:custGeom>
              <a:rect b="b" l="l" r="r" t="t"/>
              <a:pathLst>
                <a:path extrusionOk="0" h="1906" w="692">
                  <a:moveTo>
                    <a:pt x="1" y="0"/>
                  </a:moveTo>
                  <a:lnTo>
                    <a:pt x="1" y="1905"/>
                  </a:lnTo>
                  <a:lnTo>
                    <a:pt x="691" y="1905"/>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54"/>
            <p:cNvSpPr/>
            <p:nvPr/>
          </p:nvSpPr>
          <p:spPr>
            <a:xfrm>
              <a:off x="5022263" y="4184309"/>
              <a:ext cx="66924" cy="60527"/>
            </a:xfrm>
            <a:custGeom>
              <a:rect b="b" l="l" r="r" t="t"/>
              <a:pathLst>
                <a:path extrusionOk="0" h="2025" w="2239">
                  <a:moveTo>
                    <a:pt x="333" y="0"/>
                  </a:moveTo>
                  <a:lnTo>
                    <a:pt x="0" y="1024"/>
                  </a:lnTo>
                  <a:lnTo>
                    <a:pt x="333" y="2024"/>
                  </a:lnTo>
                  <a:lnTo>
                    <a:pt x="2239" y="2024"/>
                  </a:lnTo>
                  <a:lnTo>
                    <a:pt x="223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54"/>
            <p:cNvSpPr/>
            <p:nvPr/>
          </p:nvSpPr>
          <p:spPr>
            <a:xfrm>
              <a:off x="5022263" y="4215604"/>
              <a:ext cx="66924" cy="30637"/>
            </a:xfrm>
            <a:custGeom>
              <a:rect b="b" l="l" r="r" t="t"/>
              <a:pathLst>
                <a:path extrusionOk="0" h="1025" w="2239">
                  <a:moveTo>
                    <a:pt x="0" y="1"/>
                  </a:moveTo>
                  <a:lnTo>
                    <a:pt x="333" y="1025"/>
                  </a:lnTo>
                  <a:lnTo>
                    <a:pt x="2239" y="1025"/>
                  </a:lnTo>
                  <a:lnTo>
                    <a:pt x="2239"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54"/>
            <p:cNvSpPr/>
            <p:nvPr/>
          </p:nvSpPr>
          <p:spPr>
            <a:xfrm>
              <a:off x="4766701" y="4438405"/>
              <a:ext cx="20684" cy="49857"/>
            </a:xfrm>
            <a:custGeom>
              <a:rect b="b" l="l" r="r" t="t"/>
              <a:pathLst>
                <a:path extrusionOk="0" h="1668" w="692">
                  <a:moveTo>
                    <a:pt x="1" y="1"/>
                  </a:moveTo>
                  <a:lnTo>
                    <a:pt x="1" y="1668"/>
                  </a:lnTo>
                  <a:lnTo>
                    <a:pt x="691" y="1668"/>
                  </a:lnTo>
                  <a:lnTo>
                    <a:pt x="69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54"/>
            <p:cNvSpPr/>
            <p:nvPr/>
          </p:nvSpPr>
          <p:spPr>
            <a:xfrm>
              <a:off x="4828633" y="4184309"/>
              <a:ext cx="203611" cy="60527"/>
            </a:xfrm>
            <a:custGeom>
              <a:rect b="b" l="l" r="r" t="t"/>
              <a:pathLst>
                <a:path extrusionOk="0" h="2025" w="6812">
                  <a:moveTo>
                    <a:pt x="882" y="0"/>
                  </a:moveTo>
                  <a:lnTo>
                    <a:pt x="1" y="1024"/>
                  </a:lnTo>
                  <a:lnTo>
                    <a:pt x="882" y="2024"/>
                  </a:lnTo>
                  <a:lnTo>
                    <a:pt x="6811" y="2024"/>
                  </a:lnTo>
                  <a:lnTo>
                    <a:pt x="681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54"/>
            <p:cNvSpPr/>
            <p:nvPr/>
          </p:nvSpPr>
          <p:spPr>
            <a:xfrm>
              <a:off x="4828633" y="4215604"/>
              <a:ext cx="203611" cy="30637"/>
            </a:xfrm>
            <a:custGeom>
              <a:rect b="b" l="l" r="r" t="t"/>
              <a:pathLst>
                <a:path extrusionOk="0" h="1025" w="6812">
                  <a:moveTo>
                    <a:pt x="1" y="1"/>
                  </a:moveTo>
                  <a:lnTo>
                    <a:pt x="882" y="1025"/>
                  </a:lnTo>
                  <a:lnTo>
                    <a:pt x="6811" y="1025"/>
                  </a:lnTo>
                  <a:lnTo>
                    <a:pt x="681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54"/>
            <p:cNvSpPr/>
            <p:nvPr/>
          </p:nvSpPr>
          <p:spPr>
            <a:xfrm>
              <a:off x="5022263" y="4285368"/>
              <a:ext cx="66924" cy="60527"/>
            </a:xfrm>
            <a:custGeom>
              <a:rect b="b" l="l" r="r" t="t"/>
              <a:pathLst>
                <a:path extrusionOk="0" h="2025" w="2239">
                  <a:moveTo>
                    <a:pt x="333" y="1"/>
                  </a:moveTo>
                  <a:lnTo>
                    <a:pt x="0" y="1001"/>
                  </a:lnTo>
                  <a:lnTo>
                    <a:pt x="333" y="2025"/>
                  </a:lnTo>
                  <a:lnTo>
                    <a:pt x="2239" y="2025"/>
                  </a:lnTo>
                  <a:lnTo>
                    <a:pt x="223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54"/>
            <p:cNvSpPr/>
            <p:nvPr/>
          </p:nvSpPr>
          <p:spPr>
            <a:xfrm>
              <a:off x="5022263" y="4315975"/>
              <a:ext cx="66924" cy="30637"/>
            </a:xfrm>
            <a:custGeom>
              <a:rect b="b" l="l" r="r" t="t"/>
              <a:pathLst>
                <a:path extrusionOk="0" h="1025" w="2239">
                  <a:moveTo>
                    <a:pt x="0" y="1"/>
                  </a:moveTo>
                  <a:lnTo>
                    <a:pt x="333" y="1025"/>
                  </a:lnTo>
                  <a:lnTo>
                    <a:pt x="2239" y="1025"/>
                  </a:lnTo>
                  <a:lnTo>
                    <a:pt x="2239"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54"/>
            <p:cNvSpPr/>
            <p:nvPr/>
          </p:nvSpPr>
          <p:spPr>
            <a:xfrm>
              <a:off x="4828633" y="4285368"/>
              <a:ext cx="203611" cy="60527"/>
            </a:xfrm>
            <a:custGeom>
              <a:rect b="b" l="l" r="r" t="t"/>
              <a:pathLst>
                <a:path extrusionOk="0" h="2025" w="6812">
                  <a:moveTo>
                    <a:pt x="882" y="1"/>
                  </a:moveTo>
                  <a:lnTo>
                    <a:pt x="1" y="1001"/>
                  </a:lnTo>
                  <a:lnTo>
                    <a:pt x="882" y="2025"/>
                  </a:lnTo>
                  <a:lnTo>
                    <a:pt x="6811" y="2025"/>
                  </a:lnTo>
                  <a:lnTo>
                    <a:pt x="6811"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54"/>
            <p:cNvSpPr/>
            <p:nvPr/>
          </p:nvSpPr>
          <p:spPr>
            <a:xfrm>
              <a:off x="4828633" y="4315975"/>
              <a:ext cx="203611" cy="30637"/>
            </a:xfrm>
            <a:custGeom>
              <a:rect b="b" l="l" r="r" t="t"/>
              <a:pathLst>
                <a:path extrusionOk="0" h="1025" w="6812">
                  <a:moveTo>
                    <a:pt x="1" y="1"/>
                  </a:moveTo>
                  <a:lnTo>
                    <a:pt x="882" y="1025"/>
                  </a:lnTo>
                  <a:lnTo>
                    <a:pt x="6811" y="1025"/>
                  </a:lnTo>
                  <a:lnTo>
                    <a:pt x="68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54"/>
            <p:cNvSpPr/>
            <p:nvPr/>
          </p:nvSpPr>
          <p:spPr>
            <a:xfrm>
              <a:off x="5022263" y="4386456"/>
              <a:ext cx="66924" cy="60527"/>
            </a:xfrm>
            <a:custGeom>
              <a:rect b="b" l="l" r="r" t="t"/>
              <a:pathLst>
                <a:path extrusionOk="0" h="2025" w="2239">
                  <a:moveTo>
                    <a:pt x="333" y="0"/>
                  </a:moveTo>
                  <a:lnTo>
                    <a:pt x="0" y="1024"/>
                  </a:lnTo>
                  <a:lnTo>
                    <a:pt x="333" y="2025"/>
                  </a:lnTo>
                  <a:lnTo>
                    <a:pt x="2239" y="2025"/>
                  </a:lnTo>
                  <a:lnTo>
                    <a:pt x="223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54"/>
            <p:cNvSpPr/>
            <p:nvPr/>
          </p:nvSpPr>
          <p:spPr>
            <a:xfrm>
              <a:off x="5022263" y="4417064"/>
              <a:ext cx="66924" cy="29920"/>
            </a:xfrm>
            <a:custGeom>
              <a:rect b="b" l="l" r="r" t="t"/>
              <a:pathLst>
                <a:path extrusionOk="0" h="1001" w="2239">
                  <a:moveTo>
                    <a:pt x="0" y="0"/>
                  </a:moveTo>
                  <a:lnTo>
                    <a:pt x="333" y="1001"/>
                  </a:lnTo>
                  <a:lnTo>
                    <a:pt x="2239" y="1001"/>
                  </a:lnTo>
                  <a:lnTo>
                    <a:pt x="2239"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54"/>
            <p:cNvSpPr/>
            <p:nvPr/>
          </p:nvSpPr>
          <p:spPr>
            <a:xfrm>
              <a:off x="4828633" y="4386456"/>
              <a:ext cx="203611" cy="60527"/>
            </a:xfrm>
            <a:custGeom>
              <a:rect b="b" l="l" r="r" t="t"/>
              <a:pathLst>
                <a:path extrusionOk="0" h="2025" w="6812">
                  <a:moveTo>
                    <a:pt x="882" y="0"/>
                  </a:moveTo>
                  <a:lnTo>
                    <a:pt x="1" y="1024"/>
                  </a:lnTo>
                  <a:lnTo>
                    <a:pt x="882" y="2025"/>
                  </a:lnTo>
                  <a:lnTo>
                    <a:pt x="6811" y="2025"/>
                  </a:lnTo>
                  <a:lnTo>
                    <a:pt x="681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54"/>
            <p:cNvSpPr/>
            <p:nvPr/>
          </p:nvSpPr>
          <p:spPr>
            <a:xfrm>
              <a:off x="4828633" y="4417064"/>
              <a:ext cx="203611" cy="29920"/>
            </a:xfrm>
            <a:custGeom>
              <a:rect b="b" l="l" r="r" t="t"/>
              <a:pathLst>
                <a:path extrusionOk="0" h="1001" w="6812">
                  <a:moveTo>
                    <a:pt x="1" y="0"/>
                  </a:moveTo>
                  <a:lnTo>
                    <a:pt x="882" y="1001"/>
                  </a:lnTo>
                  <a:lnTo>
                    <a:pt x="6811" y="1001"/>
                  </a:lnTo>
                  <a:lnTo>
                    <a:pt x="681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54"/>
            <p:cNvSpPr/>
            <p:nvPr/>
          </p:nvSpPr>
          <p:spPr>
            <a:xfrm>
              <a:off x="4744642" y="4182874"/>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54"/>
            <p:cNvSpPr/>
            <p:nvPr/>
          </p:nvSpPr>
          <p:spPr>
            <a:xfrm>
              <a:off x="4744642" y="4215604"/>
              <a:ext cx="64084" cy="32072"/>
            </a:xfrm>
            <a:custGeom>
              <a:rect b="b" l="l" r="r" t="t"/>
              <a:pathLst>
                <a:path extrusionOk="0" h="1073" w="2144">
                  <a:moveTo>
                    <a:pt x="0" y="1"/>
                  </a:moveTo>
                  <a:cubicBezTo>
                    <a:pt x="0" y="596"/>
                    <a:pt x="477" y="1072"/>
                    <a:pt x="1072" y="1072"/>
                  </a:cubicBezTo>
                  <a:cubicBezTo>
                    <a:pt x="1667" y="1072"/>
                    <a:pt x="2144" y="596"/>
                    <a:pt x="2144"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54"/>
            <p:cNvSpPr/>
            <p:nvPr/>
          </p:nvSpPr>
          <p:spPr>
            <a:xfrm>
              <a:off x="4744642" y="4283963"/>
              <a:ext cx="64084" cy="64084"/>
            </a:xfrm>
            <a:custGeom>
              <a:rect b="b" l="l" r="r" t="t"/>
              <a:pathLst>
                <a:path extrusionOk="0" h="2144" w="2144">
                  <a:moveTo>
                    <a:pt x="1072" y="0"/>
                  </a:moveTo>
                  <a:cubicBezTo>
                    <a:pt x="477" y="0"/>
                    <a:pt x="0" y="476"/>
                    <a:pt x="0" y="1072"/>
                  </a:cubicBezTo>
                  <a:cubicBezTo>
                    <a:pt x="0" y="1667"/>
                    <a:pt x="477" y="2143"/>
                    <a:pt x="1072" y="2143"/>
                  </a:cubicBezTo>
                  <a:cubicBezTo>
                    <a:pt x="1667" y="2119"/>
                    <a:pt x="2144" y="1643"/>
                    <a:pt x="2144" y="1072"/>
                  </a:cubicBezTo>
                  <a:cubicBezTo>
                    <a:pt x="2144" y="476"/>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54"/>
            <p:cNvSpPr/>
            <p:nvPr/>
          </p:nvSpPr>
          <p:spPr>
            <a:xfrm>
              <a:off x="4744642" y="4315975"/>
              <a:ext cx="64084" cy="32072"/>
            </a:xfrm>
            <a:custGeom>
              <a:rect b="b" l="l" r="r" t="t"/>
              <a:pathLst>
                <a:path extrusionOk="0" h="1073" w="2144">
                  <a:moveTo>
                    <a:pt x="0" y="1"/>
                  </a:moveTo>
                  <a:cubicBezTo>
                    <a:pt x="0" y="596"/>
                    <a:pt x="477" y="1072"/>
                    <a:pt x="1072" y="1072"/>
                  </a:cubicBezTo>
                  <a:cubicBezTo>
                    <a:pt x="1667" y="1072"/>
                    <a:pt x="2144" y="596"/>
                    <a:pt x="2144"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54"/>
            <p:cNvSpPr/>
            <p:nvPr/>
          </p:nvSpPr>
          <p:spPr>
            <a:xfrm>
              <a:off x="4744642" y="4385021"/>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54"/>
            <p:cNvSpPr/>
            <p:nvPr/>
          </p:nvSpPr>
          <p:spPr>
            <a:xfrm>
              <a:off x="4744642" y="4416346"/>
              <a:ext cx="64084" cy="32759"/>
            </a:xfrm>
            <a:custGeom>
              <a:rect b="b" l="l" r="r" t="t"/>
              <a:pathLst>
                <a:path extrusionOk="0" h="1096" w="2144">
                  <a:moveTo>
                    <a:pt x="0" y="0"/>
                  </a:moveTo>
                  <a:cubicBezTo>
                    <a:pt x="0" y="596"/>
                    <a:pt x="477" y="1096"/>
                    <a:pt x="1072" y="1096"/>
                  </a:cubicBezTo>
                  <a:cubicBezTo>
                    <a:pt x="1667" y="1096"/>
                    <a:pt x="2144" y="620"/>
                    <a:pt x="2144"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3" name="Google Shape;5163;p54"/>
          <p:cNvGrpSpPr/>
          <p:nvPr/>
        </p:nvGrpSpPr>
        <p:grpSpPr>
          <a:xfrm>
            <a:off x="5523800" y="4152266"/>
            <a:ext cx="343856" cy="344544"/>
            <a:chOff x="5409500" y="4152266"/>
            <a:chExt cx="343856" cy="344544"/>
          </a:xfrm>
        </p:grpSpPr>
        <p:sp>
          <p:nvSpPr>
            <p:cNvPr id="5164" name="Google Shape;5164;p54"/>
            <p:cNvSpPr/>
            <p:nvPr/>
          </p:nvSpPr>
          <p:spPr>
            <a:xfrm>
              <a:off x="5519855" y="4314570"/>
              <a:ext cx="162303" cy="20654"/>
            </a:xfrm>
            <a:custGeom>
              <a:rect b="b" l="l" r="r" t="t"/>
              <a:pathLst>
                <a:path extrusionOk="0" h="691" w="5430">
                  <a:moveTo>
                    <a:pt x="0" y="0"/>
                  </a:moveTo>
                  <a:lnTo>
                    <a:pt x="0" y="691"/>
                  </a:lnTo>
                  <a:lnTo>
                    <a:pt x="5430" y="691"/>
                  </a:lnTo>
                  <a:lnTo>
                    <a:pt x="5430"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54"/>
            <p:cNvSpPr/>
            <p:nvPr/>
          </p:nvSpPr>
          <p:spPr>
            <a:xfrm>
              <a:off x="5519855" y="4324524"/>
              <a:ext cx="162303" cy="9296"/>
            </a:xfrm>
            <a:custGeom>
              <a:rect b="b" l="l" r="r" t="t"/>
              <a:pathLst>
                <a:path extrusionOk="0" h="311" w="5430">
                  <a:moveTo>
                    <a:pt x="0" y="0"/>
                  </a:moveTo>
                  <a:lnTo>
                    <a:pt x="0" y="310"/>
                  </a:lnTo>
                  <a:lnTo>
                    <a:pt x="5430" y="310"/>
                  </a:lnTo>
                  <a:lnTo>
                    <a:pt x="543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54"/>
            <p:cNvSpPr/>
            <p:nvPr/>
          </p:nvSpPr>
          <p:spPr>
            <a:xfrm>
              <a:off x="5519855" y="4350140"/>
              <a:ext cx="92569" cy="103240"/>
            </a:xfrm>
            <a:custGeom>
              <a:rect b="b" l="l" r="r" t="t"/>
              <a:pathLst>
                <a:path extrusionOk="0" h="3454" w="3097">
                  <a:moveTo>
                    <a:pt x="0" y="1"/>
                  </a:moveTo>
                  <a:lnTo>
                    <a:pt x="524" y="644"/>
                  </a:lnTo>
                  <a:lnTo>
                    <a:pt x="1667" y="644"/>
                  </a:lnTo>
                  <a:cubicBezTo>
                    <a:pt x="2096" y="644"/>
                    <a:pt x="2429" y="977"/>
                    <a:pt x="2429" y="1406"/>
                  </a:cubicBezTo>
                  <a:lnTo>
                    <a:pt x="2429" y="3454"/>
                  </a:lnTo>
                  <a:lnTo>
                    <a:pt x="3096" y="3454"/>
                  </a:lnTo>
                  <a:lnTo>
                    <a:pt x="3096" y="1430"/>
                  </a:lnTo>
                  <a:cubicBezTo>
                    <a:pt x="3096" y="620"/>
                    <a:pt x="2453" y="1"/>
                    <a:pt x="166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54"/>
            <p:cNvSpPr/>
            <p:nvPr/>
          </p:nvSpPr>
          <p:spPr>
            <a:xfrm>
              <a:off x="5519855" y="4196384"/>
              <a:ext cx="92569" cy="103240"/>
            </a:xfrm>
            <a:custGeom>
              <a:rect b="b" l="l" r="r" t="t"/>
              <a:pathLst>
                <a:path extrusionOk="0" h="3454" w="3097">
                  <a:moveTo>
                    <a:pt x="2429" y="1"/>
                  </a:moveTo>
                  <a:lnTo>
                    <a:pt x="2429" y="2025"/>
                  </a:lnTo>
                  <a:cubicBezTo>
                    <a:pt x="2429" y="2430"/>
                    <a:pt x="2096" y="2763"/>
                    <a:pt x="1667" y="2763"/>
                  </a:cubicBezTo>
                  <a:lnTo>
                    <a:pt x="524" y="2763"/>
                  </a:lnTo>
                  <a:lnTo>
                    <a:pt x="0" y="3454"/>
                  </a:lnTo>
                  <a:lnTo>
                    <a:pt x="1667" y="3454"/>
                  </a:lnTo>
                  <a:cubicBezTo>
                    <a:pt x="2453" y="3454"/>
                    <a:pt x="3096" y="2811"/>
                    <a:pt x="3096" y="2025"/>
                  </a:cubicBezTo>
                  <a:lnTo>
                    <a:pt x="309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54"/>
            <p:cNvSpPr/>
            <p:nvPr/>
          </p:nvSpPr>
          <p:spPr>
            <a:xfrm>
              <a:off x="5559011" y="4434849"/>
              <a:ext cx="86860" cy="61962"/>
            </a:xfrm>
            <a:custGeom>
              <a:rect b="b" l="l" r="r" t="t"/>
              <a:pathLst>
                <a:path extrusionOk="0" h="2073" w="2906">
                  <a:moveTo>
                    <a:pt x="0" y="1"/>
                  </a:moveTo>
                  <a:lnTo>
                    <a:pt x="0" y="2073"/>
                  </a:lnTo>
                  <a:lnTo>
                    <a:pt x="2905" y="2073"/>
                  </a:lnTo>
                  <a:lnTo>
                    <a:pt x="290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54"/>
            <p:cNvSpPr/>
            <p:nvPr/>
          </p:nvSpPr>
          <p:spPr>
            <a:xfrm>
              <a:off x="5559011" y="4152266"/>
              <a:ext cx="86860" cy="62679"/>
            </a:xfrm>
            <a:custGeom>
              <a:rect b="b" l="l" r="r" t="t"/>
              <a:pathLst>
                <a:path extrusionOk="0" h="2097" w="2906">
                  <a:moveTo>
                    <a:pt x="0" y="0"/>
                  </a:moveTo>
                  <a:lnTo>
                    <a:pt x="0" y="2096"/>
                  </a:lnTo>
                  <a:lnTo>
                    <a:pt x="2905" y="2096"/>
                  </a:lnTo>
                  <a:lnTo>
                    <a:pt x="290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54"/>
            <p:cNvSpPr/>
            <p:nvPr/>
          </p:nvSpPr>
          <p:spPr>
            <a:xfrm>
              <a:off x="5667184" y="4293199"/>
              <a:ext cx="86173" cy="61962"/>
            </a:xfrm>
            <a:custGeom>
              <a:rect b="b" l="l" r="r" t="t"/>
              <a:pathLst>
                <a:path extrusionOk="0" h="2073" w="2883">
                  <a:moveTo>
                    <a:pt x="1" y="1"/>
                  </a:moveTo>
                  <a:lnTo>
                    <a:pt x="1" y="2072"/>
                  </a:lnTo>
                  <a:lnTo>
                    <a:pt x="2882" y="2072"/>
                  </a:lnTo>
                  <a:lnTo>
                    <a:pt x="2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54"/>
            <p:cNvSpPr/>
            <p:nvPr/>
          </p:nvSpPr>
          <p:spPr>
            <a:xfrm>
              <a:off x="5667184" y="4324524"/>
              <a:ext cx="86173" cy="30637"/>
            </a:xfrm>
            <a:custGeom>
              <a:rect b="b" l="l" r="r" t="t"/>
              <a:pathLst>
                <a:path extrusionOk="0" h="1025" w="2883">
                  <a:moveTo>
                    <a:pt x="1" y="0"/>
                  </a:moveTo>
                  <a:lnTo>
                    <a:pt x="1" y="1024"/>
                  </a:lnTo>
                  <a:lnTo>
                    <a:pt x="2882" y="1024"/>
                  </a:lnTo>
                  <a:lnTo>
                    <a:pt x="2882"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54"/>
            <p:cNvSpPr/>
            <p:nvPr/>
          </p:nvSpPr>
          <p:spPr>
            <a:xfrm>
              <a:off x="5409500" y="4278971"/>
              <a:ext cx="126046" cy="90417"/>
            </a:xfrm>
            <a:custGeom>
              <a:rect b="b" l="l" r="r" t="t"/>
              <a:pathLst>
                <a:path extrusionOk="0" h="3025" w="4217">
                  <a:moveTo>
                    <a:pt x="1" y="0"/>
                  </a:moveTo>
                  <a:lnTo>
                    <a:pt x="1" y="3025"/>
                  </a:lnTo>
                  <a:lnTo>
                    <a:pt x="4216" y="3025"/>
                  </a:lnTo>
                  <a:lnTo>
                    <a:pt x="421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54"/>
            <p:cNvSpPr/>
            <p:nvPr/>
          </p:nvSpPr>
          <p:spPr>
            <a:xfrm>
              <a:off x="5409500" y="4324524"/>
              <a:ext cx="126046" cy="44865"/>
            </a:xfrm>
            <a:custGeom>
              <a:rect b="b" l="l" r="r" t="t"/>
              <a:pathLst>
                <a:path extrusionOk="0" h="1501" w="4217">
                  <a:moveTo>
                    <a:pt x="1" y="0"/>
                  </a:moveTo>
                  <a:lnTo>
                    <a:pt x="1" y="1501"/>
                  </a:lnTo>
                  <a:lnTo>
                    <a:pt x="4216" y="1501"/>
                  </a:lnTo>
                  <a:lnTo>
                    <a:pt x="421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54"/>
            <p:cNvSpPr/>
            <p:nvPr/>
          </p:nvSpPr>
          <p:spPr>
            <a:xfrm>
              <a:off x="5442977" y="4314570"/>
              <a:ext cx="19967" cy="20654"/>
            </a:xfrm>
            <a:custGeom>
              <a:rect b="b" l="l" r="r" t="t"/>
              <a:pathLst>
                <a:path extrusionOk="0" h="691" w="668">
                  <a:moveTo>
                    <a:pt x="0" y="0"/>
                  </a:moveTo>
                  <a:lnTo>
                    <a:pt x="0" y="691"/>
                  </a:lnTo>
                  <a:lnTo>
                    <a:pt x="667" y="691"/>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54"/>
            <p:cNvSpPr/>
            <p:nvPr/>
          </p:nvSpPr>
          <p:spPr>
            <a:xfrm>
              <a:off x="5482134" y="4314570"/>
              <a:ext cx="19937" cy="20654"/>
            </a:xfrm>
            <a:custGeom>
              <a:rect b="b" l="l" r="r" t="t"/>
              <a:pathLst>
                <a:path extrusionOk="0" h="691" w="667">
                  <a:moveTo>
                    <a:pt x="0" y="0"/>
                  </a:moveTo>
                  <a:lnTo>
                    <a:pt x="0" y="691"/>
                  </a:lnTo>
                  <a:lnTo>
                    <a:pt x="667" y="691"/>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54"/>
            <p:cNvSpPr/>
            <p:nvPr/>
          </p:nvSpPr>
          <p:spPr>
            <a:xfrm>
              <a:off x="5442977" y="4324524"/>
              <a:ext cx="19967" cy="9296"/>
            </a:xfrm>
            <a:custGeom>
              <a:rect b="b" l="l" r="r" t="t"/>
              <a:pathLst>
                <a:path extrusionOk="0" h="311" w="668">
                  <a:moveTo>
                    <a:pt x="0" y="0"/>
                  </a:moveTo>
                  <a:lnTo>
                    <a:pt x="0" y="310"/>
                  </a:lnTo>
                  <a:lnTo>
                    <a:pt x="667" y="310"/>
                  </a:lnTo>
                  <a:lnTo>
                    <a:pt x="66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54"/>
            <p:cNvSpPr/>
            <p:nvPr/>
          </p:nvSpPr>
          <p:spPr>
            <a:xfrm>
              <a:off x="5482134" y="4324524"/>
              <a:ext cx="19937" cy="9296"/>
            </a:xfrm>
            <a:custGeom>
              <a:rect b="b" l="l" r="r" t="t"/>
              <a:pathLst>
                <a:path extrusionOk="0" h="311" w="667">
                  <a:moveTo>
                    <a:pt x="0" y="0"/>
                  </a:moveTo>
                  <a:lnTo>
                    <a:pt x="0" y="310"/>
                  </a:lnTo>
                  <a:lnTo>
                    <a:pt x="667" y="310"/>
                  </a:lnTo>
                  <a:lnTo>
                    <a:pt x="66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8" name="Google Shape;5178;p54"/>
          <p:cNvGrpSpPr/>
          <p:nvPr/>
        </p:nvGrpSpPr>
        <p:grpSpPr>
          <a:xfrm>
            <a:off x="6273438" y="4160815"/>
            <a:ext cx="344544" cy="343109"/>
            <a:chOff x="6082938" y="4160815"/>
            <a:chExt cx="344544" cy="343109"/>
          </a:xfrm>
        </p:grpSpPr>
        <p:sp>
          <p:nvSpPr>
            <p:cNvPr id="5179" name="Google Shape;5179;p54"/>
            <p:cNvSpPr/>
            <p:nvPr/>
          </p:nvSpPr>
          <p:spPr>
            <a:xfrm>
              <a:off x="6082938" y="4160815"/>
              <a:ext cx="222830" cy="185079"/>
            </a:xfrm>
            <a:custGeom>
              <a:rect b="b" l="l" r="r" t="t"/>
              <a:pathLst>
                <a:path extrusionOk="0" h="6192" w="7455">
                  <a:moveTo>
                    <a:pt x="0" y="0"/>
                  </a:moveTo>
                  <a:lnTo>
                    <a:pt x="0" y="5739"/>
                  </a:lnTo>
                  <a:cubicBezTo>
                    <a:pt x="0" y="5739"/>
                    <a:pt x="2215" y="6192"/>
                    <a:pt x="2882" y="6192"/>
                  </a:cubicBezTo>
                  <a:cubicBezTo>
                    <a:pt x="3573" y="6192"/>
                    <a:pt x="5740" y="5739"/>
                    <a:pt x="5740" y="5739"/>
                  </a:cubicBezTo>
                  <a:cubicBezTo>
                    <a:pt x="5740" y="5739"/>
                    <a:pt x="7454" y="4311"/>
                    <a:pt x="7454" y="2858"/>
                  </a:cubicBezTo>
                  <a:cubicBezTo>
                    <a:pt x="7454" y="1238"/>
                    <a:pt x="5740" y="0"/>
                    <a:pt x="574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54"/>
            <p:cNvSpPr/>
            <p:nvPr/>
          </p:nvSpPr>
          <p:spPr>
            <a:xfrm>
              <a:off x="6168364" y="4160815"/>
              <a:ext cx="137404" cy="185079"/>
            </a:xfrm>
            <a:custGeom>
              <a:rect b="b" l="l" r="r" t="t"/>
              <a:pathLst>
                <a:path extrusionOk="0" h="6192" w="4597">
                  <a:moveTo>
                    <a:pt x="0" y="0"/>
                  </a:moveTo>
                  <a:lnTo>
                    <a:pt x="0" y="6192"/>
                  </a:lnTo>
                  <a:lnTo>
                    <a:pt x="24" y="6192"/>
                  </a:lnTo>
                  <a:cubicBezTo>
                    <a:pt x="715" y="6192"/>
                    <a:pt x="2882" y="5739"/>
                    <a:pt x="2882" y="5739"/>
                  </a:cubicBezTo>
                  <a:cubicBezTo>
                    <a:pt x="2882" y="5739"/>
                    <a:pt x="4572" y="4334"/>
                    <a:pt x="4572" y="2858"/>
                  </a:cubicBezTo>
                  <a:cubicBezTo>
                    <a:pt x="4596" y="1238"/>
                    <a:pt x="2882" y="0"/>
                    <a:pt x="2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54"/>
            <p:cNvSpPr/>
            <p:nvPr/>
          </p:nvSpPr>
          <p:spPr>
            <a:xfrm>
              <a:off x="6254477" y="4160815"/>
              <a:ext cx="173003" cy="222830"/>
            </a:xfrm>
            <a:custGeom>
              <a:rect b="b" l="l" r="r" t="t"/>
              <a:pathLst>
                <a:path extrusionOk="0" h="7455" w="5788">
                  <a:moveTo>
                    <a:pt x="1" y="0"/>
                  </a:moveTo>
                  <a:lnTo>
                    <a:pt x="1" y="1739"/>
                  </a:lnTo>
                  <a:cubicBezTo>
                    <a:pt x="138" y="1687"/>
                    <a:pt x="263" y="1648"/>
                    <a:pt x="402" y="1648"/>
                  </a:cubicBezTo>
                  <a:cubicBezTo>
                    <a:pt x="456" y="1648"/>
                    <a:pt x="512" y="1654"/>
                    <a:pt x="572" y="1667"/>
                  </a:cubicBezTo>
                  <a:cubicBezTo>
                    <a:pt x="1191" y="1691"/>
                    <a:pt x="1668" y="2215"/>
                    <a:pt x="1715" y="2810"/>
                  </a:cubicBezTo>
                  <a:cubicBezTo>
                    <a:pt x="1739" y="3501"/>
                    <a:pt x="1168" y="4096"/>
                    <a:pt x="477" y="4096"/>
                  </a:cubicBezTo>
                  <a:cubicBezTo>
                    <a:pt x="310" y="4096"/>
                    <a:pt x="167" y="4072"/>
                    <a:pt x="1" y="4001"/>
                  </a:cubicBezTo>
                  <a:lnTo>
                    <a:pt x="1" y="5763"/>
                  </a:lnTo>
                  <a:cubicBezTo>
                    <a:pt x="1" y="5763"/>
                    <a:pt x="1239" y="7454"/>
                    <a:pt x="2906" y="7454"/>
                  </a:cubicBezTo>
                  <a:cubicBezTo>
                    <a:pt x="4454" y="7454"/>
                    <a:pt x="5788" y="5763"/>
                    <a:pt x="5788" y="5763"/>
                  </a:cubicBezTo>
                  <a:lnTo>
                    <a:pt x="5788"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54"/>
            <p:cNvSpPr/>
            <p:nvPr/>
          </p:nvSpPr>
          <p:spPr>
            <a:xfrm>
              <a:off x="6341309" y="4160815"/>
              <a:ext cx="86173" cy="222113"/>
            </a:xfrm>
            <a:custGeom>
              <a:rect b="b" l="l" r="r" t="t"/>
              <a:pathLst>
                <a:path extrusionOk="0" h="7431" w="2883">
                  <a:moveTo>
                    <a:pt x="1" y="0"/>
                  </a:moveTo>
                  <a:lnTo>
                    <a:pt x="1" y="7430"/>
                  </a:lnTo>
                  <a:cubicBezTo>
                    <a:pt x="1549" y="7430"/>
                    <a:pt x="2883" y="5739"/>
                    <a:pt x="2883" y="5739"/>
                  </a:cubicBezTo>
                  <a:lnTo>
                    <a:pt x="2883"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54"/>
            <p:cNvSpPr/>
            <p:nvPr/>
          </p:nvSpPr>
          <p:spPr>
            <a:xfrm>
              <a:off x="6203933" y="4331638"/>
              <a:ext cx="222830" cy="172286"/>
            </a:xfrm>
            <a:custGeom>
              <a:rect b="b" l="l" r="r" t="t"/>
              <a:pathLst>
                <a:path extrusionOk="0" h="5764" w="7455">
                  <a:moveTo>
                    <a:pt x="1692" y="1"/>
                  </a:moveTo>
                  <a:cubicBezTo>
                    <a:pt x="1692" y="1"/>
                    <a:pt x="1" y="1239"/>
                    <a:pt x="1" y="2882"/>
                  </a:cubicBezTo>
                  <a:cubicBezTo>
                    <a:pt x="1" y="4597"/>
                    <a:pt x="1692" y="5764"/>
                    <a:pt x="1692" y="5764"/>
                  </a:cubicBezTo>
                  <a:lnTo>
                    <a:pt x="7455" y="5764"/>
                  </a:lnTo>
                  <a:lnTo>
                    <a:pt x="7455" y="24"/>
                  </a:lnTo>
                  <a:lnTo>
                    <a:pt x="7455" y="1"/>
                  </a:lnTo>
                  <a:lnTo>
                    <a:pt x="5740" y="1"/>
                  </a:lnTo>
                  <a:cubicBezTo>
                    <a:pt x="5812" y="143"/>
                    <a:pt x="5835" y="286"/>
                    <a:pt x="5835" y="477"/>
                  </a:cubicBezTo>
                  <a:cubicBezTo>
                    <a:pt x="5835" y="1130"/>
                    <a:pt x="5264" y="1692"/>
                    <a:pt x="4591" y="1692"/>
                  </a:cubicBezTo>
                  <a:cubicBezTo>
                    <a:pt x="4577" y="1692"/>
                    <a:pt x="4563" y="1692"/>
                    <a:pt x="4549" y="1691"/>
                  </a:cubicBezTo>
                  <a:cubicBezTo>
                    <a:pt x="3906" y="1691"/>
                    <a:pt x="3406" y="1144"/>
                    <a:pt x="3359" y="524"/>
                  </a:cubicBezTo>
                  <a:cubicBezTo>
                    <a:pt x="3359" y="310"/>
                    <a:pt x="3406" y="143"/>
                    <a:pt x="3454"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54"/>
            <p:cNvSpPr/>
            <p:nvPr/>
          </p:nvSpPr>
          <p:spPr>
            <a:xfrm>
              <a:off x="6341309" y="4332355"/>
              <a:ext cx="86173" cy="171569"/>
            </a:xfrm>
            <a:custGeom>
              <a:rect b="b" l="l" r="r" t="t"/>
              <a:pathLst>
                <a:path extrusionOk="0" h="5740" w="2883">
                  <a:moveTo>
                    <a:pt x="1120" y="0"/>
                  </a:moveTo>
                  <a:cubicBezTo>
                    <a:pt x="1192" y="143"/>
                    <a:pt x="1216" y="286"/>
                    <a:pt x="1216" y="477"/>
                  </a:cubicBezTo>
                  <a:cubicBezTo>
                    <a:pt x="1216" y="1167"/>
                    <a:pt x="668" y="1691"/>
                    <a:pt x="1" y="1691"/>
                  </a:cubicBezTo>
                  <a:lnTo>
                    <a:pt x="1" y="5740"/>
                  </a:lnTo>
                  <a:lnTo>
                    <a:pt x="2883" y="5740"/>
                  </a:lnTo>
                  <a:lnTo>
                    <a:pt x="288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54"/>
            <p:cNvSpPr/>
            <p:nvPr/>
          </p:nvSpPr>
          <p:spPr>
            <a:xfrm>
              <a:off x="6082938" y="4280376"/>
              <a:ext cx="171569" cy="222830"/>
            </a:xfrm>
            <a:custGeom>
              <a:rect b="b" l="l" r="r" t="t"/>
              <a:pathLst>
                <a:path extrusionOk="0" h="7455" w="5740">
                  <a:moveTo>
                    <a:pt x="2912" y="0"/>
                  </a:moveTo>
                  <a:cubicBezTo>
                    <a:pt x="2239" y="0"/>
                    <a:pt x="1667" y="563"/>
                    <a:pt x="1667" y="1239"/>
                  </a:cubicBezTo>
                  <a:cubicBezTo>
                    <a:pt x="1667" y="1406"/>
                    <a:pt x="1691" y="1549"/>
                    <a:pt x="1763" y="1716"/>
                  </a:cubicBezTo>
                  <a:lnTo>
                    <a:pt x="0" y="1716"/>
                  </a:lnTo>
                  <a:lnTo>
                    <a:pt x="0" y="7455"/>
                  </a:lnTo>
                  <a:lnTo>
                    <a:pt x="3025" y="7455"/>
                  </a:lnTo>
                  <a:lnTo>
                    <a:pt x="4620" y="6859"/>
                  </a:lnTo>
                  <a:lnTo>
                    <a:pt x="4620" y="6859"/>
                  </a:lnTo>
                  <a:cubicBezTo>
                    <a:pt x="4615" y="6861"/>
                    <a:pt x="4611" y="6862"/>
                    <a:pt x="4607" y="6862"/>
                  </a:cubicBezTo>
                  <a:cubicBezTo>
                    <a:pt x="4493" y="6862"/>
                    <a:pt x="5115" y="6145"/>
                    <a:pt x="4930" y="6145"/>
                  </a:cubicBezTo>
                  <a:cubicBezTo>
                    <a:pt x="4263" y="6145"/>
                    <a:pt x="3787" y="5240"/>
                    <a:pt x="3787" y="4597"/>
                  </a:cubicBezTo>
                  <a:cubicBezTo>
                    <a:pt x="3787" y="3930"/>
                    <a:pt x="4382" y="3168"/>
                    <a:pt x="5073" y="3168"/>
                  </a:cubicBezTo>
                  <a:cubicBezTo>
                    <a:pt x="5240" y="3168"/>
                    <a:pt x="5597" y="3430"/>
                    <a:pt x="5740" y="3502"/>
                  </a:cubicBezTo>
                  <a:lnTo>
                    <a:pt x="4882" y="2597"/>
                  </a:lnTo>
                  <a:lnTo>
                    <a:pt x="4025" y="1739"/>
                  </a:lnTo>
                  <a:cubicBezTo>
                    <a:pt x="4073" y="1597"/>
                    <a:pt x="4096" y="1406"/>
                    <a:pt x="4096" y="1192"/>
                  </a:cubicBezTo>
                  <a:cubicBezTo>
                    <a:pt x="4073" y="572"/>
                    <a:pt x="3573" y="49"/>
                    <a:pt x="2953" y="1"/>
                  </a:cubicBezTo>
                  <a:cubicBezTo>
                    <a:pt x="2939" y="0"/>
                    <a:pt x="2926" y="0"/>
                    <a:pt x="2912"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54"/>
            <p:cNvSpPr/>
            <p:nvPr/>
          </p:nvSpPr>
          <p:spPr>
            <a:xfrm>
              <a:off x="6168364" y="4280376"/>
              <a:ext cx="86143" cy="222830"/>
            </a:xfrm>
            <a:custGeom>
              <a:rect b="b" l="l" r="r" t="t"/>
              <a:pathLst>
                <a:path extrusionOk="0" h="7455" w="2882">
                  <a:moveTo>
                    <a:pt x="42" y="0"/>
                  </a:moveTo>
                  <a:cubicBezTo>
                    <a:pt x="28" y="0"/>
                    <a:pt x="14" y="0"/>
                    <a:pt x="0" y="1"/>
                  </a:cubicBezTo>
                  <a:lnTo>
                    <a:pt x="0" y="7455"/>
                  </a:lnTo>
                  <a:lnTo>
                    <a:pt x="2882" y="7455"/>
                  </a:lnTo>
                  <a:lnTo>
                    <a:pt x="2882" y="5693"/>
                  </a:lnTo>
                  <a:cubicBezTo>
                    <a:pt x="2739" y="5764"/>
                    <a:pt x="2596" y="5788"/>
                    <a:pt x="2405" y="5788"/>
                  </a:cubicBezTo>
                  <a:cubicBezTo>
                    <a:pt x="1739" y="5788"/>
                    <a:pt x="1167" y="5216"/>
                    <a:pt x="1191" y="4502"/>
                  </a:cubicBezTo>
                  <a:cubicBezTo>
                    <a:pt x="1215" y="3930"/>
                    <a:pt x="1739" y="3406"/>
                    <a:pt x="2358" y="3383"/>
                  </a:cubicBezTo>
                  <a:cubicBezTo>
                    <a:pt x="2524" y="3383"/>
                    <a:pt x="2715" y="3406"/>
                    <a:pt x="2882" y="3454"/>
                  </a:cubicBezTo>
                  <a:lnTo>
                    <a:pt x="2882" y="1716"/>
                  </a:lnTo>
                  <a:lnTo>
                    <a:pt x="1167" y="1716"/>
                  </a:lnTo>
                  <a:cubicBezTo>
                    <a:pt x="1215" y="1549"/>
                    <a:pt x="1262" y="1406"/>
                    <a:pt x="1262" y="1239"/>
                  </a:cubicBezTo>
                  <a:cubicBezTo>
                    <a:pt x="1262" y="563"/>
                    <a:pt x="714" y="0"/>
                    <a:pt x="42"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7" name="Google Shape;5187;p54"/>
          <p:cNvGrpSpPr/>
          <p:nvPr/>
        </p:nvGrpSpPr>
        <p:grpSpPr>
          <a:xfrm>
            <a:off x="7008816" y="4169334"/>
            <a:ext cx="343110" cy="291878"/>
            <a:chOff x="6742116" y="4169334"/>
            <a:chExt cx="343110" cy="291878"/>
          </a:xfrm>
        </p:grpSpPr>
        <p:sp>
          <p:nvSpPr>
            <p:cNvPr id="5188" name="Google Shape;5188;p54"/>
            <p:cNvSpPr/>
            <p:nvPr/>
          </p:nvSpPr>
          <p:spPr>
            <a:xfrm>
              <a:off x="6772007" y="4229861"/>
              <a:ext cx="282610" cy="160181"/>
            </a:xfrm>
            <a:custGeom>
              <a:rect b="b" l="l" r="r" t="t"/>
              <a:pathLst>
                <a:path extrusionOk="0" h="5359" w="9455">
                  <a:moveTo>
                    <a:pt x="4359" y="0"/>
                  </a:moveTo>
                  <a:lnTo>
                    <a:pt x="4359" y="2405"/>
                  </a:lnTo>
                  <a:lnTo>
                    <a:pt x="1" y="2405"/>
                  </a:lnTo>
                  <a:lnTo>
                    <a:pt x="1" y="5358"/>
                  </a:lnTo>
                  <a:lnTo>
                    <a:pt x="691" y="5358"/>
                  </a:lnTo>
                  <a:lnTo>
                    <a:pt x="691" y="3096"/>
                  </a:lnTo>
                  <a:lnTo>
                    <a:pt x="4382" y="3096"/>
                  </a:lnTo>
                  <a:lnTo>
                    <a:pt x="4382" y="5358"/>
                  </a:lnTo>
                  <a:lnTo>
                    <a:pt x="5073" y="5358"/>
                  </a:lnTo>
                  <a:lnTo>
                    <a:pt x="5073" y="3096"/>
                  </a:lnTo>
                  <a:lnTo>
                    <a:pt x="8764" y="3096"/>
                  </a:lnTo>
                  <a:lnTo>
                    <a:pt x="8764" y="5358"/>
                  </a:lnTo>
                  <a:lnTo>
                    <a:pt x="9455" y="5358"/>
                  </a:lnTo>
                  <a:lnTo>
                    <a:pt x="9455" y="2405"/>
                  </a:lnTo>
                  <a:lnTo>
                    <a:pt x="5049" y="2405"/>
                  </a:lnTo>
                  <a:lnTo>
                    <a:pt x="504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54"/>
            <p:cNvSpPr/>
            <p:nvPr/>
          </p:nvSpPr>
          <p:spPr>
            <a:xfrm>
              <a:off x="6913657" y="4230549"/>
              <a:ext cx="140961" cy="160210"/>
            </a:xfrm>
            <a:custGeom>
              <a:rect b="b" l="l" r="r" t="t"/>
              <a:pathLst>
                <a:path extrusionOk="0" h="5360" w="4716">
                  <a:moveTo>
                    <a:pt x="1" y="1"/>
                  </a:moveTo>
                  <a:lnTo>
                    <a:pt x="1" y="5359"/>
                  </a:lnTo>
                  <a:lnTo>
                    <a:pt x="334" y="5359"/>
                  </a:lnTo>
                  <a:lnTo>
                    <a:pt x="334" y="3073"/>
                  </a:lnTo>
                  <a:lnTo>
                    <a:pt x="4025" y="3073"/>
                  </a:lnTo>
                  <a:lnTo>
                    <a:pt x="4025" y="5335"/>
                  </a:lnTo>
                  <a:lnTo>
                    <a:pt x="4716" y="5335"/>
                  </a:lnTo>
                  <a:lnTo>
                    <a:pt x="4716" y="2406"/>
                  </a:lnTo>
                  <a:lnTo>
                    <a:pt x="334" y="2406"/>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54"/>
            <p:cNvSpPr/>
            <p:nvPr/>
          </p:nvSpPr>
          <p:spPr>
            <a:xfrm>
              <a:off x="6742116" y="4377908"/>
              <a:ext cx="83303" cy="83303"/>
            </a:xfrm>
            <a:custGeom>
              <a:rect b="b" l="l" r="r" t="t"/>
              <a:pathLst>
                <a:path extrusionOk="0" h="2787" w="2787">
                  <a:moveTo>
                    <a:pt x="1405" y="1"/>
                  </a:moveTo>
                  <a:cubicBezTo>
                    <a:pt x="620" y="1"/>
                    <a:pt x="0" y="620"/>
                    <a:pt x="0" y="1382"/>
                  </a:cubicBezTo>
                  <a:cubicBezTo>
                    <a:pt x="0" y="2168"/>
                    <a:pt x="620" y="2787"/>
                    <a:pt x="1405" y="2787"/>
                  </a:cubicBezTo>
                  <a:cubicBezTo>
                    <a:pt x="2168" y="2787"/>
                    <a:pt x="2787" y="2168"/>
                    <a:pt x="2787" y="1382"/>
                  </a:cubicBezTo>
                  <a:cubicBezTo>
                    <a:pt x="2787" y="620"/>
                    <a:pt x="2168" y="1"/>
                    <a:pt x="1405"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54"/>
            <p:cNvSpPr/>
            <p:nvPr/>
          </p:nvSpPr>
          <p:spPr>
            <a:xfrm>
              <a:off x="6871661" y="4377908"/>
              <a:ext cx="84021" cy="83303"/>
            </a:xfrm>
            <a:custGeom>
              <a:rect b="b" l="l" r="r" t="t"/>
              <a:pathLst>
                <a:path extrusionOk="0" h="2787" w="2811">
                  <a:moveTo>
                    <a:pt x="1406" y="1"/>
                  </a:moveTo>
                  <a:cubicBezTo>
                    <a:pt x="620" y="1"/>
                    <a:pt x="1" y="620"/>
                    <a:pt x="1" y="1382"/>
                  </a:cubicBezTo>
                  <a:cubicBezTo>
                    <a:pt x="1" y="2168"/>
                    <a:pt x="644" y="2787"/>
                    <a:pt x="1406" y="2787"/>
                  </a:cubicBezTo>
                  <a:cubicBezTo>
                    <a:pt x="2192" y="2787"/>
                    <a:pt x="2811" y="2168"/>
                    <a:pt x="2811" y="1382"/>
                  </a:cubicBezTo>
                  <a:cubicBezTo>
                    <a:pt x="2811" y="620"/>
                    <a:pt x="2192" y="1"/>
                    <a:pt x="140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54"/>
            <p:cNvSpPr/>
            <p:nvPr/>
          </p:nvSpPr>
          <p:spPr>
            <a:xfrm>
              <a:off x="6913657" y="4377908"/>
              <a:ext cx="42025" cy="83303"/>
            </a:xfrm>
            <a:custGeom>
              <a:rect b="b" l="l" r="r" t="t"/>
              <a:pathLst>
                <a:path extrusionOk="0" h="2787" w="1406">
                  <a:moveTo>
                    <a:pt x="1" y="1"/>
                  </a:moveTo>
                  <a:lnTo>
                    <a:pt x="1" y="2787"/>
                  </a:lnTo>
                  <a:cubicBezTo>
                    <a:pt x="787" y="2787"/>
                    <a:pt x="1406" y="2168"/>
                    <a:pt x="1406" y="1382"/>
                  </a:cubicBezTo>
                  <a:cubicBezTo>
                    <a:pt x="1406" y="620"/>
                    <a:pt x="787"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54"/>
            <p:cNvSpPr/>
            <p:nvPr/>
          </p:nvSpPr>
          <p:spPr>
            <a:xfrm>
              <a:off x="7001923" y="4377908"/>
              <a:ext cx="83303" cy="83303"/>
            </a:xfrm>
            <a:custGeom>
              <a:rect b="b" l="l" r="r" t="t"/>
              <a:pathLst>
                <a:path extrusionOk="0" h="2787" w="2787">
                  <a:moveTo>
                    <a:pt x="1382" y="1"/>
                  </a:moveTo>
                  <a:cubicBezTo>
                    <a:pt x="620" y="1"/>
                    <a:pt x="1" y="620"/>
                    <a:pt x="1" y="1382"/>
                  </a:cubicBezTo>
                  <a:cubicBezTo>
                    <a:pt x="1" y="2168"/>
                    <a:pt x="620" y="2787"/>
                    <a:pt x="1382" y="2787"/>
                  </a:cubicBezTo>
                  <a:cubicBezTo>
                    <a:pt x="2168" y="2787"/>
                    <a:pt x="2787" y="2168"/>
                    <a:pt x="2787" y="1382"/>
                  </a:cubicBezTo>
                  <a:cubicBezTo>
                    <a:pt x="2787" y="620"/>
                    <a:pt x="2168" y="1"/>
                    <a:pt x="1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54"/>
            <p:cNvSpPr/>
            <p:nvPr/>
          </p:nvSpPr>
          <p:spPr>
            <a:xfrm>
              <a:off x="6863830" y="4169334"/>
              <a:ext cx="98966" cy="85456"/>
            </a:xfrm>
            <a:custGeom>
              <a:rect b="b" l="l" r="r" t="t"/>
              <a:pathLst>
                <a:path extrusionOk="0" h="2859" w="3311">
                  <a:moveTo>
                    <a:pt x="1668" y="1"/>
                  </a:moveTo>
                  <a:lnTo>
                    <a:pt x="1" y="2859"/>
                  </a:lnTo>
                  <a:lnTo>
                    <a:pt x="3311" y="2859"/>
                  </a:lnTo>
                  <a:lnTo>
                    <a:pt x="16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54"/>
            <p:cNvSpPr/>
            <p:nvPr/>
          </p:nvSpPr>
          <p:spPr>
            <a:xfrm>
              <a:off x="6912940" y="4169334"/>
              <a:ext cx="49857" cy="85456"/>
            </a:xfrm>
            <a:custGeom>
              <a:rect b="b" l="l" r="r" t="t"/>
              <a:pathLst>
                <a:path extrusionOk="0" h="2859" w="1668">
                  <a:moveTo>
                    <a:pt x="1" y="1"/>
                  </a:moveTo>
                  <a:lnTo>
                    <a:pt x="1" y="2859"/>
                  </a:lnTo>
                  <a:lnTo>
                    <a:pt x="1668" y="2859"/>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6" name="Google Shape;5196;p54"/>
          <p:cNvGrpSpPr/>
          <p:nvPr/>
        </p:nvGrpSpPr>
        <p:grpSpPr>
          <a:xfrm>
            <a:off x="7749875" y="4153671"/>
            <a:ext cx="344574" cy="342421"/>
            <a:chOff x="7406975" y="4153671"/>
            <a:chExt cx="344574" cy="342421"/>
          </a:xfrm>
        </p:grpSpPr>
        <p:sp>
          <p:nvSpPr>
            <p:cNvPr id="5197" name="Google Shape;5197;p54"/>
            <p:cNvSpPr/>
            <p:nvPr/>
          </p:nvSpPr>
          <p:spPr>
            <a:xfrm>
              <a:off x="7518735" y="4264743"/>
              <a:ext cx="121055" cy="121025"/>
            </a:xfrm>
            <a:custGeom>
              <a:rect b="b" l="l" r="r" t="t"/>
              <a:pathLst>
                <a:path extrusionOk="0" h="4049" w="4050">
                  <a:moveTo>
                    <a:pt x="2025" y="0"/>
                  </a:moveTo>
                  <a:cubicBezTo>
                    <a:pt x="906" y="0"/>
                    <a:pt x="1" y="905"/>
                    <a:pt x="1" y="2024"/>
                  </a:cubicBezTo>
                  <a:cubicBezTo>
                    <a:pt x="1" y="3144"/>
                    <a:pt x="906" y="4048"/>
                    <a:pt x="2025" y="4048"/>
                  </a:cubicBezTo>
                  <a:cubicBezTo>
                    <a:pt x="3121" y="4048"/>
                    <a:pt x="4049" y="3144"/>
                    <a:pt x="4049" y="2024"/>
                  </a:cubicBezTo>
                  <a:cubicBezTo>
                    <a:pt x="4049" y="905"/>
                    <a:pt x="3121" y="0"/>
                    <a:pt x="2025"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54"/>
            <p:cNvSpPr/>
            <p:nvPr/>
          </p:nvSpPr>
          <p:spPr>
            <a:xfrm>
              <a:off x="7579950" y="4264026"/>
              <a:ext cx="60557" cy="121742"/>
            </a:xfrm>
            <a:custGeom>
              <a:rect b="b" l="l" r="r" t="t"/>
              <a:pathLst>
                <a:path extrusionOk="0" h="4073" w="2026">
                  <a:moveTo>
                    <a:pt x="1" y="0"/>
                  </a:moveTo>
                  <a:lnTo>
                    <a:pt x="1" y="4072"/>
                  </a:lnTo>
                  <a:cubicBezTo>
                    <a:pt x="1096" y="4072"/>
                    <a:pt x="2025" y="3168"/>
                    <a:pt x="2025" y="2048"/>
                  </a:cubicBezTo>
                  <a:cubicBezTo>
                    <a:pt x="2025" y="905"/>
                    <a:pt x="1096"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54"/>
            <p:cNvSpPr/>
            <p:nvPr/>
          </p:nvSpPr>
          <p:spPr>
            <a:xfrm>
              <a:off x="7406975" y="4347300"/>
              <a:ext cx="148822" cy="148792"/>
            </a:xfrm>
            <a:custGeom>
              <a:rect b="b" l="l" r="r" t="t"/>
              <a:pathLst>
                <a:path extrusionOk="0" h="4978" w="4979">
                  <a:moveTo>
                    <a:pt x="1" y="0"/>
                  </a:moveTo>
                  <a:cubicBezTo>
                    <a:pt x="358" y="2596"/>
                    <a:pt x="2382" y="4644"/>
                    <a:pt x="4978" y="4978"/>
                  </a:cubicBezTo>
                  <a:lnTo>
                    <a:pt x="4978" y="2620"/>
                  </a:lnTo>
                  <a:cubicBezTo>
                    <a:pt x="3692" y="2334"/>
                    <a:pt x="2668" y="1310"/>
                    <a:pt x="2359"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54"/>
            <p:cNvSpPr/>
            <p:nvPr/>
          </p:nvSpPr>
          <p:spPr>
            <a:xfrm>
              <a:off x="7602727" y="4153671"/>
              <a:ext cx="148822" cy="147388"/>
            </a:xfrm>
            <a:custGeom>
              <a:rect b="b" l="l" r="r" t="t"/>
              <a:pathLst>
                <a:path extrusionOk="0" h="4931" w="4979">
                  <a:moveTo>
                    <a:pt x="1" y="1"/>
                  </a:moveTo>
                  <a:lnTo>
                    <a:pt x="1" y="2335"/>
                  </a:lnTo>
                  <a:cubicBezTo>
                    <a:pt x="1287" y="2644"/>
                    <a:pt x="2311" y="3645"/>
                    <a:pt x="2621" y="4931"/>
                  </a:cubicBezTo>
                  <a:lnTo>
                    <a:pt x="4978" y="4931"/>
                  </a:lnTo>
                  <a:cubicBezTo>
                    <a:pt x="4621" y="2382"/>
                    <a:pt x="2597" y="311"/>
                    <a:pt x="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54"/>
            <p:cNvSpPr/>
            <p:nvPr/>
          </p:nvSpPr>
          <p:spPr>
            <a:xfrm>
              <a:off x="7406975" y="4153671"/>
              <a:ext cx="148822" cy="147388"/>
            </a:xfrm>
            <a:custGeom>
              <a:rect b="b" l="l" r="r" t="t"/>
              <a:pathLst>
                <a:path extrusionOk="0" h="4931" w="4979">
                  <a:moveTo>
                    <a:pt x="4978" y="1"/>
                  </a:moveTo>
                  <a:cubicBezTo>
                    <a:pt x="2430" y="358"/>
                    <a:pt x="358" y="2382"/>
                    <a:pt x="1" y="4931"/>
                  </a:cubicBezTo>
                  <a:lnTo>
                    <a:pt x="2359" y="4931"/>
                  </a:lnTo>
                  <a:cubicBezTo>
                    <a:pt x="2692" y="3645"/>
                    <a:pt x="3692" y="2644"/>
                    <a:pt x="4978" y="2335"/>
                  </a:cubicBezTo>
                  <a:lnTo>
                    <a:pt x="4978"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54"/>
            <p:cNvSpPr/>
            <p:nvPr/>
          </p:nvSpPr>
          <p:spPr>
            <a:xfrm>
              <a:off x="7602727" y="4347300"/>
              <a:ext cx="148822" cy="148792"/>
            </a:xfrm>
            <a:custGeom>
              <a:rect b="b" l="l" r="r" t="t"/>
              <a:pathLst>
                <a:path extrusionOk="0" h="4978" w="4979">
                  <a:moveTo>
                    <a:pt x="2621" y="0"/>
                  </a:moveTo>
                  <a:cubicBezTo>
                    <a:pt x="2335" y="1310"/>
                    <a:pt x="1311" y="2334"/>
                    <a:pt x="1" y="2620"/>
                  </a:cubicBezTo>
                  <a:lnTo>
                    <a:pt x="1" y="4978"/>
                  </a:lnTo>
                  <a:cubicBezTo>
                    <a:pt x="2597" y="4620"/>
                    <a:pt x="4621" y="2596"/>
                    <a:pt x="4978"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5206" name="Shape 5206"/>
        <p:cNvGrpSpPr/>
        <p:nvPr/>
      </p:nvGrpSpPr>
      <p:grpSpPr>
        <a:xfrm>
          <a:off x="0" y="0"/>
          <a:ext cx="0" cy="0"/>
          <a:chOff x="0" y="0"/>
          <a:chExt cx="0" cy="0"/>
        </a:xfrm>
      </p:grpSpPr>
      <p:sp>
        <p:nvSpPr>
          <p:cNvPr id="5207" name="Google Shape;5207;p55"/>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sp>
        <p:nvSpPr>
          <p:cNvPr id="5208" name="Google Shape;5208;p55"/>
          <p:cNvSpPr/>
          <p:nvPr/>
        </p:nvSpPr>
        <p:spPr>
          <a:xfrm>
            <a:off x="1093550" y="1967431"/>
            <a:ext cx="339124" cy="338212"/>
          </a:xfrm>
          <a:custGeom>
            <a:rect b="b" l="l" r="r" t="t"/>
            <a:pathLst>
              <a:path extrusionOk="0" h="11496" w="11527">
                <a:moveTo>
                  <a:pt x="2906" y="723"/>
                </a:moveTo>
                <a:cubicBezTo>
                  <a:pt x="3430" y="723"/>
                  <a:pt x="3882" y="1152"/>
                  <a:pt x="3882" y="1700"/>
                </a:cubicBezTo>
                <a:cubicBezTo>
                  <a:pt x="3882" y="2224"/>
                  <a:pt x="3430" y="2676"/>
                  <a:pt x="2906" y="2676"/>
                </a:cubicBezTo>
                <a:cubicBezTo>
                  <a:pt x="2358" y="2676"/>
                  <a:pt x="1906" y="2224"/>
                  <a:pt x="1906" y="1700"/>
                </a:cubicBezTo>
                <a:cubicBezTo>
                  <a:pt x="1906" y="1152"/>
                  <a:pt x="2358" y="723"/>
                  <a:pt x="2906" y="723"/>
                </a:cubicBezTo>
                <a:close/>
                <a:moveTo>
                  <a:pt x="8740" y="723"/>
                </a:moveTo>
                <a:cubicBezTo>
                  <a:pt x="9264" y="723"/>
                  <a:pt x="9717" y="1152"/>
                  <a:pt x="9717" y="1700"/>
                </a:cubicBezTo>
                <a:cubicBezTo>
                  <a:pt x="9717" y="2224"/>
                  <a:pt x="9264" y="2676"/>
                  <a:pt x="8740" y="2676"/>
                </a:cubicBezTo>
                <a:cubicBezTo>
                  <a:pt x="8193" y="2676"/>
                  <a:pt x="7740" y="2224"/>
                  <a:pt x="7740" y="1700"/>
                </a:cubicBezTo>
                <a:cubicBezTo>
                  <a:pt x="7740" y="1152"/>
                  <a:pt x="8193" y="723"/>
                  <a:pt x="8740" y="723"/>
                </a:cubicBezTo>
                <a:close/>
                <a:moveTo>
                  <a:pt x="2906" y="5415"/>
                </a:moveTo>
                <a:cubicBezTo>
                  <a:pt x="3096" y="5415"/>
                  <a:pt x="3287" y="5605"/>
                  <a:pt x="3287" y="5796"/>
                </a:cubicBezTo>
                <a:cubicBezTo>
                  <a:pt x="3287" y="6010"/>
                  <a:pt x="3096" y="6201"/>
                  <a:pt x="2906" y="6201"/>
                </a:cubicBezTo>
                <a:cubicBezTo>
                  <a:pt x="2692" y="6201"/>
                  <a:pt x="2501" y="6010"/>
                  <a:pt x="2501" y="5796"/>
                </a:cubicBezTo>
                <a:cubicBezTo>
                  <a:pt x="2501" y="5605"/>
                  <a:pt x="2692" y="5415"/>
                  <a:pt x="2906" y="5415"/>
                </a:cubicBezTo>
                <a:close/>
                <a:moveTo>
                  <a:pt x="5811" y="5415"/>
                </a:moveTo>
                <a:cubicBezTo>
                  <a:pt x="6026" y="5415"/>
                  <a:pt x="6192" y="5605"/>
                  <a:pt x="6192" y="5796"/>
                </a:cubicBezTo>
                <a:cubicBezTo>
                  <a:pt x="6192" y="6010"/>
                  <a:pt x="6026" y="6201"/>
                  <a:pt x="5811" y="6201"/>
                </a:cubicBezTo>
                <a:cubicBezTo>
                  <a:pt x="5597" y="6201"/>
                  <a:pt x="5430" y="6010"/>
                  <a:pt x="5430" y="5796"/>
                </a:cubicBezTo>
                <a:cubicBezTo>
                  <a:pt x="5430" y="5605"/>
                  <a:pt x="5597" y="5415"/>
                  <a:pt x="5811" y="5415"/>
                </a:cubicBezTo>
                <a:close/>
                <a:moveTo>
                  <a:pt x="8740" y="5415"/>
                </a:moveTo>
                <a:cubicBezTo>
                  <a:pt x="8931" y="5415"/>
                  <a:pt x="9121" y="5605"/>
                  <a:pt x="9121" y="5796"/>
                </a:cubicBezTo>
                <a:cubicBezTo>
                  <a:pt x="9121" y="6010"/>
                  <a:pt x="8931" y="6201"/>
                  <a:pt x="8740" y="6201"/>
                </a:cubicBezTo>
                <a:cubicBezTo>
                  <a:pt x="8526" y="6201"/>
                  <a:pt x="8336" y="6010"/>
                  <a:pt x="8336" y="5796"/>
                </a:cubicBezTo>
                <a:cubicBezTo>
                  <a:pt x="8336" y="5605"/>
                  <a:pt x="8526" y="5415"/>
                  <a:pt x="8740" y="5415"/>
                </a:cubicBezTo>
                <a:close/>
                <a:moveTo>
                  <a:pt x="5811" y="8892"/>
                </a:moveTo>
                <a:cubicBezTo>
                  <a:pt x="6359" y="8892"/>
                  <a:pt x="6788" y="9344"/>
                  <a:pt x="6788" y="9892"/>
                </a:cubicBezTo>
                <a:cubicBezTo>
                  <a:pt x="6788" y="10416"/>
                  <a:pt x="6359" y="10868"/>
                  <a:pt x="5811" y="10868"/>
                </a:cubicBezTo>
                <a:cubicBezTo>
                  <a:pt x="5287" y="10868"/>
                  <a:pt x="4835" y="10416"/>
                  <a:pt x="4835" y="9892"/>
                </a:cubicBezTo>
                <a:cubicBezTo>
                  <a:pt x="4835" y="9344"/>
                  <a:pt x="5287" y="8892"/>
                  <a:pt x="5811" y="8892"/>
                </a:cubicBezTo>
                <a:close/>
                <a:moveTo>
                  <a:pt x="2813" y="1"/>
                </a:moveTo>
                <a:cubicBezTo>
                  <a:pt x="1912" y="1"/>
                  <a:pt x="1191" y="730"/>
                  <a:pt x="1191" y="1628"/>
                </a:cubicBezTo>
                <a:cubicBezTo>
                  <a:pt x="1191" y="2438"/>
                  <a:pt x="1763" y="3105"/>
                  <a:pt x="2501" y="3248"/>
                </a:cubicBezTo>
                <a:lnTo>
                  <a:pt x="2501" y="4700"/>
                </a:lnTo>
                <a:cubicBezTo>
                  <a:pt x="2191" y="4819"/>
                  <a:pt x="1953" y="5058"/>
                  <a:pt x="1834" y="5391"/>
                </a:cubicBezTo>
                <a:lnTo>
                  <a:pt x="0" y="5391"/>
                </a:lnTo>
                <a:lnTo>
                  <a:pt x="0" y="6082"/>
                </a:lnTo>
                <a:lnTo>
                  <a:pt x="1834" y="6082"/>
                </a:lnTo>
                <a:cubicBezTo>
                  <a:pt x="1977" y="6486"/>
                  <a:pt x="2358" y="6820"/>
                  <a:pt x="2834" y="6820"/>
                </a:cubicBezTo>
                <a:cubicBezTo>
                  <a:pt x="3311" y="6820"/>
                  <a:pt x="3692" y="6510"/>
                  <a:pt x="3858" y="6082"/>
                </a:cubicBezTo>
                <a:lnTo>
                  <a:pt x="4740" y="6082"/>
                </a:lnTo>
                <a:cubicBezTo>
                  <a:pt x="4859" y="6391"/>
                  <a:pt x="5097" y="6629"/>
                  <a:pt x="5430" y="6748"/>
                </a:cubicBezTo>
                <a:lnTo>
                  <a:pt x="5430" y="8201"/>
                </a:lnTo>
                <a:cubicBezTo>
                  <a:pt x="4621" y="8392"/>
                  <a:pt x="4049" y="9106"/>
                  <a:pt x="4120" y="9963"/>
                </a:cubicBezTo>
                <a:cubicBezTo>
                  <a:pt x="4168" y="10773"/>
                  <a:pt x="4835" y="11416"/>
                  <a:pt x="5645" y="11487"/>
                </a:cubicBezTo>
                <a:cubicBezTo>
                  <a:pt x="5699" y="11493"/>
                  <a:pt x="5752" y="11495"/>
                  <a:pt x="5805" y="11495"/>
                </a:cubicBezTo>
                <a:cubicBezTo>
                  <a:pt x="6708" y="11495"/>
                  <a:pt x="7431" y="10744"/>
                  <a:pt x="7431" y="9844"/>
                </a:cubicBezTo>
                <a:cubicBezTo>
                  <a:pt x="7431" y="9035"/>
                  <a:pt x="6859" y="8392"/>
                  <a:pt x="6121" y="8249"/>
                </a:cubicBezTo>
                <a:lnTo>
                  <a:pt x="6121" y="6772"/>
                </a:lnTo>
                <a:cubicBezTo>
                  <a:pt x="6430" y="6677"/>
                  <a:pt x="6669" y="6415"/>
                  <a:pt x="6788" y="6105"/>
                </a:cubicBezTo>
                <a:lnTo>
                  <a:pt x="7693" y="6105"/>
                </a:lnTo>
                <a:cubicBezTo>
                  <a:pt x="7835" y="6510"/>
                  <a:pt x="8216" y="6844"/>
                  <a:pt x="8693" y="6844"/>
                </a:cubicBezTo>
                <a:cubicBezTo>
                  <a:pt x="9169" y="6844"/>
                  <a:pt x="9574" y="6558"/>
                  <a:pt x="9717" y="6105"/>
                </a:cubicBezTo>
                <a:lnTo>
                  <a:pt x="11527" y="6105"/>
                </a:lnTo>
                <a:lnTo>
                  <a:pt x="11527" y="5439"/>
                </a:lnTo>
                <a:lnTo>
                  <a:pt x="9741" y="5439"/>
                </a:lnTo>
                <a:cubicBezTo>
                  <a:pt x="9622" y="5129"/>
                  <a:pt x="9383" y="4891"/>
                  <a:pt x="9050" y="4772"/>
                </a:cubicBezTo>
                <a:lnTo>
                  <a:pt x="9050" y="3295"/>
                </a:lnTo>
                <a:cubicBezTo>
                  <a:pt x="9860" y="3129"/>
                  <a:pt x="10431" y="2414"/>
                  <a:pt x="10360" y="1557"/>
                </a:cubicBezTo>
                <a:cubicBezTo>
                  <a:pt x="10312" y="747"/>
                  <a:pt x="9645" y="80"/>
                  <a:pt x="8859" y="33"/>
                </a:cubicBezTo>
                <a:cubicBezTo>
                  <a:pt x="8804" y="27"/>
                  <a:pt x="8750" y="25"/>
                  <a:pt x="8696" y="25"/>
                </a:cubicBezTo>
                <a:cubicBezTo>
                  <a:pt x="7775" y="25"/>
                  <a:pt x="7073" y="776"/>
                  <a:pt x="7073" y="1676"/>
                </a:cubicBezTo>
                <a:cubicBezTo>
                  <a:pt x="7073" y="2462"/>
                  <a:pt x="7621" y="3129"/>
                  <a:pt x="8383" y="3272"/>
                </a:cubicBezTo>
                <a:lnTo>
                  <a:pt x="8383" y="4724"/>
                </a:lnTo>
                <a:cubicBezTo>
                  <a:pt x="8050" y="4843"/>
                  <a:pt x="7812" y="5081"/>
                  <a:pt x="7693" y="5415"/>
                </a:cubicBezTo>
                <a:lnTo>
                  <a:pt x="6788" y="5415"/>
                </a:lnTo>
                <a:cubicBezTo>
                  <a:pt x="6645" y="5010"/>
                  <a:pt x="6264" y="4677"/>
                  <a:pt x="5787" y="4677"/>
                </a:cubicBezTo>
                <a:cubicBezTo>
                  <a:pt x="5311" y="4677"/>
                  <a:pt x="4930" y="4962"/>
                  <a:pt x="4763" y="5415"/>
                </a:cubicBezTo>
                <a:lnTo>
                  <a:pt x="3882" y="5415"/>
                </a:lnTo>
                <a:cubicBezTo>
                  <a:pt x="3763" y="5081"/>
                  <a:pt x="3525" y="4843"/>
                  <a:pt x="3192" y="4724"/>
                </a:cubicBezTo>
                <a:lnTo>
                  <a:pt x="3192" y="3272"/>
                </a:lnTo>
                <a:cubicBezTo>
                  <a:pt x="4001" y="3105"/>
                  <a:pt x="4573" y="2390"/>
                  <a:pt x="4501" y="1509"/>
                </a:cubicBezTo>
                <a:cubicBezTo>
                  <a:pt x="4454" y="723"/>
                  <a:pt x="3787" y="57"/>
                  <a:pt x="2977" y="9"/>
                </a:cubicBezTo>
                <a:cubicBezTo>
                  <a:pt x="2922" y="4"/>
                  <a:pt x="2867" y="1"/>
                  <a:pt x="28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209" name="Google Shape;5209;p55"/>
          <p:cNvGrpSpPr/>
          <p:nvPr/>
        </p:nvGrpSpPr>
        <p:grpSpPr>
          <a:xfrm>
            <a:off x="1833752" y="1922125"/>
            <a:ext cx="339154" cy="337032"/>
            <a:chOff x="2367152" y="1922125"/>
            <a:chExt cx="339154" cy="337032"/>
          </a:xfrm>
        </p:grpSpPr>
        <p:sp>
          <p:nvSpPr>
            <p:cNvPr id="5210" name="Google Shape;5210;p55"/>
            <p:cNvSpPr/>
            <p:nvPr/>
          </p:nvSpPr>
          <p:spPr>
            <a:xfrm>
              <a:off x="2367152" y="1922125"/>
              <a:ext cx="235448" cy="122652"/>
            </a:xfrm>
            <a:custGeom>
              <a:rect b="b" l="l" r="r" t="t"/>
              <a:pathLst>
                <a:path extrusionOk="0" h="4169" w="8003">
                  <a:moveTo>
                    <a:pt x="1096" y="1692"/>
                  </a:moveTo>
                  <a:cubicBezTo>
                    <a:pt x="1311" y="1692"/>
                    <a:pt x="1501" y="1859"/>
                    <a:pt x="1501" y="2073"/>
                  </a:cubicBezTo>
                  <a:cubicBezTo>
                    <a:pt x="1501" y="2287"/>
                    <a:pt x="1311" y="2454"/>
                    <a:pt x="1096" y="2454"/>
                  </a:cubicBezTo>
                  <a:cubicBezTo>
                    <a:pt x="906" y="2454"/>
                    <a:pt x="715" y="2287"/>
                    <a:pt x="715" y="2073"/>
                  </a:cubicBezTo>
                  <a:cubicBezTo>
                    <a:pt x="715" y="1859"/>
                    <a:pt x="906" y="1692"/>
                    <a:pt x="1096" y="1692"/>
                  </a:cubicBezTo>
                  <a:close/>
                  <a:moveTo>
                    <a:pt x="5716" y="1311"/>
                  </a:moveTo>
                  <a:lnTo>
                    <a:pt x="6859" y="2097"/>
                  </a:lnTo>
                  <a:lnTo>
                    <a:pt x="5716" y="2906"/>
                  </a:lnTo>
                  <a:lnTo>
                    <a:pt x="5716" y="2502"/>
                  </a:lnTo>
                  <a:lnTo>
                    <a:pt x="3930" y="2502"/>
                  </a:lnTo>
                  <a:lnTo>
                    <a:pt x="3930" y="1692"/>
                  </a:lnTo>
                  <a:lnTo>
                    <a:pt x="5716" y="1692"/>
                  </a:lnTo>
                  <a:lnTo>
                    <a:pt x="5716" y="1311"/>
                  </a:lnTo>
                  <a:close/>
                  <a:moveTo>
                    <a:pt x="5026" y="1"/>
                  </a:moveTo>
                  <a:lnTo>
                    <a:pt x="5026" y="1001"/>
                  </a:lnTo>
                  <a:lnTo>
                    <a:pt x="3240" y="1001"/>
                  </a:lnTo>
                  <a:lnTo>
                    <a:pt x="3240" y="1716"/>
                  </a:lnTo>
                  <a:lnTo>
                    <a:pt x="2120" y="1716"/>
                  </a:lnTo>
                  <a:cubicBezTo>
                    <a:pt x="1987" y="1294"/>
                    <a:pt x="1585" y="996"/>
                    <a:pt x="1126" y="996"/>
                  </a:cubicBezTo>
                  <a:cubicBezTo>
                    <a:pt x="1093" y="996"/>
                    <a:pt x="1059" y="998"/>
                    <a:pt x="1025" y="1001"/>
                  </a:cubicBezTo>
                  <a:cubicBezTo>
                    <a:pt x="501" y="1025"/>
                    <a:pt x="96" y="1477"/>
                    <a:pt x="25" y="1978"/>
                  </a:cubicBezTo>
                  <a:cubicBezTo>
                    <a:pt x="1" y="2644"/>
                    <a:pt x="477" y="3144"/>
                    <a:pt x="1096" y="3144"/>
                  </a:cubicBezTo>
                  <a:cubicBezTo>
                    <a:pt x="1573" y="3144"/>
                    <a:pt x="1977" y="2859"/>
                    <a:pt x="2120" y="2406"/>
                  </a:cubicBezTo>
                  <a:lnTo>
                    <a:pt x="3240" y="2406"/>
                  </a:lnTo>
                  <a:lnTo>
                    <a:pt x="3240" y="3144"/>
                  </a:lnTo>
                  <a:lnTo>
                    <a:pt x="5026" y="3144"/>
                  </a:lnTo>
                  <a:lnTo>
                    <a:pt x="5026" y="4169"/>
                  </a:lnTo>
                  <a:lnTo>
                    <a:pt x="8003" y="2073"/>
                  </a:lnTo>
                  <a:lnTo>
                    <a:pt x="50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11" name="Google Shape;5211;p55"/>
            <p:cNvSpPr/>
            <p:nvPr/>
          </p:nvSpPr>
          <p:spPr>
            <a:xfrm>
              <a:off x="2367152" y="2028624"/>
              <a:ext cx="286580" cy="122652"/>
            </a:xfrm>
            <a:custGeom>
              <a:rect b="b" l="l" r="r" t="t"/>
              <a:pathLst>
                <a:path extrusionOk="0" h="4169" w="9741">
                  <a:moveTo>
                    <a:pt x="1096" y="1739"/>
                  </a:moveTo>
                  <a:cubicBezTo>
                    <a:pt x="1311" y="1739"/>
                    <a:pt x="1501" y="1906"/>
                    <a:pt x="1501" y="2120"/>
                  </a:cubicBezTo>
                  <a:cubicBezTo>
                    <a:pt x="1501" y="2335"/>
                    <a:pt x="1311" y="2501"/>
                    <a:pt x="1096" y="2501"/>
                  </a:cubicBezTo>
                  <a:cubicBezTo>
                    <a:pt x="906" y="2501"/>
                    <a:pt x="715" y="2311"/>
                    <a:pt x="715" y="2120"/>
                  </a:cubicBezTo>
                  <a:cubicBezTo>
                    <a:pt x="715" y="1906"/>
                    <a:pt x="906" y="1739"/>
                    <a:pt x="1096" y="1739"/>
                  </a:cubicBezTo>
                  <a:close/>
                  <a:moveTo>
                    <a:pt x="7455" y="1311"/>
                  </a:moveTo>
                  <a:lnTo>
                    <a:pt x="8574" y="2120"/>
                  </a:lnTo>
                  <a:lnTo>
                    <a:pt x="7455" y="2930"/>
                  </a:lnTo>
                  <a:lnTo>
                    <a:pt x="7455" y="2501"/>
                  </a:lnTo>
                  <a:lnTo>
                    <a:pt x="3930" y="2501"/>
                  </a:lnTo>
                  <a:lnTo>
                    <a:pt x="3930" y="1739"/>
                  </a:lnTo>
                  <a:lnTo>
                    <a:pt x="7455" y="1739"/>
                  </a:lnTo>
                  <a:lnTo>
                    <a:pt x="7455" y="1311"/>
                  </a:lnTo>
                  <a:close/>
                  <a:moveTo>
                    <a:pt x="6764" y="1"/>
                  </a:moveTo>
                  <a:lnTo>
                    <a:pt x="6764" y="1025"/>
                  </a:lnTo>
                  <a:lnTo>
                    <a:pt x="3240" y="1025"/>
                  </a:lnTo>
                  <a:lnTo>
                    <a:pt x="3240" y="1715"/>
                  </a:lnTo>
                  <a:lnTo>
                    <a:pt x="2120" y="1715"/>
                  </a:lnTo>
                  <a:cubicBezTo>
                    <a:pt x="1991" y="1326"/>
                    <a:pt x="1605" y="1015"/>
                    <a:pt x="1161" y="1015"/>
                  </a:cubicBezTo>
                  <a:cubicBezTo>
                    <a:pt x="1116" y="1015"/>
                    <a:pt x="1071" y="1018"/>
                    <a:pt x="1025" y="1025"/>
                  </a:cubicBezTo>
                  <a:cubicBezTo>
                    <a:pt x="501" y="1049"/>
                    <a:pt x="96" y="1501"/>
                    <a:pt x="25" y="2001"/>
                  </a:cubicBezTo>
                  <a:cubicBezTo>
                    <a:pt x="1" y="2644"/>
                    <a:pt x="477" y="3168"/>
                    <a:pt x="1096" y="3168"/>
                  </a:cubicBezTo>
                  <a:cubicBezTo>
                    <a:pt x="1573" y="3168"/>
                    <a:pt x="1977" y="2859"/>
                    <a:pt x="2120" y="2406"/>
                  </a:cubicBezTo>
                  <a:lnTo>
                    <a:pt x="3240" y="2406"/>
                  </a:lnTo>
                  <a:lnTo>
                    <a:pt x="3240" y="3168"/>
                  </a:lnTo>
                  <a:lnTo>
                    <a:pt x="6764" y="3168"/>
                  </a:lnTo>
                  <a:lnTo>
                    <a:pt x="6764" y="4168"/>
                  </a:lnTo>
                  <a:lnTo>
                    <a:pt x="9741" y="2096"/>
                  </a:lnTo>
                  <a:lnTo>
                    <a:pt x="67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12" name="Google Shape;5212;p55"/>
            <p:cNvSpPr/>
            <p:nvPr/>
          </p:nvSpPr>
          <p:spPr>
            <a:xfrm>
              <a:off x="2367152" y="2136535"/>
              <a:ext cx="339154" cy="122623"/>
            </a:xfrm>
            <a:custGeom>
              <a:rect b="b" l="l" r="r" t="t"/>
              <a:pathLst>
                <a:path extrusionOk="0" h="4168" w="11528">
                  <a:moveTo>
                    <a:pt x="1096" y="1715"/>
                  </a:moveTo>
                  <a:cubicBezTo>
                    <a:pt x="1311" y="1715"/>
                    <a:pt x="1501" y="1905"/>
                    <a:pt x="1501" y="2120"/>
                  </a:cubicBezTo>
                  <a:cubicBezTo>
                    <a:pt x="1501" y="2310"/>
                    <a:pt x="1311" y="2501"/>
                    <a:pt x="1096" y="2501"/>
                  </a:cubicBezTo>
                  <a:cubicBezTo>
                    <a:pt x="906" y="2501"/>
                    <a:pt x="715" y="2310"/>
                    <a:pt x="715" y="2120"/>
                  </a:cubicBezTo>
                  <a:cubicBezTo>
                    <a:pt x="715" y="1905"/>
                    <a:pt x="906" y="1715"/>
                    <a:pt x="1096" y="1715"/>
                  </a:cubicBezTo>
                  <a:close/>
                  <a:moveTo>
                    <a:pt x="9193" y="1286"/>
                  </a:moveTo>
                  <a:lnTo>
                    <a:pt x="10336" y="2072"/>
                  </a:lnTo>
                  <a:lnTo>
                    <a:pt x="9193" y="2882"/>
                  </a:lnTo>
                  <a:lnTo>
                    <a:pt x="9193" y="2477"/>
                  </a:lnTo>
                  <a:lnTo>
                    <a:pt x="3930" y="2477"/>
                  </a:lnTo>
                  <a:lnTo>
                    <a:pt x="3930" y="1691"/>
                  </a:lnTo>
                  <a:lnTo>
                    <a:pt x="9193" y="1691"/>
                  </a:lnTo>
                  <a:lnTo>
                    <a:pt x="9193" y="1286"/>
                  </a:lnTo>
                  <a:close/>
                  <a:moveTo>
                    <a:pt x="8550" y="0"/>
                  </a:moveTo>
                  <a:lnTo>
                    <a:pt x="8550" y="1000"/>
                  </a:lnTo>
                  <a:lnTo>
                    <a:pt x="3287" y="1000"/>
                  </a:lnTo>
                  <a:lnTo>
                    <a:pt x="3287" y="1762"/>
                  </a:lnTo>
                  <a:lnTo>
                    <a:pt x="2144" y="1762"/>
                  </a:lnTo>
                  <a:cubicBezTo>
                    <a:pt x="2014" y="1351"/>
                    <a:pt x="1629" y="1038"/>
                    <a:pt x="1184" y="1038"/>
                  </a:cubicBezTo>
                  <a:cubicBezTo>
                    <a:pt x="1139" y="1038"/>
                    <a:pt x="1094" y="1042"/>
                    <a:pt x="1049" y="1048"/>
                  </a:cubicBezTo>
                  <a:cubicBezTo>
                    <a:pt x="549" y="1072"/>
                    <a:pt x="120" y="1524"/>
                    <a:pt x="72" y="2024"/>
                  </a:cubicBezTo>
                  <a:cubicBezTo>
                    <a:pt x="1" y="2644"/>
                    <a:pt x="501" y="3191"/>
                    <a:pt x="1144" y="3191"/>
                  </a:cubicBezTo>
                  <a:cubicBezTo>
                    <a:pt x="1620" y="3191"/>
                    <a:pt x="2001" y="2882"/>
                    <a:pt x="2144" y="2429"/>
                  </a:cubicBezTo>
                  <a:lnTo>
                    <a:pt x="3287" y="2429"/>
                  </a:lnTo>
                  <a:lnTo>
                    <a:pt x="3287" y="3144"/>
                  </a:lnTo>
                  <a:lnTo>
                    <a:pt x="8550" y="3144"/>
                  </a:lnTo>
                  <a:lnTo>
                    <a:pt x="8550" y="4168"/>
                  </a:lnTo>
                  <a:lnTo>
                    <a:pt x="11527" y="2072"/>
                  </a:lnTo>
                  <a:lnTo>
                    <a:pt x="8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213" name="Google Shape;5213;p55"/>
          <p:cNvSpPr/>
          <p:nvPr/>
        </p:nvSpPr>
        <p:spPr>
          <a:xfrm>
            <a:off x="2599197" y="1955781"/>
            <a:ext cx="304115" cy="338418"/>
          </a:xfrm>
          <a:custGeom>
            <a:rect b="b" l="l" r="r" t="t"/>
            <a:pathLst>
              <a:path extrusionOk="0" h="11503" w="10337">
                <a:moveTo>
                  <a:pt x="5216" y="1643"/>
                </a:moveTo>
                <a:lnTo>
                  <a:pt x="5883" y="3215"/>
                </a:lnTo>
                <a:lnTo>
                  <a:pt x="4501" y="3215"/>
                </a:lnTo>
                <a:lnTo>
                  <a:pt x="5216" y="1643"/>
                </a:lnTo>
                <a:close/>
                <a:moveTo>
                  <a:pt x="6216" y="3882"/>
                </a:moveTo>
                <a:lnTo>
                  <a:pt x="6764" y="5120"/>
                </a:lnTo>
                <a:lnTo>
                  <a:pt x="3644" y="5120"/>
                </a:lnTo>
                <a:lnTo>
                  <a:pt x="4192" y="3882"/>
                </a:lnTo>
                <a:close/>
                <a:moveTo>
                  <a:pt x="7050" y="5811"/>
                </a:moveTo>
                <a:lnTo>
                  <a:pt x="7621" y="7073"/>
                </a:lnTo>
                <a:lnTo>
                  <a:pt x="2763" y="7073"/>
                </a:lnTo>
                <a:lnTo>
                  <a:pt x="3335" y="5811"/>
                </a:lnTo>
                <a:close/>
                <a:moveTo>
                  <a:pt x="7931" y="7716"/>
                </a:moveTo>
                <a:lnTo>
                  <a:pt x="8478" y="8978"/>
                </a:lnTo>
                <a:lnTo>
                  <a:pt x="1906" y="8978"/>
                </a:lnTo>
                <a:lnTo>
                  <a:pt x="2477" y="7716"/>
                </a:lnTo>
                <a:close/>
                <a:moveTo>
                  <a:pt x="8764" y="9597"/>
                </a:moveTo>
                <a:lnTo>
                  <a:pt x="9312" y="10836"/>
                </a:lnTo>
                <a:lnTo>
                  <a:pt x="1025" y="10836"/>
                </a:lnTo>
                <a:lnTo>
                  <a:pt x="1572" y="9597"/>
                </a:lnTo>
                <a:close/>
                <a:moveTo>
                  <a:pt x="5192" y="0"/>
                </a:moveTo>
                <a:lnTo>
                  <a:pt x="1" y="11502"/>
                </a:lnTo>
                <a:lnTo>
                  <a:pt x="10336" y="11502"/>
                </a:lnTo>
                <a:lnTo>
                  <a:pt x="5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14" name="Google Shape;5214;p55"/>
          <p:cNvSpPr/>
          <p:nvPr/>
        </p:nvSpPr>
        <p:spPr>
          <a:xfrm>
            <a:off x="3282649" y="1948073"/>
            <a:ext cx="337742" cy="339124"/>
          </a:xfrm>
          <a:custGeom>
            <a:rect b="b" l="l" r="r" t="t"/>
            <a:pathLst>
              <a:path extrusionOk="0" h="11527" w="11480">
                <a:moveTo>
                  <a:pt x="8336" y="667"/>
                </a:moveTo>
                <a:lnTo>
                  <a:pt x="8336" y="1762"/>
                </a:lnTo>
                <a:lnTo>
                  <a:pt x="6097" y="1762"/>
                </a:lnTo>
                <a:lnTo>
                  <a:pt x="6097" y="667"/>
                </a:lnTo>
                <a:close/>
                <a:moveTo>
                  <a:pt x="7669" y="4191"/>
                </a:moveTo>
                <a:lnTo>
                  <a:pt x="7669" y="4977"/>
                </a:lnTo>
                <a:lnTo>
                  <a:pt x="3764" y="4977"/>
                </a:lnTo>
                <a:lnTo>
                  <a:pt x="3764" y="4191"/>
                </a:lnTo>
                <a:close/>
                <a:moveTo>
                  <a:pt x="8503" y="5668"/>
                </a:moveTo>
                <a:lnTo>
                  <a:pt x="8503" y="6430"/>
                </a:lnTo>
                <a:lnTo>
                  <a:pt x="2978" y="6430"/>
                </a:lnTo>
                <a:lnTo>
                  <a:pt x="2978" y="5668"/>
                </a:lnTo>
                <a:close/>
                <a:moveTo>
                  <a:pt x="9241" y="7121"/>
                </a:moveTo>
                <a:lnTo>
                  <a:pt x="9241" y="7883"/>
                </a:lnTo>
                <a:lnTo>
                  <a:pt x="2168" y="7883"/>
                </a:lnTo>
                <a:lnTo>
                  <a:pt x="2168" y="7121"/>
                </a:lnTo>
                <a:close/>
                <a:moveTo>
                  <a:pt x="10003" y="8573"/>
                </a:moveTo>
                <a:lnTo>
                  <a:pt x="10003" y="9359"/>
                </a:lnTo>
                <a:lnTo>
                  <a:pt x="1454" y="9359"/>
                </a:lnTo>
                <a:lnTo>
                  <a:pt x="1454" y="8573"/>
                </a:lnTo>
                <a:close/>
                <a:moveTo>
                  <a:pt x="10789" y="10074"/>
                </a:moveTo>
                <a:lnTo>
                  <a:pt x="10789" y="10836"/>
                </a:lnTo>
                <a:lnTo>
                  <a:pt x="644" y="10836"/>
                </a:lnTo>
                <a:lnTo>
                  <a:pt x="644" y="10074"/>
                </a:lnTo>
                <a:close/>
                <a:moveTo>
                  <a:pt x="5383" y="0"/>
                </a:moveTo>
                <a:lnTo>
                  <a:pt x="5383" y="3548"/>
                </a:lnTo>
                <a:lnTo>
                  <a:pt x="3097" y="3548"/>
                </a:lnTo>
                <a:lnTo>
                  <a:pt x="3097" y="5001"/>
                </a:lnTo>
                <a:lnTo>
                  <a:pt x="2287" y="5001"/>
                </a:lnTo>
                <a:lnTo>
                  <a:pt x="2287" y="6454"/>
                </a:lnTo>
                <a:lnTo>
                  <a:pt x="1501" y="6454"/>
                </a:lnTo>
                <a:lnTo>
                  <a:pt x="1501" y="7930"/>
                </a:lnTo>
                <a:lnTo>
                  <a:pt x="787" y="7930"/>
                </a:lnTo>
                <a:lnTo>
                  <a:pt x="787" y="9383"/>
                </a:lnTo>
                <a:lnTo>
                  <a:pt x="1" y="9383"/>
                </a:lnTo>
                <a:lnTo>
                  <a:pt x="1" y="11526"/>
                </a:lnTo>
                <a:lnTo>
                  <a:pt x="11479" y="11526"/>
                </a:lnTo>
                <a:lnTo>
                  <a:pt x="11479" y="9383"/>
                </a:lnTo>
                <a:lnTo>
                  <a:pt x="10670" y="9383"/>
                </a:lnTo>
                <a:lnTo>
                  <a:pt x="10670" y="7930"/>
                </a:lnTo>
                <a:lnTo>
                  <a:pt x="9955" y="7930"/>
                </a:lnTo>
                <a:lnTo>
                  <a:pt x="9955" y="6454"/>
                </a:lnTo>
                <a:lnTo>
                  <a:pt x="9169" y="6454"/>
                </a:lnTo>
                <a:lnTo>
                  <a:pt x="9169" y="5001"/>
                </a:lnTo>
                <a:lnTo>
                  <a:pt x="8360" y="5001"/>
                </a:lnTo>
                <a:lnTo>
                  <a:pt x="8360" y="3548"/>
                </a:lnTo>
                <a:lnTo>
                  <a:pt x="6074" y="3548"/>
                </a:lnTo>
                <a:lnTo>
                  <a:pt x="6074" y="2453"/>
                </a:lnTo>
                <a:lnTo>
                  <a:pt x="8979" y="2453"/>
                </a:lnTo>
                <a:lnTo>
                  <a:pt x="89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215" name="Google Shape;5215;p55"/>
          <p:cNvGrpSpPr/>
          <p:nvPr/>
        </p:nvGrpSpPr>
        <p:grpSpPr>
          <a:xfrm>
            <a:off x="4046005" y="1953663"/>
            <a:ext cx="339830" cy="338418"/>
            <a:chOff x="4122205" y="1953663"/>
            <a:chExt cx="339830" cy="338418"/>
          </a:xfrm>
        </p:grpSpPr>
        <p:sp>
          <p:nvSpPr>
            <p:cNvPr id="5216" name="Google Shape;5216;p55"/>
            <p:cNvSpPr/>
            <p:nvPr/>
          </p:nvSpPr>
          <p:spPr>
            <a:xfrm>
              <a:off x="4122205" y="1953663"/>
              <a:ext cx="339830" cy="338418"/>
            </a:xfrm>
            <a:custGeom>
              <a:rect b="b" l="l" r="r" t="t"/>
              <a:pathLst>
                <a:path extrusionOk="0" h="11503" w="11551">
                  <a:moveTo>
                    <a:pt x="9621" y="1858"/>
                  </a:moveTo>
                  <a:lnTo>
                    <a:pt x="9621" y="2644"/>
                  </a:lnTo>
                  <a:cubicBezTo>
                    <a:pt x="9621" y="4168"/>
                    <a:pt x="8407" y="5383"/>
                    <a:pt x="6883" y="5383"/>
                  </a:cubicBezTo>
                  <a:lnTo>
                    <a:pt x="6097" y="5383"/>
                  </a:lnTo>
                  <a:lnTo>
                    <a:pt x="6097" y="4597"/>
                  </a:lnTo>
                  <a:cubicBezTo>
                    <a:pt x="6097" y="3120"/>
                    <a:pt x="7359" y="1858"/>
                    <a:pt x="8835" y="1858"/>
                  </a:cubicBezTo>
                  <a:close/>
                  <a:moveTo>
                    <a:pt x="1881" y="667"/>
                  </a:moveTo>
                  <a:cubicBezTo>
                    <a:pt x="3834" y="667"/>
                    <a:pt x="5430" y="2263"/>
                    <a:pt x="5430" y="4216"/>
                  </a:cubicBezTo>
                  <a:lnTo>
                    <a:pt x="5430" y="4597"/>
                  </a:lnTo>
                  <a:lnTo>
                    <a:pt x="5430" y="5407"/>
                  </a:lnTo>
                  <a:lnTo>
                    <a:pt x="4239" y="5407"/>
                  </a:lnTo>
                  <a:cubicBezTo>
                    <a:pt x="4225" y="5407"/>
                    <a:pt x="4210" y="5407"/>
                    <a:pt x="4196" y="5407"/>
                  </a:cubicBezTo>
                  <a:cubicBezTo>
                    <a:pt x="2263" y="5407"/>
                    <a:pt x="691" y="3820"/>
                    <a:pt x="691" y="1858"/>
                  </a:cubicBezTo>
                  <a:lnTo>
                    <a:pt x="691" y="667"/>
                  </a:lnTo>
                  <a:close/>
                  <a:moveTo>
                    <a:pt x="5430" y="6121"/>
                  </a:moveTo>
                  <a:lnTo>
                    <a:pt x="5430" y="6907"/>
                  </a:lnTo>
                  <a:cubicBezTo>
                    <a:pt x="5430" y="8383"/>
                    <a:pt x="4191" y="9645"/>
                    <a:pt x="2691" y="9645"/>
                  </a:cubicBezTo>
                  <a:lnTo>
                    <a:pt x="1905" y="9645"/>
                  </a:lnTo>
                  <a:lnTo>
                    <a:pt x="1905" y="8860"/>
                  </a:lnTo>
                  <a:cubicBezTo>
                    <a:pt x="1905" y="7335"/>
                    <a:pt x="3120" y="6121"/>
                    <a:pt x="4644" y="6121"/>
                  </a:cubicBezTo>
                  <a:close/>
                  <a:moveTo>
                    <a:pt x="7335" y="6097"/>
                  </a:moveTo>
                  <a:cubicBezTo>
                    <a:pt x="9288" y="6097"/>
                    <a:pt x="10860" y="7669"/>
                    <a:pt x="10860" y="9645"/>
                  </a:cubicBezTo>
                  <a:lnTo>
                    <a:pt x="10860" y="10836"/>
                  </a:lnTo>
                  <a:lnTo>
                    <a:pt x="9669" y="10836"/>
                  </a:lnTo>
                  <a:cubicBezTo>
                    <a:pt x="7716" y="10836"/>
                    <a:pt x="6144" y="9241"/>
                    <a:pt x="6144" y="7288"/>
                  </a:cubicBezTo>
                  <a:lnTo>
                    <a:pt x="6144" y="6097"/>
                  </a:lnTo>
                  <a:close/>
                  <a:moveTo>
                    <a:pt x="0" y="1"/>
                  </a:moveTo>
                  <a:lnTo>
                    <a:pt x="0" y="1858"/>
                  </a:lnTo>
                  <a:cubicBezTo>
                    <a:pt x="0" y="3740"/>
                    <a:pt x="1215" y="5311"/>
                    <a:pt x="2929" y="5883"/>
                  </a:cubicBezTo>
                  <a:cubicBezTo>
                    <a:pt x="1905" y="6478"/>
                    <a:pt x="1215" y="7574"/>
                    <a:pt x="1215" y="8836"/>
                  </a:cubicBezTo>
                  <a:lnTo>
                    <a:pt x="1215" y="10288"/>
                  </a:lnTo>
                  <a:lnTo>
                    <a:pt x="2644" y="10288"/>
                  </a:lnTo>
                  <a:cubicBezTo>
                    <a:pt x="3930" y="10288"/>
                    <a:pt x="5025" y="9598"/>
                    <a:pt x="5620" y="8598"/>
                  </a:cubicBezTo>
                  <a:cubicBezTo>
                    <a:pt x="6192" y="10288"/>
                    <a:pt x="7764" y="11503"/>
                    <a:pt x="9669" y="11503"/>
                  </a:cubicBezTo>
                  <a:lnTo>
                    <a:pt x="11550" y="11503"/>
                  </a:lnTo>
                  <a:lnTo>
                    <a:pt x="11550" y="9645"/>
                  </a:lnTo>
                  <a:cubicBezTo>
                    <a:pt x="11526" y="7764"/>
                    <a:pt x="10312" y="6145"/>
                    <a:pt x="8597" y="5621"/>
                  </a:cubicBezTo>
                  <a:cubicBezTo>
                    <a:pt x="9621" y="5025"/>
                    <a:pt x="10312" y="3930"/>
                    <a:pt x="10312" y="2644"/>
                  </a:cubicBezTo>
                  <a:lnTo>
                    <a:pt x="10312" y="1215"/>
                  </a:lnTo>
                  <a:lnTo>
                    <a:pt x="8835" y="1215"/>
                  </a:lnTo>
                  <a:cubicBezTo>
                    <a:pt x="7573" y="1215"/>
                    <a:pt x="6454" y="1906"/>
                    <a:pt x="5859" y="2906"/>
                  </a:cubicBezTo>
                  <a:cubicBezTo>
                    <a:pt x="5311" y="1215"/>
                    <a:pt x="3715" y="1"/>
                    <a:pt x="1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17" name="Google Shape;5217;p55"/>
            <p:cNvSpPr/>
            <p:nvPr/>
          </p:nvSpPr>
          <p:spPr>
            <a:xfrm>
              <a:off x="4190840" y="2014620"/>
              <a:ext cx="49073" cy="20359"/>
            </a:xfrm>
            <a:custGeom>
              <a:rect b="b" l="l" r="r" t="t"/>
              <a:pathLst>
                <a:path extrusionOk="0" h="692" w="1668">
                  <a:moveTo>
                    <a:pt x="1" y="0"/>
                  </a:moveTo>
                  <a:lnTo>
                    <a:pt x="1" y="691"/>
                  </a:lnTo>
                  <a:lnTo>
                    <a:pt x="1668" y="691"/>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18" name="Google Shape;5218;p55"/>
            <p:cNvSpPr/>
            <p:nvPr/>
          </p:nvSpPr>
          <p:spPr>
            <a:xfrm>
              <a:off x="4190840" y="2053866"/>
              <a:ext cx="49073" cy="20329"/>
            </a:xfrm>
            <a:custGeom>
              <a:rect b="b" l="l" r="r" t="t"/>
              <a:pathLst>
                <a:path extrusionOk="0" h="691" w="1668">
                  <a:moveTo>
                    <a:pt x="1" y="0"/>
                  </a:moveTo>
                  <a:lnTo>
                    <a:pt x="1" y="691"/>
                  </a:lnTo>
                  <a:lnTo>
                    <a:pt x="1668" y="691"/>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19" name="Google Shape;5219;p55"/>
            <p:cNvSpPr/>
            <p:nvPr/>
          </p:nvSpPr>
          <p:spPr>
            <a:xfrm>
              <a:off x="4343587" y="2170867"/>
              <a:ext cx="49073" cy="19623"/>
            </a:xfrm>
            <a:custGeom>
              <a:rect b="b" l="l" r="r" t="t"/>
              <a:pathLst>
                <a:path extrusionOk="0" h="667" w="1668">
                  <a:moveTo>
                    <a:pt x="1" y="0"/>
                  </a:moveTo>
                  <a:lnTo>
                    <a:pt x="1" y="667"/>
                  </a:lnTo>
                  <a:lnTo>
                    <a:pt x="1668" y="667"/>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20" name="Google Shape;5220;p55"/>
            <p:cNvSpPr/>
            <p:nvPr/>
          </p:nvSpPr>
          <p:spPr>
            <a:xfrm>
              <a:off x="4343587" y="2210083"/>
              <a:ext cx="49073" cy="20359"/>
            </a:xfrm>
            <a:custGeom>
              <a:rect b="b" l="l" r="r" t="t"/>
              <a:pathLst>
                <a:path extrusionOk="0" h="692" w="1668">
                  <a:moveTo>
                    <a:pt x="1" y="1"/>
                  </a:moveTo>
                  <a:lnTo>
                    <a:pt x="1" y="691"/>
                  </a:lnTo>
                  <a:lnTo>
                    <a:pt x="1668" y="691"/>
                  </a:lnTo>
                  <a:lnTo>
                    <a:pt x="16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221" name="Google Shape;5221;p55"/>
          <p:cNvSpPr/>
          <p:nvPr/>
        </p:nvSpPr>
        <p:spPr>
          <a:xfrm>
            <a:off x="4780588" y="1943866"/>
            <a:ext cx="339154" cy="337712"/>
          </a:xfrm>
          <a:custGeom>
            <a:rect b="b" l="l" r="r" t="t"/>
            <a:pathLst>
              <a:path extrusionOk="0" h="11479" w="11528">
                <a:moveTo>
                  <a:pt x="1073" y="1953"/>
                </a:moveTo>
                <a:cubicBezTo>
                  <a:pt x="1287" y="1953"/>
                  <a:pt x="1477" y="2144"/>
                  <a:pt x="1477" y="2358"/>
                </a:cubicBezTo>
                <a:cubicBezTo>
                  <a:pt x="1477" y="2548"/>
                  <a:pt x="1287" y="2739"/>
                  <a:pt x="1073" y="2739"/>
                </a:cubicBezTo>
                <a:cubicBezTo>
                  <a:pt x="882" y="2739"/>
                  <a:pt x="692" y="2548"/>
                  <a:pt x="692" y="2358"/>
                </a:cubicBezTo>
                <a:cubicBezTo>
                  <a:pt x="692" y="2144"/>
                  <a:pt x="882" y="1953"/>
                  <a:pt x="1073" y="1953"/>
                </a:cubicBezTo>
                <a:close/>
                <a:moveTo>
                  <a:pt x="10456" y="1953"/>
                </a:moveTo>
                <a:cubicBezTo>
                  <a:pt x="10670" y="1953"/>
                  <a:pt x="10837" y="2144"/>
                  <a:pt x="10837" y="2358"/>
                </a:cubicBezTo>
                <a:cubicBezTo>
                  <a:pt x="10837" y="2548"/>
                  <a:pt x="10670" y="2739"/>
                  <a:pt x="10456" y="2739"/>
                </a:cubicBezTo>
                <a:cubicBezTo>
                  <a:pt x="10241" y="2739"/>
                  <a:pt x="10075" y="2548"/>
                  <a:pt x="10075" y="2358"/>
                </a:cubicBezTo>
                <a:cubicBezTo>
                  <a:pt x="10075" y="2144"/>
                  <a:pt x="10217" y="1953"/>
                  <a:pt x="10456" y="1953"/>
                </a:cubicBezTo>
                <a:close/>
                <a:moveTo>
                  <a:pt x="9408" y="2715"/>
                </a:moveTo>
                <a:cubicBezTo>
                  <a:pt x="9527" y="3025"/>
                  <a:pt x="9765" y="3263"/>
                  <a:pt x="10098" y="3382"/>
                </a:cubicBezTo>
                <a:lnTo>
                  <a:pt x="10098" y="4715"/>
                </a:lnTo>
                <a:cubicBezTo>
                  <a:pt x="9765" y="4835"/>
                  <a:pt x="9527" y="5097"/>
                  <a:pt x="9408" y="5406"/>
                </a:cubicBezTo>
                <a:lnTo>
                  <a:pt x="8217" y="5406"/>
                </a:lnTo>
                <a:cubicBezTo>
                  <a:pt x="7860" y="5406"/>
                  <a:pt x="7503" y="5263"/>
                  <a:pt x="7264" y="5025"/>
                </a:cubicBezTo>
                <a:lnTo>
                  <a:pt x="6764" y="4549"/>
                </a:lnTo>
                <a:lnTo>
                  <a:pt x="7431" y="3334"/>
                </a:lnTo>
                <a:cubicBezTo>
                  <a:pt x="7622" y="2953"/>
                  <a:pt x="8050" y="2715"/>
                  <a:pt x="8455" y="2715"/>
                </a:cubicBezTo>
                <a:close/>
                <a:moveTo>
                  <a:pt x="1073" y="5335"/>
                </a:moveTo>
                <a:cubicBezTo>
                  <a:pt x="1287" y="5335"/>
                  <a:pt x="1477" y="5501"/>
                  <a:pt x="1477" y="5716"/>
                </a:cubicBezTo>
                <a:cubicBezTo>
                  <a:pt x="1477" y="5930"/>
                  <a:pt x="1287" y="6097"/>
                  <a:pt x="1073" y="6097"/>
                </a:cubicBezTo>
                <a:cubicBezTo>
                  <a:pt x="882" y="6097"/>
                  <a:pt x="692" y="5906"/>
                  <a:pt x="692" y="5716"/>
                </a:cubicBezTo>
                <a:cubicBezTo>
                  <a:pt x="692" y="5501"/>
                  <a:pt x="882" y="5335"/>
                  <a:pt x="1073" y="5335"/>
                </a:cubicBezTo>
                <a:close/>
                <a:moveTo>
                  <a:pt x="10456" y="5358"/>
                </a:moveTo>
                <a:cubicBezTo>
                  <a:pt x="10670" y="5358"/>
                  <a:pt x="10837" y="5525"/>
                  <a:pt x="10837" y="5740"/>
                </a:cubicBezTo>
                <a:cubicBezTo>
                  <a:pt x="10837" y="5954"/>
                  <a:pt x="10670" y="6121"/>
                  <a:pt x="10456" y="6121"/>
                </a:cubicBezTo>
                <a:cubicBezTo>
                  <a:pt x="10241" y="6121"/>
                  <a:pt x="10075" y="5954"/>
                  <a:pt x="10075" y="5740"/>
                </a:cubicBezTo>
                <a:cubicBezTo>
                  <a:pt x="10075" y="5525"/>
                  <a:pt x="10241" y="5358"/>
                  <a:pt x="10456" y="5358"/>
                </a:cubicBezTo>
                <a:close/>
                <a:moveTo>
                  <a:pt x="3428" y="2707"/>
                </a:moveTo>
                <a:cubicBezTo>
                  <a:pt x="3726" y="2707"/>
                  <a:pt x="4032" y="2862"/>
                  <a:pt x="4264" y="3072"/>
                </a:cubicBezTo>
                <a:lnTo>
                  <a:pt x="5955" y="4668"/>
                </a:lnTo>
                <a:lnTo>
                  <a:pt x="5121" y="6240"/>
                </a:lnTo>
                <a:lnTo>
                  <a:pt x="4716" y="5859"/>
                </a:lnTo>
                <a:cubicBezTo>
                  <a:pt x="4335" y="5501"/>
                  <a:pt x="3811" y="5287"/>
                  <a:pt x="3287" y="5287"/>
                </a:cubicBezTo>
                <a:lnTo>
                  <a:pt x="2073" y="5287"/>
                </a:lnTo>
                <a:cubicBezTo>
                  <a:pt x="1954" y="5025"/>
                  <a:pt x="1716" y="4811"/>
                  <a:pt x="1430" y="4739"/>
                </a:cubicBezTo>
                <a:lnTo>
                  <a:pt x="1430" y="3382"/>
                </a:lnTo>
                <a:cubicBezTo>
                  <a:pt x="1763" y="3263"/>
                  <a:pt x="2001" y="3025"/>
                  <a:pt x="2120" y="2715"/>
                </a:cubicBezTo>
                <a:lnTo>
                  <a:pt x="3311" y="2715"/>
                </a:lnTo>
                <a:cubicBezTo>
                  <a:pt x="3350" y="2710"/>
                  <a:pt x="3389" y="2707"/>
                  <a:pt x="3428" y="2707"/>
                </a:cubicBezTo>
                <a:close/>
                <a:moveTo>
                  <a:pt x="6455" y="5168"/>
                </a:moveTo>
                <a:lnTo>
                  <a:pt x="6836" y="5525"/>
                </a:lnTo>
                <a:cubicBezTo>
                  <a:pt x="7217" y="5882"/>
                  <a:pt x="7717" y="6097"/>
                  <a:pt x="8241" y="6097"/>
                </a:cubicBezTo>
                <a:lnTo>
                  <a:pt x="9408" y="6097"/>
                </a:lnTo>
                <a:cubicBezTo>
                  <a:pt x="9527" y="6430"/>
                  <a:pt x="9765" y="6668"/>
                  <a:pt x="10098" y="6787"/>
                </a:cubicBezTo>
                <a:lnTo>
                  <a:pt x="10098" y="8121"/>
                </a:lnTo>
                <a:cubicBezTo>
                  <a:pt x="9836" y="8216"/>
                  <a:pt x="9598" y="8407"/>
                  <a:pt x="9479" y="8692"/>
                </a:cubicBezTo>
                <a:lnTo>
                  <a:pt x="8241" y="8692"/>
                </a:lnTo>
                <a:cubicBezTo>
                  <a:pt x="7931" y="8669"/>
                  <a:pt x="7574" y="8550"/>
                  <a:pt x="7312" y="8264"/>
                </a:cubicBezTo>
                <a:lnTo>
                  <a:pt x="5645" y="6716"/>
                </a:lnTo>
                <a:lnTo>
                  <a:pt x="6455" y="5168"/>
                </a:lnTo>
                <a:close/>
                <a:moveTo>
                  <a:pt x="3287" y="5954"/>
                </a:moveTo>
                <a:cubicBezTo>
                  <a:pt x="3645" y="5954"/>
                  <a:pt x="4002" y="6097"/>
                  <a:pt x="4240" y="6335"/>
                </a:cubicBezTo>
                <a:lnTo>
                  <a:pt x="4764" y="6835"/>
                </a:lnTo>
                <a:lnTo>
                  <a:pt x="4097" y="8121"/>
                </a:lnTo>
                <a:cubicBezTo>
                  <a:pt x="3883" y="8502"/>
                  <a:pt x="3502" y="8740"/>
                  <a:pt x="3049" y="8740"/>
                </a:cubicBezTo>
                <a:lnTo>
                  <a:pt x="2097" y="8740"/>
                </a:lnTo>
                <a:cubicBezTo>
                  <a:pt x="1978" y="8431"/>
                  <a:pt x="1739" y="8192"/>
                  <a:pt x="1406" y="8073"/>
                </a:cubicBezTo>
                <a:lnTo>
                  <a:pt x="1406" y="6716"/>
                </a:lnTo>
                <a:cubicBezTo>
                  <a:pt x="1763" y="6597"/>
                  <a:pt x="2025" y="6311"/>
                  <a:pt x="2120" y="5954"/>
                </a:cubicBezTo>
                <a:close/>
                <a:moveTo>
                  <a:pt x="1073" y="8716"/>
                </a:moveTo>
                <a:cubicBezTo>
                  <a:pt x="1287" y="8716"/>
                  <a:pt x="1477" y="8907"/>
                  <a:pt x="1477" y="9097"/>
                </a:cubicBezTo>
                <a:cubicBezTo>
                  <a:pt x="1477" y="9312"/>
                  <a:pt x="1287" y="9502"/>
                  <a:pt x="1073" y="9502"/>
                </a:cubicBezTo>
                <a:cubicBezTo>
                  <a:pt x="882" y="9502"/>
                  <a:pt x="692" y="9312"/>
                  <a:pt x="692" y="9097"/>
                </a:cubicBezTo>
                <a:cubicBezTo>
                  <a:pt x="692" y="8907"/>
                  <a:pt x="882" y="8716"/>
                  <a:pt x="1073" y="8716"/>
                </a:cubicBezTo>
                <a:close/>
                <a:moveTo>
                  <a:pt x="10456" y="8716"/>
                </a:moveTo>
                <a:cubicBezTo>
                  <a:pt x="10670" y="8716"/>
                  <a:pt x="10837" y="8907"/>
                  <a:pt x="10837" y="9097"/>
                </a:cubicBezTo>
                <a:cubicBezTo>
                  <a:pt x="10837" y="9312"/>
                  <a:pt x="10670" y="9502"/>
                  <a:pt x="10456" y="9502"/>
                </a:cubicBezTo>
                <a:cubicBezTo>
                  <a:pt x="10241" y="9502"/>
                  <a:pt x="10075" y="9312"/>
                  <a:pt x="10075" y="9097"/>
                </a:cubicBezTo>
                <a:cubicBezTo>
                  <a:pt x="10075" y="8907"/>
                  <a:pt x="10241" y="8716"/>
                  <a:pt x="10456" y="8716"/>
                </a:cubicBezTo>
                <a:close/>
                <a:moveTo>
                  <a:pt x="763" y="0"/>
                </a:moveTo>
                <a:lnTo>
                  <a:pt x="763" y="1358"/>
                </a:lnTo>
                <a:cubicBezTo>
                  <a:pt x="334" y="1524"/>
                  <a:pt x="1" y="1905"/>
                  <a:pt x="1" y="2382"/>
                </a:cubicBezTo>
                <a:cubicBezTo>
                  <a:pt x="1" y="2858"/>
                  <a:pt x="311" y="3239"/>
                  <a:pt x="763" y="3382"/>
                </a:cubicBezTo>
                <a:lnTo>
                  <a:pt x="763" y="4739"/>
                </a:lnTo>
                <a:cubicBezTo>
                  <a:pt x="334" y="4882"/>
                  <a:pt x="1" y="5263"/>
                  <a:pt x="1" y="5740"/>
                </a:cubicBezTo>
                <a:cubicBezTo>
                  <a:pt x="1" y="6216"/>
                  <a:pt x="311" y="6597"/>
                  <a:pt x="763" y="6764"/>
                </a:cubicBezTo>
                <a:lnTo>
                  <a:pt x="763" y="8097"/>
                </a:lnTo>
                <a:cubicBezTo>
                  <a:pt x="334" y="8240"/>
                  <a:pt x="1" y="8621"/>
                  <a:pt x="1" y="9097"/>
                </a:cubicBezTo>
                <a:cubicBezTo>
                  <a:pt x="1" y="9574"/>
                  <a:pt x="311" y="9955"/>
                  <a:pt x="763" y="10121"/>
                </a:cubicBezTo>
                <a:lnTo>
                  <a:pt x="763" y="11479"/>
                </a:lnTo>
                <a:lnTo>
                  <a:pt x="1430" y="11479"/>
                </a:lnTo>
                <a:lnTo>
                  <a:pt x="1430" y="10121"/>
                </a:lnTo>
                <a:cubicBezTo>
                  <a:pt x="1430" y="10121"/>
                  <a:pt x="2001" y="9764"/>
                  <a:pt x="2097" y="9455"/>
                </a:cubicBezTo>
                <a:lnTo>
                  <a:pt x="3049" y="9455"/>
                </a:lnTo>
                <a:cubicBezTo>
                  <a:pt x="3740" y="9455"/>
                  <a:pt x="4359" y="9074"/>
                  <a:pt x="4692" y="8454"/>
                </a:cubicBezTo>
                <a:lnTo>
                  <a:pt x="5288" y="7335"/>
                </a:lnTo>
                <a:lnTo>
                  <a:pt x="6836" y="8764"/>
                </a:lnTo>
                <a:cubicBezTo>
                  <a:pt x="7217" y="9121"/>
                  <a:pt x="8241" y="9335"/>
                  <a:pt x="8241" y="9335"/>
                </a:cubicBezTo>
                <a:lnTo>
                  <a:pt x="9408" y="9335"/>
                </a:lnTo>
                <a:cubicBezTo>
                  <a:pt x="9503" y="9693"/>
                  <a:pt x="9765" y="10002"/>
                  <a:pt x="10122" y="10121"/>
                </a:cubicBezTo>
                <a:lnTo>
                  <a:pt x="10122" y="11479"/>
                </a:lnTo>
                <a:lnTo>
                  <a:pt x="10789" y="11479"/>
                </a:lnTo>
                <a:lnTo>
                  <a:pt x="10789" y="10121"/>
                </a:lnTo>
                <a:cubicBezTo>
                  <a:pt x="11218" y="9955"/>
                  <a:pt x="11527" y="9574"/>
                  <a:pt x="11527" y="9097"/>
                </a:cubicBezTo>
                <a:cubicBezTo>
                  <a:pt x="11527" y="8621"/>
                  <a:pt x="11218" y="8240"/>
                  <a:pt x="10813" y="8097"/>
                </a:cubicBezTo>
                <a:lnTo>
                  <a:pt x="10813" y="6740"/>
                </a:lnTo>
                <a:cubicBezTo>
                  <a:pt x="11194" y="6597"/>
                  <a:pt x="11527" y="6192"/>
                  <a:pt x="11527" y="5740"/>
                </a:cubicBezTo>
                <a:cubicBezTo>
                  <a:pt x="11527" y="5263"/>
                  <a:pt x="11241" y="4882"/>
                  <a:pt x="10813" y="4739"/>
                </a:cubicBezTo>
                <a:lnTo>
                  <a:pt x="10813" y="3382"/>
                </a:lnTo>
                <a:cubicBezTo>
                  <a:pt x="11241" y="3239"/>
                  <a:pt x="11527" y="2858"/>
                  <a:pt x="11527" y="2382"/>
                </a:cubicBezTo>
                <a:cubicBezTo>
                  <a:pt x="11527" y="1905"/>
                  <a:pt x="11241" y="1524"/>
                  <a:pt x="10813" y="1358"/>
                </a:cubicBezTo>
                <a:lnTo>
                  <a:pt x="10813" y="0"/>
                </a:lnTo>
                <a:lnTo>
                  <a:pt x="10122" y="0"/>
                </a:lnTo>
                <a:lnTo>
                  <a:pt x="10122" y="1358"/>
                </a:lnTo>
                <a:cubicBezTo>
                  <a:pt x="9813" y="1477"/>
                  <a:pt x="9574" y="1715"/>
                  <a:pt x="9455" y="2048"/>
                </a:cubicBezTo>
                <a:lnTo>
                  <a:pt x="8503" y="2048"/>
                </a:lnTo>
                <a:cubicBezTo>
                  <a:pt x="7812" y="2048"/>
                  <a:pt x="7193" y="2429"/>
                  <a:pt x="6860" y="3025"/>
                </a:cubicBezTo>
                <a:lnTo>
                  <a:pt x="6288" y="4073"/>
                </a:lnTo>
                <a:lnTo>
                  <a:pt x="4716" y="2620"/>
                </a:lnTo>
                <a:cubicBezTo>
                  <a:pt x="4335" y="2263"/>
                  <a:pt x="3811" y="2048"/>
                  <a:pt x="3287" y="2048"/>
                </a:cubicBezTo>
                <a:lnTo>
                  <a:pt x="2097" y="2048"/>
                </a:lnTo>
                <a:cubicBezTo>
                  <a:pt x="1978" y="1715"/>
                  <a:pt x="1739" y="1477"/>
                  <a:pt x="1406" y="1358"/>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22" name="Google Shape;5222;p55"/>
          <p:cNvSpPr/>
          <p:nvPr/>
        </p:nvSpPr>
        <p:spPr>
          <a:xfrm>
            <a:off x="5513112" y="1934746"/>
            <a:ext cx="337712" cy="339124"/>
          </a:xfrm>
          <a:custGeom>
            <a:rect b="b" l="l" r="r" t="t"/>
            <a:pathLst>
              <a:path extrusionOk="0" h="11527" w="11479">
                <a:moveTo>
                  <a:pt x="4644" y="2430"/>
                </a:moveTo>
                <a:lnTo>
                  <a:pt x="4644" y="10812"/>
                </a:lnTo>
                <a:lnTo>
                  <a:pt x="3858" y="10812"/>
                </a:lnTo>
                <a:lnTo>
                  <a:pt x="3858" y="4692"/>
                </a:lnTo>
                <a:lnTo>
                  <a:pt x="3858" y="2430"/>
                </a:lnTo>
                <a:close/>
                <a:moveTo>
                  <a:pt x="3192" y="5359"/>
                </a:moveTo>
                <a:lnTo>
                  <a:pt x="3192" y="10836"/>
                </a:lnTo>
                <a:lnTo>
                  <a:pt x="2406" y="10836"/>
                </a:lnTo>
                <a:lnTo>
                  <a:pt x="2406" y="5359"/>
                </a:lnTo>
                <a:close/>
                <a:moveTo>
                  <a:pt x="6097" y="3906"/>
                </a:moveTo>
                <a:lnTo>
                  <a:pt x="6097" y="10836"/>
                </a:lnTo>
                <a:lnTo>
                  <a:pt x="5335" y="10836"/>
                </a:lnTo>
                <a:lnTo>
                  <a:pt x="5335" y="3906"/>
                </a:lnTo>
                <a:close/>
                <a:moveTo>
                  <a:pt x="7597" y="691"/>
                </a:moveTo>
                <a:lnTo>
                  <a:pt x="7597" y="10836"/>
                </a:lnTo>
                <a:lnTo>
                  <a:pt x="6811" y="10836"/>
                </a:lnTo>
                <a:lnTo>
                  <a:pt x="6811" y="691"/>
                </a:lnTo>
                <a:close/>
                <a:moveTo>
                  <a:pt x="9050" y="2454"/>
                </a:moveTo>
                <a:lnTo>
                  <a:pt x="9050" y="10836"/>
                </a:lnTo>
                <a:lnTo>
                  <a:pt x="8264" y="10836"/>
                </a:lnTo>
                <a:lnTo>
                  <a:pt x="8264" y="2454"/>
                </a:lnTo>
                <a:close/>
                <a:moveTo>
                  <a:pt x="6121" y="1"/>
                </a:moveTo>
                <a:lnTo>
                  <a:pt x="6121" y="3263"/>
                </a:lnTo>
                <a:lnTo>
                  <a:pt x="5359" y="3263"/>
                </a:lnTo>
                <a:lnTo>
                  <a:pt x="5359" y="1787"/>
                </a:lnTo>
                <a:lnTo>
                  <a:pt x="3215" y="1787"/>
                </a:lnTo>
                <a:lnTo>
                  <a:pt x="3215" y="4692"/>
                </a:lnTo>
                <a:lnTo>
                  <a:pt x="1739" y="4692"/>
                </a:lnTo>
                <a:lnTo>
                  <a:pt x="1739" y="10836"/>
                </a:lnTo>
                <a:lnTo>
                  <a:pt x="0" y="10836"/>
                </a:lnTo>
                <a:lnTo>
                  <a:pt x="0" y="11527"/>
                </a:lnTo>
                <a:lnTo>
                  <a:pt x="11479" y="11527"/>
                </a:lnTo>
                <a:lnTo>
                  <a:pt x="11479" y="10836"/>
                </a:lnTo>
                <a:lnTo>
                  <a:pt x="9740" y="10836"/>
                </a:lnTo>
                <a:lnTo>
                  <a:pt x="9740" y="1763"/>
                </a:lnTo>
                <a:lnTo>
                  <a:pt x="8264" y="1763"/>
                </a:lnTo>
                <a:lnTo>
                  <a:pt x="8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223" name="Google Shape;5223;p55"/>
          <p:cNvGrpSpPr/>
          <p:nvPr/>
        </p:nvGrpSpPr>
        <p:grpSpPr>
          <a:xfrm>
            <a:off x="6252608" y="1967666"/>
            <a:ext cx="338448" cy="313908"/>
            <a:chOff x="5871608" y="1967666"/>
            <a:chExt cx="338448" cy="313908"/>
          </a:xfrm>
        </p:grpSpPr>
        <p:sp>
          <p:nvSpPr>
            <p:cNvPr id="5224" name="Google Shape;5224;p55"/>
            <p:cNvSpPr/>
            <p:nvPr/>
          </p:nvSpPr>
          <p:spPr>
            <a:xfrm>
              <a:off x="5871608" y="2046158"/>
              <a:ext cx="338448" cy="63076"/>
            </a:xfrm>
            <a:custGeom>
              <a:rect b="b" l="l" r="r" t="t"/>
              <a:pathLst>
                <a:path extrusionOk="0" h="2144" w="11504">
                  <a:moveTo>
                    <a:pt x="7693" y="691"/>
                  </a:moveTo>
                  <a:lnTo>
                    <a:pt x="8074" y="1072"/>
                  </a:lnTo>
                  <a:lnTo>
                    <a:pt x="7693" y="1453"/>
                  </a:lnTo>
                  <a:lnTo>
                    <a:pt x="668" y="1453"/>
                  </a:lnTo>
                  <a:lnTo>
                    <a:pt x="668" y="691"/>
                  </a:lnTo>
                  <a:close/>
                  <a:moveTo>
                    <a:pt x="10860" y="715"/>
                  </a:moveTo>
                  <a:lnTo>
                    <a:pt x="10860" y="1500"/>
                  </a:lnTo>
                  <a:lnTo>
                    <a:pt x="8669" y="1500"/>
                  </a:lnTo>
                  <a:lnTo>
                    <a:pt x="9074" y="1096"/>
                  </a:lnTo>
                  <a:lnTo>
                    <a:pt x="8669" y="715"/>
                  </a:lnTo>
                  <a:close/>
                  <a:moveTo>
                    <a:pt x="1" y="0"/>
                  </a:moveTo>
                  <a:lnTo>
                    <a:pt x="1" y="2143"/>
                  </a:lnTo>
                  <a:lnTo>
                    <a:pt x="11503" y="2143"/>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25" name="Google Shape;5225;p55"/>
            <p:cNvSpPr/>
            <p:nvPr/>
          </p:nvSpPr>
          <p:spPr>
            <a:xfrm>
              <a:off x="5871608" y="2133034"/>
              <a:ext cx="338448" cy="63076"/>
            </a:xfrm>
            <a:custGeom>
              <a:rect b="b" l="l" r="r" t="t"/>
              <a:pathLst>
                <a:path extrusionOk="0" h="2144" w="11504">
                  <a:moveTo>
                    <a:pt x="5955" y="643"/>
                  </a:moveTo>
                  <a:lnTo>
                    <a:pt x="6359" y="1048"/>
                  </a:lnTo>
                  <a:lnTo>
                    <a:pt x="5955" y="1429"/>
                  </a:lnTo>
                  <a:lnTo>
                    <a:pt x="668" y="1429"/>
                  </a:lnTo>
                  <a:lnTo>
                    <a:pt x="668" y="643"/>
                  </a:lnTo>
                  <a:close/>
                  <a:moveTo>
                    <a:pt x="10860" y="691"/>
                  </a:moveTo>
                  <a:lnTo>
                    <a:pt x="10860" y="1453"/>
                  </a:lnTo>
                  <a:lnTo>
                    <a:pt x="6955" y="1453"/>
                  </a:lnTo>
                  <a:lnTo>
                    <a:pt x="7336" y="1072"/>
                  </a:lnTo>
                  <a:lnTo>
                    <a:pt x="6955" y="691"/>
                  </a:lnTo>
                  <a:close/>
                  <a:moveTo>
                    <a:pt x="1" y="0"/>
                  </a:moveTo>
                  <a:lnTo>
                    <a:pt x="1" y="2143"/>
                  </a:lnTo>
                  <a:lnTo>
                    <a:pt x="11503" y="2143"/>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26" name="Google Shape;5226;p55"/>
            <p:cNvSpPr/>
            <p:nvPr/>
          </p:nvSpPr>
          <p:spPr>
            <a:xfrm>
              <a:off x="5871608" y="2218497"/>
              <a:ext cx="338448" cy="63076"/>
            </a:xfrm>
            <a:custGeom>
              <a:rect b="b" l="l" r="r" t="t"/>
              <a:pathLst>
                <a:path extrusionOk="0" h="2144" w="11504">
                  <a:moveTo>
                    <a:pt x="4002" y="691"/>
                  </a:moveTo>
                  <a:lnTo>
                    <a:pt x="4383" y="1072"/>
                  </a:lnTo>
                  <a:lnTo>
                    <a:pt x="4002" y="1453"/>
                  </a:lnTo>
                  <a:lnTo>
                    <a:pt x="668" y="1453"/>
                  </a:lnTo>
                  <a:lnTo>
                    <a:pt x="668" y="691"/>
                  </a:lnTo>
                  <a:close/>
                  <a:moveTo>
                    <a:pt x="10860" y="691"/>
                  </a:moveTo>
                  <a:lnTo>
                    <a:pt x="10860" y="1477"/>
                  </a:lnTo>
                  <a:lnTo>
                    <a:pt x="4978" y="1477"/>
                  </a:lnTo>
                  <a:lnTo>
                    <a:pt x="5359" y="1072"/>
                  </a:lnTo>
                  <a:lnTo>
                    <a:pt x="4978" y="691"/>
                  </a:lnTo>
                  <a:close/>
                  <a:moveTo>
                    <a:pt x="1" y="0"/>
                  </a:moveTo>
                  <a:lnTo>
                    <a:pt x="1" y="2144"/>
                  </a:lnTo>
                  <a:lnTo>
                    <a:pt x="11503" y="2144"/>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27" name="Google Shape;5227;p55"/>
            <p:cNvSpPr/>
            <p:nvPr/>
          </p:nvSpPr>
          <p:spPr>
            <a:xfrm>
              <a:off x="6149770" y="2006912"/>
              <a:ext cx="60282" cy="19653"/>
            </a:xfrm>
            <a:custGeom>
              <a:rect b="b" l="l" r="r" t="t"/>
              <a:pathLst>
                <a:path extrusionOk="0" h="668" w="2049">
                  <a:moveTo>
                    <a:pt x="0" y="1"/>
                  </a:moveTo>
                  <a:lnTo>
                    <a:pt x="0" y="667"/>
                  </a:lnTo>
                  <a:lnTo>
                    <a:pt x="2048" y="667"/>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28" name="Google Shape;5228;p55"/>
            <p:cNvSpPr/>
            <p:nvPr/>
          </p:nvSpPr>
          <p:spPr>
            <a:xfrm>
              <a:off x="6149770" y="1967666"/>
              <a:ext cx="60282" cy="19653"/>
            </a:xfrm>
            <a:custGeom>
              <a:rect b="b" l="l" r="r" t="t"/>
              <a:pathLst>
                <a:path extrusionOk="0" h="668" w="2049">
                  <a:moveTo>
                    <a:pt x="0" y="1"/>
                  </a:moveTo>
                  <a:lnTo>
                    <a:pt x="0" y="668"/>
                  </a:lnTo>
                  <a:lnTo>
                    <a:pt x="2048" y="668"/>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29" name="Google Shape;5229;p55"/>
            <p:cNvSpPr/>
            <p:nvPr/>
          </p:nvSpPr>
          <p:spPr>
            <a:xfrm>
              <a:off x="6109141" y="2006912"/>
              <a:ext cx="20329" cy="19653"/>
            </a:xfrm>
            <a:custGeom>
              <a:rect b="b" l="l" r="r" t="t"/>
              <a:pathLst>
                <a:path extrusionOk="0" h="668" w="691">
                  <a:moveTo>
                    <a:pt x="0" y="1"/>
                  </a:moveTo>
                  <a:lnTo>
                    <a:pt x="0"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30" name="Google Shape;5230;p55"/>
            <p:cNvSpPr/>
            <p:nvPr/>
          </p:nvSpPr>
          <p:spPr>
            <a:xfrm>
              <a:off x="6109141" y="1967666"/>
              <a:ext cx="20329" cy="19653"/>
            </a:xfrm>
            <a:custGeom>
              <a:rect b="b" l="l" r="r" t="t"/>
              <a:pathLst>
                <a:path extrusionOk="0" h="668" w="691">
                  <a:moveTo>
                    <a:pt x="0" y="1"/>
                  </a:moveTo>
                  <a:lnTo>
                    <a:pt x="0"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231" name="Google Shape;5231;p55"/>
          <p:cNvSpPr/>
          <p:nvPr/>
        </p:nvSpPr>
        <p:spPr>
          <a:xfrm>
            <a:off x="6974629" y="1923508"/>
            <a:ext cx="343331" cy="337065"/>
          </a:xfrm>
          <a:custGeom>
            <a:rect b="b" l="l" r="r" t="t"/>
            <a:pathLst>
              <a:path extrusionOk="0" h="11457" w="11670">
                <a:moveTo>
                  <a:pt x="4406" y="668"/>
                </a:moveTo>
                <a:cubicBezTo>
                  <a:pt x="4763" y="668"/>
                  <a:pt x="5025" y="930"/>
                  <a:pt x="5025" y="1288"/>
                </a:cubicBezTo>
                <a:cubicBezTo>
                  <a:pt x="5025" y="1645"/>
                  <a:pt x="4763" y="1907"/>
                  <a:pt x="4406" y="1907"/>
                </a:cubicBezTo>
                <a:cubicBezTo>
                  <a:pt x="4049" y="1907"/>
                  <a:pt x="3787" y="1621"/>
                  <a:pt x="3787" y="1288"/>
                </a:cubicBezTo>
                <a:cubicBezTo>
                  <a:pt x="3787" y="930"/>
                  <a:pt x="4049" y="668"/>
                  <a:pt x="4406" y="668"/>
                </a:cubicBezTo>
                <a:close/>
                <a:moveTo>
                  <a:pt x="10336" y="1621"/>
                </a:moveTo>
                <a:cubicBezTo>
                  <a:pt x="10693" y="1621"/>
                  <a:pt x="10955" y="1883"/>
                  <a:pt x="10955" y="2240"/>
                </a:cubicBezTo>
                <a:cubicBezTo>
                  <a:pt x="10955" y="2597"/>
                  <a:pt x="10693" y="2859"/>
                  <a:pt x="10336" y="2859"/>
                </a:cubicBezTo>
                <a:cubicBezTo>
                  <a:pt x="9978" y="2859"/>
                  <a:pt x="9716" y="2597"/>
                  <a:pt x="9716" y="2240"/>
                </a:cubicBezTo>
                <a:cubicBezTo>
                  <a:pt x="9716" y="1883"/>
                  <a:pt x="9978" y="1621"/>
                  <a:pt x="10336" y="1621"/>
                </a:cubicBezTo>
                <a:close/>
                <a:moveTo>
                  <a:pt x="1429" y="3574"/>
                </a:moveTo>
                <a:cubicBezTo>
                  <a:pt x="1786" y="3574"/>
                  <a:pt x="2048" y="3836"/>
                  <a:pt x="2048" y="4193"/>
                </a:cubicBezTo>
                <a:cubicBezTo>
                  <a:pt x="2048" y="4550"/>
                  <a:pt x="1786" y="4836"/>
                  <a:pt x="1429" y="4836"/>
                </a:cubicBezTo>
                <a:cubicBezTo>
                  <a:pt x="1072" y="4836"/>
                  <a:pt x="810" y="4550"/>
                  <a:pt x="810" y="4193"/>
                </a:cubicBezTo>
                <a:cubicBezTo>
                  <a:pt x="810" y="3836"/>
                  <a:pt x="1072" y="3574"/>
                  <a:pt x="1429" y="3574"/>
                </a:cubicBezTo>
                <a:close/>
                <a:moveTo>
                  <a:pt x="7359" y="4383"/>
                </a:moveTo>
                <a:cubicBezTo>
                  <a:pt x="7716" y="4383"/>
                  <a:pt x="7978" y="4645"/>
                  <a:pt x="7978" y="5003"/>
                </a:cubicBezTo>
                <a:cubicBezTo>
                  <a:pt x="7978" y="5360"/>
                  <a:pt x="7716" y="5622"/>
                  <a:pt x="7359" y="5622"/>
                </a:cubicBezTo>
                <a:cubicBezTo>
                  <a:pt x="7025" y="5622"/>
                  <a:pt x="6740" y="5336"/>
                  <a:pt x="6740" y="5003"/>
                </a:cubicBezTo>
                <a:cubicBezTo>
                  <a:pt x="6740" y="4645"/>
                  <a:pt x="7002" y="4383"/>
                  <a:pt x="7359" y="4383"/>
                </a:cubicBezTo>
                <a:close/>
                <a:moveTo>
                  <a:pt x="2858" y="9718"/>
                </a:moveTo>
                <a:lnTo>
                  <a:pt x="2858" y="10813"/>
                </a:lnTo>
                <a:lnTo>
                  <a:pt x="810" y="10813"/>
                </a:lnTo>
                <a:lnTo>
                  <a:pt x="810" y="9718"/>
                </a:lnTo>
                <a:close/>
                <a:moveTo>
                  <a:pt x="5573" y="9718"/>
                </a:moveTo>
                <a:lnTo>
                  <a:pt x="5573" y="10813"/>
                </a:lnTo>
                <a:lnTo>
                  <a:pt x="3525" y="10813"/>
                </a:lnTo>
                <a:lnTo>
                  <a:pt x="3525" y="9718"/>
                </a:lnTo>
                <a:close/>
                <a:moveTo>
                  <a:pt x="8240" y="9718"/>
                </a:moveTo>
                <a:lnTo>
                  <a:pt x="8240" y="10813"/>
                </a:lnTo>
                <a:lnTo>
                  <a:pt x="6192" y="10813"/>
                </a:lnTo>
                <a:lnTo>
                  <a:pt x="6192" y="9718"/>
                </a:lnTo>
                <a:close/>
                <a:moveTo>
                  <a:pt x="10955" y="9718"/>
                </a:moveTo>
                <a:lnTo>
                  <a:pt x="10955" y="10813"/>
                </a:lnTo>
                <a:lnTo>
                  <a:pt x="8907" y="10813"/>
                </a:lnTo>
                <a:lnTo>
                  <a:pt x="8907" y="9718"/>
                </a:lnTo>
                <a:close/>
                <a:moveTo>
                  <a:pt x="4339" y="1"/>
                </a:moveTo>
                <a:cubicBezTo>
                  <a:pt x="3619" y="1"/>
                  <a:pt x="3001" y="587"/>
                  <a:pt x="3001" y="1311"/>
                </a:cubicBezTo>
                <a:cubicBezTo>
                  <a:pt x="3001" y="1907"/>
                  <a:pt x="3429" y="2407"/>
                  <a:pt x="3953" y="2574"/>
                </a:cubicBezTo>
                <a:lnTo>
                  <a:pt x="3953" y="9051"/>
                </a:lnTo>
                <a:lnTo>
                  <a:pt x="1667" y="9027"/>
                </a:lnTo>
                <a:lnTo>
                  <a:pt x="1667" y="5455"/>
                </a:lnTo>
                <a:cubicBezTo>
                  <a:pt x="2239" y="5312"/>
                  <a:pt x="2643" y="4765"/>
                  <a:pt x="2620" y="4145"/>
                </a:cubicBezTo>
                <a:cubicBezTo>
                  <a:pt x="2596" y="3479"/>
                  <a:pt x="2048" y="2931"/>
                  <a:pt x="1381" y="2883"/>
                </a:cubicBezTo>
                <a:cubicBezTo>
                  <a:pt x="1367" y="2883"/>
                  <a:pt x="1352" y="2882"/>
                  <a:pt x="1337" y="2882"/>
                </a:cubicBezTo>
                <a:cubicBezTo>
                  <a:pt x="595" y="2882"/>
                  <a:pt x="0" y="3469"/>
                  <a:pt x="0" y="4193"/>
                </a:cubicBezTo>
                <a:cubicBezTo>
                  <a:pt x="0" y="4788"/>
                  <a:pt x="429" y="5312"/>
                  <a:pt x="953" y="5455"/>
                </a:cubicBezTo>
                <a:lnTo>
                  <a:pt x="953" y="9027"/>
                </a:lnTo>
                <a:lnTo>
                  <a:pt x="0" y="9027"/>
                </a:lnTo>
                <a:lnTo>
                  <a:pt x="0" y="11456"/>
                </a:lnTo>
                <a:lnTo>
                  <a:pt x="11502" y="11456"/>
                </a:lnTo>
                <a:lnTo>
                  <a:pt x="11502" y="9027"/>
                </a:lnTo>
                <a:lnTo>
                  <a:pt x="10550" y="9051"/>
                </a:lnTo>
                <a:lnTo>
                  <a:pt x="10550" y="3526"/>
                </a:lnTo>
                <a:lnTo>
                  <a:pt x="10693" y="3526"/>
                </a:lnTo>
                <a:cubicBezTo>
                  <a:pt x="11264" y="3359"/>
                  <a:pt x="11669" y="2836"/>
                  <a:pt x="11645" y="2216"/>
                </a:cubicBezTo>
                <a:cubicBezTo>
                  <a:pt x="11622" y="1550"/>
                  <a:pt x="11074" y="978"/>
                  <a:pt x="10383" y="954"/>
                </a:cubicBezTo>
                <a:cubicBezTo>
                  <a:pt x="10369" y="954"/>
                  <a:pt x="10355" y="954"/>
                  <a:pt x="10340" y="954"/>
                </a:cubicBezTo>
                <a:cubicBezTo>
                  <a:pt x="9621" y="954"/>
                  <a:pt x="9026" y="1540"/>
                  <a:pt x="9026" y="2264"/>
                </a:cubicBezTo>
                <a:cubicBezTo>
                  <a:pt x="9026" y="2859"/>
                  <a:pt x="9431" y="3359"/>
                  <a:pt x="9978" y="3526"/>
                </a:cubicBezTo>
                <a:lnTo>
                  <a:pt x="9978" y="9051"/>
                </a:lnTo>
                <a:lnTo>
                  <a:pt x="7692" y="9051"/>
                </a:lnTo>
                <a:lnTo>
                  <a:pt x="7692" y="6265"/>
                </a:lnTo>
                <a:cubicBezTo>
                  <a:pt x="8240" y="6098"/>
                  <a:pt x="8669" y="5574"/>
                  <a:pt x="8645" y="4955"/>
                </a:cubicBezTo>
                <a:cubicBezTo>
                  <a:pt x="8597" y="4288"/>
                  <a:pt x="8073" y="3717"/>
                  <a:pt x="7383" y="3693"/>
                </a:cubicBezTo>
                <a:cubicBezTo>
                  <a:pt x="7368" y="3692"/>
                  <a:pt x="7354" y="3692"/>
                  <a:pt x="7340" y="3692"/>
                </a:cubicBezTo>
                <a:cubicBezTo>
                  <a:pt x="6621" y="3692"/>
                  <a:pt x="6025" y="4279"/>
                  <a:pt x="6025" y="5003"/>
                </a:cubicBezTo>
                <a:cubicBezTo>
                  <a:pt x="6025" y="5598"/>
                  <a:pt x="6430" y="6098"/>
                  <a:pt x="6978" y="6265"/>
                </a:cubicBezTo>
                <a:lnTo>
                  <a:pt x="6978" y="9051"/>
                </a:lnTo>
                <a:lnTo>
                  <a:pt x="4668" y="9051"/>
                </a:lnTo>
                <a:lnTo>
                  <a:pt x="4668" y="2574"/>
                </a:lnTo>
                <a:cubicBezTo>
                  <a:pt x="5239" y="2407"/>
                  <a:pt x="5668" y="1883"/>
                  <a:pt x="5620" y="1264"/>
                </a:cubicBezTo>
                <a:cubicBezTo>
                  <a:pt x="5596" y="597"/>
                  <a:pt x="5073" y="25"/>
                  <a:pt x="4382" y="2"/>
                </a:cubicBezTo>
                <a:cubicBezTo>
                  <a:pt x="4368" y="1"/>
                  <a:pt x="4353" y="1"/>
                  <a:pt x="43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232" name="Google Shape;5232;p55"/>
          <p:cNvGrpSpPr/>
          <p:nvPr/>
        </p:nvGrpSpPr>
        <p:grpSpPr>
          <a:xfrm>
            <a:off x="7709919" y="1934040"/>
            <a:ext cx="340537" cy="339830"/>
            <a:chOff x="7024119" y="1934040"/>
            <a:chExt cx="340537" cy="339830"/>
          </a:xfrm>
        </p:grpSpPr>
        <p:sp>
          <p:nvSpPr>
            <p:cNvPr id="5233" name="Google Shape;5233;p55"/>
            <p:cNvSpPr/>
            <p:nvPr/>
          </p:nvSpPr>
          <p:spPr>
            <a:xfrm>
              <a:off x="7024119" y="1934040"/>
              <a:ext cx="340537" cy="339830"/>
            </a:xfrm>
            <a:custGeom>
              <a:rect b="b" l="l" r="r" t="t"/>
              <a:pathLst>
                <a:path extrusionOk="0" h="11551" w="11575">
                  <a:moveTo>
                    <a:pt x="5811" y="691"/>
                  </a:moveTo>
                  <a:cubicBezTo>
                    <a:pt x="8503" y="691"/>
                    <a:pt x="10693" y="2763"/>
                    <a:pt x="10884" y="5431"/>
                  </a:cubicBezTo>
                  <a:lnTo>
                    <a:pt x="9788" y="5431"/>
                  </a:lnTo>
                  <a:cubicBezTo>
                    <a:pt x="9598" y="3359"/>
                    <a:pt x="7907" y="1763"/>
                    <a:pt x="5811" y="1763"/>
                  </a:cubicBezTo>
                  <a:cubicBezTo>
                    <a:pt x="3740" y="1763"/>
                    <a:pt x="2001" y="3359"/>
                    <a:pt x="1858" y="5431"/>
                  </a:cubicBezTo>
                  <a:lnTo>
                    <a:pt x="763" y="5431"/>
                  </a:lnTo>
                  <a:cubicBezTo>
                    <a:pt x="906" y="2811"/>
                    <a:pt x="3120" y="691"/>
                    <a:pt x="5811" y="691"/>
                  </a:cubicBezTo>
                  <a:close/>
                  <a:moveTo>
                    <a:pt x="5811" y="3930"/>
                  </a:moveTo>
                  <a:cubicBezTo>
                    <a:pt x="6835" y="3930"/>
                    <a:pt x="7669" y="4764"/>
                    <a:pt x="7669" y="5788"/>
                  </a:cubicBezTo>
                  <a:cubicBezTo>
                    <a:pt x="7669" y="6788"/>
                    <a:pt x="6835" y="7621"/>
                    <a:pt x="5811" y="7621"/>
                  </a:cubicBezTo>
                  <a:cubicBezTo>
                    <a:pt x="4811" y="7621"/>
                    <a:pt x="3978" y="6788"/>
                    <a:pt x="3978" y="5788"/>
                  </a:cubicBezTo>
                  <a:cubicBezTo>
                    <a:pt x="3978" y="4764"/>
                    <a:pt x="4811" y="3930"/>
                    <a:pt x="5811" y="3930"/>
                  </a:cubicBezTo>
                  <a:close/>
                  <a:moveTo>
                    <a:pt x="5454" y="2478"/>
                  </a:moveTo>
                  <a:lnTo>
                    <a:pt x="5454" y="3287"/>
                  </a:lnTo>
                  <a:cubicBezTo>
                    <a:pt x="4240" y="3454"/>
                    <a:pt x="3263" y="4502"/>
                    <a:pt x="3263" y="5788"/>
                  </a:cubicBezTo>
                  <a:cubicBezTo>
                    <a:pt x="3263" y="7050"/>
                    <a:pt x="4216" y="8122"/>
                    <a:pt x="5454" y="8288"/>
                  </a:cubicBezTo>
                  <a:lnTo>
                    <a:pt x="5454" y="9074"/>
                  </a:lnTo>
                  <a:cubicBezTo>
                    <a:pt x="3787" y="8907"/>
                    <a:pt x="2477" y="7502"/>
                    <a:pt x="2477" y="5788"/>
                  </a:cubicBezTo>
                  <a:cubicBezTo>
                    <a:pt x="2477" y="4049"/>
                    <a:pt x="3787" y="2644"/>
                    <a:pt x="5454" y="2478"/>
                  </a:cubicBezTo>
                  <a:close/>
                  <a:moveTo>
                    <a:pt x="6145" y="2478"/>
                  </a:moveTo>
                  <a:cubicBezTo>
                    <a:pt x="7812" y="2644"/>
                    <a:pt x="9122" y="4049"/>
                    <a:pt x="9122" y="5788"/>
                  </a:cubicBezTo>
                  <a:cubicBezTo>
                    <a:pt x="9122" y="7502"/>
                    <a:pt x="7812" y="8907"/>
                    <a:pt x="6145" y="9074"/>
                  </a:cubicBezTo>
                  <a:lnTo>
                    <a:pt x="6145" y="8288"/>
                  </a:lnTo>
                  <a:cubicBezTo>
                    <a:pt x="7359" y="8098"/>
                    <a:pt x="8360" y="7050"/>
                    <a:pt x="8360" y="5788"/>
                  </a:cubicBezTo>
                  <a:cubicBezTo>
                    <a:pt x="8360" y="4502"/>
                    <a:pt x="7407" y="3430"/>
                    <a:pt x="6145" y="3287"/>
                  </a:cubicBezTo>
                  <a:lnTo>
                    <a:pt x="6145" y="2478"/>
                  </a:lnTo>
                  <a:close/>
                  <a:moveTo>
                    <a:pt x="10884" y="6145"/>
                  </a:moveTo>
                  <a:cubicBezTo>
                    <a:pt x="10693" y="8765"/>
                    <a:pt x="8503" y="10860"/>
                    <a:pt x="5811" y="10860"/>
                  </a:cubicBezTo>
                  <a:cubicBezTo>
                    <a:pt x="3144" y="10860"/>
                    <a:pt x="929" y="8788"/>
                    <a:pt x="763" y="6145"/>
                  </a:cubicBezTo>
                  <a:lnTo>
                    <a:pt x="1858" y="6145"/>
                  </a:lnTo>
                  <a:cubicBezTo>
                    <a:pt x="2049" y="8193"/>
                    <a:pt x="3740" y="9789"/>
                    <a:pt x="5811" y="9789"/>
                  </a:cubicBezTo>
                  <a:cubicBezTo>
                    <a:pt x="7907" y="9789"/>
                    <a:pt x="9622" y="8193"/>
                    <a:pt x="9788" y="6145"/>
                  </a:cubicBezTo>
                  <a:close/>
                  <a:moveTo>
                    <a:pt x="5788" y="1"/>
                  </a:moveTo>
                  <a:cubicBezTo>
                    <a:pt x="4240" y="1"/>
                    <a:pt x="2811" y="596"/>
                    <a:pt x="1715" y="1692"/>
                  </a:cubicBezTo>
                  <a:cubicBezTo>
                    <a:pt x="644" y="2763"/>
                    <a:pt x="1" y="4240"/>
                    <a:pt x="1" y="5788"/>
                  </a:cubicBezTo>
                  <a:cubicBezTo>
                    <a:pt x="1" y="7336"/>
                    <a:pt x="596" y="8765"/>
                    <a:pt x="1715" y="9860"/>
                  </a:cubicBezTo>
                  <a:cubicBezTo>
                    <a:pt x="2787" y="10932"/>
                    <a:pt x="4240" y="11551"/>
                    <a:pt x="5788" y="11551"/>
                  </a:cubicBezTo>
                  <a:cubicBezTo>
                    <a:pt x="7336" y="11551"/>
                    <a:pt x="8764" y="10955"/>
                    <a:pt x="9860" y="9860"/>
                  </a:cubicBezTo>
                  <a:cubicBezTo>
                    <a:pt x="10932" y="8788"/>
                    <a:pt x="11575" y="7336"/>
                    <a:pt x="11575" y="5788"/>
                  </a:cubicBezTo>
                  <a:cubicBezTo>
                    <a:pt x="11575" y="4240"/>
                    <a:pt x="10979" y="2811"/>
                    <a:pt x="9860" y="1692"/>
                  </a:cubicBezTo>
                  <a:cubicBezTo>
                    <a:pt x="8788" y="620"/>
                    <a:pt x="7336" y="1"/>
                    <a:pt x="57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34" name="Google Shape;5234;p55"/>
            <p:cNvSpPr/>
            <p:nvPr/>
          </p:nvSpPr>
          <p:spPr>
            <a:xfrm>
              <a:off x="7170540" y="2073459"/>
              <a:ext cx="48396" cy="20359"/>
            </a:xfrm>
            <a:custGeom>
              <a:rect b="b" l="l" r="r" t="t"/>
              <a:pathLst>
                <a:path extrusionOk="0" h="692" w="1645">
                  <a:moveTo>
                    <a:pt x="1" y="1"/>
                  </a:moveTo>
                  <a:lnTo>
                    <a:pt x="1" y="692"/>
                  </a:lnTo>
                  <a:lnTo>
                    <a:pt x="1644" y="692"/>
                  </a:lnTo>
                  <a:lnTo>
                    <a:pt x="1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35" name="Google Shape;5235;p55"/>
            <p:cNvSpPr/>
            <p:nvPr/>
          </p:nvSpPr>
          <p:spPr>
            <a:xfrm>
              <a:off x="7170540" y="2114794"/>
              <a:ext cx="48396" cy="19653"/>
            </a:xfrm>
            <a:custGeom>
              <a:rect b="b" l="l" r="r" t="t"/>
              <a:pathLst>
                <a:path extrusionOk="0" h="668" w="1645">
                  <a:moveTo>
                    <a:pt x="1" y="1"/>
                  </a:moveTo>
                  <a:lnTo>
                    <a:pt x="1" y="668"/>
                  </a:lnTo>
                  <a:lnTo>
                    <a:pt x="1644" y="668"/>
                  </a:lnTo>
                  <a:lnTo>
                    <a:pt x="1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5236" name="Google Shape;5236;p55"/>
          <p:cNvGrpSpPr/>
          <p:nvPr/>
        </p:nvGrpSpPr>
        <p:grpSpPr>
          <a:xfrm>
            <a:off x="7711330" y="2456707"/>
            <a:ext cx="337712" cy="339119"/>
            <a:chOff x="7025530" y="2456707"/>
            <a:chExt cx="337712" cy="339119"/>
          </a:xfrm>
        </p:grpSpPr>
        <p:sp>
          <p:nvSpPr>
            <p:cNvPr id="5237" name="Google Shape;5237;p55"/>
            <p:cNvSpPr/>
            <p:nvPr/>
          </p:nvSpPr>
          <p:spPr>
            <a:xfrm>
              <a:off x="7025530" y="2456707"/>
              <a:ext cx="337712" cy="287286"/>
            </a:xfrm>
            <a:custGeom>
              <a:rect b="b" l="l" r="r" t="t"/>
              <a:pathLst>
                <a:path extrusionOk="0" h="9765" w="11479">
                  <a:moveTo>
                    <a:pt x="9074" y="691"/>
                  </a:moveTo>
                  <a:lnTo>
                    <a:pt x="9074" y="4406"/>
                  </a:lnTo>
                  <a:lnTo>
                    <a:pt x="8312" y="4406"/>
                  </a:lnTo>
                  <a:lnTo>
                    <a:pt x="8312" y="691"/>
                  </a:lnTo>
                  <a:close/>
                  <a:moveTo>
                    <a:pt x="6121" y="2144"/>
                  </a:moveTo>
                  <a:lnTo>
                    <a:pt x="6121" y="5883"/>
                  </a:lnTo>
                  <a:lnTo>
                    <a:pt x="5359" y="5883"/>
                  </a:lnTo>
                  <a:lnTo>
                    <a:pt x="5359" y="2144"/>
                  </a:lnTo>
                  <a:close/>
                  <a:moveTo>
                    <a:pt x="3215" y="3620"/>
                  </a:moveTo>
                  <a:lnTo>
                    <a:pt x="3215" y="7335"/>
                  </a:lnTo>
                  <a:lnTo>
                    <a:pt x="2429" y="7335"/>
                  </a:lnTo>
                  <a:lnTo>
                    <a:pt x="2429" y="3620"/>
                  </a:lnTo>
                  <a:close/>
                  <a:moveTo>
                    <a:pt x="3215" y="7978"/>
                  </a:moveTo>
                  <a:lnTo>
                    <a:pt x="3215" y="9097"/>
                  </a:lnTo>
                  <a:lnTo>
                    <a:pt x="2429" y="9097"/>
                  </a:lnTo>
                  <a:lnTo>
                    <a:pt x="2429" y="7978"/>
                  </a:lnTo>
                  <a:close/>
                  <a:moveTo>
                    <a:pt x="6121" y="6525"/>
                  </a:moveTo>
                  <a:lnTo>
                    <a:pt x="6121" y="9097"/>
                  </a:lnTo>
                  <a:lnTo>
                    <a:pt x="5359" y="9097"/>
                  </a:lnTo>
                  <a:lnTo>
                    <a:pt x="5359" y="6525"/>
                  </a:lnTo>
                  <a:close/>
                  <a:moveTo>
                    <a:pt x="9050" y="5073"/>
                  </a:moveTo>
                  <a:lnTo>
                    <a:pt x="9050" y="9097"/>
                  </a:lnTo>
                  <a:lnTo>
                    <a:pt x="8264" y="9097"/>
                  </a:lnTo>
                  <a:lnTo>
                    <a:pt x="8264" y="5073"/>
                  </a:lnTo>
                  <a:close/>
                  <a:moveTo>
                    <a:pt x="7597" y="0"/>
                  </a:moveTo>
                  <a:lnTo>
                    <a:pt x="7597" y="9097"/>
                  </a:lnTo>
                  <a:lnTo>
                    <a:pt x="6811" y="9097"/>
                  </a:lnTo>
                  <a:lnTo>
                    <a:pt x="6811" y="1477"/>
                  </a:lnTo>
                  <a:lnTo>
                    <a:pt x="4668" y="1477"/>
                  </a:lnTo>
                  <a:lnTo>
                    <a:pt x="4668" y="9097"/>
                  </a:lnTo>
                  <a:lnTo>
                    <a:pt x="3882" y="9097"/>
                  </a:lnTo>
                  <a:lnTo>
                    <a:pt x="3882" y="2930"/>
                  </a:lnTo>
                  <a:lnTo>
                    <a:pt x="1739" y="2930"/>
                  </a:lnTo>
                  <a:lnTo>
                    <a:pt x="1739" y="9097"/>
                  </a:lnTo>
                  <a:lnTo>
                    <a:pt x="0" y="9097"/>
                  </a:lnTo>
                  <a:lnTo>
                    <a:pt x="0" y="9764"/>
                  </a:lnTo>
                  <a:lnTo>
                    <a:pt x="11479" y="9764"/>
                  </a:lnTo>
                  <a:lnTo>
                    <a:pt x="11479" y="9097"/>
                  </a:lnTo>
                  <a:lnTo>
                    <a:pt x="9740" y="9097"/>
                  </a:lnTo>
                  <a:lnTo>
                    <a:pt x="974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38" name="Google Shape;5238;p55"/>
            <p:cNvSpPr/>
            <p:nvPr/>
          </p:nvSpPr>
          <p:spPr>
            <a:xfrm>
              <a:off x="7087870" y="2775468"/>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39" name="Google Shape;5239;p55"/>
            <p:cNvSpPr/>
            <p:nvPr/>
          </p:nvSpPr>
          <p:spPr>
            <a:xfrm>
              <a:off x="7173364" y="2775468"/>
              <a:ext cx="42747" cy="20359"/>
            </a:xfrm>
            <a:custGeom>
              <a:rect b="b" l="l" r="r" t="t"/>
              <a:pathLst>
                <a:path extrusionOk="0" h="692" w="1453">
                  <a:moveTo>
                    <a:pt x="0" y="1"/>
                  </a:moveTo>
                  <a:lnTo>
                    <a:pt x="0" y="692"/>
                  </a:lnTo>
                  <a:lnTo>
                    <a:pt x="1453" y="692"/>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40" name="Google Shape;5240;p55"/>
            <p:cNvSpPr/>
            <p:nvPr/>
          </p:nvSpPr>
          <p:spPr>
            <a:xfrm>
              <a:off x="7259534" y="2775468"/>
              <a:ext cx="42777" cy="20359"/>
            </a:xfrm>
            <a:custGeom>
              <a:rect b="b" l="l" r="r" t="t"/>
              <a:pathLst>
                <a:path extrusionOk="0" h="692" w="1454">
                  <a:moveTo>
                    <a:pt x="0" y="1"/>
                  </a:moveTo>
                  <a:lnTo>
                    <a:pt x="0" y="692"/>
                  </a:lnTo>
                  <a:lnTo>
                    <a:pt x="1453" y="692"/>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5241" name="Google Shape;5241;p55"/>
          <p:cNvGrpSpPr/>
          <p:nvPr/>
        </p:nvGrpSpPr>
        <p:grpSpPr>
          <a:xfrm>
            <a:off x="6978130" y="2434996"/>
            <a:ext cx="339124" cy="339124"/>
            <a:chOff x="6444730" y="2434996"/>
            <a:chExt cx="339124" cy="339124"/>
          </a:xfrm>
        </p:grpSpPr>
        <p:sp>
          <p:nvSpPr>
            <p:cNvPr id="5242" name="Google Shape;5242;p55"/>
            <p:cNvSpPr/>
            <p:nvPr/>
          </p:nvSpPr>
          <p:spPr>
            <a:xfrm>
              <a:off x="6444730" y="2434996"/>
              <a:ext cx="339124" cy="339124"/>
            </a:xfrm>
            <a:custGeom>
              <a:rect b="b" l="l" r="r" t="t"/>
              <a:pathLst>
                <a:path extrusionOk="0" h="11527" w="11527">
                  <a:moveTo>
                    <a:pt x="5454" y="1429"/>
                  </a:moveTo>
                  <a:lnTo>
                    <a:pt x="5454" y="5454"/>
                  </a:lnTo>
                  <a:lnTo>
                    <a:pt x="1429" y="5454"/>
                  </a:lnTo>
                  <a:cubicBezTo>
                    <a:pt x="1620" y="3310"/>
                    <a:pt x="3310" y="1619"/>
                    <a:pt x="5454" y="1429"/>
                  </a:cubicBezTo>
                  <a:close/>
                  <a:moveTo>
                    <a:pt x="6097" y="715"/>
                  </a:moveTo>
                  <a:cubicBezTo>
                    <a:pt x="8645" y="905"/>
                    <a:pt x="10669" y="2929"/>
                    <a:pt x="10836" y="5454"/>
                  </a:cubicBezTo>
                  <a:lnTo>
                    <a:pt x="6097" y="5454"/>
                  </a:lnTo>
                  <a:lnTo>
                    <a:pt x="6097" y="715"/>
                  </a:lnTo>
                  <a:close/>
                  <a:moveTo>
                    <a:pt x="10121" y="6097"/>
                  </a:moveTo>
                  <a:cubicBezTo>
                    <a:pt x="9955" y="8240"/>
                    <a:pt x="8240" y="9955"/>
                    <a:pt x="6097" y="10121"/>
                  </a:cubicBezTo>
                  <a:lnTo>
                    <a:pt x="6097" y="6097"/>
                  </a:lnTo>
                  <a:close/>
                  <a:moveTo>
                    <a:pt x="5454" y="6097"/>
                  </a:moveTo>
                  <a:lnTo>
                    <a:pt x="5454" y="10836"/>
                  </a:lnTo>
                  <a:cubicBezTo>
                    <a:pt x="2929" y="10669"/>
                    <a:pt x="905" y="8645"/>
                    <a:pt x="715" y="6097"/>
                  </a:cubicBezTo>
                  <a:close/>
                  <a:moveTo>
                    <a:pt x="5406" y="0"/>
                  </a:moveTo>
                  <a:lnTo>
                    <a:pt x="5406" y="738"/>
                  </a:lnTo>
                  <a:cubicBezTo>
                    <a:pt x="4192" y="834"/>
                    <a:pt x="3072" y="1334"/>
                    <a:pt x="2191" y="2191"/>
                  </a:cubicBezTo>
                  <a:cubicBezTo>
                    <a:pt x="1334" y="3072"/>
                    <a:pt x="834" y="4191"/>
                    <a:pt x="738" y="5406"/>
                  </a:cubicBezTo>
                  <a:lnTo>
                    <a:pt x="0" y="5406"/>
                  </a:lnTo>
                  <a:lnTo>
                    <a:pt x="0" y="5739"/>
                  </a:lnTo>
                  <a:cubicBezTo>
                    <a:pt x="0" y="7287"/>
                    <a:pt x="596" y="8716"/>
                    <a:pt x="1691" y="9835"/>
                  </a:cubicBezTo>
                  <a:cubicBezTo>
                    <a:pt x="2763" y="10907"/>
                    <a:pt x="4239" y="11526"/>
                    <a:pt x="5787" y="11526"/>
                  </a:cubicBezTo>
                  <a:lnTo>
                    <a:pt x="6097" y="11526"/>
                  </a:lnTo>
                  <a:lnTo>
                    <a:pt x="6097" y="10788"/>
                  </a:lnTo>
                  <a:cubicBezTo>
                    <a:pt x="7335" y="10693"/>
                    <a:pt x="8454" y="10193"/>
                    <a:pt x="9312" y="9312"/>
                  </a:cubicBezTo>
                  <a:cubicBezTo>
                    <a:pt x="10193" y="8454"/>
                    <a:pt x="10693" y="7335"/>
                    <a:pt x="10788" y="6097"/>
                  </a:cubicBezTo>
                  <a:lnTo>
                    <a:pt x="11526" y="6097"/>
                  </a:lnTo>
                  <a:lnTo>
                    <a:pt x="11526" y="5787"/>
                  </a:lnTo>
                  <a:cubicBezTo>
                    <a:pt x="11526" y="4239"/>
                    <a:pt x="10931" y="2810"/>
                    <a:pt x="9836" y="1691"/>
                  </a:cubicBezTo>
                  <a:cubicBezTo>
                    <a:pt x="8740" y="619"/>
                    <a:pt x="7287" y="0"/>
                    <a:pt x="5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43" name="Google Shape;5243;p55"/>
            <p:cNvSpPr/>
            <p:nvPr/>
          </p:nvSpPr>
          <p:spPr>
            <a:xfrm>
              <a:off x="6532283" y="2638167"/>
              <a:ext cx="48396" cy="20329"/>
            </a:xfrm>
            <a:custGeom>
              <a:rect b="b" l="l" r="r" t="t"/>
              <a:pathLst>
                <a:path extrusionOk="0" h="691" w="1645">
                  <a:moveTo>
                    <a:pt x="1" y="0"/>
                  </a:moveTo>
                  <a:lnTo>
                    <a:pt x="1" y="691"/>
                  </a:lnTo>
                  <a:lnTo>
                    <a:pt x="1644" y="691"/>
                  </a:lnTo>
                  <a:lnTo>
                    <a:pt x="1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44" name="Google Shape;5244;p55"/>
            <p:cNvSpPr/>
            <p:nvPr/>
          </p:nvSpPr>
          <p:spPr>
            <a:xfrm>
              <a:off x="6532283" y="2680208"/>
              <a:ext cx="48396" cy="20329"/>
            </a:xfrm>
            <a:custGeom>
              <a:rect b="b" l="l" r="r" t="t"/>
              <a:pathLst>
                <a:path extrusionOk="0" h="691" w="1645">
                  <a:moveTo>
                    <a:pt x="1" y="0"/>
                  </a:moveTo>
                  <a:lnTo>
                    <a:pt x="1" y="691"/>
                  </a:lnTo>
                  <a:lnTo>
                    <a:pt x="1644" y="691"/>
                  </a:lnTo>
                  <a:lnTo>
                    <a:pt x="1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45" name="Google Shape;5245;p55"/>
            <p:cNvSpPr/>
            <p:nvPr/>
          </p:nvSpPr>
          <p:spPr>
            <a:xfrm>
              <a:off x="6648608" y="2509251"/>
              <a:ext cx="48366" cy="20359"/>
            </a:xfrm>
            <a:custGeom>
              <a:rect b="b" l="l" r="r" t="t"/>
              <a:pathLst>
                <a:path extrusionOk="0" h="692" w="1644">
                  <a:moveTo>
                    <a:pt x="0" y="0"/>
                  </a:moveTo>
                  <a:lnTo>
                    <a:pt x="0" y="691"/>
                  </a:lnTo>
                  <a:lnTo>
                    <a:pt x="1643" y="691"/>
                  </a:lnTo>
                  <a:lnTo>
                    <a:pt x="16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46" name="Google Shape;5246;p55"/>
            <p:cNvSpPr/>
            <p:nvPr/>
          </p:nvSpPr>
          <p:spPr>
            <a:xfrm>
              <a:off x="6648608" y="2551291"/>
              <a:ext cx="48366" cy="20329"/>
            </a:xfrm>
            <a:custGeom>
              <a:rect b="b" l="l" r="r" t="t"/>
              <a:pathLst>
                <a:path extrusionOk="0" h="691" w="1644">
                  <a:moveTo>
                    <a:pt x="0" y="0"/>
                  </a:moveTo>
                  <a:lnTo>
                    <a:pt x="0" y="691"/>
                  </a:lnTo>
                  <a:lnTo>
                    <a:pt x="1643" y="691"/>
                  </a:lnTo>
                  <a:lnTo>
                    <a:pt x="16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247" name="Google Shape;5247;p55"/>
          <p:cNvSpPr/>
          <p:nvPr/>
        </p:nvSpPr>
        <p:spPr>
          <a:xfrm>
            <a:off x="6254020" y="2497336"/>
            <a:ext cx="337742" cy="280990"/>
          </a:xfrm>
          <a:custGeom>
            <a:rect b="b" l="l" r="r" t="t"/>
            <a:pathLst>
              <a:path extrusionOk="0" h="9551" w="11480">
                <a:moveTo>
                  <a:pt x="5716" y="644"/>
                </a:moveTo>
                <a:cubicBezTo>
                  <a:pt x="5978" y="644"/>
                  <a:pt x="6192" y="858"/>
                  <a:pt x="6192" y="1120"/>
                </a:cubicBezTo>
                <a:cubicBezTo>
                  <a:pt x="6192" y="1406"/>
                  <a:pt x="5978" y="1596"/>
                  <a:pt x="5716" y="1596"/>
                </a:cubicBezTo>
                <a:cubicBezTo>
                  <a:pt x="5454" y="1596"/>
                  <a:pt x="5240" y="1406"/>
                  <a:pt x="5240" y="1120"/>
                </a:cubicBezTo>
                <a:cubicBezTo>
                  <a:pt x="5240" y="882"/>
                  <a:pt x="5454" y="644"/>
                  <a:pt x="5716" y="644"/>
                </a:cubicBezTo>
                <a:close/>
                <a:moveTo>
                  <a:pt x="8860" y="2287"/>
                </a:moveTo>
                <a:cubicBezTo>
                  <a:pt x="9145" y="2287"/>
                  <a:pt x="9336" y="2501"/>
                  <a:pt x="9336" y="2763"/>
                </a:cubicBezTo>
                <a:cubicBezTo>
                  <a:pt x="9336" y="3025"/>
                  <a:pt x="9145" y="3239"/>
                  <a:pt x="8860" y="3239"/>
                </a:cubicBezTo>
                <a:cubicBezTo>
                  <a:pt x="8598" y="3239"/>
                  <a:pt x="8383" y="3025"/>
                  <a:pt x="8383" y="2763"/>
                </a:cubicBezTo>
                <a:cubicBezTo>
                  <a:pt x="8383" y="2501"/>
                  <a:pt x="8598" y="2287"/>
                  <a:pt x="8860" y="2287"/>
                </a:cubicBezTo>
                <a:close/>
                <a:moveTo>
                  <a:pt x="2501" y="3549"/>
                </a:moveTo>
                <a:cubicBezTo>
                  <a:pt x="2763" y="3549"/>
                  <a:pt x="2977" y="3739"/>
                  <a:pt x="2977" y="4025"/>
                </a:cubicBezTo>
                <a:cubicBezTo>
                  <a:pt x="2977" y="4287"/>
                  <a:pt x="2763" y="4502"/>
                  <a:pt x="2501" y="4502"/>
                </a:cubicBezTo>
                <a:cubicBezTo>
                  <a:pt x="2239" y="4502"/>
                  <a:pt x="2025" y="4287"/>
                  <a:pt x="2025" y="4025"/>
                </a:cubicBezTo>
                <a:cubicBezTo>
                  <a:pt x="2025" y="3787"/>
                  <a:pt x="2239" y="3549"/>
                  <a:pt x="2501" y="3549"/>
                </a:cubicBezTo>
                <a:close/>
                <a:moveTo>
                  <a:pt x="6621" y="1787"/>
                </a:moveTo>
                <a:lnTo>
                  <a:pt x="7740" y="2549"/>
                </a:lnTo>
                <a:cubicBezTo>
                  <a:pt x="7740" y="2620"/>
                  <a:pt x="7693" y="2668"/>
                  <a:pt x="7693" y="2739"/>
                </a:cubicBezTo>
                <a:cubicBezTo>
                  <a:pt x="7693" y="3216"/>
                  <a:pt x="7978" y="3597"/>
                  <a:pt x="8383" y="3787"/>
                </a:cubicBezTo>
                <a:lnTo>
                  <a:pt x="7407" y="6454"/>
                </a:lnTo>
                <a:lnTo>
                  <a:pt x="6216" y="2144"/>
                </a:lnTo>
                <a:cubicBezTo>
                  <a:pt x="6407" y="2049"/>
                  <a:pt x="6502" y="1930"/>
                  <a:pt x="6621" y="1787"/>
                </a:cubicBezTo>
                <a:close/>
                <a:moveTo>
                  <a:pt x="4906" y="1953"/>
                </a:moveTo>
                <a:cubicBezTo>
                  <a:pt x="5002" y="2049"/>
                  <a:pt x="5121" y="2144"/>
                  <a:pt x="5240" y="2192"/>
                </a:cubicBezTo>
                <a:lnTo>
                  <a:pt x="3954" y="6788"/>
                </a:lnTo>
                <a:lnTo>
                  <a:pt x="3120" y="4978"/>
                </a:lnTo>
                <a:cubicBezTo>
                  <a:pt x="3430" y="4763"/>
                  <a:pt x="3620" y="4406"/>
                  <a:pt x="3620" y="4025"/>
                </a:cubicBezTo>
                <a:cubicBezTo>
                  <a:pt x="3620" y="3859"/>
                  <a:pt x="3597" y="3692"/>
                  <a:pt x="3549" y="3573"/>
                </a:cubicBezTo>
                <a:lnTo>
                  <a:pt x="4906" y="1953"/>
                </a:lnTo>
                <a:close/>
                <a:moveTo>
                  <a:pt x="2572" y="5406"/>
                </a:moveTo>
                <a:lnTo>
                  <a:pt x="3644" y="7788"/>
                </a:lnTo>
                <a:lnTo>
                  <a:pt x="3358" y="8931"/>
                </a:lnTo>
                <a:lnTo>
                  <a:pt x="1001" y="8931"/>
                </a:lnTo>
                <a:lnTo>
                  <a:pt x="2572" y="5406"/>
                </a:lnTo>
                <a:close/>
                <a:moveTo>
                  <a:pt x="5740" y="2906"/>
                </a:moveTo>
                <a:lnTo>
                  <a:pt x="7407" y="8931"/>
                </a:lnTo>
                <a:lnTo>
                  <a:pt x="4073" y="8931"/>
                </a:lnTo>
                <a:lnTo>
                  <a:pt x="5740" y="2906"/>
                </a:lnTo>
                <a:close/>
                <a:moveTo>
                  <a:pt x="8860" y="4502"/>
                </a:moveTo>
                <a:lnTo>
                  <a:pt x="10503" y="8907"/>
                </a:lnTo>
                <a:lnTo>
                  <a:pt x="8097" y="8907"/>
                </a:lnTo>
                <a:lnTo>
                  <a:pt x="8097" y="8931"/>
                </a:lnTo>
                <a:lnTo>
                  <a:pt x="7740" y="7597"/>
                </a:lnTo>
                <a:lnTo>
                  <a:pt x="8860" y="4502"/>
                </a:lnTo>
                <a:close/>
                <a:moveTo>
                  <a:pt x="5740" y="1"/>
                </a:moveTo>
                <a:cubicBezTo>
                  <a:pt x="5121" y="1"/>
                  <a:pt x="4621" y="501"/>
                  <a:pt x="4621" y="1120"/>
                </a:cubicBezTo>
                <a:lnTo>
                  <a:pt x="4621" y="1287"/>
                </a:lnTo>
                <a:lnTo>
                  <a:pt x="3120" y="3025"/>
                </a:lnTo>
                <a:cubicBezTo>
                  <a:pt x="2906" y="2906"/>
                  <a:pt x="2715" y="2858"/>
                  <a:pt x="2430" y="2858"/>
                </a:cubicBezTo>
                <a:cubicBezTo>
                  <a:pt x="1882" y="2882"/>
                  <a:pt x="1406" y="3358"/>
                  <a:pt x="1358" y="3930"/>
                </a:cubicBezTo>
                <a:cubicBezTo>
                  <a:pt x="1334" y="4406"/>
                  <a:pt x="1644" y="4859"/>
                  <a:pt x="2049" y="5025"/>
                </a:cubicBezTo>
                <a:lnTo>
                  <a:pt x="1" y="9550"/>
                </a:lnTo>
                <a:lnTo>
                  <a:pt x="11479" y="9550"/>
                </a:lnTo>
                <a:lnTo>
                  <a:pt x="9336" y="3811"/>
                </a:lnTo>
                <a:cubicBezTo>
                  <a:pt x="9764" y="3620"/>
                  <a:pt x="10026" y="3216"/>
                  <a:pt x="10026" y="2739"/>
                </a:cubicBezTo>
                <a:cubicBezTo>
                  <a:pt x="10026" y="2144"/>
                  <a:pt x="9550" y="1644"/>
                  <a:pt x="8955" y="1596"/>
                </a:cubicBezTo>
                <a:cubicBezTo>
                  <a:pt x="8929" y="1594"/>
                  <a:pt x="8903" y="1594"/>
                  <a:pt x="8878" y="1594"/>
                </a:cubicBezTo>
                <a:cubicBezTo>
                  <a:pt x="8553" y="1594"/>
                  <a:pt x="8271" y="1733"/>
                  <a:pt x="8050" y="1953"/>
                </a:cubicBezTo>
                <a:lnTo>
                  <a:pt x="6859" y="1120"/>
                </a:lnTo>
                <a:cubicBezTo>
                  <a:pt x="6859" y="501"/>
                  <a:pt x="6359" y="1"/>
                  <a:pt x="5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48" name="Google Shape;5248;p55"/>
          <p:cNvSpPr/>
          <p:nvPr/>
        </p:nvSpPr>
        <p:spPr>
          <a:xfrm>
            <a:off x="5512405" y="2458090"/>
            <a:ext cx="339830" cy="337742"/>
          </a:xfrm>
          <a:custGeom>
            <a:rect b="b" l="l" r="r" t="t"/>
            <a:pathLst>
              <a:path extrusionOk="0" h="11480" w="11551">
                <a:moveTo>
                  <a:pt x="6883" y="644"/>
                </a:moveTo>
                <a:lnTo>
                  <a:pt x="6883" y="1716"/>
                </a:lnTo>
                <a:lnTo>
                  <a:pt x="4668" y="1716"/>
                </a:lnTo>
                <a:lnTo>
                  <a:pt x="4668" y="644"/>
                </a:lnTo>
                <a:close/>
                <a:moveTo>
                  <a:pt x="2406" y="3883"/>
                </a:moveTo>
                <a:lnTo>
                  <a:pt x="2406" y="4669"/>
                </a:lnTo>
                <a:lnTo>
                  <a:pt x="715" y="4669"/>
                </a:lnTo>
                <a:lnTo>
                  <a:pt x="715" y="3883"/>
                </a:lnTo>
                <a:close/>
                <a:moveTo>
                  <a:pt x="6597" y="3883"/>
                </a:moveTo>
                <a:lnTo>
                  <a:pt x="6597" y="4669"/>
                </a:lnTo>
                <a:lnTo>
                  <a:pt x="4906" y="4669"/>
                </a:lnTo>
                <a:lnTo>
                  <a:pt x="4906" y="3883"/>
                </a:lnTo>
                <a:close/>
                <a:moveTo>
                  <a:pt x="10860" y="3883"/>
                </a:moveTo>
                <a:lnTo>
                  <a:pt x="10860" y="4669"/>
                </a:lnTo>
                <a:lnTo>
                  <a:pt x="9169" y="4669"/>
                </a:lnTo>
                <a:lnTo>
                  <a:pt x="9169" y="3883"/>
                </a:lnTo>
                <a:close/>
                <a:moveTo>
                  <a:pt x="2406" y="6812"/>
                </a:moveTo>
                <a:lnTo>
                  <a:pt x="2406" y="7574"/>
                </a:lnTo>
                <a:lnTo>
                  <a:pt x="715" y="7574"/>
                </a:lnTo>
                <a:lnTo>
                  <a:pt x="715" y="6812"/>
                </a:lnTo>
                <a:close/>
                <a:moveTo>
                  <a:pt x="6597" y="6812"/>
                </a:moveTo>
                <a:lnTo>
                  <a:pt x="6597" y="7574"/>
                </a:lnTo>
                <a:lnTo>
                  <a:pt x="4906" y="7574"/>
                </a:lnTo>
                <a:lnTo>
                  <a:pt x="4906" y="6812"/>
                </a:lnTo>
                <a:close/>
                <a:moveTo>
                  <a:pt x="10836" y="6812"/>
                </a:moveTo>
                <a:lnTo>
                  <a:pt x="10836" y="7574"/>
                </a:lnTo>
                <a:lnTo>
                  <a:pt x="9122" y="7574"/>
                </a:lnTo>
                <a:lnTo>
                  <a:pt x="9122" y="6812"/>
                </a:lnTo>
                <a:close/>
                <a:moveTo>
                  <a:pt x="1548" y="9717"/>
                </a:moveTo>
                <a:cubicBezTo>
                  <a:pt x="1834" y="9717"/>
                  <a:pt x="2072" y="9955"/>
                  <a:pt x="2072" y="10265"/>
                </a:cubicBezTo>
                <a:cubicBezTo>
                  <a:pt x="2072" y="10551"/>
                  <a:pt x="1834" y="10789"/>
                  <a:pt x="1548" y="10789"/>
                </a:cubicBezTo>
                <a:cubicBezTo>
                  <a:pt x="1239" y="10789"/>
                  <a:pt x="1001" y="10551"/>
                  <a:pt x="1001" y="10265"/>
                </a:cubicBezTo>
                <a:cubicBezTo>
                  <a:pt x="1001" y="9955"/>
                  <a:pt x="1239" y="9717"/>
                  <a:pt x="1548" y="9717"/>
                </a:cubicBezTo>
                <a:close/>
                <a:moveTo>
                  <a:pt x="5764" y="9717"/>
                </a:moveTo>
                <a:cubicBezTo>
                  <a:pt x="6073" y="9717"/>
                  <a:pt x="6288" y="9955"/>
                  <a:pt x="6288" y="10265"/>
                </a:cubicBezTo>
                <a:cubicBezTo>
                  <a:pt x="6288" y="10551"/>
                  <a:pt x="6073" y="10789"/>
                  <a:pt x="5764" y="10789"/>
                </a:cubicBezTo>
                <a:cubicBezTo>
                  <a:pt x="5478" y="10789"/>
                  <a:pt x="5240" y="10551"/>
                  <a:pt x="5240" y="10265"/>
                </a:cubicBezTo>
                <a:cubicBezTo>
                  <a:pt x="5240" y="9955"/>
                  <a:pt x="5478" y="9717"/>
                  <a:pt x="5764" y="9717"/>
                </a:cubicBezTo>
                <a:close/>
                <a:moveTo>
                  <a:pt x="10003" y="9717"/>
                </a:moveTo>
                <a:cubicBezTo>
                  <a:pt x="10288" y="9717"/>
                  <a:pt x="10527" y="9955"/>
                  <a:pt x="10527" y="10265"/>
                </a:cubicBezTo>
                <a:cubicBezTo>
                  <a:pt x="10527" y="10551"/>
                  <a:pt x="10288" y="10789"/>
                  <a:pt x="10003" y="10789"/>
                </a:cubicBezTo>
                <a:cubicBezTo>
                  <a:pt x="9693" y="10789"/>
                  <a:pt x="9455" y="10551"/>
                  <a:pt x="9455" y="10265"/>
                </a:cubicBezTo>
                <a:cubicBezTo>
                  <a:pt x="9455" y="9955"/>
                  <a:pt x="9693" y="9717"/>
                  <a:pt x="10003" y="9717"/>
                </a:cubicBezTo>
                <a:close/>
                <a:moveTo>
                  <a:pt x="3978" y="1"/>
                </a:moveTo>
                <a:lnTo>
                  <a:pt x="3978" y="2430"/>
                </a:lnTo>
                <a:lnTo>
                  <a:pt x="5430" y="2430"/>
                </a:lnTo>
                <a:lnTo>
                  <a:pt x="5430" y="3216"/>
                </a:lnTo>
                <a:lnTo>
                  <a:pt x="4240" y="3216"/>
                </a:lnTo>
                <a:lnTo>
                  <a:pt x="4240" y="3930"/>
                </a:lnTo>
                <a:lnTo>
                  <a:pt x="3049" y="3930"/>
                </a:lnTo>
                <a:lnTo>
                  <a:pt x="3049" y="3216"/>
                </a:lnTo>
                <a:lnTo>
                  <a:pt x="1" y="3216"/>
                </a:lnTo>
                <a:lnTo>
                  <a:pt x="1" y="5359"/>
                </a:lnTo>
                <a:lnTo>
                  <a:pt x="1191" y="5359"/>
                </a:lnTo>
                <a:lnTo>
                  <a:pt x="1191" y="6121"/>
                </a:lnTo>
                <a:lnTo>
                  <a:pt x="1" y="6121"/>
                </a:lnTo>
                <a:lnTo>
                  <a:pt x="1" y="8265"/>
                </a:lnTo>
                <a:lnTo>
                  <a:pt x="1191" y="8265"/>
                </a:lnTo>
                <a:lnTo>
                  <a:pt x="1191" y="9098"/>
                </a:lnTo>
                <a:cubicBezTo>
                  <a:pt x="667" y="9241"/>
                  <a:pt x="286" y="9717"/>
                  <a:pt x="286" y="10265"/>
                </a:cubicBezTo>
                <a:cubicBezTo>
                  <a:pt x="286" y="10956"/>
                  <a:pt x="834" y="11480"/>
                  <a:pt x="1501" y="11480"/>
                </a:cubicBezTo>
                <a:cubicBezTo>
                  <a:pt x="2191" y="11480"/>
                  <a:pt x="2739" y="10956"/>
                  <a:pt x="2739" y="10265"/>
                </a:cubicBezTo>
                <a:cubicBezTo>
                  <a:pt x="2739" y="9693"/>
                  <a:pt x="2334" y="9241"/>
                  <a:pt x="1834" y="9098"/>
                </a:cubicBezTo>
                <a:lnTo>
                  <a:pt x="1834" y="8265"/>
                </a:lnTo>
                <a:lnTo>
                  <a:pt x="3025" y="8265"/>
                </a:lnTo>
                <a:lnTo>
                  <a:pt x="3025" y="6121"/>
                </a:lnTo>
                <a:lnTo>
                  <a:pt x="1834" y="6121"/>
                </a:lnTo>
                <a:lnTo>
                  <a:pt x="1834" y="5359"/>
                </a:lnTo>
                <a:lnTo>
                  <a:pt x="3025" y="5359"/>
                </a:lnTo>
                <a:lnTo>
                  <a:pt x="3025" y="4597"/>
                </a:lnTo>
                <a:lnTo>
                  <a:pt x="4216" y="4597"/>
                </a:lnTo>
                <a:lnTo>
                  <a:pt x="4216" y="5359"/>
                </a:lnTo>
                <a:lnTo>
                  <a:pt x="5406" y="5359"/>
                </a:lnTo>
                <a:lnTo>
                  <a:pt x="5406" y="6121"/>
                </a:lnTo>
                <a:lnTo>
                  <a:pt x="4216" y="6121"/>
                </a:lnTo>
                <a:lnTo>
                  <a:pt x="4216" y="8265"/>
                </a:lnTo>
                <a:lnTo>
                  <a:pt x="5406" y="8265"/>
                </a:lnTo>
                <a:lnTo>
                  <a:pt x="5406" y="9098"/>
                </a:lnTo>
                <a:cubicBezTo>
                  <a:pt x="4906" y="9241"/>
                  <a:pt x="4525" y="9717"/>
                  <a:pt x="4525" y="10265"/>
                </a:cubicBezTo>
                <a:cubicBezTo>
                  <a:pt x="4525" y="10956"/>
                  <a:pt x="5049" y="11480"/>
                  <a:pt x="5740" y="11480"/>
                </a:cubicBezTo>
                <a:cubicBezTo>
                  <a:pt x="6430" y="11480"/>
                  <a:pt x="6954" y="10956"/>
                  <a:pt x="6954" y="10265"/>
                </a:cubicBezTo>
                <a:cubicBezTo>
                  <a:pt x="6954" y="9693"/>
                  <a:pt x="6073" y="9098"/>
                  <a:pt x="6073" y="9098"/>
                </a:cubicBezTo>
                <a:lnTo>
                  <a:pt x="6073" y="8265"/>
                </a:lnTo>
                <a:lnTo>
                  <a:pt x="7264" y="8265"/>
                </a:lnTo>
                <a:lnTo>
                  <a:pt x="7264" y="6121"/>
                </a:lnTo>
                <a:lnTo>
                  <a:pt x="6073" y="6121"/>
                </a:lnTo>
                <a:lnTo>
                  <a:pt x="6073" y="5359"/>
                </a:lnTo>
                <a:lnTo>
                  <a:pt x="7264" y="5359"/>
                </a:lnTo>
                <a:lnTo>
                  <a:pt x="7264" y="4597"/>
                </a:lnTo>
                <a:lnTo>
                  <a:pt x="8455" y="4597"/>
                </a:lnTo>
                <a:lnTo>
                  <a:pt x="8455" y="5359"/>
                </a:lnTo>
                <a:lnTo>
                  <a:pt x="9645" y="5359"/>
                </a:lnTo>
                <a:lnTo>
                  <a:pt x="9645" y="6121"/>
                </a:lnTo>
                <a:lnTo>
                  <a:pt x="8455" y="6121"/>
                </a:lnTo>
                <a:lnTo>
                  <a:pt x="8455" y="8265"/>
                </a:lnTo>
                <a:lnTo>
                  <a:pt x="9645" y="8265"/>
                </a:lnTo>
                <a:lnTo>
                  <a:pt x="9645" y="9098"/>
                </a:lnTo>
                <a:cubicBezTo>
                  <a:pt x="9122" y="9241"/>
                  <a:pt x="8740" y="9717"/>
                  <a:pt x="8740" y="10265"/>
                </a:cubicBezTo>
                <a:cubicBezTo>
                  <a:pt x="8740" y="10956"/>
                  <a:pt x="9288" y="11480"/>
                  <a:pt x="9955" y="11480"/>
                </a:cubicBezTo>
                <a:cubicBezTo>
                  <a:pt x="10646" y="11480"/>
                  <a:pt x="11193" y="10956"/>
                  <a:pt x="11193" y="10265"/>
                </a:cubicBezTo>
                <a:cubicBezTo>
                  <a:pt x="11193" y="9693"/>
                  <a:pt x="10789" y="9241"/>
                  <a:pt x="10288" y="9098"/>
                </a:cubicBezTo>
                <a:lnTo>
                  <a:pt x="10288" y="8265"/>
                </a:lnTo>
                <a:lnTo>
                  <a:pt x="11479" y="8265"/>
                </a:lnTo>
                <a:lnTo>
                  <a:pt x="11479" y="6121"/>
                </a:lnTo>
                <a:lnTo>
                  <a:pt x="10288" y="6121"/>
                </a:lnTo>
                <a:lnTo>
                  <a:pt x="10288" y="5359"/>
                </a:lnTo>
                <a:lnTo>
                  <a:pt x="11551" y="5359"/>
                </a:lnTo>
                <a:lnTo>
                  <a:pt x="11551" y="3192"/>
                </a:lnTo>
                <a:lnTo>
                  <a:pt x="8479" y="3192"/>
                </a:lnTo>
                <a:lnTo>
                  <a:pt x="8479" y="3907"/>
                </a:lnTo>
                <a:lnTo>
                  <a:pt x="7288" y="3907"/>
                </a:lnTo>
                <a:lnTo>
                  <a:pt x="7288" y="3192"/>
                </a:lnTo>
                <a:lnTo>
                  <a:pt x="6097" y="3192"/>
                </a:lnTo>
                <a:lnTo>
                  <a:pt x="6097" y="2430"/>
                </a:lnTo>
                <a:lnTo>
                  <a:pt x="7574" y="2430"/>
                </a:lnTo>
                <a:lnTo>
                  <a:pt x="75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249" name="Google Shape;5249;p55"/>
          <p:cNvGrpSpPr/>
          <p:nvPr/>
        </p:nvGrpSpPr>
        <p:grpSpPr>
          <a:xfrm>
            <a:off x="4782000" y="2470711"/>
            <a:ext cx="337737" cy="334913"/>
            <a:chOff x="4705800" y="2470711"/>
            <a:chExt cx="337737" cy="334913"/>
          </a:xfrm>
        </p:grpSpPr>
        <p:grpSp>
          <p:nvGrpSpPr>
            <p:cNvPr id="5250" name="Google Shape;5250;p55"/>
            <p:cNvGrpSpPr/>
            <p:nvPr/>
          </p:nvGrpSpPr>
          <p:grpSpPr>
            <a:xfrm>
              <a:off x="4705800" y="2501543"/>
              <a:ext cx="337737" cy="304082"/>
              <a:chOff x="4705800" y="2501543"/>
              <a:chExt cx="337737" cy="304082"/>
            </a:xfrm>
          </p:grpSpPr>
          <p:sp>
            <p:nvSpPr>
              <p:cNvPr id="5251" name="Google Shape;5251;p55"/>
              <p:cNvSpPr/>
              <p:nvPr/>
            </p:nvSpPr>
            <p:spPr>
              <a:xfrm>
                <a:off x="4923681" y="2502955"/>
                <a:ext cx="74315" cy="74286"/>
              </a:xfrm>
              <a:custGeom>
                <a:rect b="b" l="l" r="r" t="t"/>
                <a:pathLst>
                  <a:path extrusionOk="0" h="2525" w="2526">
                    <a:moveTo>
                      <a:pt x="1263" y="667"/>
                    </a:moveTo>
                    <a:cubicBezTo>
                      <a:pt x="1596" y="667"/>
                      <a:pt x="1835" y="929"/>
                      <a:pt x="1835" y="1238"/>
                    </a:cubicBezTo>
                    <a:cubicBezTo>
                      <a:pt x="1835" y="1572"/>
                      <a:pt x="1573" y="1810"/>
                      <a:pt x="1263" y="1810"/>
                    </a:cubicBezTo>
                    <a:cubicBezTo>
                      <a:pt x="953" y="1810"/>
                      <a:pt x="715" y="1524"/>
                      <a:pt x="715" y="1238"/>
                    </a:cubicBezTo>
                    <a:cubicBezTo>
                      <a:pt x="668" y="929"/>
                      <a:pt x="953" y="667"/>
                      <a:pt x="1263" y="667"/>
                    </a:cubicBezTo>
                    <a:close/>
                    <a:moveTo>
                      <a:pt x="1263" y="0"/>
                    </a:moveTo>
                    <a:cubicBezTo>
                      <a:pt x="596" y="0"/>
                      <a:pt x="25" y="572"/>
                      <a:pt x="25" y="1262"/>
                    </a:cubicBezTo>
                    <a:cubicBezTo>
                      <a:pt x="1" y="1953"/>
                      <a:pt x="572" y="2524"/>
                      <a:pt x="1263" y="2524"/>
                    </a:cubicBezTo>
                    <a:cubicBezTo>
                      <a:pt x="1954" y="2524"/>
                      <a:pt x="2525" y="1953"/>
                      <a:pt x="2525" y="1262"/>
                    </a:cubicBezTo>
                    <a:cubicBezTo>
                      <a:pt x="2525" y="572"/>
                      <a:pt x="1954" y="0"/>
                      <a:pt x="12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52" name="Google Shape;5252;p55"/>
              <p:cNvSpPr/>
              <p:nvPr/>
            </p:nvSpPr>
            <p:spPr>
              <a:xfrm>
                <a:off x="4969929" y="2582800"/>
                <a:ext cx="73609" cy="73609"/>
              </a:xfrm>
              <a:custGeom>
                <a:rect b="b" l="l" r="r" t="t"/>
                <a:pathLst>
                  <a:path extrusionOk="0" h="2502" w="2502">
                    <a:moveTo>
                      <a:pt x="1263" y="692"/>
                    </a:moveTo>
                    <a:cubicBezTo>
                      <a:pt x="1549" y="692"/>
                      <a:pt x="1811" y="954"/>
                      <a:pt x="1811" y="1263"/>
                    </a:cubicBezTo>
                    <a:cubicBezTo>
                      <a:pt x="1811" y="1549"/>
                      <a:pt x="1549" y="1835"/>
                      <a:pt x="1263" y="1835"/>
                    </a:cubicBezTo>
                    <a:cubicBezTo>
                      <a:pt x="929" y="1835"/>
                      <a:pt x="691" y="1549"/>
                      <a:pt x="691" y="1263"/>
                    </a:cubicBezTo>
                    <a:cubicBezTo>
                      <a:pt x="691" y="930"/>
                      <a:pt x="953" y="692"/>
                      <a:pt x="1263" y="692"/>
                    </a:cubicBezTo>
                    <a:close/>
                    <a:moveTo>
                      <a:pt x="1263" y="1"/>
                    </a:moveTo>
                    <a:cubicBezTo>
                      <a:pt x="572" y="1"/>
                      <a:pt x="1" y="572"/>
                      <a:pt x="1" y="1263"/>
                    </a:cubicBezTo>
                    <a:cubicBezTo>
                      <a:pt x="1" y="1954"/>
                      <a:pt x="572" y="2501"/>
                      <a:pt x="1263" y="2501"/>
                    </a:cubicBezTo>
                    <a:cubicBezTo>
                      <a:pt x="1930" y="2501"/>
                      <a:pt x="2501" y="1954"/>
                      <a:pt x="2501" y="1263"/>
                    </a:cubicBezTo>
                    <a:cubicBezTo>
                      <a:pt x="2501" y="549"/>
                      <a:pt x="1930"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53" name="Google Shape;5253;p55"/>
              <p:cNvSpPr/>
              <p:nvPr/>
            </p:nvSpPr>
            <p:spPr>
              <a:xfrm>
                <a:off x="4952424" y="2673176"/>
                <a:ext cx="74286" cy="73609"/>
              </a:xfrm>
              <a:custGeom>
                <a:rect b="b" l="l" r="r" t="t"/>
                <a:pathLst>
                  <a:path extrusionOk="0" h="2502" w="2525">
                    <a:moveTo>
                      <a:pt x="1262" y="692"/>
                    </a:moveTo>
                    <a:cubicBezTo>
                      <a:pt x="1572" y="692"/>
                      <a:pt x="1810" y="954"/>
                      <a:pt x="1810" y="1263"/>
                    </a:cubicBezTo>
                    <a:cubicBezTo>
                      <a:pt x="1858" y="1573"/>
                      <a:pt x="1572" y="1811"/>
                      <a:pt x="1262" y="1811"/>
                    </a:cubicBezTo>
                    <a:cubicBezTo>
                      <a:pt x="929" y="1811"/>
                      <a:pt x="691" y="1549"/>
                      <a:pt x="691" y="1263"/>
                    </a:cubicBezTo>
                    <a:cubicBezTo>
                      <a:pt x="691" y="930"/>
                      <a:pt x="953" y="692"/>
                      <a:pt x="1262" y="692"/>
                    </a:cubicBezTo>
                    <a:close/>
                    <a:moveTo>
                      <a:pt x="1262" y="1"/>
                    </a:moveTo>
                    <a:cubicBezTo>
                      <a:pt x="572" y="1"/>
                      <a:pt x="0" y="573"/>
                      <a:pt x="0" y="1263"/>
                    </a:cubicBezTo>
                    <a:cubicBezTo>
                      <a:pt x="0" y="1930"/>
                      <a:pt x="572" y="2502"/>
                      <a:pt x="1262" y="2502"/>
                    </a:cubicBezTo>
                    <a:cubicBezTo>
                      <a:pt x="1929" y="2502"/>
                      <a:pt x="2501" y="1930"/>
                      <a:pt x="2501" y="1263"/>
                    </a:cubicBezTo>
                    <a:cubicBezTo>
                      <a:pt x="2525" y="573"/>
                      <a:pt x="1977" y="1"/>
                      <a:pt x="12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54" name="Google Shape;5254;p55"/>
              <p:cNvSpPr/>
              <p:nvPr/>
            </p:nvSpPr>
            <p:spPr>
              <a:xfrm>
                <a:off x="4881670" y="2732045"/>
                <a:ext cx="74286" cy="73579"/>
              </a:xfrm>
              <a:custGeom>
                <a:rect b="b" l="l" r="r" t="t"/>
                <a:pathLst>
                  <a:path extrusionOk="0" h="2501" w="2525">
                    <a:moveTo>
                      <a:pt x="1238" y="691"/>
                    </a:moveTo>
                    <a:cubicBezTo>
                      <a:pt x="1572" y="691"/>
                      <a:pt x="1810" y="953"/>
                      <a:pt x="1810" y="1239"/>
                    </a:cubicBezTo>
                    <a:cubicBezTo>
                      <a:pt x="1810" y="1548"/>
                      <a:pt x="1572" y="1810"/>
                      <a:pt x="1238" y="1810"/>
                    </a:cubicBezTo>
                    <a:cubicBezTo>
                      <a:pt x="905" y="1810"/>
                      <a:pt x="691" y="1548"/>
                      <a:pt x="691" y="1239"/>
                    </a:cubicBezTo>
                    <a:cubicBezTo>
                      <a:pt x="691" y="929"/>
                      <a:pt x="953" y="691"/>
                      <a:pt x="1238" y="691"/>
                    </a:cubicBezTo>
                    <a:close/>
                    <a:moveTo>
                      <a:pt x="1238" y="0"/>
                    </a:moveTo>
                    <a:cubicBezTo>
                      <a:pt x="572" y="0"/>
                      <a:pt x="0" y="572"/>
                      <a:pt x="0" y="1239"/>
                    </a:cubicBezTo>
                    <a:cubicBezTo>
                      <a:pt x="0" y="1929"/>
                      <a:pt x="548" y="2501"/>
                      <a:pt x="1238" y="2501"/>
                    </a:cubicBezTo>
                    <a:cubicBezTo>
                      <a:pt x="1929" y="2501"/>
                      <a:pt x="2501" y="1929"/>
                      <a:pt x="2501" y="1239"/>
                    </a:cubicBezTo>
                    <a:cubicBezTo>
                      <a:pt x="2524" y="572"/>
                      <a:pt x="1953" y="0"/>
                      <a:pt x="12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55" name="Google Shape;5255;p55"/>
              <p:cNvSpPr/>
              <p:nvPr/>
            </p:nvSpPr>
            <p:spPr>
              <a:xfrm>
                <a:off x="4789881" y="2731339"/>
                <a:ext cx="73579" cy="73609"/>
              </a:xfrm>
              <a:custGeom>
                <a:rect b="b" l="l" r="r" t="t"/>
                <a:pathLst>
                  <a:path extrusionOk="0" h="2502" w="2501">
                    <a:moveTo>
                      <a:pt x="1239" y="667"/>
                    </a:moveTo>
                    <a:cubicBezTo>
                      <a:pt x="1548" y="667"/>
                      <a:pt x="1810" y="953"/>
                      <a:pt x="1810" y="1239"/>
                    </a:cubicBezTo>
                    <a:cubicBezTo>
                      <a:pt x="1810" y="1549"/>
                      <a:pt x="1572" y="1810"/>
                      <a:pt x="1239" y="1810"/>
                    </a:cubicBezTo>
                    <a:cubicBezTo>
                      <a:pt x="905" y="1810"/>
                      <a:pt x="667" y="1549"/>
                      <a:pt x="667" y="1239"/>
                    </a:cubicBezTo>
                    <a:cubicBezTo>
                      <a:pt x="667" y="906"/>
                      <a:pt x="953" y="667"/>
                      <a:pt x="1239" y="667"/>
                    </a:cubicBezTo>
                    <a:close/>
                    <a:moveTo>
                      <a:pt x="1239" y="1"/>
                    </a:moveTo>
                    <a:cubicBezTo>
                      <a:pt x="548" y="1"/>
                      <a:pt x="0" y="548"/>
                      <a:pt x="0" y="1239"/>
                    </a:cubicBezTo>
                    <a:cubicBezTo>
                      <a:pt x="0" y="1930"/>
                      <a:pt x="548" y="2501"/>
                      <a:pt x="1239" y="2501"/>
                    </a:cubicBezTo>
                    <a:cubicBezTo>
                      <a:pt x="1929" y="2501"/>
                      <a:pt x="2501" y="1930"/>
                      <a:pt x="2501" y="1239"/>
                    </a:cubicBezTo>
                    <a:cubicBezTo>
                      <a:pt x="2501" y="548"/>
                      <a:pt x="1953" y="1"/>
                      <a:pt x="1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56" name="Google Shape;5256;p55"/>
              <p:cNvSpPr/>
              <p:nvPr/>
            </p:nvSpPr>
            <p:spPr>
              <a:xfrm>
                <a:off x="4720510" y="2670382"/>
                <a:ext cx="73609" cy="73609"/>
              </a:xfrm>
              <a:custGeom>
                <a:rect b="b" l="l" r="r" t="t"/>
                <a:pathLst>
                  <a:path extrusionOk="0" h="2502" w="2502">
                    <a:moveTo>
                      <a:pt x="1239" y="691"/>
                    </a:moveTo>
                    <a:cubicBezTo>
                      <a:pt x="1549" y="691"/>
                      <a:pt x="1811" y="953"/>
                      <a:pt x="1811" y="1263"/>
                    </a:cubicBezTo>
                    <a:cubicBezTo>
                      <a:pt x="1811" y="1596"/>
                      <a:pt x="1549" y="1834"/>
                      <a:pt x="1239" y="1834"/>
                    </a:cubicBezTo>
                    <a:cubicBezTo>
                      <a:pt x="929" y="1834"/>
                      <a:pt x="691" y="1549"/>
                      <a:pt x="691" y="1263"/>
                    </a:cubicBezTo>
                    <a:cubicBezTo>
                      <a:pt x="691" y="953"/>
                      <a:pt x="953" y="691"/>
                      <a:pt x="1239" y="691"/>
                    </a:cubicBezTo>
                    <a:close/>
                    <a:moveTo>
                      <a:pt x="1239" y="1"/>
                    </a:moveTo>
                    <a:cubicBezTo>
                      <a:pt x="572" y="1"/>
                      <a:pt x="1" y="572"/>
                      <a:pt x="1" y="1263"/>
                    </a:cubicBezTo>
                    <a:cubicBezTo>
                      <a:pt x="1" y="1954"/>
                      <a:pt x="572" y="2501"/>
                      <a:pt x="1239" y="2501"/>
                    </a:cubicBezTo>
                    <a:cubicBezTo>
                      <a:pt x="1930" y="2501"/>
                      <a:pt x="2501" y="1954"/>
                      <a:pt x="2501" y="1263"/>
                    </a:cubicBezTo>
                    <a:cubicBezTo>
                      <a:pt x="2501" y="572"/>
                      <a:pt x="1930" y="1"/>
                      <a:pt x="1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57" name="Google Shape;5257;p55"/>
              <p:cNvSpPr/>
              <p:nvPr/>
            </p:nvSpPr>
            <p:spPr>
              <a:xfrm>
                <a:off x="4705800" y="2580711"/>
                <a:ext cx="73609" cy="73579"/>
              </a:xfrm>
              <a:custGeom>
                <a:rect b="b" l="l" r="r" t="t"/>
                <a:pathLst>
                  <a:path extrusionOk="0" h="2501" w="2502">
                    <a:moveTo>
                      <a:pt x="1215" y="667"/>
                    </a:moveTo>
                    <a:cubicBezTo>
                      <a:pt x="1549" y="667"/>
                      <a:pt x="1787" y="953"/>
                      <a:pt x="1787" y="1239"/>
                    </a:cubicBezTo>
                    <a:cubicBezTo>
                      <a:pt x="1787" y="1572"/>
                      <a:pt x="1501" y="1810"/>
                      <a:pt x="1215" y="1810"/>
                    </a:cubicBezTo>
                    <a:cubicBezTo>
                      <a:pt x="906" y="1810"/>
                      <a:pt x="644" y="1548"/>
                      <a:pt x="644" y="1239"/>
                    </a:cubicBezTo>
                    <a:cubicBezTo>
                      <a:pt x="644" y="905"/>
                      <a:pt x="906" y="667"/>
                      <a:pt x="1215" y="667"/>
                    </a:cubicBezTo>
                    <a:close/>
                    <a:moveTo>
                      <a:pt x="1239" y="0"/>
                    </a:moveTo>
                    <a:cubicBezTo>
                      <a:pt x="548" y="0"/>
                      <a:pt x="1" y="548"/>
                      <a:pt x="1" y="1239"/>
                    </a:cubicBezTo>
                    <a:cubicBezTo>
                      <a:pt x="1" y="1929"/>
                      <a:pt x="548" y="2501"/>
                      <a:pt x="1239" y="2501"/>
                    </a:cubicBezTo>
                    <a:cubicBezTo>
                      <a:pt x="1930" y="2501"/>
                      <a:pt x="2501" y="1929"/>
                      <a:pt x="2501" y="1239"/>
                    </a:cubicBezTo>
                    <a:cubicBezTo>
                      <a:pt x="2501" y="548"/>
                      <a:pt x="1930"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58" name="Google Shape;5258;p55"/>
              <p:cNvSpPr/>
              <p:nvPr/>
            </p:nvSpPr>
            <p:spPr>
              <a:xfrm>
                <a:off x="4752047" y="2501543"/>
                <a:ext cx="73579" cy="73579"/>
              </a:xfrm>
              <a:custGeom>
                <a:rect b="b" l="l" r="r" t="t"/>
                <a:pathLst>
                  <a:path extrusionOk="0" h="2501" w="2501">
                    <a:moveTo>
                      <a:pt x="1239" y="667"/>
                    </a:moveTo>
                    <a:cubicBezTo>
                      <a:pt x="1572" y="667"/>
                      <a:pt x="1810" y="929"/>
                      <a:pt x="1810" y="1215"/>
                    </a:cubicBezTo>
                    <a:cubicBezTo>
                      <a:pt x="1810" y="1525"/>
                      <a:pt x="1548" y="1787"/>
                      <a:pt x="1239" y="1787"/>
                    </a:cubicBezTo>
                    <a:cubicBezTo>
                      <a:pt x="929" y="1787"/>
                      <a:pt x="691" y="1525"/>
                      <a:pt x="691" y="1215"/>
                    </a:cubicBezTo>
                    <a:cubicBezTo>
                      <a:pt x="691" y="929"/>
                      <a:pt x="953" y="667"/>
                      <a:pt x="1239" y="667"/>
                    </a:cubicBezTo>
                    <a:close/>
                    <a:moveTo>
                      <a:pt x="1239" y="0"/>
                    </a:moveTo>
                    <a:cubicBezTo>
                      <a:pt x="572" y="0"/>
                      <a:pt x="0" y="572"/>
                      <a:pt x="0" y="1263"/>
                    </a:cubicBezTo>
                    <a:cubicBezTo>
                      <a:pt x="0" y="1929"/>
                      <a:pt x="572" y="2501"/>
                      <a:pt x="1239" y="2501"/>
                    </a:cubicBezTo>
                    <a:cubicBezTo>
                      <a:pt x="1929" y="2501"/>
                      <a:pt x="2501" y="1929"/>
                      <a:pt x="2501" y="1263"/>
                    </a:cubicBezTo>
                    <a:cubicBezTo>
                      <a:pt x="2501" y="572"/>
                      <a:pt x="1929"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59" name="Google Shape;5259;p55"/>
              <p:cNvSpPr/>
              <p:nvPr/>
            </p:nvSpPr>
            <p:spPr>
              <a:xfrm>
                <a:off x="4864136" y="2654289"/>
                <a:ext cx="61694" cy="19623"/>
              </a:xfrm>
              <a:custGeom>
                <a:rect b="b" l="l" r="r" t="t"/>
                <a:pathLst>
                  <a:path extrusionOk="0" h="667" w="2097">
                    <a:moveTo>
                      <a:pt x="1" y="0"/>
                    </a:moveTo>
                    <a:lnTo>
                      <a:pt x="1" y="667"/>
                    </a:lnTo>
                    <a:lnTo>
                      <a:pt x="2096" y="667"/>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60" name="Google Shape;5260;p55"/>
              <p:cNvSpPr/>
              <p:nvPr/>
            </p:nvSpPr>
            <p:spPr>
              <a:xfrm>
                <a:off x="4864136" y="2613631"/>
                <a:ext cx="61694" cy="20359"/>
              </a:xfrm>
              <a:custGeom>
                <a:rect b="b" l="l" r="r" t="t"/>
                <a:pathLst>
                  <a:path extrusionOk="0" h="692" w="2097">
                    <a:moveTo>
                      <a:pt x="1" y="1"/>
                    </a:moveTo>
                    <a:lnTo>
                      <a:pt x="1" y="691"/>
                    </a:lnTo>
                    <a:lnTo>
                      <a:pt x="2096" y="691"/>
                    </a:lnTo>
                    <a:lnTo>
                      <a:pt x="20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61" name="Google Shape;5261;p55"/>
              <p:cNvSpPr/>
              <p:nvPr/>
            </p:nvSpPr>
            <p:spPr>
              <a:xfrm>
                <a:off x="4822802" y="2654289"/>
                <a:ext cx="20359" cy="19623"/>
              </a:xfrm>
              <a:custGeom>
                <a:rect b="b" l="l" r="r" t="t"/>
                <a:pathLst>
                  <a:path extrusionOk="0" h="667" w="692">
                    <a:moveTo>
                      <a:pt x="1" y="0"/>
                    </a:moveTo>
                    <a:lnTo>
                      <a:pt x="1" y="667"/>
                    </a:lnTo>
                    <a:lnTo>
                      <a:pt x="691" y="667"/>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62" name="Google Shape;5262;p55"/>
              <p:cNvSpPr/>
              <p:nvPr/>
            </p:nvSpPr>
            <p:spPr>
              <a:xfrm>
                <a:off x="4822802" y="2613631"/>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263" name="Google Shape;5263;p55"/>
            <p:cNvSpPr/>
            <p:nvPr/>
          </p:nvSpPr>
          <p:spPr>
            <a:xfrm>
              <a:off x="4837511" y="2470711"/>
              <a:ext cx="73609" cy="73609"/>
            </a:xfrm>
            <a:custGeom>
              <a:rect b="b" l="l" r="r" t="t"/>
              <a:pathLst>
                <a:path extrusionOk="0" h="2502" w="2502">
                  <a:moveTo>
                    <a:pt x="1263" y="691"/>
                  </a:moveTo>
                  <a:cubicBezTo>
                    <a:pt x="1596" y="691"/>
                    <a:pt x="1811" y="953"/>
                    <a:pt x="1811" y="1263"/>
                  </a:cubicBezTo>
                  <a:cubicBezTo>
                    <a:pt x="1811" y="1596"/>
                    <a:pt x="1549" y="1834"/>
                    <a:pt x="1263" y="1834"/>
                  </a:cubicBezTo>
                  <a:cubicBezTo>
                    <a:pt x="929" y="1834"/>
                    <a:pt x="691" y="1549"/>
                    <a:pt x="691" y="1263"/>
                  </a:cubicBezTo>
                  <a:cubicBezTo>
                    <a:pt x="691" y="929"/>
                    <a:pt x="953" y="691"/>
                    <a:pt x="1263" y="691"/>
                  </a:cubicBezTo>
                  <a:close/>
                  <a:moveTo>
                    <a:pt x="1263" y="1"/>
                  </a:moveTo>
                  <a:cubicBezTo>
                    <a:pt x="572" y="1"/>
                    <a:pt x="1" y="572"/>
                    <a:pt x="1" y="1263"/>
                  </a:cubicBezTo>
                  <a:cubicBezTo>
                    <a:pt x="1" y="1953"/>
                    <a:pt x="572" y="2501"/>
                    <a:pt x="1263" y="2501"/>
                  </a:cubicBezTo>
                  <a:cubicBezTo>
                    <a:pt x="1930" y="2501"/>
                    <a:pt x="2501" y="1953"/>
                    <a:pt x="2501" y="1263"/>
                  </a:cubicBezTo>
                  <a:cubicBezTo>
                    <a:pt x="2501" y="572"/>
                    <a:pt x="1954"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5264" name="Google Shape;5264;p55"/>
          <p:cNvGrpSpPr/>
          <p:nvPr/>
        </p:nvGrpSpPr>
        <p:grpSpPr>
          <a:xfrm>
            <a:off x="4042504" y="2489628"/>
            <a:ext cx="346832" cy="319498"/>
            <a:chOff x="4118704" y="2489628"/>
            <a:chExt cx="346832" cy="319498"/>
          </a:xfrm>
        </p:grpSpPr>
        <p:sp>
          <p:nvSpPr>
            <p:cNvPr id="5265" name="Google Shape;5265;p55"/>
            <p:cNvSpPr/>
            <p:nvPr/>
          </p:nvSpPr>
          <p:spPr>
            <a:xfrm>
              <a:off x="4118704" y="2489628"/>
              <a:ext cx="346126" cy="97174"/>
            </a:xfrm>
            <a:custGeom>
              <a:rect b="b" l="l" r="r" t="t"/>
              <a:pathLst>
                <a:path extrusionOk="0" h="3303" w="11765">
                  <a:moveTo>
                    <a:pt x="10431" y="1120"/>
                  </a:moveTo>
                  <a:cubicBezTo>
                    <a:pt x="10788" y="1120"/>
                    <a:pt x="11050" y="1453"/>
                    <a:pt x="10955" y="1811"/>
                  </a:cubicBezTo>
                  <a:cubicBezTo>
                    <a:pt x="10931" y="2025"/>
                    <a:pt x="10669" y="2215"/>
                    <a:pt x="10431" y="2215"/>
                  </a:cubicBezTo>
                  <a:lnTo>
                    <a:pt x="9883" y="2215"/>
                  </a:lnTo>
                  <a:lnTo>
                    <a:pt x="9883" y="1120"/>
                  </a:lnTo>
                  <a:close/>
                  <a:moveTo>
                    <a:pt x="9240" y="1144"/>
                  </a:moveTo>
                  <a:lnTo>
                    <a:pt x="9240" y="2263"/>
                  </a:lnTo>
                  <a:lnTo>
                    <a:pt x="3310" y="2263"/>
                  </a:lnTo>
                  <a:lnTo>
                    <a:pt x="3310" y="2215"/>
                  </a:lnTo>
                  <a:cubicBezTo>
                    <a:pt x="3358" y="2049"/>
                    <a:pt x="3406" y="1858"/>
                    <a:pt x="3406" y="1691"/>
                  </a:cubicBezTo>
                  <a:cubicBezTo>
                    <a:pt x="3406" y="1501"/>
                    <a:pt x="3358" y="1310"/>
                    <a:pt x="3310" y="1144"/>
                  </a:cubicBezTo>
                  <a:close/>
                  <a:moveTo>
                    <a:pt x="1786" y="667"/>
                  </a:moveTo>
                  <a:cubicBezTo>
                    <a:pt x="2334" y="667"/>
                    <a:pt x="2763" y="1120"/>
                    <a:pt x="2763" y="1668"/>
                  </a:cubicBezTo>
                  <a:cubicBezTo>
                    <a:pt x="2763" y="2192"/>
                    <a:pt x="2334" y="2644"/>
                    <a:pt x="1786" y="2644"/>
                  </a:cubicBezTo>
                  <a:cubicBezTo>
                    <a:pt x="1262" y="2644"/>
                    <a:pt x="810" y="2192"/>
                    <a:pt x="810" y="1668"/>
                  </a:cubicBezTo>
                  <a:cubicBezTo>
                    <a:pt x="810" y="1120"/>
                    <a:pt x="1262" y="667"/>
                    <a:pt x="1786" y="667"/>
                  </a:cubicBezTo>
                  <a:close/>
                  <a:moveTo>
                    <a:pt x="1739" y="1"/>
                  </a:moveTo>
                  <a:cubicBezTo>
                    <a:pt x="786" y="1"/>
                    <a:pt x="0" y="834"/>
                    <a:pt x="48" y="1811"/>
                  </a:cubicBezTo>
                  <a:cubicBezTo>
                    <a:pt x="191" y="2573"/>
                    <a:pt x="786" y="3216"/>
                    <a:pt x="1572" y="3287"/>
                  </a:cubicBezTo>
                  <a:cubicBezTo>
                    <a:pt x="1647" y="3297"/>
                    <a:pt x="1721" y="3302"/>
                    <a:pt x="1793" y="3302"/>
                  </a:cubicBezTo>
                  <a:cubicBezTo>
                    <a:pt x="2228" y="3302"/>
                    <a:pt x="2616" y="3127"/>
                    <a:pt x="2882" y="2882"/>
                  </a:cubicBezTo>
                  <a:lnTo>
                    <a:pt x="10431" y="2882"/>
                  </a:lnTo>
                  <a:cubicBezTo>
                    <a:pt x="11026" y="2882"/>
                    <a:pt x="11550" y="2430"/>
                    <a:pt x="11645" y="1834"/>
                  </a:cubicBezTo>
                  <a:cubicBezTo>
                    <a:pt x="11764" y="1096"/>
                    <a:pt x="11169" y="429"/>
                    <a:pt x="10431" y="429"/>
                  </a:cubicBezTo>
                  <a:lnTo>
                    <a:pt x="2858" y="429"/>
                  </a:lnTo>
                  <a:cubicBezTo>
                    <a:pt x="2572" y="167"/>
                    <a:pt x="2167" y="1"/>
                    <a:pt x="1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66" name="Google Shape;5266;p55"/>
            <p:cNvSpPr/>
            <p:nvPr/>
          </p:nvSpPr>
          <p:spPr>
            <a:xfrm>
              <a:off x="4119380" y="2601275"/>
              <a:ext cx="346156" cy="97174"/>
            </a:xfrm>
            <a:custGeom>
              <a:rect b="b" l="l" r="r" t="t"/>
              <a:pathLst>
                <a:path extrusionOk="0" h="3303" w="11766">
                  <a:moveTo>
                    <a:pt x="8455" y="1040"/>
                  </a:moveTo>
                  <a:lnTo>
                    <a:pt x="8455" y="1088"/>
                  </a:lnTo>
                  <a:cubicBezTo>
                    <a:pt x="8407" y="1254"/>
                    <a:pt x="8384" y="1445"/>
                    <a:pt x="8384" y="1611"/>
                  </a:cubicBezTo>
                  <a:cubicBezTo>
                    <a:pt x="8384" y="1778"/>
                    <a:pt x="8407" y="1993"/>
                    <a:pt x="8455" y="2135"/>
                  </a:cubicBezTo>
                  <a:lnTo>
                    <a:pt x="2549" y="2135"/>
                  </a:lnTo>
                  <a:lnTo>
                    <a:pt x="2549" y="1040"/>
                  </a:lnTo>
                  <a:close/>
                  <a:moveTo>
                    <a:pt x="1882" y="1088"/>
                  </a:moveTo>
                  <a:lnTo>
                    <a:pt x="1882" y="2183"/>
                  </a:lnTo>
                  <a:lnTo>
                    <a:pt x="1358" y="2183"/>
                  </a:lnTo>
                  <a:cubicBezTo>
                    <a:pt x="1001" y="2183"/>
                    <a:pt x="715" y="1850"/>
                    <a:pt x="811" y="1492"/>
                  </a:cubicBezTo>
                  <a:cubicBezTo>
                    <a:pt x="834" y="1278"/>
                    <a:pt x="1120" y="1088"/>
                    <a:pt x="1358" y="1088"/>
                  </a:cubicBezTo>
                  <a:close/>
                  <a:moveTo>
                    <a:pt x="9955" y="635"/>
                  </a:moveTo>
                  <a:cubicBezTo>
                    <a:pt x="10479" y="635"/>
                    <a:pt x="10932" y="1088"/>
                    <a:pt x="10932" y="1611"/>
                  </a:cubicBezTo>
                  <a:cubicBezTo>
                    <a:pt x="10932" y="2159"/>
                    <a:pt x="10479" y="2588"/>
                    <a:pt x="9955" y="2588"/>
                  </a:cubicBezTo>
                  <a:cubicBezTo>
                    <a:pt x="9408" y="2588"/>
                    <a:pt x="8979" y="2159"/>
                    <a:pt x="8979" y="1611"/>
                  </a:cubicBezTo>
                  <a:cubicBezTo>
                    <a:pt x="8979" y="1088"/>
                    <a:pt x="9408" y="635"/>
                    <a:pt x="9955" y="635"/>
                  </a:cubicBezTo>
                  <a:close/>
                  <a:moveTo>
                    <a:pt x="9981" y="1"/>
                  </a:moveTo>
                  <a:cubicBezTo>
                    <a:pt x="9560" y="1"/>
                    <a:pt x="9169" y="176"/>
                    <a:pt x="8884" y="421"/>
                  </a:cubicBezTo>
                  <a:lnTo>
                    <a:pt x="1358" y="421"/>
                  </a:lnTo>
                  <a:cubicBezTo>
                    <a:pt x="763" y="421"/>
                    <a:pt x="215" y="873"/>
                    <a:pt x="120" y="1469"/>
                  </a:cubicBezTo>
                  <a:cubicBezTo>
                    <a:pt x="1" y="2207"/>
                    <a:pt x="596" y="2874"/>
                    <a:pt x="1358" y="2874"/>
                  </a:cubicBezTo>
                  <a:lnTo>
                    <a:pt x="8907" y="2874"/>
                  </a:lnTo>
                  <a:cubicBezTo>
                    <a:pt x="9217" y="3136"/>
                    <a:pt x="9598" y="3302"/>
                    <a:pt x="10051" y="3302"/>
                  </a:cubicBezTo>
                  <a:cubicBezTo>
                    <a:pt x="11003" y="3302"/>
                    <a:pt x="11765" y="2469"/>
                    <a:pt x="11718" y="1492"/>
                  </a:cubicBezTo>
                  <a:cubicBezTo>
                    <a:pt x="11551" y="730"/>
                    <a:pt x="10956" y="87"/>
                    <a:pt x="10193" y="16"/>
                  </a:cubicBezTo>
                  <a:cubicBezTo>
                    <a:pt x="10122" y="6"/>
                    <a:pt x="10051" y="1"/>
                    <a:pt x="9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67" name="Google Shape;5267;p55"/>
            <p:cNvSpPr/>
            <p:nvPr/>
          </p:nvSpPr>
          <p:spPr>
            <a:xfrm>
              <a:off x="4119380" y="2711481"/>
              <a:ext cx="346156" cy="97645"/>
            </a:xfrm>
            <a:custGeom>
              <a:rect b="b" l="l" r="r" t="t"/>
              <a:pathLst>
                <a:path extrusionOk="0" h="3319" w="11766">
                  <a:moveTo>
                    <a:pt x="9169" y="1104"/>
                  </a:moveTo>
                  <a:lnTo>
                    <a:pt x="9169" y="2176"/>
                  </a:lnTo>
                  <a:lnTo>
                    <a:pt x="3263" y="2176"/>
                  </a:lnTo>
                  <a:cubicBezTo>
                    <a:pt x="3311" y="2009"/>
                    <a:pt x="3335" y="1819"/>
                    <a:pt x="3335" y="1652"/>
                  </a:cubicBezTo>
                  <a:cubicBezTo>
                    <a:pt x="3335" y="1461"/>
                    <a:pt x="3311" y="1271"/>
                    <a:pt x="3263" y="1104"/>
                  </a:cubicBezTo>
                  <a:close/>
                  <a:moveTo>
                    <a:pt x="10408" y="1080"/>
                  </a:moveTo>
                  <a:cubicBezTo>
                    <a:pt x="10765" y="1080"/>
                    <a:pt x="11027" y="1414"/>
                    <a:pt x="10932" y="1771"/>
                  </a:cubicBezTo>
                  <a:cubicBezTo>
                    <a:pt x="10908" y="2009"/>
                    <a:pt x="10646" y="2176"/>
                    <a:pt x="10408" y="2176"/>
                  </a:cubicBezTo>
                  <a:lnTo>
                    <a:pt x="9860" y="2176"/>
                  </a:lnTo>
                  <a:lnTo>
                    <a:pt x="9860" y="1080"/>
                  </a:lnTo>
                  <a:close/>
                  <a:moveTo>
                    <a:pt x="1763" y="676"/>
                  </a:moveTo>
                  <a:cubicBezTo>
                    <a:pt x="2311" y="676"/>
                    <a:pt x="2740" y="1104"/>
                    <a:pt x="2740" y="1652"/>
                  </a:cubicBezTo>
                  <a:cubicBezTo>
                    <a:pt x="2740" y="2176"/>
                    <a:pt x="2311" y="2628"/>
                    <a:pt x="1763" y="2628"/>
                  </a:cubicBezTo>
                  <a:cubicBezTo>
                    <a:pt x="1239" y="2628"/>
                    <a:pt x="787" y="2176"/>
                    <a:pt x="787" y="1652"/>
                  </a:cubicBezTo>
                  <a:cubicBezTo>
                    <a:pt x="787" y="1104"/>
                    <a:pt x="1239" y="676"/>
                    <a:pt x="1763" y="676"/>
                  </a:cubicBezTo>
                  <a:close/>
                  <a:moveTo>
                    <a:pt x="1725" y="1"/>
                  </a:moveTo>
                  <a:cubicBezTo>
                    <a:pt x="1667" y="1"/>
                    <a:pt x="1608" y="3"/>
                    <a:pt x="1549" y="9"/>
                  </a:cubicBezTo>
                  <a:cubicBezTo>
                    <a:pt x="787" y="104"/>
                    <a:pt x="168" y="723"/>
                    <a:pt x="96" y="1509"/>
                  </a:cubicBezTo>
                  <a:cubicBezTo>
                    <a:pt x="1" y="2485"/>
                    <a:pt x="787" y="3319"/>
                    <a:pt x="1763" y="3319"/>
                  </a:cubicBezTo>
                  <a:cubicBezTo>
                    <a:pt x="2192" y="3319"/>
                    <a:pt x="2597" y="3128"/>
                    <a:pt x="2906" y="2867"/>
                  </a:cubicBezTo>
                  <a:lnTo>
                    <a:pt x="10455" y="2867"/>
                  </a:lnTo>
                  <a:cubicBezTo>
                    <a:pt x="11194" y="2867"/>
                    <a:pt x="11765" y="2224"/>
                    <a:pt x="11670" y="1461"/>
                  </a:cubicBezTo>
                  <a:cubicBezTo>
                    <a:pt x="11527" y="866"/>
                    <a:pt x="11027" y="437"/>
                    <a:pt x="10408" y="437"/>
                  </a:cubicBezTo>
                  <a:lnTo>
                    <a:pt x="2859" y="437"/>
                  </a:lnTo>
                  <a:cubicBezTo>
                    <a:pt x="2584" y="163"/>
                    <a:pt x="2178" y="1"/>
                    <a:pt x="17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5268" name="Google Shape;5268;p55"/>
          <p:cNvGrpSpPr/>
          <p:nvPr/>
        </p:nvGrpSpPr>
        <p:grpSpPr>
          <a:xfrm>
            <a:off x="3281266" y="2480537"/>
            <a:ext cx="339124" cy="292876"/>
            <a:chOff x="3509866" y="2480537"/>
            <a:chExt cx="339124" cy="292876"/>
          </a:xfrm>
        </p:grpSpPr>
        <p:sp>
          <p:nvSpPr>
            <p:cNvPr id="5269" name="Google Shape;5269;p55"/>
            <p:cNvSpPr/>
            <p:nvPr/>
          </p:nvSpPr>
          <p:spPr>
            <a:xfrm>
              <a:off x="3669585" y="2636755"/>
              <a:ext cx="60311" cy="19653"/>
            </a:xfrm>
            <a:custGeom>
              <a:rect b="b" l="l" r="r" t="t"/>
              <a:pathLst>
                <a:path extrusionOk="0" h="668" w="2050">
                  <a:moveTo>
                    <a:pt x="1" y="1"/>
                  </a:moveTo>
                  <a:lnTo>
                    <a:pt x="1" y="667"/>
                  </a:lnTo>
                  <a:lnTo>
                    <a:pt x="2049" y="667"/>
                  </a:lnTo>
                  <a:lnTo>
                    <a:pt x="2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70" name="Google Shape;5270;p55"/>
            <p:cNvSpPr/>
            <p:nvPr/>
          </p:nvSpPr>
          <p:spPr>
            <a:xfrm>
              <a:off x="3669585" y="2598215"/>
              <a:ext cx="60311" cy="19653"/>
            </a:xfrm>
            <a:custGeom>
              <a:rect b="b" l="l" r="r" t="t"/>
              <a:pathLst>
                <a:path extrusionOk="0" h="668" w="2050">
                  <a:moveTo>
                    <a:pt x="1" y="1"/>
                  </a:moveTo>
                  <a:lnTo>
                    <a:pt x="1" y="668"/>
                  </a:lnTo>
                  <a:lnTo>
                    <a:pt x="2049" y="668"/>
                  </a:lnTo>
                  <a:lnTo>
                    <a:pt x="2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71" name="Google Shape;5271;p55"/>
            <p:cNvSpPr/>
            <p:nvPr/>
          </p:nvSpPr>
          <p:spPr>
            <a:xfrm>
              <a:off x="3628957" y="2636755"/>
              <a:ext cx="20359" cy="19653"/>
            </a:xfrm>
            <a:custGeom>
              <a:rect b="b" l="l" r="r" t="t"/>
              <a:pathLst>
                <a:path extrusionOk="0" h="668" w="692">
                  <a:moveTo>
                    <a:pt x="1" y="1"/>
                  </a:moveTo>
                  <a:lnTo>
                    <a:pt x="1"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72" name="Google Shape;5272;p55"/>
            <p:cNvSpPr/>
            <p:nvPr/>
          </p:nvSpPr>
          <p:spPr>
            <a:xfrm>
              <a:off x="3628957" y="2598215"/>
              <a:ext cx="20359" cy="19653"/>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73" name="Google Shape;5273;p55"/>
            <p:cNvSpPr/>
            <p:nvPr/>
          </p:nvSpPr>
          <p:spPr>
            <a:xfrm>
              <a:off x="3509866" y="2480537"/>
              <a:ext cx="339124" cy="292876"/>
            </a:xfrm>
            <a:custGeom>
              <a:rect b="b" l="l" r="r" t="t"/>
              <a:pathLst>
                <a:path extrusionOk="0" h="9955" w="11527">
                  <a:moveTo>
                    <a:pt x="7907" y="667"/>
                  </a:moveTo>
                  <a:lnTo>
                    <a:pt x="7216" y="1858"/>
                  </a:lnTo>
                  <a:lnTo>
                    <a:pt x="4358" y="1858"/>
                  </a:lnTo>
                  <a:lnTo>
                    <a:pt x="3668" y="667"/>
                  </a:lnTo>
                  <a:close/>
                  <a:moveTo>
                    <a:pt x="3072" y="1024"/>
                  </a:moveTo>
                  <a:lnTo>
                    <a:pt x="3787" y="2167"/>
                  </a:lnTo>
                  <a:lnTo>
                    <a:pt x="2358" y="4644"/>
                  </a:lnTo>
                  <a:lnTo>
                    <a:pt x="1000" y="4644"/>
                  </a:lnTo>
                  <a:lnTo>
                    <a:pt x="3072" y="1024"/>
                  </a:lnTo>
                  <a:close/>
                  <a:moveTo>
                    <a:pt x="8431" y="1024"/>
                  </a:moveTo>
                  <a:lnTo>
                    <a:pt x="10526" y="4644"/>
                  </a:lnTo>
                  <a:lnTo>
                    <a:pt x="9169" y="4644"/>
                  </a:lnTo>
                  <a:lnTo>
                    <a:pt x="7740" y="2215"/>
                  </a:lnTo>
                  <a:lnTo>
                    <a:pt x="8431" y="1024"/>
                  </a:lnTo>
                  <a:close/>
                  <a:moveTo>
                    <a:pt x="7192" y="2524"/>
                  </a:moveTo>
                  <a:lnTo>
                    <a:pt x="8573" y="4977"/>
                  </a:lnTo>
                  <a:lnTo>
                    <a:pt x="7192" y="7406"/>
                  </a:lnTo>
                  <a:lnTo>
                    <a:pt x="4358" y="7406"/>
                  </a:lnTo>
                  <a:lnTo>
                    <a:pt x="2953" y="4977"/>
                  </a:lnTo>
                  <a:lnTo>
                    <a:pt x="4358" y="2524"/>
                  </a:lnTo>
                  <a:close/>
                  <a:moveTo>
                    <a:pt x="2358" y="5311"/>
                  </a:moveTo>
                  <a:lnTo>
                    <a:pt x="3787" y="7740"/>
                  </a:lnTo>
                  <a:lnTo>
                    <a:pt x="3096" y="8930"/>
                  </a:lnTo>
                  <a:lnTo>
                    <a:pt x="1024" y="5311"/>
                  </a:lnTo>
                  <a:close/>
                  <a:moveTo>
                    <a:pt x="10574" y="5334"/>
                  </a:moveTo>
                  <a:lnTo>
                    <a:pt x="8502" y="8954"/>
                  </a:lnTo>
                  <a:lnTo>
                    <a:pt x="7788" y="7764"/>
                  </a:lnTo>
                  <a:lnTo>
                    <a:pt x="9216" y="5334"/>
                  </a:lnTo>
                  <a:close/>
                  <a:moveTo>
                    <a:pt x="7216" y="8097"/>
                  </a:moveTo>
                  <a:lnTo>
                    <a:pt x="7907" y="9288"/>
                  </a:lnTo>
                  <a:lnTo>
                    <a:pt x="3668" y="9288"/>
                  </a:lnTo>
                  <a:lnTo>
                    <a:pt x="4358" y="8097"/>
                  </a:lnTo>
                  <a:close/>
                  <a:moveTo>
                    <a:pt x="2906" y="0"/>
                  </a:moveTo>
                  <a:lnTo>
                    <a:pt x="0" y="4977"/>
                  </a:lnTo>
                  <a:lnTo>
                    <a:pt x="2906" y="9954"/>
                  </a:lnTo>
                  <a:lnTo>
                    <a:pt x="8645" y="9954"/>
                  </a:lnTo>
                  <a:lnTo>
                    <a:pt x="11526" y="4977"/>
                  </a:lnTo>
                  <a:lnTo>
                    <a:pt x="8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5274" name="Google Shape;5274;p55"/>
          <p:cNvGrpSpPr/>
          <p:nvPr/>
        </p:nvGrpSpPr>
        <p:grpSpPr>
          <a:xfrm>
            <a:off x="2583781" y="2545672"/>
            <a:ext cx="338418" cy="194113"/>
            <a:chOff x="2964781" y="2545672"/>
            <a:chExt cx="338418" cy="194113"/>
          </a:xfrm>
        </p:grpSpPr>
        <p:sp>
          <p:nvSpPr>
            <p:cNvPr id="5275" name="Google Shape;5275;p55"/>
            <p:cNvSpPr/>
            <p:nvPr/>
          </p:nvSpPr>
          <p:spPr>
            <a:xfrm>
              <a:off x="2964781" y="2545672"/>
              <a:ext cx="338418" cy="194113"/>
            </a:xfrm>
            <a:custGeom>
              <a:rect b="b" l="l" r="r" t="t"/>
              <a:pathLst>
                <a:path extrusionOk="0" h="6598" w="11503">
                  <a:moveTo>
                    <a:pt x="2858" y="668"/>
                  </a:moveTo>
                  <a:lnTo>
                    <a:pt x="2858" y="2930"/>
                  </a:lnTo>
                  <a:lnTo>
                    <a:pt x="1144" y="2930"/>
                  </a:lnTo>
                  <a:lnTo>
                    <a:pt x="1787" y="1549"/>
                  </a:lnTo>
                  <a:cubicBezTo>
                    <a:pt x="1977" y="1096"/>
                    <a:pt x="2382" y="763"/>
                    <a:pt x="2858" y="668"/>
                  </a:cubicBezTo>
                  <a:close/>
                  <a:moveTo>
                    <a:pt x="3525" y="668"/>
                  </a:moveTo>
                  <a:cubicBezTo>
                    <a:pt x="4001" y="763"/>
                    <a:pt x="4382" y="1096"/>
                    <a:pt x="4597" y="1549"/>
                  </a:cubicBezTo>
                  <a:lnTo>
                    <a:pt x="5240" y="2930"/>
                  </a:lnTo>
                  <a:lnTo>
                    <a:pt x="3525" y="2930"/>
                  </a:lnTo>
                  <a:lnTo>
                    <a:pt x="3525" y="668"/>
                  </a:lnTo>
                  <a:close/>
                  <a:moveTo>
                    <a:pt x="7955" y="3597"/>
                  </a:moveTo>
                  <a:lnTo>
                    <a:pt x="7955" y="5859"/>
                  </a:lnTo>
                  <a:cubicBezTo>
                    <a:pt x="7502" y="5764"/>
                    <a:pt x="7097" y="5430"/>
                    <a:pt x="6907" y="5002"/>
                  </a:cubicBezTo>
                  <a:lnTo>
                    <a:pt x="6264" y="3597"/>
                  </a:lnTo>
                  <a:close/>
                  <a:moveTo>
                    <a:pt x="10312" y="3597"/>
                  </a:moveTo>
                  <a:lnTo>
                    <a:pt x="9693" y="5002"/>
                  </a:lnTo>
                  <a:cubicBezTo>
                    <a:pt x="9479" y="5430"/>
                    <a:pt x="9098" y="5764"/>
                    <a:pt x="8621" y="5859"/>
                  </a:cubicBezTo>
                  <a:lnTo>
                    <a:pt x="8621" y="3597"/>
                  </a:lnTo>
                  <a:close/>
                  <a:moveTo>
                    <a:pt x="3216" y="1"/>
                  </a:moveTo>
                  <a:cubicBezTo>
                    <a:pt x="2334" y="1"/>
                    <a:pt x="1572" y="501"/>
                    <a:pt x="1215" y="1263"/>
                  </a:cubicBezTo>
                  <a:lnTo>
                    <a:pt x="477" y="2930"/>
                  </a:lnTo>
                  <a:lnTo>
                    <a:pt x="1" y="2930"/>
                  </a:lnTo>
                  <a:lnTo>
                    <a:pt x="1" y="3621"/>
                  </a:lnTo>
                  <a:lnTo>
                    <a:pt x="5549" y="3621"/>
                  </a:lnTo>
                  <a:lnTo>
                    <a:pt x="6311" y="5288"/>
                  </a:lnTo>
                  <a:cubicBezTo>
                    <a:pt x="6669" y="6097"/>
                    <a:pt x="7431" y="6597"/>
                    <a:pt x="8336" y="6597"/>
                  </a:cubicBezTo>
                  <a:cubicBezTo>
                    <a:pt x="9217" y="6597"/>
                    <a:pt x="9955" y="6097"/>
                    <a:pt x="10360" y="5288"/>
                  </a:cubicBezTo>
                  <a:lnTo>
                    <a:pt x="11098" y="3621"/>
                  </a:lnTo>
                  <a:lnTo>
                    <a:pt x="11503" y="3621"/>
                  </a:lnTo>
                  <a:lnTo>
                    <a:pt x="11503" y="2930"/>
                  </a:lnTo>
                  <a:lnTo>
                    <a:pt x="5954" y="2930"/>
                  </a:lnTo>
                  <a:lnTo>
                    <a:pt x="5192" y="1263"/>
                  </a:lnTo>
                  <a:cubicBezTo>
                    <a:pt x="4835" y="477"/>
                    <a:pt x="4073" y="1"/>
                    <a:pt x="3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276" name="Google Shape;5276;p55"/>
            <p:cNvGrpSpPr/>
            <p:nvPr/>
          </p:nvGrpSpPr>
          <p:grpSpPr>
            <a:xfrm>
              <a:off x="3048156" y="2565295"/>
              <a:ext cx="170281" cy="154159"/>
              <a:chOff x="3048156" y="2565295"/>
              <a:chExt cx="170281" cy="154159"/>
            </a:xfrm>
          </p:grpSpPr>
          <p:sp>
            <p:nvSpPr>
              <p:cNvPr id="5277" name="Google Shape;5277;p55"/>
              <p:cNvSpPr/>
              <p:nvPr/>
            </p:nvSpPr>
            <p:spPr>
              <a:xfrm>
                <a:off x="3048156" y="2665498"/>
                <a:ext cx="20359" cy="20329"/>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78" name="Google Shape;5278;p55"/>
              <p:cNvSpPr/>
              <p:nvPr/>
            </p:nvSpPr>
            <p:spPr>
              <a:xfrm>
                <a:off x="3048156" y="2699801"/>
                <a:ext cx="20359" cy="19653"/>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79" name="Google Shape;5279;p55"/>
              <p:cNvSpPr/>
              <p:nvPr/>
            </p:nvSpPr>
            <p:spPr>
              <a:xfrm>
                <a:off x="3198078" y="2565295"/>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80" name="Google Shape;5280;p55"/>
              <p:cNvSpPr/>
              <p:nvPr/>
            </p:nvSpPr>
            <p:spPr>
              <a:xfrm>
                <a:off x="3198078" y="2598921"/>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grpSp>
        <p:nvGrpSpPr>
          <p:cNvPr id="5281" name="Google Shape;5281;p55"/>
          <p:cNvGrpSpPr/>
          <p:nvPr/>
        </p:nvGrpSpPr>
        <p:grpSpPr>
          <a:xfrm>
            <a:off x="1834458" y="2446205"/>
            <a:ext cx="338448" cy="338418"/>
            <a:chOff x="2367858" y="2446205"/>
            <a:chExt cx="338448" cy="338418"/>
          </a:xfrm>
        </p:grpSpPr>
        <p:sp>
          <p:nvSpPr>
            <p:cNvPr id="5282" name="Google Shape;5282;p55"/>
            <p:cNvSpPr/>
            <p:nvPr/>
          </p:nvSpPr>
          <p:spPr>
            <a:xfrm>
              <a:off x="2367858" y="2446205"/>
              <a:ext cx="338448" cy="338418"/>
            </a:xfrm>
            <a:custGeom>
              <a:rect b="b" l="l" r="r" t="t"/>
              <a:pathLst>
                <a:path extrusionOk="0" h="11503" w="11504">
                  <a:moveTo>
                    <a:pt x="2144" y="691"/>
                  </a:moveTo>
                  <a:cubicBezTo>
                    <a:pt x="2454" y="691"/>
                    <a:pt x="2692" y="929"/>
                    <a:pt x="2692" y="1215"/>
                  </a:cubicBezTo>
                  <a:cubicBezTo>
                    <a:pt x="2692" y="1524"/>
                    <a:pt x="2454" y="1762"/>
                    <a:pt x="2144" y="1762"/>
                  </a:cubicBezTo>
                  <a:cubicBezTo>
                    <a:pt x="1858" y="1762"/>
                    <a:pt x="1620" y="1524"/>
                    <a:pt x="1620" y="1215"/>
                  </a:cubicBezTo>
                  <a:cubicBezTo>
                    <a:pt x="1620" y="929"/>
                    <a:pt x="1858" y="691"/>
                    <a:pt x="2144" y="691"/>
                  </a:cubicBezTo>
                  <a:close/>
                  <a:moveTo>
                    <a:pt x="5764" y="691"/>
                  </a:moveTo>
                  <a:cubicBezTo>
                    <a:pt x="6050" y="691"/>
                    <a:pt x="6288" y="929"/>
                    <a:pt x="6288" y="1215"/>
                  </a:cubicBezTo>
                  <a:cubicBezTo>
                    <a:pt x="6288" y="1524"/>
                    <a:pt x="6050" y="1762"/>
                    <a:pt x="5764" y="1762"/>
                  </a:cubicBezTo>
                  <a:cubicBezTo>
                    <a:pt x="5454" y="1762"/>
                    <a:pt x="5216" y="1524"/>
                    <a:pt x="5216" y="1215"/>
                  </a:cubicBezTo>
                  <a:cubicBezTo>
                    <a:pt x="5216" y="929"/>
                    <a:pt x="5454" y="691"/>
                    <a:pt x="5764" y="691"/>
                  </a:cubicBezTo>
                  <a:close/>
                  <a:moveTo>
                    <a:pt x="9360" y="691"/>
                  </a:moveTo>
                  <a:cubicBezTo>
                    <a:pt x="9646" y="691"/>
                    <a:pt x="9884" y="929"/>
                    <a:pt x="9884" y="1215"/>
                  </a:cubicBezTo>
                  <a:cubicBezTo>
                    <a:pt x="9884" y="1524"/>
                    <a:pt x="9646" y="1762"/>
                    <a:pt x="9360" y="1762"/>
                  </a:cubicBezTo>
                  <a:cubicBezTo>
                    <a:pt x="9050" y="1762"/>
                    <a:pt x="8812" y="1524"/>
                    <a:pt x="8812" y="1215"/>
                  </a:cubicBezTo>
                  <a:cubicBezTo>
                    <a:pt x="8812" y="929"/>
                    <a:pt x="9050" y="691"/>
                    <a:pt x="9360" y="691"/>
                  </a:cubicBezTo>
                  <a:close/>
                  <a:moveTo>
                    <a:pt x="3644" y="1977"/>
                  </a:moveTo>
                  <a:lnTo>
                    <a:pt x="3644" y="10836"/>
                  </a:lnTo>
                  <a:lnTo>
                    <a:pt x="667" y="10836"/>
                  </a:lnTo>
                  <a:lnTo>
                    <a:pt x="667" y="1977"/>
                  </a:lnTo>
                  <a:lnTo>
                    <a:pt x="1168" y="1977"/>
                  </a:lnTo>
                  <a:cubicBezTo>
                    <a:pt x="1382" y="2263"/>
                    <a:pt x="1739" y="2453"/>
                    <a:pt x="2144" y="2453"/>
                  </a:cubicBezTo>
                  <a:cubicBezTo>
                    <a:pt x="2549" y="2453"/>
                    <a:pt x="2906" y="2263"/>
                    <a:pt x="3144" y="1977"/>
                  </a:cubicBezTo>
                  <a:close/>
                  <a:moveTo>
                    <a:pt x="7264" y="1977"/>
                  </a:moveTo>
                  <a:lnTo>
                    <a:pt x="7264" y="10836"/>
                  </a:lnTo>
                  <a:lnTo>
                    <a:pt x="4287" y="10836"/>
                  </a:lnTo>
                  <a:lnTo>
                    <a:pt x="4287" y="1977"/>
                  </a:lnTo>
                  <a:lnTo>
                    <a:pt x="4811" y="1977"/>
                  </a:lnTo>
                  <a:cubicBezTo>
                    <a:pt x="5002" y="2263"/>
                    <a:pt x="5359" y="2453"/>
                    <a:pt x="5788" y="2453"/>
                  </a:cubicBezTo>
                  <a:cubicBezTo>
                    <a:pt x="6192" y="2453"/>
                    <a:pt x="6526" y="2263"/>
                    <a:pt x="6764" y="1977"/>
                  </a:cubicBezTo>
                  <a:close/>
                  <a:moveTo>
                    <a:pt x="10884" y="1977"/>
                  </a:moveTo>
                  <a:lnTo>
                    <a:pt x="10884" y="10836"/>
                  </a:lnTo>
                  <a:lnTo>
                    <a:pt x="7907" y="10836"/>
                  </a:lnTo>
                  <a:lnTo>
                    <a:pt x="7907" y="1977"/>
                  </a:lnTo>
                  <a:lnTo>
                    <a:pt x="8407" y="1977"/>
                  </a:lnTo>
                  <a:cubicBezTo>
                    <a:pt x="8622" y="2263"/>
                    <a:pt x="8979" y="2453"/>
                    <a:pt x="9384" y="2453"/>
                  </a:cubicBezTo>
                  <a:cubicBezTo>
                    <a:pt x="9788" y="2453"/>
                    <a:pt x="10122" y="2263"/>
                    <a:pt x="10360" y="1977"/>
                  </a:cubicBezTo>
                  <a:close/>
                  <a:moveTo>
                    <a:pt x="2144" y="0"/>
                  </a:moveTo>
                  <a:cubicBezTo>
                    <a:pt x="1477" y="0"/>
                    <a:pt x="929" y="548"/>
                    <a:pt x="929" y="1215"/>
                  </a:cubicBezTo>
                  <a:lnTo>
                    <a:pt x="929" y="1286"/>
                  </a:lnTo>
                  <a:lnTo>
                    <a:pt x="1" y="1286"/>
                  </a:lnTo>
                  <a:lnTo>
                    <a:pt x="1" y="11502"/>
                  </a:lnTo>
                  <a:lnTo>
                    <a:pt x="11503" y="11502"/>
                  </a:lnTo>
                  <a:lnTo>
                    <a:pt x="11503" y="1286"/>
                  </a:lnTo>
                  <a:lnTo>
                    <a:pt x="10574" y="1286"/>
                  </a:lnTo>
                  <a:lnTo>
                    <a:pt x="10574" y="1215"/>
                  </a:lnTo>
                  <a:cubicBezTo>
                    <a:pt x="10574" y="548"/>
                    <a:pt x="10027" y="0"/>
                    <a:pt x="9360" y="0"/>
                  </a:cubicBezTo>
                  <a:cubicBezTo>
                    <a:pt x="8669" y="0"/>
                    <a:pt x="8121" y="548"/>
                    <a:pt x="8121" y="1215"/>
                  </a:cubicBezTo>
                  <a:lnTo>
                    <a:pt x="8121" y="1286"/>
                  </a:lnTo>
                  <a:lnTo>
                    <a:pt x="6978" y="1286"/>
                  </a:lnTo>
                  <a:lnTo>
                    <a:pt x="6978" y="1215"/>
                  </a:lnTo>
                  <a:cubicBezTo>
                    <a:pt x="6978" y="548"/>
                    <a:pt x="6431" y="0"/>
                    <a:pt x="5740" y="0"/>
                  </a:cubicBezTo>
                  <a:cubicBezTo>
                    <a:pt x="5073" y="0"/>
                    <a:pt x="4525" y="548"/>
                    <a:pt x="4525" y="1215"/>
                  </a:cubicBezTo>
                  <a:lnTo>
                    <a:pt x="4525" y="1286"/>
                  </a:lnTo>
                  <a:lnTo>
                    <a:pt x="3382" y="1286"/>
                  </a:lnTo>
                  <a:lnTo>
                    <a:pt x="3382" y="1215"/>
                  </a:lnTo>
                  <a:cubicBezTo>
                    <a:pt x="3382" y="548"/>
                    <a:pt x="2835" y="0"/>
                    <a:pt x="2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83" name="Google Shape;5283;p55"/>
            <p:cNvSpPr/>
            <p:nvPr/>
          </p:nvSpPr>
          <p:spPr>
            <a:xfrm>
              <a:off x="2516398" y="2542171"/>
              <a:ext cx="42777" cy="19653"/>
            </a:xfrm>
            <a:custGeom>
              <a:rect b="b" l="l" r="r" t="t"/>
              <a:pathLst>
                <a:path extrusionOk="0" h="668" w="1454">
                  <a:moveTo>
                    <a:pt x="0" y="1"/>
                  </a:moveTo>
                  <a:lnTo>
                    <a:pt x="0"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84" name="Google Shape;5284;p55"/>
            <p:cNvSpPr/>
            <p:nvPr/>
          </p:nvSpPr>
          <p:spPr>
            <a:xfrm>
              <a:off x="2516398" y="2584918"/>
              <a:ext cx="42777" cy="19653"/>
            </a:xfrm>
            <a:custGeom>
              <a:rect b="b" l="l" r="r" t="t"/>
              <a:pathLst>
                <a:path extrusionOk="0" h="668" w="1454">
                  <a:moveTo>
                    <a:pt x="0" y="0"/>
                  </a:moveTo>
                  <a:lnTo>
                    <a:pt x="0"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85" name="Google Shape;5285;p55"/>
            <p:cNvSpPr/>
            <p:nvPr/>
          </p:nvSpPr>
          <p:spPr>
            <a:xfrm>
              <a:off x="2516398" y="2627664"/>
              <a:ext cx="42777" cy="20329"/>
            </a:xfrm>
            <a:custGeom>
              <a:rect b="b" l="l" r="r" t="t"/>
              <a:pathLst>
                <a:path extrusionOk="0" h="691" w="1454">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86" name="Google Shape;5286;p55"/>
            <p:cNvSpPr/>
            <p:nvPr/>
          </p:nvSpPr>
          <p:spPr>
            <a:xfrm>
              <a:off x="2516398" y="2670382"/>
              <a:ext cx="42777" cy="20359"/>
            </a:xfrm>
            <a:custGeom>
              <a:rect b="b" l="l" r="r" t="t"/>
              <a:pathLst>
                <a:path extrusionOk="0" h="692" w="1454">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87" name="Google Shape;5287;p55"/>
            <p:cNvSpPr/>
            <p:nvPr/>
          </p:nvSpPr>
          <p:spPr>
            <a:xfrm>
              <a:off x="2409193" y="2542171"/>
              <a:ext cx="42777" cy="19653"/>
            </a:xfrm>
            <a:custGeom>
              <a:rect b="b" l="l" r="r" t="t"/>
              <a:pathLst>
                <a:path extrusionOk="0" h="668" w="1454">
                  <a:moveTo>
                    <a:pt x="1" y="1"/>
                  </a:moveTo>
                  <a:lnTo>
                    <a:pt x="1"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88" name="Google Shape;5288;p55"/>
            <p:cNvSpPr/>
            <p:nvPr/>
          </p:nvSpPr>
          <p:spPr>
            <a:xfrm>
              <a:off x="2409193" y="2584918"/>
              <a:ext cx="42777" cy="19653"/>
            </a:xfrm>
            <a:custGeom>
              <a:rect b="b" l="l" r="r" t="t"/>
              <a:pathLst>
                <a:path extrusionOk="0" h="668" w="1454">
                  <a:moveTo>
                    <a:pt x="1" y="0"/>
                  </a:moveTo>
                  <a:lnTo>
                    <a:pt x="1"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89" name="Google Shape;5289;p55"/>
            <p:cNvSpPr/>
            <p:nvPr/>
          </p:nvSpPr>
          <p:spPr>
            <a:xfrm>
              <a:off x="2409193" y="2627664"/>
              <a:ext cx="42777" cy="20329"/>
            </a:xfrm>
            <a:custGeom>
              <a:rect b="b" l="l" r="r" t="t"/>
              <a:pathLst>
                <a:path extrusionOk="0" h="691" w="1454">
                  <a:moveTo>
                    <a:pt x="1" y="0"/>
                  </a:moveTo>
                  <a:lnTo>
                    <a:pt x="1"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90" name="Google Shape;5290;p55"/>
            <p:cNvSpPr/>
            <p:nvPr/>
          </p:nvSpPr>
          <p:spPr>
            <a:xfrm>
              <a:off x="2409193" y="2670382"/>
              <a:ext cx="42777" cy="20359"/>
            </a:xfrm>
            <a:custGeom>
              <a:rect b="b" l="l" r="r" t="t"/>
              <a:pathLst>
                <a:path extrusionOk="0" h="692" w="1454">
                  <a:moveTo>
                    <a:pt x="1" y="1"/>
                  </a:moveTo>
                  <a:lnTo>
                    <a:pt x="1"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91" name="Google Shape;5291;p55"/>
            <p:cNvSpPr/>
            <p:nvPr/>
          </p:nvSpPr>
          <p:spPr>
            <a:xfrm>
              <a:off x="2622190" y="2542171"/>
              <a:ext cx="42747" cy="19653"/>
            </a:xfrm>
            <a:custGeom>
              <a:rect b="b" l="l" r="r" t="t"/>
              <a:pathLst>
                <a:path extrusionOk="0" h="668" w="1453">
                  <a:moveTo>
                    <a:pt x="0" y="1"/>
                  </a:moveTo>
                  <a:lnTo>
                    <a:pt x="0"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92" name="Google Shape;5292;p55"/>
            <p:cNvSpPr/>
            <p:nvPr/>
          </p:nvSpPr>
          <p:spPr>
            <a:xfrm>
              <a:off x="2622190" y="2584918"/>
              <a:ext cx="42747" cy="19653"/>
            </a:xfrm>
            <a:custGeom>
              <a:rect b="b" l="l" r="r" t="t"/>
              <a:pathLst>
                <a:path extrusionOk="0" h="668" w="1453">
                  <a:moveTo>
                    <a:pt x="0" y="0"/>
                  </a:moveTo>
                  <a:lnTo>
                    <a:pt x="0"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93" name="Google Shape;5293;p55"/>
            <p:cNvSpPr/>
            <p:nvPr/>
          </p:nvSpPr>
          <p:spPr>
            <a:xfrm>
              <a:off x="2622190" y="2627664"/>
              <a:ext cx="42747" cy="20329"/>
            </a:xfrm>
            <a:custGeom>
              <a:rect b="b" l="l" r="r" t="t"/>
              <a:pathLst>
                <a:path extrusionOk="0" h="691" w="1453">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94" name="Google Shape;5294;p55"/>
            <p:cNvSpPr/>
            <p:nvPr/>
          </p:nvSpPr>
          <p:spPr>
            <a:xfrm>
              <a:off x="2622190" y="2670382"/>
              <a:ext cx="42747" cy="20359"/>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5295" name="Google Shape;5295;p55"/>
          <p:cNvGrpSpPr/>
          <p:nvPr/>
        </p:nvGrpSpPr>
        <p:grpSpPr>
          <a:xfrm>
            <a:off x="1095639" y="2528874"/>
            <a:ext cx="337738" cy="234742"/>
            <a:chOff x="1781439" y="2528874"/>
            <a:chExt cx="337738" cy="234742"/>
          </a:xfrm>
        </p:grpSpPr>
        <p:sp>
          <p:nvSpPr>
            <p:cNvPr id="5296" name="Google Shape;5296;p55"/>
            <p:cNvSpPr/>
            <p:nvPr/>
          </p:nvSpPr>
          <p:spPr>
            <a:xfrm>
              <a:off x="1781439" y="2528874"/>
              <a:ext cx="93232" cy="234742"/>
            </a:xfrm>
            <a:custGeom>
              <a:rect b="b" l="l" r="r" t="t"/>
              <a:pathLst>
                <a:path extrusionOk="0" h="7979" w="3169">
                  <a:moveTo>
                    <a:pt x="2525" y="643"/>
                  </a:moveTo>
                  <a:lnTo>
                    <a:pt x="2525" y="691"/>
                  </a:lnTo>
                  <a:lnTo>
                    <a:pt x="2525" y="1953"/>
                  </a:lnTo>
                  <a:lnTo>
                    <a:pt x="1597" y="2501"/>
                  </a:lnTo>
                  <a:lnTo>
                    <a:pt x="692" y="1953"/>
                  </a:lnTo>
                  <a:lnTo>
                    <a:pt x="692" y="643"/>
                  </a:lnTo>
                  <a:close/>
                  <a:moveTo>
                    <a:pt x="2525" y="2763"/>
                  </a:moveTo>
                  <a:lnTo>
                    <a:pt x="2525" y="7311"/>
                  </a:lnTo>
                  <a:lnTo>
                    <a:pt x="692" y="7311"/>
                  </a:lnTo>
                  <a:lnTo>
                    <a:pt x="692" y="2763"/>
                  </a:lnTo>
                  <a:lnTo>
                    <a:pt x="1597" y="3310"/>
                  </a:lnTo>
                  <a:lnTo>
                    <a:pt x="2525" y="2763"/>
                  </a:lnTo>
                  <a:close/>
                  <a:moveTo>
                    <a:pt x="1" y="0"/>
                  </a:moveTo>
                  <a:lnTo>
                    <a:pt x="1"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97" name="Google Shape;5297;p55"/>
            <p:cNvSpPr/>
            <p:nvPr/>
          </p:nvSpPr>
          <p:spPr>
            <a:xfrm>
              <a:off x="1903353" y="2528874"/>
              <a:ext cx="93203" cy="234742"/>
            </a:xfrm>
            <a:custGeom>
              <a:rect b="b" l="l" r="r" t="t"/>
              <a:pathLst>
                <a:path extrusionOk="0" h="7979" w="3168">
                  <a:moveTo>
                    <a:pt x="2525" y="691"/>
                  </a:moveTo>
                  <a:lnTo>
                    <a:pt x="2525" y="5239"/>
                  </a:lnTo>
                  <a:lnTo>
                    <a:pt x="1620" y="4692"/>
                  </a:lnTo>
                  <a:lnTo>
                    <a:pt x="667" y="5239"/>
                  </a:lnTo>
                  <a:lnTo>
                    <a:pt x="667" y="691"/>
                  </a:lnTo>
                  <a:close/>
                  <a:moveTo>
                    <a:pt x="1596" y="5501"/>
                  </a:moveTo>
                  <a:lnTo>
                    <a:pt x="2501" y="6049"/>
                  </a:lnTo>
                  <a:lnTo>
                    <a:pt x="2501" y="7311"/>
                  </a:lnTo>
                  <a:lnTo>
                    <a:pt x="667" y="7311"/>
                  </a:lnTo>
                  <a:lnTo>
                    <a:pt x="667" y="6049"/>
                  </a:lnTo>
                  <a:lnTo>
                    <a:pt x="1596" y="5501"/>
                  </a:lnTo>
                  <a:close/>
                  <a:moveTo>
                    <a:pt x="1" y="0"/>
                  </a:moveTo>
                  <a:lnTo>
                    <a:pt x="1"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98" name="Google Shape;5298;p55"/>
            <p:cNvSpPr/>
            <p:nvPr/>
          </p:nvSpPr>
          <p:spPr>
            <a:xfrm>
              <a:off x="2025974" y="2528874"/>
              <a:ext cx="93203" cy="234742"/>
            </a:xfrm>
            <a:custGeom>
              <a:rect b="b" l="l" r="r" t="t"/>
              <a:pathLst>
                <a:path extrusionOk="0" h="7979" w="3168">
                  <a:moveTo>
                    <a:pt x="2501" y="715"/>
                  </a:moveTo>
                  <a:lnTo>
                    <a:pt x="2501" y="2001"/>
                  </a:lnTo>
                  <a:lnTo>
                    <a:pt x="1596" y="2525"/>
                  </a:lnTo>
                  <a:lnTo>
                    <a:pt x="643" y="2001"/>
                  </a:lnTo>
                  <a:lnTo>
                    <a:pt x="643" y="715"/>
                  </a:lnTo>
                  <a:close/>
                  <a:moveTo>
                    <a:pt x="2501" y="2739"/>
                  </a:moveTo>
                  <a:lnTo>
                    <a:pt x="2501" y="7287"/>
                  </a:lnTo>
                  <a:lnTo>
                    <a:pt x="643" y="7287"/>
                  </a:lnTo>
                  <a:lnTo>
                    <a:pt x="643" y="2739"/>
                  </a:lnTo>
                  <a:lnTo>
                    <a:pt x="1596" y="3263"/>
                  </a:lnTo>
                  <a:lnTo>
                    <a:pt x="2501" y="2739"/>
                  </a:lnTo>
                  <a:close/>
                  <a:moveTo>
                    <a:pt x="0" y="0"/>
                  </a:moveTo>
                  <a:lnTo>
                    <a:pt x="0"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299" name="Google Shape;5299;p55"/>
          <p:cNvSpPr/>
          <p:nvPr/>
        </p:nvSpPr>
        <p:spPr>
          <a:xfrm>
            <a:off x="1094962" y="3012296"/>
            <a:ext cx="339124" cy="339830"/>
          </a:xfrm>
          <a:custGeom>
            <a:rect b="b" l="l" r="r" t="t"/>
            <a:pathLst>
              <a:path extrusionOk="0" h="11551" w="11527">
                <a:moveTo>
                  <a:pt x="6097" y="691"/>
                </a:moveTo>
                <a:cubicBezTo>
                  <a:pt x="8740" y="857"/>
                  <a:pt x="10860" y="3072"/>
                  <a:pt x="10860" y="5739"/>
                </a:cubicBezTo>
                <a:cubicBezTo>
                  <a:pt x="10860" y="6930"/>
                  <a:pt x="10431" y="8026"/>
                  <a:pt x="9764" y="8907"/>
                </a:cubicBezTo>
                <a:lnTo>
                  <a:pt x="8954" y="8145"/>
                </a:lnTo>
                <a:cubicBezTo>
                  <a:pt x="9454" y="7478"/>
                  <a:pt x="9764" y="6644"/>
                  <a:pt x="9764" y="5739"/>
                </a:cubicBezTo>
                <a:cubicBezTo>
                  <a:pt x="9764" y="3668"/>
                  <a:pt x="8145" y="1929"/>
                  <a:pt x="6097" y="1786"/>
                </a:cubicBezTo>
                <a:lnTo>
                  <a:pt x="6097" y="691"/>
                </a:lnTo>
                <a:close/>
                <a:moveTo>
                  <a:pt x="5763" y="2429"/>
                </a:moveTo>
                <a:cubicBezTo>
                  <a:pt x="7573" y="2429"/>
                  <a:pt x="9073" y="3930"/>
                  <a:pt x="9073" y="5739"/>
                </a:cubicBezTo>
                <a:cubicBezTo>
                  <a:pt x="9073" y="7549"/>
                  <a:pt x="7573" y="9050"/>
                  <a:pt x="5763" y="9050"/>
                </a:cubicBezTo>
                <a:cubicBezTo>
                  <a:pt x="3953" y="9050"/>
                  <a:pt x="2453" y="7549"/>
                  <a:pt x="2453" y="5739"/>
                </a:cubicBezTo>
                <a:cubicBezTo>
                  <a:pt x="2453" y="3930"/>
                  <a:pt x="3953" y="2429"/>
                  <a:pt x="5763" y="2429"/>
                </a:cubicBezTo>
                <a:close/>
                <a:moveTo>
                  <a:pt x="5406" y="691"/>
                </a:moveTo>
                <a:lnTo>
                  <a:pt x="5406" y="1786"/>
                </a:lnTo>
                <a:cubicBezTo>
                  <a:pt x="3358" y="1953"/>
                  <a:pt x="1739" y="3668"/>
                  <a:pt x="1739" y="5739"/>
                </a:cubicBezTo>
                <a:cubicBezTo>
                  <a:pt x="1739" y="7835"/>
                  <a:pt x="3358" y="9550"/>
                  <a:pt x="5406" y="9693"/>
                </a:cubicBezTo>
                <a:lnTo>
                  <a:pt x="5406" y="10812"/>
                </a:lnTo>
                <a:cubicBezTo>
                  <a:pt x="2786" y="10645"/>
                  <a:pt x="667" y="8430"/>
                  <a:pt x="667" y="5739"/>
                </a:cubicBezTo>
                <a:cubicBezTo>
                  <a:pt x="667" y="3072"/>
                  <a:pt x="2763" y="857"/>
                  <a:pt x="5406" y="691"/>
                </a:cubicBezTo>
                <a:close/>
                <a:moveTo>
                  <a:pt x="8478" y="8669"/>
                </a:moveTo>
                <a:lnTo>
                  <a:pt x="9288" y="9407"/>
                </a:lnTo>
                <a:cubicBezTo>
                  <a:pt x="8430" y="10217"/>
                  <a:pt x="7335" y="10740"/>
                  <a:pt x="6097" y="10812"/>
                </a:cubicBezTo>
                <a:lnTo>
                  <a:pt x="6097" y="9740"/>
                </a:lnTo>
                <a:cubicBezTo>
                  <a:pt x="7025" y="9645"/>
                  <a:pt x="7859" y="9264"/>
                  <a:pt x="8478" y="8669"/>
                </a:cubicBezTo>
                <a:close/>
                <a:moveTo>
                  <a:pt x="5763" y="0"/>
                </a:moveTo>
                <a:cubicBezTo>
                  <a:pt x="4215" y="0"/>
                  <a:pt x="2786" y="596"/>
                  <a:pt x="1691" y="1691"/>
                </a:cubicBezTo>
                <a:cubicBezTo>
                  <a:pt x="619" y="2763"/>
                  <a:pt x="0" y="4215"/>
                  <a:pt x="0" y="5763"/>
                </a:cubicBezTo>
                <a:cubicBezTo>
                  <a:pt x="0" y="7311"/>
                  <a:pt x="595" y="8740"/>
                  <a:pt x="1691" y="9859"/>
                </a:cubicBezTo>
                <a:cubicBezTo>
                  <a:pt x="2763" y="10931"/>
                  <a:pt x="4215" y="11550"/>
                  <a:pt x="5763" y="11550"/>
                </a:cubicBezTo>
                <a:cubicBezTo>
                  <a:pt x="7311" y="11550"/>
                  <a:pt x="8740" y="10955"/>
                  <a:pt x="9836" y="9859"/>
                </a:cubicBezTo>
                <a:cubicBezTo>
                  <a:pt x="10907" y="8788"/>
                  <a:pt x="11526" y="7311"/>
                  <a:pt x="11526" y="5763"/>
                </a:cubicBezTo>
                <a:cubicBezTo>
                  <a:pt x="11503" y="4215"/>
                  <a:pt x="10907" y="2763"/>
                  <a:pt x="9836" y="1691"/>
                </a:cubicBezTo>
                <a:cubicBezTo>
                  <a:pt x="8764" y="619"/>
                  <a:pt x="7311"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00" name="Google Shape;5300;p55"/>
          <p:cNvSpPr/>
          <p:nvPr/>
        </p:nvSpPr>
        <p:spPr>
          <a:xfrm>
            <a:off x="1835871" y="2989172"/>
            <a:ext cx="337036" cy="339830"/>
          </a:xfrm>
          <a:custGeom>
            <a:rect b="b" l="l" r="r" t="t"/>
            <a:pathLst>
              <a:path extrusionOk="0" h="11551" w="11456">
                <a:moveTo>
                  <a:pt x="9717" y="715"/>
                </a:moveTo>
                <a:lnTo>
                  <a:pt x="9717" y="1501"/>
                </a:lnTo>
                <a:lnTo>
                  <a:pt x="5311" y="1501"/>
                </a:lnTo>
                <a:cubicBezTo>
                  <a:pt x="5073" y="1501"/>
                  <a:pt x="4906" y="1286"/>
                  <a:pt x="4930" y="1072"/>
                </a:cubicBezTo>
                <a:cubicBezTo>
                  <a:pt x="4954" y="881"/>
                  <a:pt x="5144" y="715"/>
                  <a:pt x="5359" y="715"/>
                </a:cubicBezTo>
                <a:close/>
                <a:moveTo>
                  <a:pt x="10764" y="3858"/>
                </a:moveTo>
                <a:lnTo>
                  <a:pt x="10764" y="4620"/>
                </a:lnTo>
                <a:lnTo>
                  <a:pt x="6359" y="4620"/>
                </a:lnTo>
                <a:cubicBezTo>
                  <a:pt x="6121" y="4620"/>
                  <a:pt x="5954" y="4406"/>
                  <a:pt x="5978" y="4215"/>
                </a:cubicBezTo>
                <a:cubicBezTo>
                  <a:pt x="6002" y="4001"/>
                  <a:pt x="6216" y="3858"/>
                  <a:pt x="6383" y="3858"/>
                </a:cubicBezTo>
                <a:close/>
                <a:moveTo>
                  <a:pt x="2072" y="4358"/>
                </a:moveTo>
                <a:cubicBezTo>
                  <a:pt x="2882" y="4358"/>
                  <a:pt x="3501" y="5001"/>
                  <a:pt x="3501" y="5787"/>
                </a:cubicBezTo>
                <a:cubicBezTo>
                  <a:pt x="3501" y="6597"/>
                  <a:pt x="2882" y="7216"/>
                  <a:pt x="2072" y="7216"/>
                </a:cubicBezTo>
                <a:cubicBezTo>
                  <a:pt x="1262" y="7216"/>
                  <a:pt x="643" y="6549"/>
                  <a:pt x="643" y="5787"/>
                </a:cubicBezTo>
                <a:cubicBezTo>
                  <a:pt x="643" y="4977"/>
                  <a:pt x="1310" y="4358"/>
                  <a:pt x="2072" y="4358"/>
                </a:cubicBezTo>
                <a:close/>
                <a:moveTo>
                  <a:pt x="10764" y="6978"/>
                </a:moveTo>
                <a:lnTo>
                  <a:pt x="10764" y="7740"/>
                </a:lnTo>
                <a:lnTo>
                  <a:pt x="6359" y="7740"/>
                </a:lnTo>
                <a:cubicBezTo>
                  <a:pt x="6121" y="7740"/>
                  <a:pt x="5954" y="7549"/>
                  <a:pt x="5978" y="7335"/>
                </a:cubicBezTo>
                <a:cubicBezTo>
                  <a:pt x="6002" y="7121"/>
                  <a:pt x="6216" y="6978"/>
                  <a:pt x="6383" y="6978"/>
                </a:cubicBezTo>
                <a:close/>
                <a:moveTo>
                  <a:pt x="9717" y="10098"/>
                </a:moveTo>
                <a:lnTo>
                  <a:pt x="9717" y="10883"/>
                </a:lnTo>
                <a:lnTo>
                  <a:pt x="5311" y="10883"/>
                </a:lnTo>
                <a:cubicBezTo>
                  <a:pt x="5073" y="10883"/>
                  <a:pt x="4906" y="10669"/>
                  <a:pt x="4930" y="10455"/>
                </a:cubicBezTo>
                <a:cubicBezTo>
                  <a:pt x="4954" y="10240"/>
                  <a:pt x="5144" y="10098"/>
                  <a:pt x="5359" y="10098"/>
                </a:cubicBezTo>
                <a:close/>
                <a:moveTo>
                  <a:pt x="5359" y="0"/>
                </a:moveTo>
                <a:cubicBezTo>
                  <a:pt x="4882" y="0"/>
                  <a:pt x="4477" y="310"/>
                  <a:pt x="4335" y="739"/>
                </a:cubicBezTo>
                <a:lnTo>
                  <a:pt x="3001" y="739"/>
                </a:lnTo>
                <a:lnTo>
                  <a:pt x="1858" y="3668"/>
                </a:lnTo>
                <a:cubicBezTo>
                  <a:pt x="834" y="3787"/>
                  <a:pt x="0" y="4668"/>
                  <a:pt x="0" y="5787"/>
                </a:cubicBezTo>
                <a:cubicBezTo>
                  <a:pt x="0" y="6883"/>
                  <a:pt x="834" y="7764"/>
                  <a:pt x="1858" y="7883"/>
                </a:cubicBezTo>
                <a:lnTo>
                  <a:pt x="3001" y="10812"/>
                </a:lnTo>
                <a:lnTo>
                  <a:pt x="4335" y="10812"/>
                </a:lnTo>
                <a:cubicBezTo>
                  <a:pt x="4477" y="11217"/>
                  <a:pt x="4882" y="11550"/>
                  <a:pt x="5359" y="11550"/>
                </a:cubicBezTo>
                <a:lnTo>
                  <a:pt x="10407" y="11550"/>
                </a:lnTo>
                <a:lnTo>
                  <a:pt x="10407" y="9383"/>
                </a:lnTo>
                <a:lnTo>
                  <a:pt x="5359" y="9383"/>
                </a:lnTo>
                <a:cubicBezTo>
                  <a:pt x="4882" y="9383"/>
                  <a:pt x="4477" y="9693"/>
                  <a:pt x="4335" y="10121"/>
                </a:cubicBezTo>
                <a:lnTo>
                  <a:pt x="3453" y="10121"/>
                </a:lnTo>
                <a:lnTo>
                  <a:pt x="2548" y="7835"/>
                </a:lnTo>
                <a:cubicBezTo>
                  <a:pt x="2929" y="7740"/>
                  <a:pt x="3287" y="7549"/>
                  <a:pt x="3572" y="7264"/>
                </a:cubicBezTo>
                <a:lnTo>
                  <a:pt x="4477" y="7668"/>
                </a:lnTo>
                <a:lnTo>
                  <a:pt x="5382" y="7668"/>
                </a:lnTo>
                <a:cubicBezTo>
                  <a:pt x="5525" y="8073"/>
                  <a:pt x="5906" y="8407"/>
                  <a:pt x="6383" y="8407"/>
                </a:cubicBezTo>
                <a:lnTo>
                  <a:pt x="11455" y="8407"/>
                </a:lnTo>
                <a:lnTo>
                  <a:pt x="11455" y="6263"/>
                </a:lnTo>
                <a:lnTo>
                  <a:pt x="6383" y="6263"/>
                </a:lnTo>
                <a:cubicBezTo>
                  <a:pt x="5906" y="6263"/>
                  <a:pt x="5525" y="6549"/>
                  <a:pt x="5382" y="7002"/>
                </a:cubicBezTo>
                <a:lnTo>
                  <a:pt x="4644" y="7002"/>
                </a:lnTo>
                <a:lnTo>
                  <a:pt x="3977" y="6740"/>
                </a:lnTo>
                <a:cubicBezTo>
                  <a:pt x="4120" y="6430"/>
                  <a:pt x="4192" y="6144"/>
                  <a:pt x="4192" y="5787"/>
                </a:cubicBezTo>
                <a:cubicBezTo>
                  <a:pt x="4192" y="5430"/>
                  <a:pt x="4096" y="5120"/>
                  <a:pt x="3977" y="4835"/>
                </a:cubicBezTo>
                <a:lnTo>
                  <a:pt x="4644" y="4549"/>
                </a:lnTo>
                <a:lnTo>
                  <a:pt x="5382" y="4549"/>
                </a:lnTo>
                <a:lnTo>
                  <a:pt x="5382" y="4573"/>
                </a:lnTo>
                <a:cubicBezTo>
                  <a:pt x="5525" y="4977"/>
                  <a:pt x="5906" y="5311"/>
                  <a:pt x="6383" y="5311"/>
                </a:cubicBezTo>
                <a:lnTo>
                  <a:pt x="11455" y="5311"/>
                </a:lnTo>
                <a:lnTo>
                  <a:pt x="11455" y="3144"/>
                </a:lnTo>
                <a:lnTo>
                  <a:pt x="6383" y="3144"/>
                </a:lnTo>
                <a:cubicBezTo>
                  <a:pt x="5906" y="3144"/>
                  <a:pt x="5525" y="3430"/>
                  <a:pt x="5382" y="3882"/>
                </a:cubicBezTo>
                <a:lnTo>
                  <a:pt x="4477" y="3882"/>
                </a:lnTo>
                <a:lnTo>
                  <a:pt x="3572" y="4263"/>
                </a:lnTo>
                <a:cubicBezTo>
                  <a:pt x="3287" y="4001"/>
                  <a:pt x="2929" y="3787"/>
                  <a:pt x="2548" y="3691"/>
                </a:cubicBezTo>
                <a:lnTo>
                  <a:pt x="3453" y="1405"/>
                </a:lnTo>
                <a:lnTo>
                  <a:pt x="4335" y="1405"/>
                </a:lnTo>
                <a:cubicBezTo>
                  <a:pt x="4477" y="1810"/>
                  <a:pt x="4882" y="2144"/>
                  <a:pt x="5359" y="2144"/>
                </a:cubicBezTo>
                <a:lnTo>
                  <a:pt x="10407" y="2144"/>
                </a:lnTo>
                <a:lnTo>
                  <a:pt x="104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01" name="Google Shape;5301;p55"/>
          <p:cNvSpPr/>
          <p:nvPr/>
        </p:nvSpPr>
        <p:spPr>
          <a:xfrm>
            <a:off x="2581692" y="3006676"/>
            <a:ext cx="337712" cy="339124"/>
          </a:xfrm>
          <a:custGeom>
            <a:rect b="b" l="l" r="r" t="t"/>
            <a:pathLst>
              <a:path extrusionOk="0" h="11527" w="11479">
                <a:moveTo>
                  <a:pt x="3239" y="5097"/>
                </a:moveTo>
                <a:lnTo>
                  <a:pt x="3239" y="10812"/>
                </a:lnTo>
                <a:lnTo>
                  <a:pt x="2477" y="10812"/>
                </a:lnTo>
                <a:lnTo>
                  <a:pt x="2477" y="5168"/>
                </a:lnTo>
                <a:cubicBezTo>
                  <a:pt x="2739" y="5168"/>
                  <a:pt x="3001" y="5121"/>
                  <a:pt x="3239" y="5097"/>
                </a:cubicBezTo>
                <a:close/>
                <a:moveTo>
                  <a:pt x="4692" y="4835"/>
                </a:moveTo>
                <a:lnTo>
                  <a:pt x="4692" y="10836"/>
                </a:lnTo>
                <a:lnTo>
                  <a:pt x="3930" y="10836"/>
                </a:lnTo>
                <a:lnTo>
                  <a:pt x="3930" y="5002"/>
                </a:lnTo>
                <a:cubicBezTo>
                  <a:pt x="4192" y="4954"/>
                  <a:pt x="4453" y="4883"/>
                  <a:pt x="4692" y="4835"/>
                </a:cubicBezTo>
                <a:close/>
                <a:moveTo>
                  <a:pt x="6168" y="4263"/>
                </a:moveTo>
                <a:lnTo>
                  <a:pt x="6168" y="10836"/>
                </a:lnTo>
                <a:lnTo>
                  <a:pt x="5382" y="10836"/>
                </a:lnTo>
                <a:lnTo>
                  <a:pt x="5382" y="4597"/>
                </a:lnTo>
                <a:cubicBezTo>
                  <a:pt x="5644" y="4502"/>
                  <a:pt x="5930" y="4382"/>
                  <a:pt x="6168" y="4263"/>
                </a:cubicBezTo>
                <a:close/>
                <a:moveTo>
                  <a:pt x="7621" y="3382"/>
                </a:moveTo>
                <a:lnTo>
                  <a:pt x="7621" y="10836"/>
                </a:lnTo>
                <a:lnTo>
                  <a:pt x="6859" y="10836"/>
                </a:lnTo>
                <a:lnTo>
                  <a:pt x="6859" y="3882"/>
                </a:lnTo>
                <a:cubicBezTo>
                  <a:pt x="7121" y="3739"/>
                  <a:pt x="7383" y="3549"/>
                  <a:pt x="7621" y="3382"/>
                </a:cubicBezTo>
                <a:close/>
                <a:moveTo>
                  <a:pt x="9073" y="2025"/>
                </a:moveTo>
                <a:lnTo>
                  <a:pt x="9073" y="10836"/>
                </a:lnTo>
                <a:lnTo>
                  <a:pt x="8311" y="10836"/>
                </a:lnTo>
                <a:lnTo>
                  <a:pt x="8311" y="2835"/>
                </a:lnTo>
                <a:cubicBezTo>
                  <a:pt x="8573" y="2596"/>
                  <a:pt x="8835" y="2334"/>
                  <a:pt x="9073" y="2025"/>
                </a:cubicBezTo>
                <a:close/>
                <a:moveTo>
                  <a:pt x="9764" y="1"/>
                </a:moveTo>
                <a:lnTo>
                  <a:pt x="9145" y="882"/>
                </a:lnTo>
                <a:cubicBezTo>
                  <a:pt x="7526" y="3168"/>
                  <a:pt x="4906" y="4502"/>
                  <a:pt x="2120" y="4502"/>
                </a:cubicBezTo>
                <a:lnTo>
                  <a:pt x="1786" y="4502"/>
                </a:lnTo>
                <a:lnTo>
                  <a:pt x="1786" y="10836"/>
                </a:lnTo>
                <a:lnTo>
                  <a:pt x="0" y="10836"/>
                </a:lnTo>
                <a:lnTo>
                  <a:pt x="0" y="11527"/>
                </a:lnTo>
                <a:lnTo>
                  <a:pt x="11479" y="11527"/>
                </a:lnTo>
                <a:lnTo>
                  <a:pt x="11479" y="10836"/>
                </a:lnTo>
                <a:lnTo>
                  <a:pt x="9764" y="10836"/>
                </a:lnTo>
                <a:lnTo>
                  <a:pt x="97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02" name="Google Shape;5302;p55"/>
          <p:cNvSpPr/>
          <p:nvPr/>
        </p:nvSpPr>
        <p:spPr>
          <a:xfrm>
            <a:off x="3279854" y="2985671"/>
            <a:ext cx="343331" cy="330004"/>
          </a:xfrm>
          <a:custGeom>
            <a:rect b="b" l="l" r="r" t="t"/>
            <a:pathLst>
              <a:path extrusionOk="0" h="11217" w="11670">
                <a:moveTo>
                  <a:pt x="5811" y="667"/>
                </a:moveTo>
                <a:cubicBezTo>
                  <a:pt x="6359" y="667"/>
                  <a:pt x="6883" y="881"/>
                  <a:pt x="7264" y="1262"/>
                </a:cubicBezTo>
                <a:cubicBezTo>
                  <a:pt x="7550" y="1548"/>
                  <a:pt x="7764" y="1929"/>
                  <a:pt x="7812" y="2334"/>
                </a:cubicBezTo>
                <a:cubicBezTo>
                  <a:pt x="7097" y="2596"/>
                  <a:pt x="6550" y="3168"/>
                  <a:pt x="6264" y="3810"/>
                </a:cubicBezTo>
                <a:cubicBezTo>
                  <a:pt x="6121" y="3787"/>
                  <a:pt x="5954" y="3763"/>
                  <a:pt x="5788" y="3763"/>
                </a:cubicBezTo>
                <a:cubicBezTo>
                  <a:pt x="5645" y="3763"/>
                  <a:pt x="5478" y="3787"/>
                  <a:pt x="5311" y="3810"/>
                </a:cubicBezTo>
                <a:lnTo>
                  <a:pt x="5240" y="3644"/>
                </a:lnTo>
                <a:cubicBezTo>
                  <a:pt x="4906" y="3025"/>
                  <a:pt x="4406" y="2572"/>
                  <a:pt x="3740" y="2310"/>
                </a:cubicBezTo>
                <a:cubicBezTo>
                  <a:pt x="3859" y="1953"/>
                  <a:pt x="4049" y="1548"/>
                  <a:pt x="4335" y="1262"/>
                </a:cubicBezTo>
                <a:cubicBezTo>
                  <a:pt x="4740" y="881"/>
                  <a:pt x="5264" y="667"/>
                  <a:pt x="5811" y="667"/>
                </a:cubicBezTo>
                <a:close/>
                <a:moveTo>
                  <a:pt x="2835" y="2834"/>
                </a:moveTo>
                <a:cubicBezTo>
                  <a:pt x="3025" y="2834"/>
                  <a:pt x="3239" y="2858"/>
                  <a:pt x="3478" y="2929"/>
                </a:cubicBezTo>
                <a:cubicBezTo>
                  <a:pt x="4025" y="3096"/>
                  <a:pt x="4430" y="3453"/>
                  <a:pt x="4668" y="3977"/>
                </a:cubicBezTo>
                <a:cubicBezTo>
                  <a:pt x="4692" y="4001"/>
                  <a:pt x="4692" y="4049"/>
                  <a:pt x="4740" y="4096"/>
                </a:cubicBezTo>
                <a:cubicBezTo>
                  <a:pt x="4168" y="4406"/>
                  <a:pt x="3811" y="5001"/>
                  <a:pt x="3740" y="5692"/>
                </a:cubicBezTo>
                <a:cubicBezTo>
                  <a:pt x="3025" y="5763"/>
                  <a:pt x="2311" y="6120"/>
                  <a:pt x="1834" y="6716"/>
                </a:cubicBezTo>
                <a:cubicBezTo>
                  <a:pt x="1453" y="6525"/>
                  <a:pt x="1168" y="6240"/>
                  <a:pt x="977" y="5835"/>
                </a:cubicBezTo>
                <a:cubicBezTo>
                  <a:pt x="739" y="5335"/>
                  <a:pt x="691" y="4811"/>
                  <a:pt x="858" y="4263"/>
                </a:cubicBezTo>
                <a:cubicBezTo>
                  <a:pt x="1168" y="3406"/>
                  <a:pt x="1953" y="2834"/>
                  <a:pt x="2835" y="2834"/>
                </a:cubicBezTo>
                <a:close/>
                <a:moveTo>
                  <a:pt x="8812" y="2858"/>
                </a:moveTo>
                <a:cubicBezTo>
                  <a:pt x="9669" y="2858"/>
                  <a:pt x="10503" y="3429"/>
                  <a:pt x="10765" y="4287"/>
                </a:cubicBezTo>
                <a:cubicBezTo>
                  <a:pt x="10979" y="4811"/>
                  <a:pt x="10931" y="5358"/>
                  <a:pt x="10693" y="5882"/>
                </a:cubicBezTo>
                <a:cubicBezTo>
                  <a:pt x="10455" y="6382"/>
                  <a:pt x="10003" y="6740"/>
                  <a:pt x="9455" y="6906"/>
                </a:cubicBezTo>
                <a:cubicBezTo>
                  <a:pt x="9248" y="6973"/>
                  <a:pt x="9037" y="7004"/>
                  <a:pt x="8831" y="7004"/>
                </a:cubicBezTo>
                <a:cubicBezTo>
                  <a:pt x="8445" y="7004"/>
                  <a:pt x="8074" y="6894"/>
                  <a:pt x="7764" y="6692"/>
                </a:cubicBezTo>
                <a:cubicBezTo>
                  <a:pt x="7859" y="6478"/>
                  <a:pt x="7907" y="6192"/>
                  <a:pt x="7907" y="5906"/>
                </a:cubicBezTo>
                <a:cubicBezTo>
                  <a:pt x="7907" y="5144"/>
                  <a:pt x="7526" y="4477"/>
                  <a:pt x="6907" y="4120"/>
                </a:cubicBezTo>
                <a:cubicBezTo>
                  <a:pt x="7145" y="3572"/>
                  <a:pt x="7597" y="3120"/>
                  <a:pt x="8193" y="2953"/>
                </a:cubicBezTo>
                <a:cubicBezTo>
                  <a:pt x="8383" y="2882"/>
                  <a:pt x="8598" y="2858"/>
                  <a:pt x="8812" y="2858"/>
                </a:cubicBezTo>
                <a:close/>
                <a:moveTo>
                  <a:pt x="5835" y="4477"/>
                </a:moveTo>
                <a:cubicBezTo>
                  <a:pt x="6645" y="4477"/>
                  <a:pt x="7264" y="5096"/>
                  <a:pt x="7264" y="5906"/>
                </a:cubicBezTo>
                <a:cubicBezTo>
                  <a:pt x="7240" y="6668"/>
                  <a:pt x="6597" y="7335"/>
                  <a:pt x="5835" y="7335"/>
                </a:cubicBezTo>
                <a:cubicBezTo>
                  <a:pt x="5049" y="7335"/>
                  <a:pt x="4406" y="6716"/>
                  <a:pt x="4406" y="5906"/>
                </a:cubicBezTo>
                <a:cubicBezTo>
                  <a:pt x="4406" y="5120"/>
                  <a:pt x="5026" y="4477"/>
                  <a:pt x="5835" y="4477"/>
                </a:cubicBezTo>
                <a:close/>
                <a:moveTo>
                  <a:pt x="7407" y="7240"/>
                </a:moveTo>
                <a:cubicBezTo>
                  <a:pt x="7836" y="7502"/>
                  <a:pt x="8336" y="7621"/>
                  <a:pt x="8836" y="7621"/>
                </a:cubicBezTo>
                <a:cubicBezTo>
                  <a:pt x="9074" y="7621"/>
                  <a:pt x="9312" y="7597"/>
                  <a:pt x="9550" y="7549"/>
                </a:cubicBezTo>
                <a:cubicBezTo>
                  <a:pt x="9741" y="7954"/>
                  <a:pt x="9788" y="8383"/>
                  <a:pt x="9741" y="8788"/>
                </a:cubicBezTo>
                <a:cubicBezTo>
                  <a:pt x="9646" y="9335"/>
                  <a:pt x="9336" y="9812"/>
                  <a:pt x="8907" y="10121"/>
                </a:cubicBezTo>
                <a:cubicBezTo>
                  <a:pt x="8539" y="10395"/>
                  <a:pt x="8112" y="10526"/>
                  <a:pt x="7688" y="10526"/>
                </a:cubicBezTo>
                <a:cubicBezTo>
                  <a:pt x="7042" y="10526"/>
                  <a:pt x="6405" y="10220"/>
                  <a:pt x="6002" y="9645"/>
                </a:cubicBezTo>
                <a:cubicBezTo>
                  <a:pt x="5645" y="9145"/>
                  <a:pt x="5526" y="8526"/>
                  <a:pt x="5692" y="7954"/>
                </a:cubicBezTo>
                <a:lnTo>
                  <a:pt x="5835" y="7954"/>
                </a:lnTo>
                <a:cubicBezTo>
                  <a:pt x="6454" y="7954"/>
                  <a:pt x="7026" y="7692"/>
                  <a:pt x="7407" y="7240"/>
                </a:cubicBezTo>
                <a:close/>
                <a:moveTo>
                  <a:pt x="3787" y="6406"/>
                </a:moveTo>
                <a:cubicBezTo>
                  <a:pt x="3930" y="7073"/>
                  <a:pt x="4406" y="7597"/>
                  <a:pt x="5002" y="7835"/>
                </a:cubicBezTo>
                <a:cubicBezTo>
                  <a:pt x="4811" y="8550"/>
                  <a:pt x="4930" y="9335"/>
                  <a:pt x="5383" y="9978"/>
                </a:cubicBezTo>
                <a:cubicBezTo>
                  <a:pt x="5002" y="10336"/>
                  <a:pt x="4502" y="10550"/>
                  <a:pt x="3954" y="10550"/>
                </a:cubicBezTo>
                <a:cubicBezTo>
                  <a:pt x="3549" y="10526"/>
                  <a:pt x="3097" y="10407"/>
                  <a:pt x="2739" y="10121"/>
                </a:cubicBezTo>
                <a:cubicBezTo>
                  <a:pt x="1811" y="9454"/>
                  <a:pt x="1596" y="8169"/>
                  <a:pt x="2287" y="7240"/>
                </a:cubicBezTo>
                <a:cubicBezTo>
                  <a:pt x="2644" y="6740"/>
                  <a:pt x="3216" y="6430"/>
                  <a:pt x="3787" y="6406"/>
                </a:cubicBezTo>
                <a:close/>
                <a:moveTo>
                  <a:pt x="5835" y="0"/>
                </a:moveTo>
                <a:cubicBezTo>
                  <a:pt x="4525" y="0"/>
                  <a:pt x="3382" y="953"/>
                  <a:pt x="3144" y="2215"/>
                </a:cubicBezTo>
                <a:cubicBezTo>
                  <a:pt x="3031" y="2200"/>
                  <a:pt x="2918" y="2193"/>
                  <a:pt x="2806" y="2193"/>
                </a:cubicBezTo>
                <a:cubicBezTo>
                  <a:pt x="1667" y="2193"/>
                  <a:pt x="607" y="2945"/>
                  <a:pt x="239" y="4072"/>
                </a:cubicBezTo>
                <a:cubicBezTo>
                  <a:pt x="1" y="4763"/>
                  <a:pt x="48" y="5501"/>
                  <a:pt x="382" y="6168"/>
                </a:cubicBezTo>
                <a:cubicBezTo>
                  <a:pt x="620" y="6644"/>
                  <a:pt x="1001" y="7049"/>
                  <a:pt x="1477" y="7335"/>
                </a:cubicBezTo>
                <a:cubicBezTo>
                  <a:pt x="953" y="8478"/>
                  <a:pt x="1287" y="9907"/>
                  <a:pt x="2334" y="10693"/>
                </a:cubicBezTo>
                <a:cubicBezTo>
                  <a:pt x="2835" y="11050"/>
                  <a:pt x="3382" y="11217"/>
                  <a:pt x="3954" y="11217"/>
                </a:cubicBezTo>
                <a:cubicBezTo>
                  <a:pt x="4644" y="11217"/>
                  <a:pt x="5287" y="10979"/>
                  <a:pt x="5788" y="10502"/>
                </a:cubicBezTo>
                <a:cubicBezTo>
                  <a:pt x="6311" y="10979"/>
                  <a:pt x="6978" y="11217"/>
                  <a:pt x="7669" y="11217"/>
                </a:cubicBezTo>
                <a:cubicBezTo>
                  <a:pt x="8240" y="11217"/>
                  <a:pt x="8812" y="11050"/>
                  <a:pt x="9288" y="10693"/>
                </a:cubicBezTo>
                <a:cubicBezTo>
                  <a:pt x="9884" y="10264"/>
                  <a:pt x="10265" y="9621"/>
                  <a:pt x="10384" y="8907"/>
                </a:cubicBezTo>
                <a:cubicBezTo>
                  <a:pt x="10479" y="8359"/>
                  <a:pt x="10384" y="7835"/>
                  <a:pt x="10169" y="7335"/>
                </a:cubicBezTo>
                <a:cubicBezTo>
                  <a:pt x="10646" y="7049"/>
                  <a:pt x="11027" y="6668"/>
                  <a:pt x="11265" y="6192"/>
                </a:cubicBezTo>
                <a:cubicBezTo>
                  <a:pt x="11598" y="5525"/>
                  <a:pt x="11670" y="4763"/>
                  <a:pt x="11432" y="4096"/>
                </a:cubicBezTo>
                <a:cubicBezTo>
                  <a:pt x="11037" y="2936"/>
                  <a:pt x="9958" y="2198"/>
                  <a:pt x="8806" y="2198"/>
                </a:cubicBezTo>
                <a:cubicBezTo>
                  <a:pt x="8705" y="2198"/>
                  <a:pt x="8604" y="2203"/>
                  <a:pt x="8502" y="2215"/>
                </a:cubicBezTo>
                <a:cubicBezTo>
                  <a:pt x="8383" y="1667"/>
                  <a:pt x="8145" y="1191"/>
                  <a:pt x="7764" y="810"/>
                </a:cubicBezTo>
                <a:cubicBezTo>
                  <a:pt x="7264" y="310"/>
                  <a:pt x="6550" y="0"/>
                  <a:pt x="5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303" name="Google Shape;5303;p55"/>
          <p:cNvGrpSpPr/>
          <p:nvPr/>
        </p:nvGrpSpPr>
        <p:grpSpPr>
          <a:xfrm>
            <a:off x="4046005" y="3015090"/>
            <a:ext cx="339124" cy="299878"/>
            <a:chOff x="4122205" y="3015090"/>
            <a:chExt cx="339124" cy="299878"/>
          </a:xfrm>
        </p:grpSpPr>
        <p:sp>
          <p:nvSpPr>
            <p:cNvPr id="5304" name="Google Shape;5304;p55"/>
            <p:cNvSpPr/>
            <p:nvPr/>
          </p:nvSpPr>
          <p:spPr>
            <a:xfrm>
              <a:off x="4122205" y="3015090"/>
              <a:ext cx="339124" cy="299878"/>
            </a:xfrm>
            <a:custGeom>
              <a:rect b="b" l="l" r="r" t="t"/>
              <a:pathLst>
                <a:path extrusionOk="0" h="10193" w="11527">
                  <a:moveTo>
                    <a:pt x="3167" y="667"/>
                  </a:moveTo>
                  <a:lnTo>
                    <a:pt x="3167" y="3739"/>
                  </a:lnTo>
                  <a:lnTo>
                    <a:pt x="4358" y="5073"/>
                  </a:lnTo>
                  <a:lnTo>
                    <a:pt x="3167" y="6430"/>
                  </a:lnTo>
                  <a:lnTo>
                    <a:pt x="3167" y="9550"/>
                  </a:lnTo>
                  <a:lnTo>
                    <a:pt x="691" y="9550"/>
                  </a:lnTo>
                  <a:lnTo>
                    <a:pt x="691" y="667"/>
                  </a:lnTo>
                  <a:close/>
                  <a:moveTo>
                    <a:pt x="6311" y="667"/>
                  </a:moveTo>
                  <a:lnTo>
                    <a:pt x="6311" y="3739"/>
                  </a:lnTo>
                  <a:lnTo>
                    <a:pt x="7502" y="5073"/>
                  </a:lnTo>
                  <a:lnTo>
                    <a:pt x="6311" y="6430"/>
                  </a:lnTo>
                  <a:lnTo>
                    <a:pt x="6311" y="9550"/>
                  </a:lnTo>
                  <a:lnTo>
                    <a:pt x="3834" y="9550"/>
                  </a:lnTo>
                  <a:lnTo>
                    <a:pt x="3834" y="6716"/>
                  </a:lnTo>
                  <a:lnTo>
                    <a:pt x="5239" y="5120"/>
                  </a:lnTo>
                  <a:lnTo>
                    <a:pt x="3834" y="3501"/>
                  </a:lnTo>
                  <a:lnTo>
                    <a:pt x="3834" y="667"/>
                  </a:lnTo>
                  <a:close/>
                  <a:moveTo>
                    <a:pt x="9431" y="667"/>
                  </a:moveTo>
                  <a:lnTo>
                    <a:pt x="9431" y="3739"/>
                  </a:lnTo>
                  <a:lnTo>
                    <a:pt x="10621" y="5073"/>
                  </a:lnTo>
                  <a:lnTo>
                    <a:pt x="9431" y="6454"/>
                  </a:lnTo>
                  <a:lnTo>
                    <a:pt x="9431" y="9550"/>
                  </a:lnTo>
                  <a:lnTo>
                    <a:pt x="6978" y="9550"/>
                  </a:lnTo>
                  <a:lnTo>
                    <a:pt x="6978" y="6716"/>
                  </a:lnTo>
                  <a:lnTo>
                    <a:pt x="8359" y="5120"/>
                  </a:lnTo>
                  <a:lnTo>
                    <a:pt x="6978" y="3501"/>
                  </a:lnTo>
                  <a:lnTo>
                    <a:pt x="6978" y="667"/>
                  </a:lnTo>
                  <a:close/>
                  <a:moveTo>
                    <a:pt x="0" y="0"/>
                  </a:moveTo>
                  <a:lnTo>
                    <a:pt x="0" y="10193"/>
                  </a:lnTo>
                  <a:lnTo>
                    <a:pt x="10121" y="10193"/>
                  </a:lnTo>
                  <a:lnTo>
                    <a:pt x="10121" y="6692"/>
                  </a:lnTo>
                  <a:lnTo>
                    <a:pt x="11526" y="5073"/>
                  </a:lnTo>
                  <a:lnTo>
                    <a:pt x="10121" y="3501"/>
                  </a:lnTo>
                  <a:lnTo>
                    <a:pt x="101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05" name="Google Shape;5305;p55"/>
            <p:cNvSpPr/>
            <p:nvPr/>
          </p:nvSpPr>
          <p:spPr>
            <a:xfrm>
              <a:off x="4157214" y="3050806"/>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06" name="Google Shape;5306;p55"/>
            <p:cNvSpPr/>
            <p:nvPr/>
          </p:nvSpPr>
          <p:spPr>
            <a:xfrm>
              <a:off x="4157214" y="3093552"/>
              <a:ext cx="42777" cy="20359"/>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07" name="Google Shape;5307;p55"/>
            <p:cNvSpPr/>
            <p:nvPr/>
          </p:nvSpPr>
          <p:spPr>
            <a:xfrm>
              <a:off x="4342174" y="3050806"/>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08" name="Google Shape;5308;p55"/>
            <p:cNvSpPr/>
            <p:nvPr/>
          </p:nvSpPr>
          <p:spPr>
            <a:xfrm>
              <a:off x="4342174" y="3093552"/>
              <a:ext cx="42777" cy="20359"/>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09" name="Google Shape;5309;p55"/>
            <p:cNvSpPr/>
            <p:nvPr/>
          </p:nvSpPr>
          <p:spPr>
            <a:xfrm>
              <a:off x="4250415" y="3216173"/>
              <a:ext cx="42747" cy="20329"/>
            </a:xfrm>
            <a:custGeom>
              <a:rect b="b" l="l" r="r" t="t"/>
              <a:pathLst>
                <a:path extrusionOk="0" h="691" w="1453">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10" name="Google Shape;5310;p55"/>
            <p:cNvSpPr/>
            <p:nvPr/>
          </p:nvSpPr>
          <p:spPr>
            <a:xfrm>
              <a:off x="4250415" y="3258890"/>
              <a:ext cx="42747" cy="20359"/>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5311" name="Google Shape;5311;p55"/>
          <p:cNvGrpSpPr/>
          <p:nvPr/>
        </p:nvGrpSpPr>
        <p:grpSpPr>
          <a:xfrm>
            <a:off x="4800211" y="3003175"/>
            <a:ext cx="299201" cy="339830"/>
            <a:chOff x="4724011" y="3003175"/>
            <a:chExt cx="299201" cy="339830"/>
          </a:xfrm>
        </p:grpSpPr>
        <p:sp>
          <p:nvSpPr>
            <p:cNvPr id="5312" name="Google Shape;5312;p55"/>
            <p:cNvSpPr/>
            <p:nvPr/>
          </p:nvSpPr>
          <p:spPr>
            <a:xfrm>
              <a:off x="4724011" y="3003175"/>
              <a:ext cx="299201" cy="339830"/>
            </a:xfrm>
            <a:custGeom>
              <a:rect b="b" l="l" r="r" t="t"/>
              <a:pathLst>
                <a:path extrusionOk="0" h="11551" w="10170">
                  <a:moveTo>
                    <a:pt x="6097" y="3644"/>
                  </a:moveTo>
                  <a:cubicBezTo>
                    <a:pt x="7121" y="3787"/>
                    <a:pt x="7907" y="4692"/>
                    <a:pt x="7907" y="5764"/>
                  </a:cubicBezTo>
                  <a:cubicBezTo>
                    <a:pt x="7907" y="6835"/>
                    <a:pt x="7145" y="7716"/>
                    <a:pt x="6097" y="7859"/>
                  </a:cubicBezTo>
                  <a:lnTo>
                    <a:pt x="6097" y="3644"/>
                  </a:lnTo>
                  <a:close/>
                  <a:moveTo>
                    <a:pt x="6097" y="1977"/>
                  </a:moveTo>
                  <a:cubicBezTo>
                    <a:pt x="8002" y="2144"/>
                    <a:pt x="9527" y="3763"/>
                    <a:pt x="9527" y="5716"/>
                  </a:cubicBezTo>
                  <a:cubicBezTo>
                    <a:pt x="9527" y="7693"/>
                    <a:pt x="8002" y="9336"/>
                    <a:pt x="6097" y="9479"/>
                  </a:cubicBezTo>
                  <a:lnTo>
                    <a:pt x="6097" y="8526"/>
                  </a:lnTo>
                  <a:cubicBezTo>
                    <a:pt x="7502" y="8336"/>
                    <a:pt x="8574" y="7145"/>
                    <a:pt x="8574" y="5716"/>
                  </a:cubicBezTo>
                  <a:cubicBezTo>
                    <a:pt x="8574" y="4287"/>
                    <a:pt x="7502" y="3096"/>
                    <a:pt x="6097" y="2930"/>
                  </a:cubicBezTo>
                  <a:lnTo>
                    <a:pt x="6097" y="1977"/>
                  </a:lnTo>
                  <a:close/>
                  <a:moveTo>
                    <a:pt x="5407" y="691"/>
                  </a:moveTo>
                  <a:lnTo>
                    <a:pt x="5407" y="10812"/>
                  </a:lnTo>
                  <a:cubicBezTo>
                    <a:pt x="2763" y="10646"/>
                    <a:pt x="691" y="8431"/>
                    <a:pt x="691" y="5764"/>
                  </a:cubicBezTo>
                  <a:cubicBezTo>
                    <a:pt x="691" y="3073"/>
                    <a:pt x="2763" y="882"/>
                    <a:pt x="5407" y="691"/>
                  </a:cubicBezTo>
                  <a:close/>
                  <a:moveTo>
                    <a:pt x="5764" y="1"/>
                  </a:moveTo>
                  <a:cubicBezTo>
                    <a:pt x="4216" y="1"/>
                    <a:pt x="2787" y="596"/>
                    <a:pt x="1692" y="1715"/>
                  </a:cubicBezTo>
                  <a:cubicBezTo>
                    <a:pt x="620" y="2787"/>
                    <a:pt x="1" y="4240"/>
                    <a:pt x="1" y="5787"/>
                  </a:cubicBezTo>
                  <a:cubicBezTo>
                    <a:pt x="1" y="7335"/>
                    <a:pt x="596" y="8764"/>
                    <a:pt x="1692" y="9860"/>
                  </a:cubicBezTo>
                  <a:cubicBezTo>
                    <a:pt x="2763" y="10931"/>
                    <a:pt x="4216" y="11551"/>
                    <a:pt x="5764" y="11551"/>
                  </a:cubicBezTo>
                  <a:lnTo>
                    <a:pt x="6097" y="11551"/>
                  </a:lnTo>
                  <a:lnTo>
                    <a:pt x="6097" y="10217"/>
                  </a:lnTo>
                  <a:cubicBezTo>
                    <a:pt x="8383" y="9979"/>
                    <a:pt x="10170" y="8074"/>
                    <a:pt x="10170" y="5764"/>
                  </a:cubicBezTo>
                  <a:cubicBezTo>
                    <a:pt x="10170" y="3430"/>
                    <a:pt x="8360" y="1525"/>
                    <a:pt x="6097" y="1358"/>
                  </a:cubicBezTo>
                  <a:lnTo>
                    <a:pt x="6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13" name="Google Shape;5313;p55"/>
            <p:cNvSpPr/>
            <p:nvPr/>
          </p:nvSpPr>
          <p:spPr>
            <a:xfrm>
              <a:off x="4791970" y="3141182"/>
              <a:ext cx="43483" cy="19653"/>
            </a:xfrm>
            <a:custGeom>
              <a:rect b="b" l="l" r="r" t="t"/>
              <a:pathLst>
                <a:path extrusionOk="0" h="668" w="1478">
                  <a:moveTo>
                    <a:pt x="1" y="1"/>
                  </a:moveTo>
                  <a:lnTo>
                    <a:pt x="1" y="668"/>
                  </a:lnTo>
                  <a:lnTo>
                    <a:pt x="1477" y="668"/>
                  </a:lnTo>
                  <a:lnTo>
                    <a:pt x="14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14" name="Google Shape;5314;p55"/>
            <p:cNvSpPr/>
            <p:nvPr/>
          </p:nvSpPr>
          <p:spPr>
            <a:xfrm>
              <a:off x="4791970" y="3183929"/>
              <a:ext cx="43483" cy="20359"/>
            </a:xfrm>
            <a:custGeom>
              <a:rect b="b" l="l" r="r" t="t"/>
              <a:pathLst>
                <a:path extrusionOk="0" h="692" w="1478">
                  <a:moveTo>
                    <a:pt x="1" y="1"/>
                  </a:moveTo>
                  <a:lnTo>
                    <a:pt x="1" y="691"/>
                  </a:lnTo>
                  <a:lnTo>
                    <a:pt x="1477" y="691"/>
                  </a:lnTo>
                  <a:lnTo>
                    <a:pt x="14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315" name="Google Shape;5315;p55"/>
          <p:cNvSpPr/>
          <p:nvPr/>
        </p:nvSpPr>
        <p:spPr>
          <a:xfrm>
            <a:off x="5511700" y="2997586"/>
            <a:ext cx="339124" cy="339801"/>
          </a:xfrm>
          <a:custGeom>
            <a:rect b="b" l="l" r="r" t="t"/>
            <a:pathLst>
              <a:path extrusionOk="0" h="11550" w="11527">
                <a:moveTo>
                  <a:pt x="2716" y="667"/>
                </a:moveTo>
                <a:lnTo>
                  <a:pt x="2716" y="2667"/>
                </a:lnTo>
                <a:lnTo>
                  <a:pt x="715" y="2667"/>
                </a:lnTo>
                <a:lnTo>
                  <a:pt x="715" y="1667"/>
                </a:lnTo>
                <a:cubicBezTo>
                  <a:pt x="691" y="1119"/>
                  <a:pt x="1144" y="667"/>
                  <a:pt x="1715" y="667"/>
                </a:cubicBezTo>
                <a:close/>
                <a:moveTo>
                  <a:pt x="9884" y="667"/>
                </a:moveTo>
                <a:cubicBezTo>
                  <a:pt x="10431" y="667"/>
                  <a:pt x="10884" y="1119"/>
                  <a:pt x="10884" y="1667"/>
                </a:cubicBezTo>
                <a:lnTo>
                  <a:pt x="10884" y="2667"/>
                </a:lnTo>
                <a:lnTo>
                  <a:pt x="8884" y="2667"/>
                </a:lnTo>
                <a:lnTo>
                  <a:pt x="8884" y="667"/>
                </a:lnTo>
                <a:close/>
                <a:moveTo>
                  <a:pt x="5454" y="1334"/>
                </a:moveTo>
                <a:lnTo>
                  <a:pt x="5454" y="2786"/>
                </a:lnTo>
                <a:cubicBezTo>
                  <a:pt x="5454" y="4239"/>
                  <a:pt x="4264" y="5430"/>
                  <a:pt x="2811" y="5430"/>
                </a:cubicBezTo>
                <a:lnTo>
                  <a:pt x="1358" y="5430"/>
                </a:lnTo>
                <a:lnTo>
                  <a:pt x="1358" y="3358"/>
                </a:lnTo>
                <a:lnTo>
                  <a:pt x="3382" y="3358"/>
                </a:lnTo>
                <a:lnTo>
                  <a:pt x="3382" y="1334"/>
                </a:lnTo>
                <a:close/>
                <a:moveTo>
                  <a:pt x="8193" y="1334"/>
                </a:moveTo>
                <a:lnTo>
                  <a:pt x="8193" y="3358"/>
                </a:lnTo>
                <a:lnTo>
                  <a:pt x="10217" y="3358"/>
                </a:lnTo>
                <a:lnTo>
                  <a:pt x="10217" y="5430"/>
                </a:lnTo>
                <a:lnTo>
                  <a:pt x="8764" y="5430"/>
                </a:lnTo>
                <a:cubicBezTo>
                  <a:pt x="7312" y="5430"/>
                  <a:pt x="6121" y="4239"/>
                  <a:pt x="6121" y="2786"/>
                </a:cubicBezTo>
                <a:lnTo>
                  <a:pt x="6121" y="1334"/>
                </a:lnTo>
                <a:close/>
                <a:moveTo>
                  <a:pt x="5811" y="4239"/>
                </a:moveTo>
                <a:cubicBezTo>
                  <a:pt x="6121" y="4906"/>
                  <a:pt x="6645" y="5430"/>
                  <a:pt x="7336" y="5763"/>
                </a:cubicBezTo>
                <a:cubicBezTo>
                  <a:pt x="6693" y="6097"/>
                  <a:pt x="6145" y="6620"/>
                  <a:pt x="5811" y="7287"/>
                </a:cubicBezTo>
                <a:cubicBezTo>
                  <a:pt x="5502" y="6620"/>
                  <a:pt x="4954" y="6097"/>
                  <a:pt x="4311" y="5763"/>
                </a:cubicBezTo>
                <a:cubicBezTo>
                  <a:pt x="4954" y="5430"/>
                  <a:pt x="5502" y="4906"/>
                  <a:pt x="5811" y="4239"/>
                </a:cubicBezTo>
                <a:close/>
                <a:moveTo>
                  <a:pt x="2811" y="6097"/>
                </a:moveTo>
                <a:cubicBezTo>
                  <a:pt x="4264" y="6097"/>
                  <a:pt x="5454" y="7287"/>
                  <a:pt x="5454" y="8740"/>
                </a:cubicBezTo>
                <a:lnTo>
                  <a:pt x="5454" y="10193"/>
                </a:lnTo>
                <a:lnTo>
                  <a:pt x="3382" y="10193"/>
                </a:lnTo>
                <a:lnTo>
                  <a:pt x="3382" y="8145"/>
                </a:lnTo>
                <a:lnTo>
                  <a:pt x="1358" y="8145"/>
                </a:lnTo>
                <a:lnTo>
                  <a:pt x="1358" y="6097"/>
                </a:lnTo>
                <a:close/>
                <a:moveTo>
                  <a:pt x="10217" y="6097"/>
                </a:moveTo>
                <a:lnTo>
                  <a:pt x="10217" y="8168"/>
                </a:lnTo>
                <a:lnTo>
                  <a:pt x="8193" y="8168"/>
                </a:lnTo>
                <a:lnTo>
                  <a:pt x="8193" y="10193"/>
                </a:lnTo>
                <a:lnTo>
                  <a:pt x="6121" y="10193"/>
                </a:lnTo>
                <a:lnTo>
                  <a:pt x="6121" y="8740"/>
                </a:lnTo>
                <a:cubicBezTo>
                  <a:pt x="6121" y="7287"/>
                  <a:pt x="7312" y="6097"/>
                  <a:pt x="8764" y="6097"/>
                </a:cubicBezTo>
                <a:close/>
                <a:moveTo>
                  <a:pt x="2716" y="8835"/>
                </a:moveTo>
                <a:lnTo>
                  <a:pt x="2716" y="10836"/>
                </a:lnTo>
                <a:lnTo>
                  <a:pt x="1715" y="10836"/>
                </a:lnTo>
                <a:cubicBezTo>
                  <a:pt x="1168" y="10836"/>
                  <a:pt x="739" y="10383"/>
                  <a:pt x="739" y="9835"/>
                </a:cubicBezTo>
                <a:lnTo>
                  <a:pt x="739" y="8835"/>
                </a:lnTo>
                <a:close/>
                <a:moveTo>
                  <a:pt x="10884" y="8835"/>
                </a:moveTo>
                <a:lnTo>
                  <a:pt x="10884" y="9835"/>
                </a:lnTo>
                <a:cubicBezTo>
                  <a:pt x="10884" y="10383"/>
                  <a:pt x="10431" y="10836"/>
                  <a:pt x="9884" y="10836"/>
                </a:cubicBezTo>
                <a:lnTo>
                  <a:pt x="8884" y="10836"/>
                </a:lnTo>
                <a:lnTo>
                  <a:pt x="8884" y="8835"/>
                </a:lnTo>
                <a:close/>
                <a:moveTo>
                  <a:pt x="8193" y="0"/>
                </a:moveTo>
                <a:lnTo>
                  <a:pt x="8193" y="643"/>
                </a:lnTo>
                <a:lnTo>
                  <a:pt x="3382" y="643"/>
                </a:lnTo>
                <a:lnTo>
                  <a:pt x="3382" y="24"/>
                </a:lnTo>
                <a:lnTo>
                  <a:pt x="1668" y="24"/>
                </a:lnTo>
                <a:cubicBezTo>
                  <a:pt x="763" y="24"/>
                  <a:pt x="1" y="762"/>
                  <a:pt x="1" y="1691"/>
                </a:cubicBezTo>
                <a:lnTo>
                  <a:pt x="1" y="3358"/>
                </a:lnTo>
                <a:lnTo>
                  <a:pt x="668" y="3358"/>
                </a:lnTo>
                <a:lnTo>
                  <a:pt x="668" y="8168"/>
                </a:lnTo>
                <a:lnTo>
                  <a:pt x="1" y="8168"/>
                </a:lnTo>
                <a:lnTo>
                  <a:pt x="1" y="9883"/>
                </a:lnTo>
                <a:cubicBezTo>
                  <a:pt x="1" y="10788"/>
                  <a:pt x="763" y="11550"/>
                  <a:pt x="1668" y="11550"/>
                </a:cubicBezTo>
                <a:lnTo>
                  <a:pt x="3382" y="11550"/>
                </a:lnTo>
                <a:lnTo>
                  <a:pt x="3382" y="10907"/>
                </a:lnTo>
                <a:lnTo>
                  <a:pt x="8193" y="10907"/>
                </a:lnTo>
                <a:lnTo>
                  <a:pt x="8193" y="11550"/>
                </a:lnTo>
                <a:lnTo>
                  <a:pt x="9860" y="11550"/>
                </a:lnTo>
                <a:cubicBezTo>
                  <a:pt x="10789" y="11550"/>
                  <a:pt x="11527" y="10788"/>
                  <a:pt x="11527" y="9883"/>
                </a:cubicBezTo>
                <a:lnTo>
                  <a:pt x="11527" y="8216"/>
                </a:lnTo>
                <a:lnTo>
                  <a:pt x="10908" y="8216"/>
                </a:lnTo>
                <a:lnTo>
                  <a:pt x="10908" y="3358"/>
                </a:lnTo>
                <a:lnTo>
                  <a:pt x="11527" y="3358"/>
                </a:lnTo>
                <a:lnTo>
                  <a:pt x="11527" y="1667"/>
                </a:lnTo>
                <a:cubicBezTo>
                  <a:pt x="11527" y="738"/>
                  <a:pt x="10789" y="0"/>
                  <a:pt x="98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16" name="Google Shape;5316;p55"/>
          <p:cNvSpPr/>
          <p:nvPr/>
        </p:nvSpPr>
        <p:spPr>
          <a:xfrm>
            <a:off x="6251931" y="3083755"/>
            <a:ext cx="339124" cy="187788"/>
          </a:xfrm>
          <a:custGeom>
            <a:rect b="b" l="l" r="r" t="t"/>
            <a:pathLst>
              <a:path extrusionOk="0" h="6383" w="11527">
                <a:moveTo>
                  <a:pt x="5168" y="667"/>
                </a:moveTo>
                <a:lnTo>
                  <a:pt x="5787" y="1762"/>
                </a:lnTo>
                <a:lnTo>
                  <a:pt x="5168" y="2858"/>
                </a:lnTo>
                <a:lnTo>
                  <a:pt x="3906" y="2858"/>
                </a:lnTo>
                <a:lnTo>
                  <a:pt x="3572" y="2334"/>
                </a:lnTo>
                <a:lnTo>
                  <a:pt x="3239" y="1786"/>
                </a:lnTo>
                <a:lnTo>
                  <a:pt x="3906" y="667"/>
                </a:lnTo>
                <a:close/>
                <a:moveTo>
                  <a:pt x="10121" y="667"/>
                </a:moveTo>
                <a:lnTo>
                  <a:pt x="10764" y="1762"/>
                </a:lnTo>
                <a:lnTo>
                  <a:pt x="10121" y="2858"/>
                </a:lnTo>
                <a:lnTo>
                  <a:pt x="8883" y="2858"/>
                </a:lnTo>
                <a:lnTo>
                  <a:pt x="8264" y="1762"/>
                </a:lnTo>
                <a:lnTo>
                  <a:pt x="8883" y="667"/>
                </a:lnTo>
                <a:close/>
                <a:moveTo>
                  <a:pt x="2691" y="2096"/>
                </a:moveTo>
                <a:lnTo>
                  <a:pt x="3310" y="3191"/>
                </a:lnTo>
                <a:lnTo>
                  <a:pt x="2691" y="4287"/>
                </a:lnTo>
                <a:lnTo>
                  <a:pt x="1429" y="4287"/>
                </a:lnTo>
                <a:lnTo>
                  <a:pt x="810" y="3191"/>
                </a:lnTo>
                <a:lnTo>
                  <a:pt x="1429" y="2096"/>
                </a:lnTo>
                <a:close/>
                <a:moveTo>
                  <a:pt x="7621" y="2096"/>
                </a:moveTo>
                <a:lnTo>
                  <a:pt x="8264" y="3191"/>
                </a:lnTo>
                <a:lnTo>
                  <a:pt x="7668" y="4287"/>
                </a:lnTo>
                <a:lnTo>
                  <a:pt x="6406" y="4287"/>
                </a:lnTo>
                <a:lnTo>
                  <a:pt x="5763" y="3191"/>
                </a:lnTo>
                <a:lnTo>
                  <a:pt x="6382" y="2096"/>
                </a:lnTo>
                <a:close/>
                <a:moveTo>
                  <a:pt x="5192" y="3477"/>
                </a:moveTo>
                <a:lnTo>
                  <a:pt x="5811" y="4596"/>
                </a:lnTo>
                <a:lnTo>
                  <a:pt x="5192" y="5692"/>
                </a:lnTo>
                <a:lnTo>
                  <a:pt x="3929" y="5692"/>
                </a:lnTo>
                <a:lnTo>
                  <a:pt x="3310" y="4596"/>
                </a:lnTo>
                <a:lnTo>
                  <a:pt x="3929" y="3477"/>
                </a:lnTo>
                <a:close/>
                <a:moveTo>
                  <a:pt x="10121" y="3477"/>
                </a:moveTo>
                <a:lnTo>
                  <a:pt x="10764" y="4596"/>
                </a:lnTo>
                <a:lnTo>
                  <a:pt x="10121" y="5692"/>
                </a:lnTo>
                <a:lnTo>
                  <a:pt x="8883" y="5692"/>
                </a:lnTo>
                <a:lnTo>
                  <a:pt x="8264" y="4596"/>
                </a:lnTo>
                <a:lnTo>
                  <a:pt x="8883" y="3477"/>
                </a:lnTo>
                <a:close/>
                <a:moveTo>
                  <a:pt x="3501" y="0"/>
                </a:moveTo>
                <a:lnTo>
                  <a:pt x="2667" y="1429"/>
                </a:lnTo>
                <a:lnTo>
                  <a:pt x="1024" y="1429"/>
                </a:lnTo>
                <a:lnTo>
                  <a:pt x="0" y="3191"/>
                </a:lnTo>
                <a:lnTo>
                  <a:pt x="1024" y="4954"/>
                </a:lnTo>
                <a:lnTo>
                  <a:pt x="2667" y="4954"/>
                </a:lnTo>
                <a:lnTo>
                  <a:pt x="3501" y="6382"/>
                </a:lnTo>
                <a:lnTo>
                  <a:pt x="5549" y="6382"/>
                </a:lnTo>
                <a:lnTo>
                  <a:pt x="6382" y="4954"/>
                </a:lnTo>
                <a:lnTo>
                  <a:pt x="7668" y="4954"/>
                </a:lnTo>
                <a:lnTo>
                  <a:pt x="8502" y="6382"/>
                </a:lnTo>
                <a:lnTo>
                  <a:pt x="10526" y="6382"/>
                </a:lnTo>
                <a:lnTo>
                  <a:pt x="11526" y="4620"/>
                </a:lnTo>
                <a:lnTo>
                  <a:pt x="10693" y="3191"/>
                </a:lnTo>
                <a:lnTo>
                  <a:pt x="11526" y="1762"/>
                </a:lnTo>
                <a:lnTo>
                  <a:pt x="10526" y="0"/>
                </a:lnTo>
                <a:lnTo>
                  <a:pt x="8502" y="0"/>
                </a:lnTo>
                <a:lnTo>
                  <a:pt x="7668" y="1429"/>
                </a:lnTo>
                <a:lnTo>
                  <a:pt x="6382" y="1429"/>
                </a:lnTo>
                <a:lnTo>
                  <a:pt x="55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17" name="Google Shape;5317;p55"/>
          <p:cNvSpPr/>
          <p:nvPr/>
        </p:nvSpPr>
        <p:spPr>
          <a:xfrm>
            <a:off x="6978130" y="2974462"/>
            <a:ext cx="337712" cy="338418"/>
          </a:xfrm>
          <a:custGeom>
            <a:rect b="b" l="l" r="r" t="t"/>
            <a:pathLst>
              <a:path extrusionOk="0" h="11503" w="11479">
                <a:moveTo>
                  <a:pt x="9359" y="2929"/>
                </a:moveTo>
                <a:lnTo>
                  <a:pt x="9359" y="4763"/>
                </a:lnTo>
                <a:lnTo>
                  <a:pt x="7597" y="6025"/>
                </a:lnTo>
                <a:lnTo>
                  <a:pt x="6573" y="5549"/>
                </a:lnTo>
                <a:lnTo>
                  <a:pt x="5263" y="7049"/>
                </a:lnTo>
                <a:lnTo>
                  <a:pt x="4239" y="6525"/>
                </a:lnTo>
                <a:lnTo>
                  <a:pt x="2739" y="8335"/>
                </a:lnTo>
                <a:lnTo>
                  <a:pt x="1810" y="7978"/>
                </a:lnTo>
                <a:lnTo>
                  <a:pt x="715" y="9145"/>
                </a:lnTo>
                <a:lnTo>
                  <a:pt x="715" y="7502"/>
                </a:lnTo>
                <a:lnTo>
                  <a:pt x="1691" y="6406"/>
                </a:lnTo>
                <a:lnTo>
                  <a:pt x="2501" y="6906"/>
                </a:lnTo>
                <a:lnTo>
                  <a:pt x="4263" y="5025"/>
                </a:lnTo>
                <a:lnTo>
                  <a:pt x="5144" y="5335"/>
                </a:lnTo>
                <a:lnTo>
                  <a:pt x="7121" y="3406"/>
                </a:lnTo>
                <a:lnTo>
                  <a:pt x="8240" y="3596"/>
                </a:lnTo>
                <a:lnTo>
                  <a:pt x="9359" y="2929"/>
                </a:lnTo>
                <a:close/>
                <a:moveTo>
                  <a:pt x="9312" y="5597"/>
                </a:moveTo>
                <a:lnTo>
                  <a:pt x="9312" y="10860"/>
                </a:lnTo>
                <a:lnTo>
                  <a:pt x="667" y="10860"/>
                </a:lnTo>
                <a:lnTo>
                  <a:pt x="667" y="10145"/>
                </a:lnTo>
                <a:lnTo>
                  <a:pt x="715" y="10145"/>
                </a:lnTo>
                <a:lnTo>
                  <a:pt x="2001" y="8788"/>
                </a:lnTo>
                <a:lnTo>
                  <a:pt x="2953" y="9145"/>
                </a:lnTo>
                <a:lnTo>
                  <a:pt x="4382" y="7383"/>
                </a:lnTo>
                <a:lnTo>
                  <a:pt x="5430" y="7930"/>
                </a:lnTo>
                <a:lnTo>
                  <a:pt x="6740" y="6406"/>
                </a:lnTo>
                <a:lnTo>
                  <a:pt x="7621" y="6811"/>
                </a:lnTo>
                <a:lnTo>
                  <a:pt x="9312" y="5597"/>
                </a:lnTo>
                <a:close/>
                <a:moveTo>
                  <a:pt x="0" y="0"/>
                </a:moveTo>
                <a:lnTo>
                  <a:pt x="0" y="11503"/>
                </a:lnTo>
                <a:lnTo>
                  <a:pt x="11479" y="11503"/>
                </a:lnTo>
                <a:lnTo>
                  <a:pt x="11479" y="10264"/>
                </a:lnTo>
                <a:lnTo>
                  <a:pt x="10836" y="10264"/>
                </a:lnTo>
                <a:lnTo>
                  <a:pt x="10836" y="10312"/>
                </a:lnTo>
                <a:lnTo>
                  <a:pt x="10836" y="10836"/>
                </a:lnTo>
                <a:lnTo>
                  <a:pt x="10026" y="10836"/>
                </a:lnTo>
                <a:lnTo>
                  <a:pt x="10026" y="1667"/>
                </a:lnTo>
                <a:lnTo>
                  <a:pt x="8121" y="2858"/>
                </a:lnTo>
                <a:lnTo>
                  <a:pt x="6906" y="2620"/>
                </a:lnTo>
                <a:lnTo>
                  <a:pt x="4977" y="4525"/>
                </a:lnTo>
                <a:lnTo>
                  <a:pt x="4049" y="4239"/>
                </a:lnTo>
                <a:lnTo>
                  <a:pt x="2382" y="6025"/>
                </a:lnTo>
                <a:lnTo>
                  <a:pt x="1572" y="5501"/>
                </a:lnTo>
                <a:lnTo>
                  <a:pt x="715" y="6454"/>
                </a:lnTo>
                <a:lnTo>
                  <a:pt x="715" y="691"/>
                </a:lnTo>
                <a:lnTo>
                  <a:pt x="1239" y="691"/>
                </a:lnTo>
                <a:lnTo>
                  <a:pt x="1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318" name="Google Shape;5318;p55"/>
          <p:cNvGrpSpPr/>
          <p:nvPr/>
        </p:nvGrpSpPr>
        <p:grpSpPr>
          <a:xfrm>
            <a:off x="7750547" y="2997380"/>
            <a:ext cx="259982" cy="337915"/>
            <a:chOff x="7064747" y="2997380"/>
            <a:chExt cx="259982" cy="337915"/>
          </a:xfrm>
        </p:grpSpPr>
        <p:sp>
          <p:nvSpPr>
            <p:cNvPr id="5319" name="Google Shape;5319;p55"/>
            <p:cNvSpPr/>
            <p:nvPr/>
          </p:nvSpPr>
          <p:spPr>
            <a:xfrm>
              <a:off x="7064747" y="2997380"/>
              <a:ext cx="72903" cy="152955"/>
            </a:xfrm>
            <a:custGeom>
              <a:rect b="b" l="l" r="r" t="t"/>
              <a:pathLst>
                <a:path extrusionOk="0" h="5199" w="2478">
                  <a:moveTo>
                    <a:pt x="1263" y="650"/>
                  </a:moveTo>
                  <a:cubicBezTo>
                    <a:pt x="1549" y="650"/>
                    <a:pt x="1787" y="888"/>
                    <a:pt x="1787" y="1198"/>
                  </a:cubicBezTo>
                  <a:cubicBezTo>
                    <a:pt x="1787" y="1484"/>
                    <a:pt x="1549" y="1722"/>
                    <a:pt x="1263" y="1722"/>
                  </a:cubicBezTo>
                  <a:cubicBezTo>
                    <a:pt x="954" y="1722"/>
                    <a:pt x="715" y="1484"/>
                    <a:pt x="715" y="1198"/>
                  </a:cubicBezTo>
                  <a:cubicBezTo>
                    <a:pt x="715" y="888"/>
                    <a:pt x="954" y="650"/>
                    <a:pt x="1263" y="650"/>
                  </a:cubicBezTo>
                  <a:close/>
                  <a:moveTo>
                    <a:pt x="1246" y="2410"/>
                  </a:moveTo>
                  <a:cubicBezTo>
                    <a:pt x="1260" y="2410"/>
                    <a:pt x="1273" y="2411"/>
                    <a:pt x="1287" y="2412"/>
                  </a:cubicBezTo>
                  <a:cubicBezTo>
                    <a:pt x="1501" y="2460"/>
                    <a:pt x="1644" y="2650"/>
                    <a:pt x="1644" y="2817"/>
                  </a:cubicBezTo>
                  <a:lnTo>
                    <a:pt x="1644" y="4532"/>
                  </a:lnTo>
                  <a:lnTo>
                    <a:pt x="858" y="4532"/>
                  </a:lnTo>
                  <a:lnTo>
                    <a:pt x="858" y="2793"/>
                  </a:lnTo>
                  <a:cubicBezTo>
                    <a:pt x="858" y="2570"/>
                    <a:pt x="1046" y="2410"/>
                    <a:pt x="1246" y="2410"/>
                  </a:cubicBezTo>
                  <a:close/>
                  <a:moveTo>
                    <a:pt x="1288" y="1"/>
                  </a:moveTo>
                  <a:cubicBezTo>
                    <a:pt x="1249" y="1"/>
                    <a:pt x="1208" y="3"/>
                    <a:pt x="1168" y="7"/>
                  </a:cubicBezTo>
                  <a:cubicBezTo>
                    <a:pt x="573" y="55"/>
                    <a:pt x="96" y="531"/>
                    <a:pt x="25" y="1126"/>
                  </a:cubicBezTo>
                  <a:cubicBezTo>
                    <a:pt x="1" y="1507"/>
                    <a:pt x="191" y="1865"/>
                    <a:pt x="453" y="2150"/>
                  </a:cubicBezTo>
                  <a:cubicBezTo>
                    <a:pt x="311" y="2317"/>
                    <a:pt x="191" y="2555"/>
                    <a:pt x="191" y="2817"/>
                  </a:cubicBezTo>
                  <a:lnTo>
                    <a:pt x="191" y="5199"/>
                  </a:lnTo>
                  <a:lnTo>
                    <a:pt x="2335" y="5199"/>
                  </a:lnTo>
                  <a:lnTo>
                    <a:pt x="2335" y="2817"/>
                  </a:lnTo>
                  <a:cubicBezTo>
                    <a:pt x="2335" y="2555"/>
                    <a:pt x="2240" y="2317"/>
                    <a:pt x="2049" y="2150"/>
                  </a:cubicBezTo>
                  <a:cubicBezTo>
                    <a:pt x="2335" y="1912"/>
                    <a:pt x="2478" y="1603"/>
                    <a:pt x="2478" y="1222"/>
                  </a:cubicBezTo>
                  <a:cubicBezTo>
                    <a:pt x="2478" y="548"/>
                    <a:pt x="1948" y="1"/>
                    <a:pt x="1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20" name="Google Shape;5320;p55"/>
            <p:cNvSpPr/>
            <p:nvPr/>
          </p:nvSpPr>
          <p:spPr>
            <a:xfrm>
              <a:off x="7158654" y="2997380"/>
              <a:ext cx="72873" cy="152955"/>
            </a:xfrm>
            <a:custGeom>
              <a:rect b="b" l="l" r="r" t="t"/>
              <a:pathLst>
                <a:path extrusionOk="0" h="5199" w="2477">
                  <a:moveTo>
                    <a:pt x="1238" y="650"/>
                  </a:moveTo>
                  <a:cubicBezTo>
                    <a:pt x="1548" y="650"/>
                    <a:pt x="1786" y="888"/>
                    <a:pt x="1786" y="1198"/>
                  </a:cubicBezTo>
                  <a:cubicBezTo>
                    <a:pt x="1786" y="1484"/>
                    <a:pt x="1548" y="1722"/>
                    <a:pt x="1238" y="1722"/>
                  </a:cubicBezTo>
                  <a:cubicBezTo>
                    <a:pt x="953" y="1722"/>
                    <a:pt x="715" y="1484"/>
                    <a:pt x="715" y="1198"/>
                  </a:cubicBezTo>
                  <a:cubicBezTo>
                    <a:pt x="715" y="888"/>
                    <a:pt x="953" y="650"/>
                    <a:pt x="1238" y="650"/>
                  </a:cubicBezTo>
                  <a:close/>
                  <a:moveTo>
                    <a:pt x="1245" y="2410"/>
                  </a:moveTo>
                  <a:cubicBezTo>
                    <a:pt x="1259" y="2410"/>
                    <a:pt x="1272" y="2411"/>
                    <a:pt x="1286" y="2412"/>
                  </a:cubicBezTo>
                  <a:cubicBezTo>
                    <a:pt x="1453" y="2460"/>
                    <a:pt x="1643" y="2650"/>
                    <a:pt x="1643" y="2817"/>
                  </a:cubicBezTo>
                  <a:lnTo>
                    <a:pt x="1643" y="4532"/>
                  </a:lnTo>
                  <a:lnTo>
                    <a:pt x="857" y="4532"/>
                  </a:lnTo>
                  <a:lnTo>
                    <a:pt x="857" y="2793"/>
                  </a:lnTo>
                  <a:cubicBezTo>
                    <a:pt x="857" y="2570"/>
                    <a:pt x="1045" y="2410"/>
                    <a:pt x="1245" y="2410"/>
                  </a:cubicBezTo>
                  <a:close/>
                  <a:moveTo>
                    <a:pt x="1288" y="1"/>
                  </a:moveTo>
                  <a:cubicBezTo>
                    <a:pt x="1248" y="1"/>
                    <a:pt x="1208" y="3"/>
                    <a:pt x="1167" y="7"/>
                  </a:cubicBezTo>
                  <a:cubicBezTo>
                    <a:pt x="524" y="55"/>
                    <a:pt x="48" y="531"/>
                    <a:pt x="24" y="1126"/>
                  </a:cubicBezTo>
                  <a:cubicBezTo>
                    <a:pt x="0" y="1507"/>
                    <a:pt x="167" y="1865"/>
                    <a:pt x="453" y="2150"/>
                  </a:cubicBezTo>
                  <a:cubicBezTo>
                    <a:pt x="286" y="2317"/>
                    <a:pt x="167" y="2555"/>
                    <a:pt x="167" y="2817"/>
                  </a:cubicBezTo>
                  <a:lnTo>
                    <a:pt x="167" y="5199"/>
                  </a:lnTo>
                  <a:lnTo>
                    <a:pt x="2310" y="5199"/>
                  </a:lnTo>
                  <a:lnTo>
                    <a:pt x="2310" y="2817"/>
                  </a:lnTo>
                  <a:cubicBezTo>
                    <a:pt x="2310" y="2555"/>
                    <a:pt x="2239" y="2317"/>
                    <a:pt x="2048" y="2150"/>
                  </a:cubicBezTo>
                  <a:cubicBezTo>
                    <a:pt x="2310" y="1912"/>
                    <a:pt x="2477" y="1603"/>
                    <a:pt x="2477" y="1222"/>
                  </a:cubicBezTo>
                  <a:cubicBezTo>
                    <a:pt x="2477" y="548"/>
                    <a:pt x="1947" y="1"/>
                    <a:pt x="1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21" name="Google Shape;5321;p55"/>
            <p:cNvSpPr/>
            <p:nvPr/>
          </p:nvSpPr>
          <p:spPr>
            <a:xfrm>
              <a:off x="7252532" y="2997380"/>
              <a:ext cx="72197" cy="152955"/>
            </a:xfrm>
            <a:custGeom>
              <a:rect b="b" l="l" r="r" t="t"/>
              <a:pathLst>
                <a:path extrusionOk="0" h="5199" w="2454">
                  <a:moveTo>
                    <a:pt x="1215" y="650"/>
                  </a:moveTo>
                  <a:cubicBezTo>
                    <a:pt x="1501" y="650"/>
                    <a:pt x="1739" y="888"/>
                    <a:pt x="1739" y="1198"/>
                  </a:cubicBezTo>
                  <a:cubicBezTo>
                    <a:pt x="1739" y="1484"/>
                    <a:pt x="1501" y="1722"/>
                    <a:pt x="1215" y="1722"/>
                  </a:cubicBezTo>
                  <a:cubicBezTo>
                    <a:pt x="905" y="1722"/>
                    <a:pt x="667" y="1484"/>
                    <a:pt x="667" y="1198"/>
                  </a:cubicBezTo>
                  <a:cubicBezTo>
                    <a:pt x="667" y="888"/>
                    <a:pt x="905" y="650"/>
                    <a:pt x="1215" y="650"/>
                  </a:cubicBezTo>
                  <a:close/>
                  <a:moveTo>
                    <a:pt x="1198" y="2410"/>
                  </a:moveTo>
                  <a:cubicBezTo>
                    <a:pt x="1211" y="2410"/>
                    <a:pt x="1225" y="2411"/>
                    <a:pt x="1239" y="2412"/>
                  </a:cubicBezTo>
                  <a:cubicBezTo>
                    <a:pt x="1453" y="2460"/>
                    <a:pt x="1596" y="2650"/>
                    <a:pt x="1596" y="2817"/>
                  </a:cubicBezTo>
                  <a:lnTo>
                    <a:pt x="1596" y="4532"/>
                  </a:lnTo>
                  <a:lnTo>
                    <a:pt x="834" y="4532"/>
                  </a:lnTo>
                  <a:lnTo>
                    <a:pt x="834" y="2793"/>
                  </a:lnTo>
                  <a:cubicBezTo>
                    <a:pt x="834" y="2570"/>
                    <a:pt x="1001" y="2410"/>
                    <a:pt x="1198" y="2410"/>
                  </a:cubicBezTo>
                  <a:close/>
                  <a:moveTo>
                    <a:pt x="1190" y="1"/>
                  </a:moveTo>
                  <a:cubicBezTo>
                    <a:pt x="530" y="1"/>
                    <a:pt x="0" y="548"/>
                    <a:pt x="0" y="1222"/>
                  </a:cubicBezTo>
                  <a:cubicBezTo>
                    <a:pt x="0" y="1579"/>
                    <a:pt x="143" y="1912"/>
                    <a:pt x="405" y="2150"/>
                  </a:cubicBezTo>
                  <a:cubicBezTo>
                    <a:pt x="262" y="2317"/>
                    <a:pt x="143" y="2555"/>
                    <a:pt x="143" y="2817"/>
                  </a:cubicBezTo>
                  <a:lnTo>
                    <a:pt x="143" y="5199"/>
                  </a:lnTo>
                  <a:lnTo>
                    <a:pt x="2286" y="5199"/>
                  </a:lnTo>
                  <a:lnTo>
                    <a:pt x="2286" y="2817"/>
                  </a:lnTo>
                  <a:cubicBezTo>
                    <a:pt x="2286" y="2555"/>
                    <a:pt x="2191" y="2317"/>
                    <a:pt x="2024" y="2150"/>
                  </a:cubicBezTo>
                  <a:cubicBezTo>
                    <a:pt x="2286" y="1912"/>
                    <a:pt x="2453" y="1555"/>
                    <a:pt x="2429" y="1126"/>
                  </a:cubicBezTo>
                  <a:cubicBezTo>
                    <a:pt x="2406" y="531"/>
                    <a:pt x="1905" y="55"/>
                    <a:pt x="1310" y="7"/>
                  </a:cubicBezTo>
                  <a:cubicBezTo>
                    <a:pt x="1269" y="3"/>
                    <a:pt x="1229" y="1"/>
                    <a:pt x="11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22" name="Google Shape;5322;p55"/>
            <p:cNvSpPr/>
            <p:nvPr/>
          </p:nvSpPr>
          <p:spPr>
            <a:xfrm>
              <a:off x="7064747" y="3181752"/>
              <a:ext cx="72903" cy="153543"/>
            </a:xfrm>
            <a:custGeom>
              <a:rect b="b" l="l" r="r" t="t"/>
              <a:pathLst>
                <a:path extrusionOk="0" h="5219" w="2478">
                  <a:moveTo>
                    <a:pt x="1263" y="670"/>
                  </a:moveTo>
                  <a:cubicBezTo>
                    <a:pt x="1549" y="670"/>
                    <a:pt x="1787" y="908"/>
                    <a:pt x="1787" y="1194"/>
                  </a:cubicBezTo>
                  <a:cubicBezTo>
                    <a:pt x="1787" y="1504"/>
                    <a:pt x="1549" y="1742"/>
                    <a:pt x="1263" y="1742"/>
                  </a:cubicBezTo>
                  <a:cubicBezTo>
                    <a:pt x="954" y="1742"/>
                    <a:pt x="715" y="1504"/>
                    <a:pt x="715" y="1194"/>
                  </a:cubicBezTo>
                  <a:cubicBezTo>
                    <a:pt x="715" y="932"/>
                    <a:pt x="954" y="670"/>
                    <a:pt x="1263" y="670"/>
                  </a:cubicBezTo>
                  <a:close/>
                  <a:moveTo>
                    <a:pt x="1246" y="2454"/>
                  </a:moveTo>
                  <a:cubicBezTo>
                    <a:pt x="1260" y="2454"/>
                    <a:pt x="1273" y="2455"/>
                    <a:pt x="1287" y="2456"/>
                  </a:cubicBezTo>
                  <a:cubicBezTo>
                    <a:pt x="1501" y="2456"/>
                    <a:pt x="1644" y="2623"/>
                    <a:pt x="1644" y="2837"/>
                  </a:cubicBezTo>
                  <a:lnTo>
                    <a:pt x="1644" y="4528"/>
                  </a:lnTo>
                  <a:lnTo>
                    <a:pt x="858" y="4528"/>
                  </a:lnTo>
                  <a:lnTo>
                    <a:pt x="858" y="2837"/>
                  </a:lnTo>
                  <a:cubicBezTo>
                    <a:pt x="858" y="2614"/>
                    <a:pt x="1046" y="2454"/>
                    <a:pt x="1246" y="2454"/>
                  </a:cubicBezTo>
                  <a:close/>
                  <a:moveTo>
                    <a:pt x="1251" y="0"/>
                  </a:moveTo>
                  <a:cubicBezTo>
                    <a:pt x="1223" y="0"/>
                    <a:pt x="1196" y="1"/>
                    <a:pt x="1168" y="3"/>
                  </a:cubicBezTo>
                  <a:cubicBezTo>
                    <a:pt x="573" y="75"/>
                    <a:pt x="96" y="551"/>
                    <a:pt x="25" y="1146"/>
                  </a:cubicBezTo>
                  <a:cubicBezTo>
                    <a:pt x="1" y="1527"/>
                    <a:pt x="191" y="1885"/>
                    <a:pt x="453" y="2147"/>
                  </a:cubicBezTo>
                  <a:cubicBezTo>
                    <a:pt x="311" y="2337"/>
                    <a:pt x="191" y="2575"/>
                    <a:pt x="191" y="2837"/>
                  </a:cubicBezTo>
                  <a:lnTo>
                    <a:pt x="191" y="5219"/>
                  </a:lnTo>
                  <a:lnTo>
                    <a:pt x="2335" y="5219"/>
                  </a:lnTo>
                  <a:lnTo>
                    <a:pt x="2335" y="2837"/>
                  </a:lnTo>
                  <a:cubicBezTo>
                    <a:pt x="2335" y="2575"/>
                    <a:pt x="2240" y="2337"/>
                    <a:pt x="2049" y="2147"/>
                  </a:cubicBezTo>
                  <a:cubicBezTo>
                    <a:pt x="2335" y="1908"/>
                    <a:pt x="2478" y="1599"/>
                    <a:pt x="2478" y="1242"/>
                  </a:cubicBezTo>
                  <a:cubicBezTo>
                    <a:pt x="2478" y="555"/>
                    <a:pt x="1928" y="0"/>
                    <a:pt x="1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23" name="Google Shape;5323;p55"/>
            <p:cNvSpPr/>
            <p:nvPr/>
          </p:nvSpPr>
          <p:spPr>
            <a:xfrm>
              <a:off x="7158654" y="3181752"/>
              <a:ext cx="72873" cy="153543"/>
            </a:xfrm>
            <a:custGeom>
              <a:rect b="b" l="l" r="r" t="t"/>
              <a:pathLst>
                <a:path extrusionOk="0" h="5219" w="2477">
                  <a:moveTo>
                    <a:pt x="1238" y="670"/>
                  </a:moveTo>
                  <a:cubicBezTo>
                    <a:pt x="1548" y="670"/>
                    <a:pt x="1786" y="908"/>
                    <a:pt x="1786" y="1194"/>
                  </a:cubicBezTo>
                  <a:cubicBezTo>
                    <a:pt x="1786" y="1504"/>
                    <a:pt x="1548" y="1742"/>
                    <a:pt x="1238" y="1742"/>
                  </a:cubicBezTo>
                  <a:cubicBezTo>
                    <a:pt x="953" y="1742"/>
                    <a:pt x="715" y="1504"/>
                    <a:pt x="715" y="1194"/>
                  </a:cubicBezTo>
                  <a:cubicBezTo>
                    <a:pt x="715" y="932"/>
                    <a:pt x="953" y="670"/>
                    <a:pt x="1238" y="670"/>
                  </a:cubicBezTo>
                  <a:close/>
                  <a:moveTo>
                    <a:pt x="1245" y="2454"/>
                  </a:moveTo>
                  <a:cubicBezTo>
                    <a:pt x="1259" y="2454"/>
                    <a:pt x="1272" y="2455"/>
                    <a:pt x="1286" y="2456"/>
                  </a:cubicBezTo>
                  <a:cubicBezTo>
                    <a:pt x="1453" y="2456"/>
                    <a:pt x="1643" y="2623"/>
                    <a:pt x="1643" y="2837"/>
                  </a:cubicBezTo>
                  <a:lnTo>
                    <a:pt x="1643" y="4528"/>
                  </a:lnTo>
                  <a:lnTo>
                    <a:pt x="857" y="4528"/>
                  </a:lnTo>
                  <a:lnTo>
                    <a:pt x="857" y="2837"/>
                  </a:lnTo>
                  <a:cubicBezTo>
                    <a:pt x="857" y="2614"/>
                    <a:pt x="1045" y="2454"/>
                    <a:pt x="1245" y="2454"/>
                  </a:cubicBezTo>
                  <a:close/>
                  <a:moveTo>
                    <a:pt x="1250" y="0"/>
                  </a:moveTo>
                  <a:cubicBezTo>
                    <a:pt x="1223" y="0"/>
                    <a:pt x="1195" y="1"/>
                    <a:pt x="1167" y="3"/>
                  </a:cubicBezTo>
                  <a:cubicBezTo>
                    <a:pt x="572" y="75"/>
                    <a:pt x="95" y="551"/>
                    <a:pt x="24" y="1146"/>
                  </a:cubicBezTo>
                  <a:cubicBezTo>
                    <a:pt x="0" y="1527"/>
                    <a:pt x="167" y="1885"/>
                    <a:pt x="453" y="2147"/>
                  </a:cubicBezTo>
                  <a:cubicBezTo>
                    <a:pt x="286" y="2337"/>
                    <a:pt x="167" y="2575"/>
                    <a:pt x="167" y="2837"/>
                  </a:cubicBezTo>
                  <a:lnTo>
                    <a:pt x="167" y="5219"/>
                  </a:lnTo>
                  <a:lnTo>
                    <a:pt x="2310" y="5219"/>
                  </a:lnTo>
                  <a:lnTo>
                    <a:pt x="2310" y="2837"/>
                  </a:lnTo>
                  <a:cubicBezTo>
                    <a:pt x="2310" y="2575"/>
                    <a:pt x="2239" y="2337"/>
                    <a:pt x="2048" y="2147"/>
                  </a:cubicBezTo>
                  <a:cubicBezTo>
                    <a:pt x="2286" y="1908"/>
                    <a:pt x="2477" y="1599"/>
                    <a:pt x="2477" y="1242"/>
                  </a:cubicBezTo>
                  <a:cubicBezTo>
                    <a:pt x="2477" y="555"/>
                    <a:pt x="1927" y="0"/>
                    <a:pt x="12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24" name="Google Shape;5324;p55"/>
            <p:cNvSpPr/>
            <p:nvPr/>
          </p:nvSpPr>
          <p:spPr>
            <a:xfrm>
              <a:off x="7251120" y="3181752"/>
              <a:ext cx="72903" cy="153543"/>
            </a:xfrm>
            <a:custGeom>
              <a:rect b="b" l="l" r="r" t="t"/>
              <a:pathLst>
                <a:path extrusionOk="0" h="5219" w="2478">
                  <a:moveTo>
                    <a:pt x="1263" y="670"/>
                  </a:moveTo>
                  <a:cubicBezTo>
                    <a:pt x="1549" y="670"/>
                    <a:pt x="1787" y="908"/>
                    <a:pt x="1787" y="1194"/>
                  </a:cubicBezTo>
                  <a:cubicBezTo>
                    <a:pt x="1787" y="1504"/>
                    <a:pt x="1549" y="1742"/>
                    <a:pt x="1263" y="1742"/>
                  </a:cubicBezTo>
                  <a:cubicBezTo>
                    <a:pt x="953" y="1742"/>
                    <a:pt x="715" y="1504"/>
                    <a:pt x="715" y="1194"/>
                  </a:cubicBezTo>
                  <a:cubicBezTo>
                    <a:pt x="715" y="932"/>
                    <a:pt x="953" y="670"/>
                    <a:pt x="1263" y="670"/>
                  </a:cubicBezTo>
                  <a:close/>
                  <a:moveTo>
                    <a:pt x="1246" y="2454"/>
                  </a:moveTo>
                  <a:cubicBezTo>
                    <a:pt x="1259" y="2454"/>
                    <a:pt x="1273" y="2455"/>
                    <a:pt x="1287" y="2456"/>
                  </a:cubicBezTo>
                  <a:cubicBezTo>
                    <a:pt x="1501" y="2456"/>
                    <a:pt x="1644" y="2623"/>
                    <a:pt x="1644" y="2837"/>
                  </a:cubicBezTo>
                  <a:lnTo>
                    <a:pt x="1644" y="4528"/>
                  </a:lnTo>
                  <a:lnTo>
                    <a:pt x="882" y="4528"/>
                  </a:lnTo>
                  <a:lnTo>
                    <a:pt x="882" y="2837"/>
                  </a:lnTo>
                  <a:cubicBezTo>
                    <a:pt x="882" y="2614"/>
                    <a:pt x="1049" y="2454"/>
                    <a:pt x="1246" y="2454"/>
                  </a:cubicBezTo>
                  <a:close/>
                  <a:moveTo>
                    <a:pt x="1251" y="0"/>
                  </a:moveTo>
                  <a:cubicBezTo>
                    <a:pt x="1223" y="0"/>
                    <a:pt x="1195" y="1"/>
                    <a:pt x="1168" y="3"/>
                  </a:cubicBezTo>
                  <a:cubicBezTo>
                    <a:pt x="572" y="75"/>
                    <a:pt x="96" y="551"/>
                    <a:pt x="48" y="1146"/>
                  </a:cubicBezTo>
                  <a:cubicBezTo>
                    <a:pt x="1" y="1527"/>
                    <a:pt x="191" y="1885"/>
                    <a:pt x="453" y="2147"/>
                  </a:cubicBezTo>
                  <a:cubicBezTo>
                    <a:pt x="310" y="2337"/>
                    <a:pt x="191" y="2575"/>
                    <a:pt x="191" y="2837"/>
                  </a:cubicBezTo>
                  <a:lnTo>
                    <a:pt x="191" y="5219"/>
                  </a:lnTo>
                  <a:lnTo>
                    <a:pt x="2334" y="5219"/>
                  </a:lnTo>
                  <a:lnTo>
                    <a:pt x="2334" y="2837"/>
                  </a:lnTo>
                  <a:cubicBezTo>
                    <a:pt x="2334" y="2575"/>
                    <a:pt x="2239" y="2337"/>
                    <a:pt x="2072" y="2147"/>
                  </a:cubicBezTo>
                  <a:cubicBezTo>
                    <a:pt x="2334" y="1908"/>
                    <a:pt x="2477" y="1599"/>
                    <a:pt x="2477" y="1242"/>
                  </a:cubicBezTo>
                  <a:cubicBezTo>
                    <a:pt x="2477" y="555"/>
                    <a:pt x="1928" y="0"/>
                    <a:pt x="1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325" name="Google Shape;5325;p55"/>
          <p:cNvSpPr/>
          <p:nvPr/>
        </p:nvSpPr>
        <p:spPr>
          <a:xfrm>
            <a:off x="7709919" y="3554556"/>
            <a:ext cx="340537" cy="339830"/>
          </a:xfrm>
          <a:custGeom>
            <a:rect b="b" l="l" r="r" t="t"/>
            <a:pathLst>
              <a:path extrusionOk="0" h="11551" w="11575">
                <a:moveTo>
                  <a:pt x="5859" y="643"/>
                </a:moveTo>
                <a:cubicBezTo>
                  <a:pt x="6526" y="667"/>
                  <a:pt x="7240" y="834"/>
                  <a:pt x="7883" y="1120"/>
                </a:cubicBezTo>
                <a:lnTo>
                  <a:pt x="7883" y="2072"/>
                </a:lnTo>
                <a:lnTo>
                  <a:pt x="6978" y="2620"/>
                </a:lnTo>
                <a:cubicBezTo>
                  <a:pt x="6621" y="2453"/>
                  <a:pt x="6240" y="2406"/>
                  <a:pt x="5811" y="2406"/>
                </a:cubicBezTo>
                <a:cubicBezTo>
                  <a:pt x="5288" y="2406"/>
                  <a:pt x="4811" y="2525"/>
                  <a:pt x="4359" y="2739"/>
                </a:cubicBezTo>
                <a:lnTo>
                  <a:pt x="4359" y="1715"/>
                </a:lnTo>
                <a:lnTo>
                  <a:pt x="3525" y="1215"/>
                </a:lnTo>
                <a:cubicBezTo>
                  <a:pt x="4216" y="858"/>
                  <a:pt x="5026" y="643"/>
                  <a:pt x="5859" y="643"/>
                </a:cubicBezTo>
                <a:close/>
                <a:moveTo>
                  <a:pt x="2835" y="1620"/>
                </a:moveTo>
                <a:lnTo>
                  <a:pt x="3668" y="2096"/>
                </a:lnTo>
                <a:lnTo>
                  <a:pt x="3668" y="3144"/>
                </a:lnTo>
                <a:cubicBezTo>
                  <a:pt x="3001" y="3715"/>
                  <a:pt x="2549" y="4549"/>
                  <a:pt x="2477" y="5502"/>
                </a:cubicBezTo>
                <a:lnTo>
                  <a:pt x="1620" y="5025"/>
                </a:lnTo>
                <a:lnTo>
                  <a:pt x="763" y="5502"/>
                </a:lnTo>
                <a:cubicBezTo>
                  <a:pt x="810" y="3930"/>
                  <a:pt x="1620" y="2525"/>
                  <a:pt x="2835" y="1620"/>
                </a:cubicBezTo>
                <a:close/>
                <a:moveTo>
                  <a:pt x="8526" y="1501"/>
                </a:moveTo>
                <a:cubicBezTo>
                  <a:pt x="9812" y="2310"/>
                  <a:pt x="10693" y="3644"/>
                  <a:pt x="10860" y="5240"/>
                </a:cubicBezTo>
                <a:lnTo>
                  <a:pt x="10027" y="5716"/>
                </a:lnTo>
                <a:lnTo>
                  <a:pt x="9098" y="5192"/>
                </a:lnTo>
                <a:cubicBezTo>
                  <a:pt x="8955" y="4287"/>
                  <a:pt x="8407" y="3501"/>
                  <a:pt x="7669" y="3001"/>
                </a:cubicBezTo>
                <a:lnTo>
                  <a:pt x="8526" y="2501"/>
                </a:lnTo>
                <a:lnTo>
                  <a:pt x="8526" y="1501"/>
                </a:lnTo>
                <a:close/>
                <a:moveTo>
                  <a:pt x="5811" y="3049"/>
                </a:moveTo>
                <a:cubicBezTo>
                  <a:pt x="7312" y="3049"/>
                  <a:pt x="8503" y="4239"/>
                  <a:pt x="8503" y="5740"/>
                </a:cubicBezTo>
                <a:cubicBezTo>
                  <a:pt x="8503" y="7216"/>
                  <a:pt x="7288" y="8407"/>
                  <a:pt x="5811" y="8407"/>
                </a:cubicBezTo>
                <a:cubicBezTo>
                  <a:pt x="4335" y="8407"/>
                  <a:pt x="3144" y="7216"/>
                  <a:pt x="3144" y="5740"/>
                </a:cubicBezTo>
                <a:cubicBezTo>
                  <a:pt x="3144" y="4239"/>
                  <a:pt x="4335" y="3049"/>
                  <a:pt x="5811" y="3049"/>
                </a:cubicBezTo>
                <a:close/>
                <a:moveTo>
                  <a:pt x="9122" y="6002"/>
                </a:moveTo>
                <a:lnTo>
                  <a:pt x="9979" y="6478"/>
                </a:lnTo>
                <a:lnTo>
                  <a:pt x="10860" y="6002"/>
                </a:lnTo>
                <a:lnTo>
                  <a:pt x="10860" y="6002"/>
                </a:lnTo>
                <a:cubicBezTo>
                  <a:pt x="10789" y="7573"/>
                  <a:pt x="9979" y="8978"/>
                  <a:pt x="8764" y="9883"/>
                </a:cubicBezTo>
                <a:lnTo>
                  <a:pt x="7931" y="9407"/>
                </a:lnTo>
                <a:lnTo>
                  <a:pt x="7931" y="8359"/>
                </a:lnTo>
                <a:cubicBezTo>
                  <a:pt x="8622" y="7788"/>
                  <a:pt x="9074" y="6954"/>
                  <a:pt x="9122" y="6002"/>
                </a:cubicBezTo>
                <a:close/>
                <a:moveTo>
                  <a:pt x="1596" y="5787"/>
                </a:moveTo>
                <a:lnTo>
                  <a:pt x="2525" y="6287"/>
                </a:lnTo>
                <a:cubicBezTo>
                  <a:pt x="2668" y="7216"/>
                  <a:pt x="3192" y="8002"/>
                  <a:pt x="3930" y="8502"/>
                </a:cubicBezTo>
                <a:lnTo>
                  <a:pt x="3073" y="9002"/>
                </a:lnTo>
                <a:lnTo>
                  <a:pt x="3073" y="9979"/>
                </a:lnTo>
                <a:cubicBezTo>
                  <a:pt x="1811" y="9217"/>
                  <a:pt x="906" y="7859"/>
                  <a:pt x="763" y="6264"/>
                </a:cubicBezTo>
                <a:lnTo>
                  <a:pt x="1596" y="5787"/>
                </a:lnTo>
                <a:close/>
                <a:moveTo>
                  <a:pt x="7240" y="8764"/>
                </a:moveTo>
                <a:lnTo>
                  <a:pt x="7240" y="9788"/>
                </a:lnTo>
                <a:lnTo>
                  <a:pt x="8074" y="10288"/>
                </a:lnTo>
                <a:cubicBezTo>
                  <a:pt x="7407" y="10645"/>
                  <a:pt x="6597" y="10860"/>
                  <a:pt x="5764" y="10860"/>
                </a:cubicBezTo>
                <a:cubicBezTo>
                  <a:pt x="5073" y="10836"/>
                  <a:pt x="4359" y="10669"/>
                  <a:pt x="3740" y="10384"/>
                </a:cubicBezTo>
                <a:lnTo>
                  <a:pt x="3740" y="9431"/>
                </a:lnTo>
                <a:lnTo>
                  <a:pt x="4621" y="8883"/>
                </a:lnTo>
                <a:cubicBezTo>
                  <a:pt x="4978" y="9050"/>
                  <a:pt x="5383" y="9098"/>
                  <a:pt x="5788" y="9098"/>
                </a:cubicBezTo>
                <a:cubicBezTo>
                  <a:pt x="6312" y="9098"/>
                  <a:pt x="6812" y="8978"/>
                  <a:pt x="7240" y="8764"/>
                </a:cubicBezTo>
                <a:close/>
                <a:moveTo>
                  <a:pt x="5788" y="0"/>
                </a:moveTo>
                <a:cubicBezTo>
                  <a:pt x="4240" y="0"/>
                  <a:pt x="2811" y="596"/>
                  <a:pt x="1715" y="1691"/>
                </a:cubicBezTo>
                <a:cubicBezTo>
                  <a:pt x="644" y="2763"/>
                  <a:pt x="1" y="4216"/>
                  <a:pt x="1" y="5764"/>
                </a:cubicBezTo>
                <a:cubicBezTo>
                  <a:pt x="1" y="7311"/>
                  <a:pt x="596" y="8740"/>
                  <a:pt x="1715" y="9836"/>
                </a:cubicBezTo>
                <a:cubicBezTo>
                  <a:pt x="2787" y="10907"/>
                  <a:pt x="4240" y="11550"/>
                  <a:pt x="5788" y="11550"/>
                </a:cubicBezTo>
                <a:cubicBezTo>
                  <a:pt x="7336" y="11550"/>
                  <a:pt x="8764" y="10955"/>
                  <a:pt x="9860" y="9836"/>
                </a:cubicBezTo>
                <a:cubicBezTo>
                  <a:pt x="10932" y="8764"/>
                  <a:pt x="11575" y="7311"/>
                  <a:pt x="11575" y="5764"/>
                </a:cubicBezTo>
                <a:cubicBezTo>
                  <a:pt x="11575" y="4216"/>
                  <a:pt x="10979" y="2763"/>
                  <a:pt x="9860" y="1691"/>
                </a:cubicBezTo>
                <a:cubicBezTo>
                  <a:pt x="8788" y="620"/>
                  <a:pt x="7336" y="0"/>
                  <a:pt x="57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26" name="Google Shape;5326;p55"/>
          <p:cNvSpPr/>
          <p:nvPr/>
        </p:nvSpPr>
        <p:spPr>
          <a:xfrm>
            <a:off x="6977424" y="3548938"/>
            <a:ext cx="340537" cy="341243"/>
          </a:xfrm>
          <a:custGeom>
            <a:rect b="b" l="l" r="r" t="t"/>
            <a:pathLst>
              <a:path extrusionOk="0" h="11599" w="11575">
                <a:moveTo>
                  <a:pt x="5811" y="2001"/>
                </a:moveTo>
                <a:cubicBezTo>
                  <a:pt x="6002" y="2001"/>
                  <a:pt x="6192" y="2168"/>
                  <a:pt x="6192" y="2382"/>
                </a:cubicBezTo>
                <a:cubicBezTo>
                  <a:pt x="6192" y="2597"/>
                  <a:pt x="6002" y="2763"/>
                  <a:pt x="5811" y="2763"/>
                </a:cubicBezTo>
                <a:cubicBezTo>
                  <a:pt x="5597" y="2763"/>
                  <a:pt x="5406" y="2597"/>
                  <a:pt x="5406" y="2382"/>
                </a:cubicBezTo>
                <a:cubicBezTo>
                  <a:pt x="5382" y="2168"/>
                  <a:pt x="5573" y="2001"/>
                  <a:pt x="5811" y="2001"/>
                </a:cubicBezTo>
                <a:close/>
                <a:moveTo>
                  <a:pt x="2787" y="1620"/>
                </a:moveTo>
                <a:lnTo>
                  <a:pt x="3358" y="2406"/>
                </a:lnTo>
                <a:lnTo>
                  <a:pt x="2787" y="3216"/>
                </a:lnTo>
                <a:lnTo>
                  <a:pt x="739" y="3216"/>
                </a:lnTo>
                <a:lnTo>
                  <a:pt x="739" y="1620"/>
                </a:lnTo>
                <a:close/>
                <a:moveTo>
                  <a:pt x="5811" y="5383"/>
                </a:moveTo>
                <a:cubicBezTo>
                  <a:pt x="6002" y="5383"/>
                  <a:pt x="6192" y="5574"/>
                  <a:pt x="6192" y="5788"/>
                </a:cubicBezTo>
                <a:cubicBezTo>
                  <a:pt x="6192" y="5978"/>
                  <a:pt x="6002" y="6169"/>
                  <a:pt x="5811" y="6169"/>
                </a:cubicBezTo>
                <a:cubicBezTo>
                  <a:pt x="5597" y="6169"/>
                  <a:pt x="5406" y="5978"/>
                  <a:pt x="5406" y="5788"/>
                </a:cubicBezTo>
                <a:cubicBezTo>
                  <a:pt x="5406" y="5574"/>
                  <a:pt x="5597" y="5383"/>
                  <a:pt x="5811" y="5383"/>
                </a:cubicBezTo>
                <a:close/>
                <a:moveTo>
                  <a:pt x="10860" y="4978"/>
                </a:moveTo>
                <a:lnTo>
                  <a:pt x="10860" y="6574"/>
                </a:lnTo>
                <a:lnTo>
                  <a:pt x="8812" y="6574"/>
                </a:lnTo>
                <a:lnTo>
                  <a:pt x="8240" y="5788"/>
                </a:lnTo>
                <a:lnTo>
                  <a:pt x="8812" y="4978"/>
                </a:lnTo>
                <a:close/>
                <a:moveTo>
                  <a:pt x="5811" y="8765"/>
                </a:moveTo>
                <a:cubicBezTo>
                  <a:pt x="6002" y="8765"/>
                  <a:pt x="6192" y="8931"/>
                  <a:pt x="6192" y="9146"/>
                </a:cubicBezTo>
                <a:cubicBezTo>
                  <a:pt x="6192" y="9360"/>
                  <a:pt x="6002" y="9527"/>
                  <a:pt x="5811" y="9527"/>
                </a:cubicBezTo>
                <a:cubicBezTo>
                  <a:pt x="5597" y="9527"/>
                  <a:pt x="5406" y="9360"/>
                  <a:pt x="5406" y="9146"/>
                </a:cubicBezTo>
                <a:cubicBezTo>
                  <a:pt x="5406" y="8931"/>
                  <a:pt x="5597" y="8765"/>
                  <a:pt x="5811" y="8765"/>
                </a:cubicBezTo>
                <a:close/>
                <a:moveTo>
                  <a:pt x="2787" y="8336"/>
                </a:moveTo>
                <a:lnTo>
                  <a:pt x="3358" y="9146"/>
                </a:lnTo>
                <a:lnTo>
                  <a:pt x="2787" y="9955"/>
                </a:lnTo>
                <a:lnTo>
                  <a:pt x="739" y="9955"/>
                </a:lnTo>
                <a:lnTo>
                  <a:pt x="739" y="8336"/>
                </a:lnTo>
                <a:close/>
                <a:moveTo>
                  <a:pt x="5454" y="1"/>
                </a:moveTo>
                <a:lnTo>
                  <a:pt x="5454" y="1382"/>
                </a:lnTo>
                <a:cubicBezTo>
                  <a:pt x="5120" y="1501"/>
                  <a:pt x="4882" y="1739"/>
                  <a:pt x="4763" y="2049"/>
                </a:cubicBezTo>
                <a:lnTo>
                  <a:pt x="3906" y="2049"/>
                </a:lnTo>
                <a:lnTo>
                  <a:pt x="3096" y="930"/>
                </a:lnTo>
                <a:lnTo>
                  <a:pt x="0" y="930"/>
                </a:lnTo>
                <a:lnTo>
                  <a:pt x="0" y="3906"/>
                </a:lnTo>
                <a:lnTo>
                  <a:pt x="3096" y="3906"/>
                </a:lnTo>
                <a:lnTo>
                  <a:pt x="3906" y="2763"/>
                </a:lnTo>
                <a:lnTo>
                  <a:pt x="4763" y="2763"/>
                </a:lnTo>
                <a:cubicBezTo>
                  <a:pt x="4882" y="3097"/>
                  <a:pt x="5120" y="3335"/>
                  <a:pt x="5454" y="3454"/>
                </a:cubicBezTo>
                <a:lnTo>
                  <a:pt x="5454" y="4788"/>
                </a:lnTo>
                <a:cubicBezTo>
                  <a:pt x="5025" y="4954"/>
                  <a:pt x="4692" y="5335"/>
                  <a:pt x="4692" y="5812"/>
                </a:cubicBezTo>
                <a:cubicBezTo>
                  <a:pt x="4692" y="6288"/>
                  <a:pt x="5001" y="6669"/>
                  <a:pt x="5454" y="6812"/>
                </a:cubicBezTo>
                <a:lnTo>
                  <a:pt x="5454" y="8169"/>
                </a:lnTo>
                <a:cubicBezTo>
                  <a:pt x="5120" y="8288"/>
                  <a:pt x="4882" y="8526"/>
                  <a:pt x="4763" y="8836"/>
                </a:cubicBezTo>
                <a:lnTo>
                  <a:pt x="3906" y="8836"/>
                </a:lnTo>
                <a:lnTo>
                  <a:pt x="3096" y="7717"/>
                </a:lnTo>
                <a:lnTo>
                  <a:pt x="0" y="7717"/>
                </a:lnTo>
                <a:lnTo>
                  <a:pt x="0" y="10694"/>
                </a:lnTo>
                <a:lnTo>
                  <a:pt x="3096" y="10694"/>
                </a:lnTo>
                <a:lnTo>
                  <a:pt x="3906" y="9551"/>
                </a:lnTo>
                <a:lnTo>
                  <a:pt x="4763" y="9551"/>
                </a:lnTo>
                <a:cubicBezTo>
                  <a:pt x="4882" y="9884"/>
                  <a:pt x="5120" y="10122"/>
                  <a:pt x="5454" y="10241"/>
                </a:cubicBezTo>
                <a:lnTo>
                  <a:pt x="5454" y="11599"/>
                </a:lnTo>
                <a:lnTo>
                  <a:pt x="6121" y="11599"/>
                </a:lnTo>
                <a:lnTo>
                  <a:pt x="6121" y="10241"/>
                </a:lnTo>
                <a:cubicBezTo>
                  <a:pt x="6549" y="10098"/>
                  <a:pt x="6883" y="9717"/>
                  <a:pt x="6883" y="9217"/>
                </a:cubicBezTo>
                <a:cubicBezTo>
                  <a:pt x="6883" y="8741"/>
                  <a:pt x="6573" y="8360"/>
                  <a:pt x="6121" y="8217"/>
                </a:cubicBezTo>
                <a:lnTo>
                  <a:pt x="6121" y="6883"/>
                </a:lnTo>
                <a:cubicBezTo>
                  <a:pt x="6454" y="6764"/>
                  <a:pt x="6692" y="6526"/>
                  <a:pt x="6811" y="6193"/>
                </a:cubicBezTo>
                <a:lnTo>
                  <a:pt x="7669" y="6193"/>
                </a:lnTo>
                <a:lnTo>
                  <a:pt x="8478" y="7312"/>
                </a:lnTo>
                <a:lnTo>
                  <a:pt x="11574" y="7312"/>
                </a:lnTo>
                <a:lnTo>
                  <a:pt x="11574" y="4335"/>
                </a:lnTo>
                <a:lnTo>
                  <a:pt x="8454" y="4335"/>
                </a:lnTo>
                <a:lnTo>
                  <a:pt x="8454" y="4288"/>
                </a:lnTo>
                <a:lnTo>
                  <a:pt x="7645" y="5407"/>
                </a:lnTo>
                <a:lnTo>
                  <a:pt x="6811" y="5407"/>
                </a:lnTo>
                <a:cubicBezTo>
                  <a:pt x="6692" y="5097"/>
                  <a:pt x="6454" y="4859"/>
                  <a:pt x="6121" y="4740"/>
                </a:cubicBezTo>
                <a:lnTo>
                  <a:pt x="6121" y="3406"/>
                </a:lnTo>
                <a:cubicBezTo>
                  <a:pt x="6549" y="3240"/>
                  <a:pt x="6883" y="2859"/>
                  <a:pt x="6883" y="2382"/>
                </a:cubicBezTo>
                <a:cubicBezTo>
                  <a:pt x="6883" y="1906"/>
                  <a:pt x="6573" y="1525"/>
                  <a:pt x="6121" y="1382"/>
                </a:cubicBezTo>
                <a:lnTo>
                  <a:pt x="61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27" name="Google Shape;5327;p55"/>
          <p:cNvSpPr/>
          <p:nvPr/>
        </p:nvSpPr>
        <p:spPr>
          <a:xfrm>
            <a:off x="6253314" y="3593096"/>
            <a:ext cx="337742" cy="337712"/>
          </a:xfrm>
          <a:custGeom>
            <a:rect b="b" l="l" r="r" t="t"/>
            <a:pathLst>
              <a:path extrusionOk="0" h="11479" w="11480">
                <a:moveTo>
                  <a:pt x="3216" y="667"/>
                </a:moveTo>
                <a:lnTo>
                  <a:pt x="3216" y="2286"/>
                </a:lnTo>
                <a:lnTo>
                  <a:pt x="668" y="2286"/>
                </a:lnTo>
                <a:lnTo>
                  <a:pt x="668" y="667"/>
                </a:lnTo>
                <a:close/>
                <a:moveTo>
                  <a:pt x="3882" y="1262"/>
                </a:moveTo>
                <a:lnTo>
                  <a:pt x="4668" y="2191"/>
                </a:lnTo>
                <a:lnTo>
                  <a:pt x="4668" y="3406"/>
                </a:lnTo>
                <a:lnTo>
                  <a:pt x="3882" y="2501"/>
                </a:lnTo>
                <a:lnTo>
                  <a:pt x="3882" y="1262"/>
                </a:lnTo>
                <a:close/>
                <a:moveTo>
                  <a:pt x="10003" y="2405"/>
                </a:moveTo>
                <a:lnTo>
                  <a:pt x="10622" y="3215"/>
                </a:lnTo>
                <a:lnTo>
                  <a:pt x="10003" y="4001"/>
                </a:lnTo>
                <a:lnTo>
                  <a:pt x="5335" y="4001"/>
                </a:lnTo>
                <a:lnTo>
                  <a:pt x="5335" y="2405"/>
                </a:lnTo>
                <a:close/>
                <a:moveTo>
                  <a:pt x="3216" y="2929"/>
                </a:moveTo>
                <a:lnTo>
                  <a:pt x="3216" y="4549"/>
                </a:lnTo>
                <a:lnTo>
                  <a:pt x="668" y="4549"/>
                </a:lnTo>
                <a:lnTo>
                  <a:pt x="668" y="2929"/>
                </a:lnTo>
                <a:close/>
                <a:moveTo>
                  <a:pt x="3882" y="3525"/>
                </a:moveTo>
                <a:lnTo>
                  <a:pt x="4668" y="4454"/>
                </a:lnTo>
                <a:lnTo>
                  <a:pt x="4668" y="5668"/>
                </a:lnTo>
                <a:lnTo>
                  <a:pt x="3882" y="4763"/>
                </a:lnTo>
                <a:lnTo>
                  <a:pt x="3882" y="3525"/>
                </a:lnTo>
                <a:close/>
                <a:moveTo>
                  <a:pt x="10003" y="4668"/>
                </a:moveTo>
                <a:lnTo>
                  <a:pt x="10622" y="5478"/>
                </a:lnTo>
                <a:lnTo>
                  <a:pt x="10003" y="6263"/>
                </a:lnTo>
                <a:lnTo>
                  <a:pt x="5335" y="6263"/>
                </a:lnTo>
                <a:lnTo>
                  <a:pt x="5335" y="4668"/>
                </a:lnTo>
                <a:close/>
                <a:moveTo>
                  <a:pt x="3216" y="5239"/>
                </a:moveTo>
                <a:lnTo>
                  <a:pt x="3216" y="6835"/>
                </a:lnTo>
                <a:lnTo>
                  <a:pt x="668" y="6835"/>
                </a:lnTo>
                <a:lnTo>
                  <a:pt x="668" y="5239"/>
                </a:lnTo>
                <a:close/>
                <a:moveTo>
                  <a:pt x="3882" y="5787"/>
                </a:moveTo>
                <a:lnTo>
                  <a:pt x="4668" y="6716"/>
                </a:lnTo>
                <a:lnTo>
                  <a:pt x="4668" y="7930"/>
                </a:lnTo>
                <a:lnTo>
                  <a:pt x="3882" y="7025"/>
                </a:lnTo>
                <a:lnTo>
                  <a:pt x="3882" y="5787"/>
                </a:lnTo>
                <a:close/>
                <a:moveTo>
                  <a:pt x="10003" y="6954"/>
                </a:moveTo>
                <a:lnTo>
                  <a:pt x="10622" y="7764"/>
                </a:lnTo>
                <a:lnTo>
                  <a:pt x="10003" y="8573"/>
                </a:lnTo>
                <a:lnTo>
                  <a:pt x="5335" y="8573"/>
                </a:lnTo>
                <a:lnTo>
                  <a:pt x="5335" y="6954"/>
                </a:lnTo>
                <a:close/>
                <a:moveTo>
                  <a:pt x="3216" y="7478"/>
                </a:moveTo>
                <a:lnTo>
                  <a:pt x="3216" y="9097"/>
                </a:lnTo>
                <a:lnTo>
                  <a:pt x="668" y="9097"/>
                </a:lnTo>
                <a:lnTo>
                  <a:pt x="668" y="7478"/>
                </a:lnTo>
                <a:close/>
                <a:moveTo>
                  <a:pt x="3882" y="8073"/>
                </a:moveTo>
                <a:lnTo>
                  <a:pt x="4668" y="9002"/>
                </a:lnTo>
                <a:lnTo>
                  <a:pt x="4668" y="10217"/>
                </a:lnTo>
                <a:lnTo>
                  <a:pt x="3882" y="9312"/>
                </a:lnTo>
                <a:lnTo>
                  <a:pt x="3882" y="8073"/>
                </a:lnTo>
                <a:close/>
                <a:moveTo>
                  <a:pt x="10003" y="9216"/>
                </a:moveTo>
                <a:lnTo>
                  <a:pt x="10622" y="10026"/>
                </a:lnTo>
                <a:lnTo>
                  <a:pt x="10003" y="10836"/>
                </a:lnTo>
                <a:lnTo>
                  <a:pt x="5335" y="10836"/>
                </a:lnTo>
                <a:lnTo>
                  <a:pt x="5335" y="9216"/>
                </a:lnTo>
                <a:close/>
                <a:moveTo>
                  <a:pt x="1" y="0"/>
                </a:moveTo>
                <a:lnTo>
                  <a:pt x="1" y="9764"/>
                </a:lnTo>
                <a:lnTo>
                  <a:pt x="3382" y="9764"/>
                </a:lnTo>
                <a:lnTo>
                  <a:pt x="4835" y="11479"/>
                </a:lnTo>
                <a:lnTo>
                  <a:pt x="10312" y="11479"/>
                </a:lnTo>
                <a:lnTo>
                  <a:pt x="11479" y="10002"/>
                </a:lnTo>
                <a:lnTo>
                  <a:pt x="10598" y="8859"/>
                </a:lnTo>
                <a:lnTo>
                  <a:pt x="11479" y="7740"/>
                </a:lnTo>
                <a:lnTo>
                  <a:pt x="10598" y="6597"/>
                </a:lnTo>
                <a:lnTo>
                  <a:pt x="11479" y="5478"/>
                </a:lnTo>
                <a:lnTo>
                  <a:pt x="10598" y="4334"/>
                </a:lnTo>
                <a:lnTo>
                  <a:pt x="11479" y="3215"/>
                </a:lnTo>
                <a:lnTo>
                  <a:pt x="10312" y="1715"/>
                </a:lnTo>
                <a:lnTo>
                  <a:pt x="5168" y="1715"/>
                </a:lnTo>
                <a:lnTo>
                  <a:pt x="37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28" name="Google Shape;5328;p55"/>
          <p:cNvSpPr/>
          <p:nvPr/>
        </p:nvSpPr>
        <p:spPr>
          <a:xfrm>
            <a:off x="5541825" y="3553850"/>
            <a:ext cx="280990" cy="342625"/>
          </a:xfrm>
          <a:custGeom>
            <a:rect b="b" l="l" r="r" t="t"/>
            <a:pathLst>
              <a:path extrusionOk="0" h="11646" w="9551">
                <a:moveTo>
                  <a:pt x="7526" y="2192"/>
                </a:moveTo>
                <a:lnTo>
                  <a:pt x="7526" y="2954"/>
                </a:lnTo>
                <a:lnTo>
                  <a:pt x="1525" y="2954"/>
                </a:lnTo>
                <a:lnTo>
                  <a:pt x="1525" y="2192"/>
                </a:lnTo>
                <a:close/>
                <a:moveTo>
                  <a:pt x="8217" y="5407"/>
                </a:moveTo>
                <a:lnTo>
                  <a:pt x="8217" y="6169"/>
                </a:lnTo>
                <a:lnTo>
                  <a:pt x="1525" y="6169"/>
                </a:lnTo>
                <a:lnTo>
                  <a:pt x="1525" y="5407"/>
                </a:lnTo>
                <a:close/>
                <a:moveTo>
                  <a:pt x="8860" y="8598"/>
                </a:moveTo>
                <a:lnTo>
                  <a:pt x="8860" y="9360"/>
                </a:lnTo>
                <a:lnTo>
                  <a:pt x="1501" y="9360"/>
                </a:lnTo>
                <a:lnTo>
                  <a:pt x="1501" y="8598"/>
                </a:lnTo>
                <a:close/>
                <a:moveTo>
                  <a:pt x="1" y="1"/>
                </a:moveTo>
                <a:lnTo>
                  <a:pt x="1" y="691"/>
                </a:lnTo>
                <a:lnTo>
                  <a:pt x="858" y="691"/>
                </a:lnTo>
                <a:lnTo>
                  <a:pt x="858" y="1382"/>
                </a:lnTo>
                <a:lnTo>
                  <a:pt x="1" y="1382"/>
                </a:lnTo>
                <a:lnTo>
                  <a:pt x="1" y="2072"/>
                </a:lnTo>
                <a:lnTo>
                  <a:pt x="858" y="2072"/>
                </a:lnTo>
                <a:lnTo>
                  <a:pt x="858" y="2739"/>
                </a:lnTo>
                <a:lnTo>
                  <a:pt x="1" y="2739"/>
                </a:lnTo>
                <a:lnTo>
                  <a:pt x="1" y="3430"/>
                </a:lnTo>
                <a:lnTo>
                  <a:pt x="858" y="3430"/>
                </a:lnTo>
                <a:lnTo>
                  <a:pt x="858" y="4121"/>
                </a:lnTo>
                <a:lnTo>
                  <a:pt x="1" y="4121"/>
                </a:lnTo>
                <a:lnTo>
                  <a:pt x="1" y="4811"/>
                </a:lnTo>
                <a:lnTo>
                  <a:pt x="858" y="4811"/>
                </a:lnTo>
                <a:lnTo>
                  <a:pt x="858" y="5478"/>
                </a:lnTo>
                <a:lnTo>
                  <a:pt x="1" y="5478"/>
                </a:lnTo>
                <a:lnTo>
                  <a:pt x="1" y="6169"/>
                </a:lnTo>
                <a:lnTo>
                  <a:pt x="858" y="6169"/>
                </a:lnTo>
                <a:lnTo>
                  <a:pt x="858" y="6859"/>
                </a:lnTo>
                <a:lnTo>
                  <a:pt x="1" y="6859"/>
                </a:lnTo>
                <a:lnTo>
                  <a:pt x="1" y="7550"/>
                </a:lnTo>
                <a:lnTo>
                  <a:pt x="858" y="7550"/>
                </a:lnTo>
                <a:lnTo>
                  <a:pt x="858" y="8217"/>
                </a:lnTo>
                <a:lnTo>
                  <a:pt x="1" y="8217"/>
                </a:lnTo>
                <a:lnTo>
                  <a:pt x="1" y="8907"/>
                </a:lnTo>
                <a:lnTo>
                  <a:pt x="858" y="8907"/>
                </a:lnTo>
                <a:lnTo>
                  <a:pt x="858" y="9598"/>
                </a:lnTo>
                <a:lnTo>
                  <a:pt x="1" y="9598"/>
                </a:lnTo>
                <a:lnTo>
                  <a:pt x="1" y="10288"/>
                </a:lnTo>
                <a:lnTo>
                  <a:pt x="858" y="10288"/>
                </a:lnTo>
                <a:lnTo>
                  <a:pt x="858" y="10955"/>
                </a:lnTo>
                <a:lnTo>
                  <a:pt x="1" y="10955"/>
                </a:lnTo>
                <a:lnTo>
                  <a:pt x="1" y="11646"/>
                </a:lnTo>
                <a:lnTo>
                  <a:pt x="1525" y="11646"/>
                </a:lnTo>
                <a:lnTo>
                  <a:pt x="1525" y="10169"/>
                </a:lnTo>
                <a:lnTo>
                  <a:pt x="9550" y="10169"/>
                </a:lnTo>
                <a:lnTo>
                  <a:pt x="9550" y="7907"/>
                </a:lnTo>
                <a:lnTo>
                  <a:pt x="1525" y="7907"/>
                </a:lnTo>
                <a:lnTo>
                  <a:pt x="1525" y="6859"/>
                </a:lnTo>
                <a:lnTo>
                  <a:pt x="8907" y="6859"/>
                </a:lnTo>
                <a:lnTo>
                  <a:pt x="8907" y="4716"/>
                </a:lnTo>
                <a:lnTo>
                  <a:pt x="1525" y="4716"/>
                </a:lnTo>
                <a:lnTo>
                  <a:pt x="1525" y="3644"/>
                </a:lnTo>
                <a:lnTo>
                  <a:pt x="8217" y="3644"/>
                </a:lnTo>
                <a:lnTo>
                  <a:pt x="8217" y="1501"/>
                </a:lnTo>
                <a:lnTo>
                  <a:pt x="1525" y="1501"/>
                </a:lnTo>
                <a:lnTo>
                  <a:pt x="15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329" name="Google Shape;5329;p55"/>
          <p:cNvGrpSpPr/>
          <p:nvPr/>
        </p:nvGrpSpPr>
        <p:grpSpPr>
          <a:xfrm>
            <a:off x="4780588" y="3600098"/>
            <a:ext cx="338448" cy="280283"/>
            <a:chOff x="4704388" y="3600098"/>
            <a:chExt cx="338448" cy="280283"/>
          </a:xfrm>
        </p:grpSpPr>
        <p:sp>
          <p:nvSpPr>
            <p:cNvPr id="5330" name="Google Shape;5330;p55"/>
            <p:cNvSpPr/>
            <p:nvPr/>
          </p:nvSpPr>
          <p:spPr>
            <a:xfrm>
              <a:off x="4704388" y="3705891"/>
              <a:ext cx="338448" cy="174490"/>
            </a:xfrm>
            <a:custGeom>
              <a:rect b="b" l="l" r="r" t="t"/>
              <a:pathLst>
                <a:path extrusionOk="0" h="5931" w="11504">
                  <a:moveTo>
                    <a:pt x="2573" y="2263"/>
                  </a:moveTo>
                  <a:lnTo>
                    <a:pt x="2954" y="2620"/>
                  </a:lnTo>
                  <a:lnTo>
                    <a:pt x="2954" y="5240"/>
                  </a:lnTo>
                  <a:lnTo>
                    <a:pt x="2192" y="5240"/>
                  </a:lnTo>
                  <a:lnTo>
                    <a:pt x="2192" y="2620"/>
                  </a:lnTo>
                  <a:lnTo>
                    <a:pt x="2573" y="2263"/>
                  </a:lnTo>
                  <a:close/>
                  <a:moveTo>
                    <a:pt x="5764" y="1572"/>
                  </a:moveTo>
                  <a:lnTo>
                    <a:pt x="6145" y="1929"/>
                  </a:lnTo>
                  <a:lnTo>
                    <a:pt x="6145" y="5240"/>
                  </a:lnTo>
                  <a:lnTo>
                    <a:pt x="5359" y="5240"/>
                  </a:lnTo>
                  <a:lnTo>
                    <a:pt x="5359" y="1929"/>
                  </a:lnTo>
                  <a:lnTo>
                    <a:pt x="5764" y="1572"/>
                  </a:lnTo>
                  <a:close/>
                  <a:moveTo>
                    <a:pt x="8931" y="929"/>
                  </a:moveTo>
                  <a:lnTo>
                    <a:pt x="9312" y="1286"/>
                  </a:lnTo>
                  <a:lnTo>
                    <a:pt x="9312" y="5240"/>
                  </a:lnTo>
                  <a:lnTo>
                    <a:pt x="8550" y="5240"/>
                  </a:lnTo>
                  <a:lnTo>
                    <a:pt x="8550" y="1286"/>
                  </a:lnTo>
                  <a:lnTo>
                    <a:pt x="8931" y="929"/>
                  </a:lnTo>
                  <a:close/>
                  <a:moveTo>
                    <a:pt x="8931" y="0"/>
                  </a:moveTo>
                  <a:lnTo>
                    <a:pt x="7860" y="977"/>
                  </a:lnTo>
                  <a:lnTo>
                    <a:pt x="7860" y="5240"/>
                  </a:lnTo>
                  <a:lnTo>
                    <a:pt x="6836" y="5240"/>
                  </a:lnTo>
                  <a:lnTo>
                    <a:pt x="6836" y="1667"/>
                  </a:lnTo>
                  <a:lnTo>
                    <a:pt x="5740" y="691"/>
                  </a:lnTo>
                  <a:lnTo>
                    <a:pt x="4669" y="1667"/>
                  </a:lnTo>
                  <a:lnTo>
                    <a:pt x="4669" y="5240"/>
                  </a:lnTo>
                  <a:lnTo>
                    <a:pt x="3645" y="5240"/>
                  </a:lnTo>
                  <a:lnTo>
                    <a:pt x="3645" y="2310"/>
                  </a:lnTo>
                  <a:lnTo>
                    <a:pt x="2573" y="1334"/>
                  </a:lnTo>
                  <a:lnTo>
                    <a:pt x="1501" y="2310"/>
                  </a:lnTo>
                  <a:lnTo>
                    <a:pt x="1501" y="5240"/>
                  </a:lnTo>
                  <a:lnTo>
                    <a:pt x="1" y="5240"/>
                  </a:lnTo>
                  <a:lnTo>
                    <a:pt x="1" y="5930"/>
                  </a:lnTo>
                  <a:lnTo>
                    <a:pt x="11503" y="5930"/>
                  </a:lnTo>
                  <a:lnTo>
                    <a:pt x="11503" y="5240"/>
                  </a:lnTo>
                  <a:lnTo>
                    <a:pt x="10003" y="5240"/>
                  </a:lnTo>
                  <a:lnTo>
                    <a:pt x="10003" y="977"/>
                  </a:lnTo>
                  <a:lnTo>
                    <a:pt x="89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31" name="Google Shape;5331;p55"/>
            <p:cNvSpPr/>
            <p:nvPr/>
          </p:nvSpPr>
          <p:spPr>
            <a:xfrm>
              <a:off x="4748546" y="3692564"/>
              <a:ext cx="63076" cy="56104"/>
            </a:xfrm>
            <a:custGeom>
              <a:rect b="b" l="l" r="r" t="t"/>
              <a:pathLst>
                <a:path extrusionOk="0" h="1907" w="2144">
                  <a:moveTo>
                    <a:pt x="1072" y="1"/>
                  </a:moveTo>
                  <a:lnTo>
                    <a:pt x="0" y="977"/>
                  </a:lnTo>
                  <a:lnTo>
                    <a:pt x="0" y="1906"/>
                  </a:lnTo>
                  <a:lnTo>
                    <a:pt x="1072" y="930"/>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32" name="Google Shape;5332;p55"/>
            <p:cNvSpPr/>
            <p:nvPr/>
          </p:nvSpPr>
          <p:spPr>
            <a:xfrm>
              <a:off x="4748546" y="3640020"/>
              <a:ext cx="63076" cy="56075"/>
            </a:xfrm>
            <a:custGeom>
              <a:rect b="b" l="l" r="r" t="t"/>
              <a:pathLst>
                <a:path extrusionOk="0" h="1906" w="2144">
                  <a:moveTo>
                    <a:pt x="1072" y="1"/>
                  </a:moveTo>
                  <a:lnTo>
                    <a:pt x="0" y="977"/>
                  </a:lnTo>
                  <a:lnTo>
                    <a:pt x="0" y="1906"/>
                  </a:lnTo>
                  <a:lnTo>
                    <a:pt x="1072" y="930"/>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33" name="Google Shape;5333;p55"/>
            <p:cNvSpPr/>
            <p:nvPr/>
          </p:nvSpPr>
          <p:spPr>
            <a:xfrm>
              <a:off x="4841718" y="3672264"/>
              <a:ext cx="63783" cy="56075"/>
            </a:xfrm>
            <a:custGeom>
              <a:rect b="b" l="l" r="r" t="t"/>
              <a:pathLst>
                <a:path extrusionOk="0" h="1906" w="2168">
                  <a:moveTo>
                    <a:pt x="1072" y="0"/>
                  </a:moveTo>
                  <a:lnTo>
                    <a:pt x="1" y="1000"/>
                  </a:lnTo>
                  <a:lnTo>
                    <a:pt x="1" y="1905"/>
                  </a:lnTo>
                  <a:lnTo>
                    <a:pt x="1072" y="929"/>
                  </a:lnTo>
                  <a:lnTo>
                    <a:pt x="2168" y="1905"/>
                  </a:lnTo>
                  <a:lnTo>
                    <a:pt x="2168"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34" name="Google Shape;5334;p55"/>
            <p:cNvSpPr/>
            <p:nvPr/>
          </p:nvSpPr>
          <p:spPr>
            <a:xfrm>
              <a:off x="4841718" y="3619721"/>
              <a:ext cx="63783" cy="56075"/>
            </a:xfrm>
            <a:custGeom>
              <a:rect b="b" l="l" r="r" t="t"/>
              <a:pathLst>
                <a:path extrusionOk="0" h="1906" w="2168">
                  <a:moveTo>
                    <a:pt x="1072" y="0"/>
                  </a:moveTo>
                  <a:lnTo>
                    <a:pt x="1" y="1000"/>
                  </a:lnTo>
                  <a:lnTo>
                    <a:pt x="1" y="1905"/>
                  </a:lnTo>
                  <a:lnTo>
                    <a:pt x="1072" y="929"/>
                  </a:lnTo>
                  <a:lnTo>
                    <a:pt x="2168" y="1905"/>
                  </a:lnTo>
                  <a:lnTo>
                    <a:pt x="2168"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35" name="Google Shape;5335;p55"/>
            <p:cNvSpPr/>
            <p:nvPr/>
          </p:nvSpPr>
          <p:spPr>
            <a:xfrm>
              <a:off x="4935596" y="3653347"/>
              <a:ext cx="63106" cy="56075"/>
            </a:xfrm>
            <a:custGeom>
              <a:rect b="b" l="l" r="r" t="t"/>
              <a:pathLst>
                <a:path extrusionOk="0" h="1906" w="2145">
                  <a:moveTo>
                    <a:pt x="1072" y="0"/>
                  </a:moveTo>
                  <a:lnTo>
                    <a:pt x="1" y="977"/>
                  </a:lnTo>
                  <a:lnTo>
                    <a:pt x="1" y="1905"/>
                  </a:lnTo>
                  <a:lnTo>
                    <a:pt x="1072" y="929"/>
                  </a:lnTo>
                  <a:lnTo>
                    <a:pt x="2144" y="1905"/>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36" name="Google Shape;5336;p55"/>
            <p:cNvSpPr/>
            <p:nvPr/>
          </p:nvSpPr>
          <p:spPr>
            <a:xfrm>
              <a:off x="4935596" y="3600098"/>
              <a:ext cx="63106" cy="56075"/>
            </a:xfrm>
            <a:custGeom>
              <a:rect b="b" l="l" r="r" t="t"/>
              <a:pathLst>
                <a:path extrusionOk="0" h="1906" w="2145">
                  <a:moveTo>
                    <a:pt x="1072" y="0"/>
                  </a:moveTo>
                  <a:lnTo>
                    <a:pt x="1" y="977"/>
                  </a:lnTo>
                  <a:lnTo>
                    <a:pt x="1" y="1906"/>
                  </a:lnTo>
                  <a:lnTo>
                    <a:pt x="1072" y="905"/>
                  </a:lnTo>
                  <a:lnTo>
                    <a:pt x="2144" y="1906"/>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337" name="Google Shape;5337;p55"/>
          <p:cNvSpPr/>
          <p:nvPr/>
        </p:nvSpPr>
        <p:spPr>
          <a:xfrm>
            <a:off x="4046005" y="3582446"/>
            <a:ext cx="339830" cy="288816"/>
          </a:xfrm>
          <a:custGeom>
            <a:rect b="b" l="l" r="r" t="t"/>
            <a:pathLst>
              <a:path extrusionOk="0" h="9817" w="11551">
                <a:moveTo>
                  <a:pt x="9859" y="672"/>
                </a:moveTo>
                <a:cubicBezTo>
                  <a:pt x="10383" y="672"/>
                  <a:pt x="10836" y="1124"/>
                  <a:pt x="10836" y="1672"/>
                </a:cubicBezTo>
                <a:cubicBezTo>
                  <a:pt x="10836" y="2196"/>
                  <a:pt x="10383" y="2648"/>
                  <a:pt x="9859" y="2648"/>
                </a:cubicBezTo>
                <a:cubicBezTo>
                  <a:pt x="9312" y="2648"/>
                  <a:pt x="8883" y="2196"/>
                  <a:pt x="8883" y="1672"/>
                </a:cubicBezTo>
                <a:cubicBezTo>
                  <a:pt x="8883" y="1124"/>
                  <a:pt x="9312" y="672"/>
                  <a:pt x="9859" y="672"/>
                </a:cubicBezTo>
                <a:close/>
                <a:moveTo>
                  <a:pt x="3906" y="3029"/>
                </a:moveTo>
                <a:cubicBezTo>
                  <a:pt x="4120" y="3029"/>
                  <a:pt x="4287" y="3220"/>
                  <a:pt x="4287" y="3410"/>
                </a:cubicBezTo>
                <a:cubicBezTo>
                  <a:pt x="4287" y="3625"/>
                  <a:pt x="4120" y="3792"/>
                  <a:pt x="3906" y="3792"/>
                </a:cubicBezTo>
                <a:cubicBezTo>
                  <a:pt x="3691" y="3792"/>
                  <a:pt x="3525" y="3625"/>
                  <a:pt x="3525" y="3410"/>
                </a:cubicBezTo>
                <a:cubicBezTo>
                  <a:pt x="3525" y="3220"/>
                  <a:pt x="3668" y="3029"/>
                  <a:pt x="3906" y="3029"/>
                </a:cubicBezTo>
                <a:close/>
                <a:moveTo>
                  <a:pt x="6811" y="5959"/>
                </a:moveTo>
                <a:cubicBezTo>
                  <a:pt x="7025" y="5959"/>
                  <a:pt x="7216" y="6125"/>
                  <a:pt x="7216" y="6340"/>
                </a:cubicBezTo>
                <a:cubicBezTo>
                  <a:pt x="7216" y="6554"/>
                  <a:pt x="7025" y="6721"/>
                  <a:pt x="6811" y="6721"/>
                </a:cubicBezTo>
                <a:cubicBezTo>
                  <a:pt x="6621" y="6721"/>
                  <a:pt x="6430" y="6554"/>
                  <a:pt x="6430" y="6340"/>
                </a:cubicBezTo>
                <a:cubicBezTo>
                  <a:pt x="6430" y="6125"/>
                  <a:pt x="6621" y="5959"/>
                  <a:pt x="6811" y="5959"/>
                </a:cubicBezTo>
                <a:close/>
                <a:moveTo>
                  <a:pt x="1072" y="7054"/>
                </a:moveTo>
                <a:cubicBezTo>
                  <a:pt x="1286" y="7054"/>
                  <a:pt x="1453" y="7221"/>
                  <a:pt x="1453" y="7435"/>
                </a:cubicBezTo>
                <a:cubicBezTo>
                  <a:pt x="1453" y="7649"/>
                  <a:pt x="1286" y="7816"/>
                  <a:pt x="1072" y="7816"/>
                </a:cubicBezTo>
                <a:cubicBezTo>
                  <a:pt x="857" y="7816"/>
                  <a:pt x="691" y="7649"/>
                  <a:pt x="691" y="7435"/>
                </a:cubicBezTo>
                <a:cubicBezTo>
                  <a:pt x="691" y="7221"/>
                  <a:pt x="857" y="7054"/>
                  <a:pt x="1072" y="7054"/>
                </a:cubicBezTo>
                <a:close/>
                <a:moveTo>
                  <a:pt x="3334" y="4315"/>
                </a:moveTo>
                <a:cubicBezTo>
                  <a:pt x="3406" y="4363"/>
                  <a:pt x="3477" y="4387"/>
                  <a:pt x="3572" y="4435"/>
                </a:cubicBezTo>
                <a:lnTo>
                  <a:pt x="3572" y="9126"/>
                </a:lnTo>
                <a:lnTo>
                  <a:pt x="1429" y="9126"/>
                </a:lnTo>
                <a:lnTo>
                  <a:pt x="1429" y="8435"/>
                </a:lnTo>
                <a:cubicBezTo>
                  <a:pt x="1858" y="8292"/>
                  <a:pt x="2143" y="7911"/>
                  <a:pt x="2143" y="7435"/>
                </a:cubicBezTo>
                <a:cubicBezTo>
                  <a:pt x="2143" y="7126"/>
                  <a:pt x="2024" y="6864"/>
                  <a:pt x="1810" y="6649"/>
                </a:cubicBezTo>
                <a:lnTo>
                  <a:pt x="3334" y="4315"/>
                </a:lnTo>
                <a:close/>
                <a:moveTo>
                  <a:pt x="4501" y="4292"/>
                </a:moveTo>
                <a:lnTo>
                  <a:pt x="5859" y="5863"/>
                </a:lnTo>
                <a:cubicBezTo>
                  <a:pt x="5787" y="6006"/>
                  <a:pt x="5739" y="6149"/>
                  <a:pt x="5739" y="6340"/>
                </a:cubicBezTo>
                <a:cubicBezTo>
                  <a:pt x="5739" y="6816"/>
                  <a:pt x="6049" y="7197"/>
                  <a:pt x="6501" y="7340"/>
                </a:cubicBezTo>
                <a:lnTo>
                  <a:pt x="6501" y="9126"/>
                </a:lnTo>
                <a:lnTo>
                  <a:pt x="4263" y="9126"/>
                </a:lnTo>
                <a:lnTo>
                  <a:pt x="4263" y="4435"/>
                </a:lnTo>
                <a:lnTo>
                  <a:pt x="4239" y="4435"/>
                </a:lnTo>
                <a:cubicBezTo>
                  <a:pt x="4311" y="4411"/>
                  <a:pt x="4430" y="4339"/>
                  <a:pt x="4501" y="4292"/>
                </a:cubicBezTo>
                <a:close/>
                <a:moveTo>
                  <a:pt x="9288" y="3220"/>
                </a:moveTo>
                <a:cubicBezTo>
                  <a:pt x="9383" y="3244"/>
                  <a:pt x="9478" y="3268"/>
                  <a:pt x="9526" y="3268"/>
                </a:cubicBezTo>
                <a:lnTo>
                  <a:pt x="9526" y="9126"/>
                </a:lnTo>
                <a:lnTo>
                  <a:pt x="7144" y="9126"/>
                </a:lnTo>
                <a:lnTo>
                  <a:pt x="7144" y="7340"/>
                </a:lnTo>
                <a:cubicBezTo>
                  <a:pt x="7573" y="7197"/>
                  <a:pt x="7883" y="6816"/>
                  <a:pt x="7883" y="6340"/>
                </a:cubicBezTo>
                <a:cubicBezTo>
                  <a:pt x="7883" y="6102"/>
                  <a:pt x="7811" y="5863"/>
                  <a:pt x="7645" y="5673"/>
                </a:cubicBezTo>
                <a:lnTo>
                  <a:pt x="9288" y="3220"/>
                </a:lnTo>
                <a:close/>
                <a:moveTo>
                  <a:pt x="9858" y="1"/>
                </a:moveTo>
                <a:cubicBezTo>
                  <a:pt x="8961" y="1"/>
                  <a:pt x="8240" y="758"/>
                  <a:pt x="8240" y="1624"/>
                </a:cubicBezTo>
                <a:cubicBezTo>
                  <a:pt x="8240" y="2101"/>
                  <a:pt x="8454" y="2529"/>
                  <a:pt x="8764" y="2815"/>
                </a:cubicBezTo>
                <a:lnTo>
                  <a:pt x="7121" y="5292"/>
                </a:lnTo>
                <a:cubicBezTo>
                  <a:pt x="7025" y="5268"/>
                  <a:pt x="6930" y="5268"/>
                  <a:pt x="6859" y="5268"/>
                </a:cubicBezTo>
                <a:cubicBezTo>
                  <a:pt x="6668" y="5268"/>
                  <a:pt x="6525" y="5292"/>
                  <a:pt x="6382" y="5387"/>
                </a:cubicBezTo>
                <a:lnTo>
                  <a:pt x="4954" y="3720"/>
                </a:lnTo>
                <a:cubicBezTo>
                  <a:pt x="4977" y="3601"/>
                  <a:pt x="5001" y="3458"/>
                  <a:pt x="4977" y="3291"/>
                </a:cubicBezTo>
                <a:cubicBezTo>
                  <a:pt x="4906" y="2791"/>
                  <a:pt x="4501" y="2386"/>
                  <a:pt x="4001" y="2339"/>
                </a:cubicBezTo>
                <a:cubicBezTo>
                  <a:pt x="3986" y="2338"/>
                  <a:pt x="3970" y="2338"/>
                  <a:pt x="3955" y="2338"/>
                </a:cubicBezTo>
                <a:cubicBezTo>
                  <a:pt x="3334" y="2338"/>
                  <a:pt x="2858" y="2806"/>
                  <a:pt x="2858" y="3410"/>
                </a:cubicBezTo>
                <a:cubicBezTo>
                  <a:pt x="2858" y="3530"/>
                  <a:pt x="2882" y="3649"/>
                  <a:pt x="2906" y="3744"/>
                </a:cubicBezTo>
                <a:lnTo>
                  <a:pt x="1215" y="6363"/>
                </a:lnTo>
                <a:lnTo>
                  <a:pt x="1096" y="6363"/>
                </a:lnTo>
                <a:cubicBezTo>
                  <a:pt x="500" y="6363"/>
                  <a:pt x="24" y="6840"/>
                  <a:pt x="24" y="7435"/>
                </a:cubicBezTo>
                <a:cubicBezTo>
                  <a:pt x="24" y="7911"/>
                  <a:pt x="334" y="8292"/>
                  <a:pt x="786" y="8435"/>
                </a:cubicBezTo>
                <a:lnTo>
                  <a:pt x="786" y="9126"/>
                </a:lnTo>
                <a:lnTo>
                  <a:pt x="0" y="9126"/>
                </a:lnTo>
                <a:lnTo>
                  <a:pt x="0" y="9817"/>
                </a:lnTo>
                <a:lnTo>
                  <a:pt x="11503" y="9817"/>
                </a:lnTo>
                <a:lnTo>
                  <a:pt x="11503" y="9126"/>
                </a:lnTo>
                <a:lnTo>
                  <a:pt x="10193" y="9126"/>
                </a:lnTo>
                <a:lnTo>
                  <a:pt x="10193" y="3268"/>
                </a:lnTo>
                <a:lnTo>
                  <a:pt x="10217" y="3268"/>
                </a:lnTo>
                <a:cubicBezTo>
                  <a:pt x="10979" y="3125"/>
                  <a:pt x="11550" y="2410"/>
                  <a:pt x="11526" y="1577"/>
                </a:cubicBezTo>
                <a:cubicBezTo>
                  <a:pt x="11503" y="743"/>
                  <a:pt x="10812" y="53"/>
                  <a:pt x="9978" y="5"/>
                </a:cubicBezTo>
                <a:cubicBezTo>
                  <a:pt x="9938" y="2"/>
                  <a:pt x="9898" y="1"/>
                  <a:pt x="9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38" name="Google Shape;5338;p55"/>
          <p:cNvSpPr/>
          <p:nvPr/>
        </p:nvSpPr>
        <p:spPr>
          <a:xfrm>
            <a:off x="3328896" y="3561558"/>
            <a:ext cx="245245" cy="339830"/>
          </a:xfrm>
          <a:custGeom>
            <a:rect b="b" l="l" r="r" t="t"/>
            <a:pathLst>
              <a:path extrusionOk="0" h="11551" w="8336">
                <a:moveTo>
                  <a:pt x="4168" y="786"/>
                </a:moveTo>
                <a:lnTo>
                  <a:pt x="6931" y="2311"/>
                </a:lnTo>
                <a:lnTo>
                  <a:pt x="4168" y="3835"/>
                </a:lnTo>
                <a:lnTo>
                  <a:pt x="1406" y="2311"/>
                </a:lnTo>
                <a:lnTo>
                  <a:pt x="4168" y="786"/>
                </a:lnTo>
                <a:close/>
                <a:moveTo>
                  <a:pt x="5526" y="3835"/>
                </a:moveTo>
                <a:lnTo>
                  <a:pt x="6931" y="4597"/>
                </a:lnTo>
                <a:lnTo>
                  <a:pt x="4168" y="6121"/>
                </a:lnTo>
                <a:lnTo>
                  <a:pt x="1406" y="4597"/>
                </a:lnTo>
                <a:lnTo>
                  <a:pt x="2787" y="3835"/>
                </a:lnTo>
                <a:lnTo>
                  <a:pt x="4168" y="4573"/>
                </a:lnTo>
                <a:lnTo>
                  <a:pt x="5526" y="3835"/>
                </a:lnTo>
                <a:close/>
                <a:moveTo>
                  <a:pt x="5526" y="6145"/>
                </a:moveTo>
                <a:lnTo>
                  <a:pt x="6931" y="6931"/>
                </a:lnTo>
                <a:lnTo>
                  <a:pt x="4168" y="8431"/>
                </a:lnTo>
                <a:lnTo>
                  <a:pt x="1406" y="6931"/>
                </a:lnTo>
                <a:lnTo>
                  <a:pt x="2787" y="6145"/>
                </a:lnTo>
                <a:lnTo>
                  <a:pt x="4168" y="6907"/>
                </a:lnTo>
                <a:lnTo>
                  <a:pt x="5526" y="6145"/>
                </a:lnTo>
                <a:close/>
                <a:moveTo>
                  <a:pt x="5526" y="8455"/>
                </a:moveTo>
                <a:lnTo>
                  <a:pt x="6931" y="9217"/>
                </a:lnTo>
                <a:lnTo>
                  <a:pt x="4168" y="10741"/>
                </a:lnTo>
                <a:lnTo>
                  <a:pt x="1406" y="9217"/>
                </a:lnTo>
                <a:lnTo>
                  <a:pt x="2787" y="8455"/>
                </a:lnTo>
                <a:lnTo>
                  <a:pt x="4168" y="9193"/>
                </a:lnTo>
                <a:lnTo>
                  <a:pt x="5526" y="8455"/>
                </a:lnTo>
                <a:close/>
                <a:moveTo>
                  <a:pt x="4168" y="1"/>
                </a:moveTo>
                <a:lnTo>
                  <a:pt x="1" y="2287"/>
                </a:lnTo>
                <a:lnTo>
                  <a:pt x="2120" y="3454"/>
                </a:lnTo>
                <a:lnTo>
                  <a:pt x="1" y="4597"/>
                </a:lnTo>
                <a:lnTo>
                  <a:pt x="2120" y="5764"/>
                </a:lnTo>
                <a:lnTo>
                  <a:pt x="1" y="6931"/>
                </a:lnTo>
                <a:lnTo>
                  <a:pt x="2120" y="8097"/>
                </a:lnTo>
                <a:lnTo>
                  <a:pt x="1" y="9241"/>
                </a:lnTo>
                <a:lnTo>
                  <a:pt x="4168" y="11551"/>
                </a:lnTo>
                <a:lnTo>
                  <a:pt x="8336" y="9241"/>
                </a:lnTo>
                <a:lnTo>
                  <a:pt x="6216" y="8097"/>
                </a:lnTo>
                <a:lnTo>
                  <a:pt x="8336" y="6931"/>
                </a:lnTo>
                <a:lnTo>
                  <a:pt x="6216" y="5764"/>
                </a:lnTo>
                <a:lnTo>
                  <a:pt x="8336" y="4597"/>
                </a:lnTo>
                <a:lnTo>
                  <a:pt x="6216" y="3454"/>
                </a:lnTo>
                <a:lnTo>
                  <a:pt x="8336" y="2287"/>
                </a:lnTo>
                <a:lnTo>
                  <a:pt x="4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339" name="Google Shape;5339;p55"/>
          <p:cNvGrpSpPr/>
          <p:nvPr/>
        </p:nvGrpSpPr>
        <p:grpSpPr>
          <a:xfrm>
            <a:off x="2581692" y="3577680"/>
            <a:ext cx="339121" cy="336388"/>
            <a:chOff x="2962692" y="3577680"/>
            <a:chExt cx="339121" cy="336388"/>
          </a:xfrm>
        </p:grpSpPr>
        <p:sp>
          <p:nvSpPr>
            <p:cNvPr id="5340" name="Google Shape;5340;p55"/>
            <p:cNvSpPr/>
            <p:nvPr/>
          </p:nvSpPr>
          <p:spPr>
            <a:xfrm>
              <a:off x="2962692" y="3577680"/>
              <a:ext cx="98116" cy="336388"/>
            </a:xfrm>
            <a:custGeom>
              <a:rect b="b" l="l" r="r" t="t"/>
              <a:pathLst>
                <a:path extrusionOk="0" h="11434" w="3335">
                  <a:moveTo>
                    <a:pt x="2048" y="667"/>
                  </a:moveTo>
                  <a:lnTo>
                    <a:pt x="2048" y="4739"/>
                  </a:lnTo>
                  <a:cubicBezTo>
                    <a:pt x="1929" y="4692"/>
                    <a:pt x="1786" y="4644"/>
                    <a:pt x="1667" y="4644"/>
                  </a:cubicBezTo>
                  <a:cubicBezTo>
                    <a:pt x="1524" y="4644"/>
                    <a:pt x="1405" y="4692"/>
                    <a:pt x="1286" y="4739"/>
                  </a:cubicBezTo>
                  <a:lnTo>
                    <a:pt x="1286" y="667"/>
                  </a:lnTo>
                  <a:close/>
                  <a:moveTo>
                    <a:pt x="1655" y="5357"/>
                  </a:moveTo>
                  <a:cubicBezTo>
                    <a:pt x="1667" y="5357"/>
                    <a:pt x="1679" y="5357"/>
                    <a:pt x="1691" y="5359"/>
                  </a:cubicBezTo>
                  <a:cubicBezTo>
                    <a:pt x="1905" y="5406"/>
                    <a:pt x="2048" y="5573"/>
                    <a:pt x="2048" y="5763"/>
                  </a:cubicBezTo>
                  <a:lnTo>
                    <a:pt x="2048" y="8192"/>
                  </a:lnTo>
                  <a:cubicBezTo>
                    <a:pt x="1929" y="8169"/>
                    <a:pt x="1786" y="8145"/>
                    <a:pt x="1667" y="8145"/>
                  </a:cubicBezTo>
                  <a:cubicBezTo>
                    <a:pt x="1524" y="8145"/>
                    <a:pt x="1405" y="8169"/>
                    <a:pt x="1286" y="8192"/>
                  </a:cubicBezTo>
                  <a:lnTo>
                    <a:pt x="1286" y="5763"/>
                  </a:lnTo>
                  <a:cubicBezTo>
                    <a:pt x="1286" y="5539"/>
                    <a:pt x="1456" y="5357"/>
                    <a:pt x="1655" y="5357"/>
                  </a:cubicBezTo>
                  <a:close/>
                  <a:moveTo>
                    <a:pt x="1667" y="8812"/>
                  </a:moveTo>
                  <a:cubicBezTo>
                    <a:pt x="2215" y="8812"/>
                    <a:pt x="2644" y="9264"/>
                    <a:pt x="2644" y="9812"/>
                  </a:cubicBezTo>
                  <a:cubicBezTo>
                    <a:pt x="2644" y="10336"/>
                    <a:pt x="2215" y="10788"/>
                    <a:pt x="1667" y="10788"/>
                  </a:cubicBezTo>
                  <a:cubicBezTo>
                    <a:pt x="1119" y="10788"/>
                    <a:pt x="691" y="10336"/>
                    <a:pt x="691" y="9812"/>
                  </a:cubicBezTo>
                  <a:cubicBezTo>
                    <a:pt x="691" y="9264"/>
                    <a:pt x="1119" y="8812"/>
                    <a:pt x="1667" y="8812"/>
                  </a:cubicBezTo>
                  <a:close/>
                  <a:moveTo>
                    <a:pt x="596" y="0"/>
                  </a:moveTo>
                  <a:lnTo>
                    <a:pt x="596" y="8550"/>
                  </a:lnTo>
                  <a:cubicBezTo>
                    <a:pt x="238" y="8883"/>
                    <a:pt x="0" y="9359"/>
                    <a:pt x="0" y="9859"/>
                  </a:cubicBezTo>
                  <a:cubicBezTo>
                    <a:pt x="24" y="10717"/>
                    <a:pt x="738" y="11431"/>
                    <a:pt x="1620" y="11431"/>
                  </a:cubicBezTo>
                  <a:cubicBezTo>
                    <a:pt x="1646" y="11433"/>
                    <a:pt x="1673" y="11433"/>
                    <a:pt x="1700" y="11433"/>
                  </a:cubicBezTo>
                  <a:cubicBezTo>
                    <a:pt x="2571" y="11433"/>
                    <a:pt x="3310" y="10690"/>
                    <a:pt x="3310"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41" name="Google Shape;5341;p55"/>
            <p:cNvSpPr/>
            <p:nvPr/>
          </p:nvSpPr>
          <p:spPr>
            <a:xfrm>
              <a:off x="3203697" y="3577680"/>
              <a:ext cx="98116" cy="336388"/>
            </a:xfrm>
            <a:custGeom>
              <a:rect b="b" l="l" r="r" t="t"/>
              <a:pathLst>
                <a:path extrusionOk="0" h="11434" w="3335">
                  <a:moveTo>
                    <a:pt x="2072" y="667"/>
                  </a:moveTo>
                  <a:lnTo>
                    <a:pt x="2072" y="3287"/>
                  </a:lnTo>
                  <a:cubicBezTo>
                    <a:pt x="1953" y="3215"/>
                    <a:pt x="1810" y="3191"/>
                    <a:pt x="1691" y="3191"/>
                  </a:cubicBezTo>
                  <a:cubicBezTo>
                    <a:pt x="1548" y="3191"/>
                    <a:pt x="1429" y="3215"/>
                    <a:pt x="1310" y="3287"/>
                  </a:cubicBezTo>
                  <a:lnTo>
                    <a:pt x="1310" y="667"/>
                  </a:lnTo>
                  <a:close/>
                  <a:moveTo>
                    <a:pt x="1650" y="3904"/>
                  </a:moveTo>
                  <a:cubicBezTo>
                    <a:pt x="1664" y="3904"/>
                    <a:pt x="1678" y="3904"/>
                    <a:pt x="1691" y="3906"/>
                  </a:cubicBezTo>
                  <a:cubicBezTo>
                    <a:pt x="1906" y="3930"/>
                    <a:pt x="2048" y="4120"/>
                    <a:pt x="2048" y="4287"/>
                  </a:cubicBezTo>
                  <a:lnTo>
                    <a:pt x="2048" y="8192"/>
                  </a:lnTo>
                  <a:cubicBezTo>
                    <a:pt x="1929" y="8169"/>
                    <a:pt x="1786" y="8145"/>
                    <a:pt x="1667" y="8145"/>
                  </a:cubicBezTo>
                  <a:cubicBezTo>
                    <a:pt x="1501" y="8145"/>
                    <a:pt x="1382" y="8169"/>
                    <a:pt x="1263" y="8192"/>
                  </a:cubicBezTo>
                  <a:lnTo>
                    <a:pt x="1263" y="4287"/>
                  </a:lnTo>
                  <a:cubicBezTo>
                    <a:pt x="1263" y="4064"/>
                    <a:pt x="1450" y="3904"/>
                    <a:pt x="1650" y="3904"/>
                  </a:cubicBezTo>
                  <a:close/>
                  <a:moveTo>
                    <a:pt x="1667" y="8812"/>
                  </a:moveTo>
                  <a:cubicBezTo>
                    <a:pt x="2191" y="8812"/>
                    <a:pt x="2644" y="9264"/>
                    <a:pt x="2644" y="9812"/>
                  </a:cubicBezTo>
                  <a:cubicBezTo>
                    <a:pt x="2644" y="10336"/>
                    <a:pt x="2191" y="10788"/>
                    <a:pt x="1667" y="10788"/>
                  </a:cubicBezTo>
                  <a:cubicBezTo>
                    <a:pt x="1120" y="10788"/>
                    <a:pt x="667" y="10336"/>
                    <a:pt x="667" y="9812"/>
                  </a:cubicBezTo>
                  <a:cubicBezTo>
                    <a:pt x="667" y="9264"/>
                    <a:pt x="1120" y="8812"/>
                    <a:pt x="1667" y="8812"/>
                  </a:cubicBezTo>
                  <a:close/>
                  <a:moveTo>
                    <a:pt x="596" y="0"/>
                  </a:moveTo>
                  <a:lnTo>
                    <a:pt x="596" y="8550"/>
                  </a:lnTo>
                  <a:cubicBezTo>
                    <a:pt x="238" y="8883"/>
                    <a:pt x="0" y="9359"/>
                    <a:pt x="0" y="9859"/>
                  </a:cubicBezTo>
                  <a:cubicBezTo>
                    <a:pt x="24" y="10717"/>
                    <a:pt x="739" y="11431"/>
                    <a:pt x="1596" y="11431"/>
                  </a:cubicBezTo>
                  <a:cubicBezTo>
                    <a:pt x="1624" y="11433"/>
                    <a:pt x="1651" y="11433"/>
                    <a:pt x="1678" y="11433"/>
                  </a:cubicBezTo>
                  <a:cubicBezTo>
                    <a:pt x="2571" y="11433"/>
                    <a:pt x="3311" y="10690"/>
                    <a:pt x="3311"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42" name="Google Shape;5342;p55"/>
            <p:cNvSpPr/>
            <p:nvPr/>
          </p:nvSpPr>
          <p:spPr>
            <a:xfrm>
              <a:off x="3082488" y="3577680"/>
              <a:ext cx="98116" cy="336388"/>
            </a:xfrm>
            <a:custGeom>
              <a:rect b="b" l="l" r="r" t="t"/>
              <a:pathLst>
                <a:path extrusionOk="0" h="11434" w="3335">
                  <a:moveTo>
                    <a:pt x="2096" y="667"/>
                  </a:moveTo>
                  <a:lnTo>
                    <a:pt x="2096" y="1834"/>
                  </a:lnTo>
                  <a:cubicBezTo>
                    <a:pt x="1977" y="1763"/>
                    <a:pt x="1834" y="1739"/>
                    <a:pt x="1715" y="1739"/>
                  </a:cubicBezTo>
                  <a:cubicBezTo>
                    <a:pt x="1548" y="1739"/>
                    <a:pt x="1429" y="1763"/>
                    <a:pt x="1310" y="1834"/>
                  </a:cubicBezTo>
                  <a:lnTo>
                    <a:pt x="1310" y="667"/>
                  </a:lnTo>
                  <a:close/>
                  <a:moveTo>
                    <a:pt x="1674" y="2451"/>
                  </a:moveTo>
                  <a:cubicBezTo>
                    <a:pt x="1688" y="2451"/>
                    <a:pt x="1701" y="2452"/>
                    <a:pt x="1715" y="2453"/>
                  </a:cubicBezTo>
                  <a:cubicBezTo>
                    <a:pt x="1906" y="2477"/>
                    <a:pt x="2072" y="2668"/>
                    <a:pt x="2072" y="2834"/>
                  </a:cubicBezTo>
                  <a:lnTo>
                    <a:pt x="2072" y="8192"/>
                  </a:lnTo>
                  <a:cubicBezTo>
                    <a:pt x="1953" y="8169"/>
                    <a:pt x="1787" y="8145"/>
                    <a:pt x="1667" y="8145"/>
                  </a:cubicBezTo>
                  <a:cubicBezTo>
                    <a:pt x="1525" y="8145"/>
                    <a:pt x="1405" y="8169"/>
                    <a:pt x="1286" y="8192"/>
                  </a:cubicBezTo>
                  <a:lnTo>
                    <a:pt x="1286" y="2834"/>
                  </a:lnTo>
                  <a:cubicBezTo>
                    <a:pt x="1286" y="2611"/>
                    <a:pt x="1474" y="2451"/>
                    <a:pt x="1674" y="2451"/>
                  </a:cubicBezTo>
                  <a:close/>
                  <a:moveTo>
                    <a:pt x="1715" y="8812"/>
                  </a:moveTo>
                  <a:cubicBezTo>
                    <a:pt x="2239" y="8812"/>
                    <a:pt x="2691" y="9264"/>
                    <a:pt x="2691" y="9812"/>
                  </a:cubicBezTo>
                  <a:cubicBezTo>
                    <a:pt x="2691" y="10336"/>
                    <a:pt x="2239" y="10788"/>
                    <a:pt x="1715" y="10788"/>
                  </a:cubicBezTo>
                  <a:cubicBezTo>
                    <a:pt x="1167" y="10788"/>
                    <a:pt x="715" y="10336"/>
                    <a:pt x="715" y="9812"/>
                  </a:cubicBezTo>
                  <a:cubicBezTo>
                    <a:pt x="715" y="9264"/>
                    <a:pt x="1167" y="8812"/>
                    <a:pt x="1715" y="8812"/>
                  </a:cubicBezTo>
                  <a:close/>
                  <a:moveTo>
                    <a:pt x="596" y="0"/>
                  </a:moveTo>
                  <a:lnTo>
                    <a:pt x="596" y="8550"/>
                  </a:lnTo>
                  <a:cubicBezTo>
                    <a:pt x="239" y="8883"/>
                    <a:pt x="0" y="9359"/>
                    <a:pt x="0" y="9859"/>
                  </a:cubicBezTo>
                  <a:cubicBezTo>
                    <a:pt x="48" y="10717"/>
                    <a:pt x="763" y="11431"/>
                    <a:pt x="1620" y="11431"/>
                  </a:cubicBezTo>
                  <a:cubicBezTo>
                    <a:pt x="1647" y="11433"/>
                    <a:pt x="1675" y="11433"/>
                    <a:pt x="1702" y="11433"/>
                  </a:cubicBezTo>
                  <a:cubicBezTo>
                    <a:pt x="2593" y="11433"/>
                    <a:pt x="3311" y="10690"/>
                    <a:pt x="3311"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343" name="Google Shape;5343;p55"/>
          <p:cNvSpPr/>
          <p:nvPr/>
        </p:nvSpPr>
        <p:spPr>
          <a:xfrm>
            <a:off x="1834458" y="3560146"/>
            <a:ext cx="338448" cy="337742"/>
          </a:xfrm>
          <a:custGeom>
            <a:rect b="b" l="l" r="r" t="t"/>
            <a:pathLst>
              <a:path extrusionOk="0" h="11480" w="11504">
                <a:moveTo>
                  <a:pt x="6169" y="668"/>
                </a:moveTo>
                <a:lnTo>
                  <a:pt x="6169" y="5407"/>
                </a:lnTo>
                <a:lnTo>
                  <a:pt x="5311" y="5407"/>
                </a:lnTo>
                <a:lnTo>
                  <a:pt x="5311" y="668"/>
                </a:lnTo>
                <a:close/>
                <a:moveTo>
                  <a:pt x="1549" y="3025"/>
                </a:moveTo>
                <a:lnTo>
                  <a:pt x="1549" y="5431"/>
                </a:lnTo>
                <a:lnTo>
                  <a:pt x="691" y="5431"/>
                </a:lnTo>
                <a:lnTo>
                  <a:pt x="691" y="3025"/>
                </a:lnTo>
                <a:close/>
                <a:moveTo>
                  <a:pt x="3097" y="1549"/>
                </a:moveTo>
                <a:lnTo>
                  <a:pt x="3097" y="5431"/>
                </a:lnTo>
                <a:lnTo>
                  <a:pt x="2239" y="5431"/>
                </a:lnTo>
                <a:lnTo>
                  <a:pt x="2239" y="1549"/>
                </a:lnTo>
                <a:close/>
                <a:moveTo>
                  <a:pt x="4621" y="2311"/>
                </a:moveTo>
                <a:lnTo>
                  <a:pt x="4621" y="5431"/>
                </a:lnTo>
                <a:lnTo>
                  <a:pt x="3763" y="5431"/>
                </a:lnTo>
                <a:lnTo>
                  <a:pt x="3763" y="2311"/>
                </a:lnTo>
                <a:close/>
                <a:moveTo>
                  <a:pt x="6169" y="6074"/>
                </a:moveTo>
                <a:lnTo>
                  <a:pt x="6169" y="8503"/>
                </a:lnTo>
                <a:lnTo>
                  <a:pt x="5311" y="8503"/>
                </a:lnTo>
                <a:lnTo>
                  <a:pt x="5311" y="6074"/>
                </a:lnTo>
                <a:close/>
                <a:moveTo>
                  <a:pt x="9264" y="6074"/>
                </a:moveTo>
                <a:lnTo>
                  <a:pt x="9264" y="9193"/>
                </a:lnTo>
                <a:lnTo>
                  <a:pt x="8407" y="9193"/>
                </a:lnTo>
                <a:lnTo>
                  <a:pt x="8407" y="6074"/>
                </a:lnTo>
                <a:close/>
                <a:moveTo>
                  <a:pt x="7717" y="6074"/>
                </a:moveTo>
                <a:lnTo>
                  <a:pt x="7717" y="9955"/>
                </a:lnTo>
                <a:lnTo>
                  <a:pt x="6859" y="9955"/>
                </a:lnTo>
                <a:lnTo>
                  <a:pt x="6859" y="6074"/>
                </a:lnTo>
                <a:close/>
                <a:moveTo>
                  <a:pt x="10836" y="6074"/>
                </a:moveTo>
                <a:lnTo>
                  <a:pt x="10836" y="10813"/>
                </a:lnTo>
                <a:lnTo>
                  <a:pt x="9979" y="10813"/>
                </a:lnTo>
                <a:lnTo>
                  <a:pt x="9979" y="6074"/>
                </a:lnTo>
                <a:close/>
                <a:moveTo>
                  <a:pt x="4621" y="1"/>
                </a:moveTo>
                <a:lnTo>
                  <a:pt x="4621" y="1620"/>
                </a:lnTo>
                <a:lnTo>
                  <a:pt x="3763" y="1620"/>
                </a:lnTo>
                <a:lnTo>
                  <a:pt x="3763" y="858"/>
                </a:lnTo>
                <a:lnTo>
                  <a:pt x="1549" y="858"/>
                </a:lnTo>
                <a:lnTo>
                  <a:pt x="1549" y="2335"/>
                </a:lnTo>
                <a:lnTo>
                  <a:pt x="1" y="2335"/>
                </a:lnTo>
                <a:lnTo>
                  <a:pt x="1" y="6074"/>
                </a:lnTo>
                <a:lnTo>
                  <a:pt x="4621" y="6074"/>
                </a:lnTo>
                <a:lnTo>
                  <a:pt x="4621" y="9146"/>
                </a:lnTo>
                <a:lnTo>
                  <a:pt x="6169" y="9146"/>
                </a:lnTo>
                <a:lnTo>
                  <a:pt x="6169" y="10598"/>
                </a:lnTo>
                <a:lnTo>
                  <a:pt x="8407" y="10598"/>
                </a:lnTo>
                <a:lnTo>
                  <a:pt x="8407" y="9860"/>
                </a:lnTo>
                <a:lnTo>
                  <a:pt x="9264" y="9860"/>
                </a:lnTo>
                <a:lnTo>
                  <a:pt x="9264" y="11479"/>
                </a:lnTo>
                <a:lnTo>
                  <a:pt x="11503" y="11479"/>
                </a:lnTo>
                <a:lnTo>
                  <a:pt x="11503" y="5359"/>
                </a:lnTo>
                <a:lnTo>
                  <a:pt x="6859" y="5359"/>
                </a:lnTo>
                <a:lnTo>
                  <a:pt x="6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344" name="Google Shape;5344;p55"/>
          <p:cNvGrpSpPr/>
          <p:nvPr/>
        </p:nvGrpSpPr>
        <p:grpSpPr>
          <a:xfrm>
            <a:off x="1095639" y="3660349"/>
            <a:ext cx="337742" cy="185697"/>
            <a:chOff x="1781439" y="3660349"/>
            <a:chExt cx="337742" cy="185697"/>
          </a:xfrm>
        </p:grpSpPr>
        <p:sp>
          <p:nvSpPr>
            <p:cNvPr id="5345" name="Google Shape;5345;p55"/>
            <p:cNvSpPr/>
            <p:nvPr/>
          </p:nvSpPr>
          <p:spPr>
            <a:xfrm>
              <a:off x="2023150" y="3660349"/>
              <a:ext cx="96027" cy="104412"/>
            </a:xfrm>
            <a:custGeom>
              <a:rect b="b" l="l" r="r" t="t"/>
              <a:pathLst>
                <a:path extrusionOk="0" h="3549" w="3264">
                  <a:moveTo>
                    <a:pt x="2621" y="691"/>
                  </a:moveTo>
                  <a:lnTo>
                    <a:pt x="2621" y="2144"/>
                  </a:lnTo>
                  <a:lnTo>
                    <a:pt x="2168" y="2144"/>
                  </a:lnTo>
                  <a:lnTo>
                    <a:pt x="1692" y="2620"/>
                  </a:lnTo>
                  <a:lnTo>
                    <a:pt x="1215" y="2144"/>
                  </a:lnTo>
                  <a:lnTo>
                    <a:pt x="692" y="2144"/>
                  </a:lnTo>
                  <a:lnTo>
                    <a:pt x="692" y="691"/>
                  </a:lnTo>
                  <a:close/>
                  <a:moveTo>
                    <a:pt x="1" y="0"/>
                  </a:moveTo>
                  <a:lnTo>
                    <a:pt x="1" y="2787"/>
                  </a:lnTo>
                  <a:lnTo>
                    <a:pt x="930" y="2787"/>
                  </a:lnTo>
                  <a:lnTo>
                    <a:pt x="1668" y="3549"/>
                  </a:lnTo>
                  <a:lnTo>
                    <a:pt x="2406" y="2787"/>
                  </a:lnTo>
                  <a:lnTo>
                    <a:pt x="3264" y="2787"/>
                  </a:lnTo>
                  <a:lnTo>
                    <a:pt x="32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46" name="Google Shape;5346;p55"/>
            <p:cNvSpPr/>
            <p:nvPr/>
          </p:nvSpPr>
          <p:spPr>
            <a:xfrm>
              <a:off x="1901971" y="3661055"/>
              <a:ext cx="96704" cy="104412"/>
            </a:xfrm>
            <a:custGeom>
              <a:rect b="b" l="l" r="r" t="t"/>
              <a:pathLst>
                <a:path extrusionOk="0" h="3549" w="3287">
                  <a:moveTo>
                    <a:pt x="2596" y="667"/>
                  </a:moveTo>
                  <a:lnTo>
                    <a:pt x="2596" y="2120"/>
                  </a:lnTo>
                  <a:lnTo>
                    <a:pt x="2143" y="2120"/>
                  </a:lnTo>
                  <a:lnTo>
                    <a:pt x="1667" y="2596"/>
                  </a:lnTo>
                  <a:lnTo>
                    <a:pt x="1191" y="2120"/>
                  </a:lnTo>
                  <a:lnTo>
                    <a:pt x="667" y="2120"/>
                  </a:lnTo>
                  <a:lnTo>
                    <a:pt x="667" y="667"/>
                  </a:lnTo>
                  <a:close/>
                  <a:moveTo>
                    <a:pt x="0" y="0"/>
                  </a:moveTo>
                  <a:lnTo>
                    <a:pt x="0" y="2787"/>
                  </a:lnTo>
                  <a:lnTo>
                    <a:pt x="929" y="2787"/>
                  </a:lnTo>
                  <a:lnTo>
                    <a:pt x="1667" y="3549"/>
                  </a:lnTo>
                  <a:lnTo>
                    <a:pt x="2429" y="2787"/>
                  </a:lnTo>
                  <a:lnTo>
                    <a:pt x="3286" y="2787"/>
                  </a:lnTo>
                  <a:lnTo>
                    <a:pt x="328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47" name="Google Shape;5347;p55"/>
            <p:cNvSpPr/>
            <p:nvPr/>
          </p:nvSpPr>
          <p:spPr>
            <a:xfrm>
              <a:off x="1781439" y="3661055"/>
              <a:ext cx="96027" cy="104412"/>
            </a:xfrm>
            <a:custGeom>
              <a:rect b="b" l="l" r="r" t="t"/>
              <a:pathLst>
                <a:path extrusionOk="0" h="3549" w="3264">
                  <a:moveTo>
                    <a:pt x="2597" y="667"/>
                  </a:moveTo>
                  <a:lnTo>
                    <a:pt x="2597" y="2120"/>
                  </a:lnTo>
                  <a:lnTo>
                    <a:pt x="2144" y="2120"/>
                  </a:lnTo>
                  <a:lnTo>
                    <a:pt x="1668" y="2596"/>
                  </a:lnTo>
                  <a:lnTo>
                    <a:pt x="1192" y="2120"/>
                  </a:lnTo>
                  <a:lnTo>
                    <a:pt x="644" y="2120"/>
                  </a:lnTo>
                  <a:lnTo>
                    <a:pt x="644" y="667"/>
                  </a:lnTo>
                  <a:close/>
                  <a:moveTo>
                    <a:pt x="1" y="0"/>
                  </a:moveTo>
                  <a:lnTo>
                    <a:pt x="1" y="2787"/>
                  </a:lnTo>
                  <a:lnTo>
                    <a:pt x="930" y="2787"/>
                  </a:lnTo>
                  <a:lnTo>
                    <a:pt x="1668" y="3549"/>
                  </a:lnTo>
                  <a:lnTo>
                    <a:pt x="2406" y="2787"/>
                  </a:lnTo>
                  <a:lnTo>
                    <a:pt x="3264" y="2787"/>
                  </a:lnTo>
                  <a:lnTo>
                    <a:pt x="32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48" name="Google Shape;5348;p55"/>
            <p:cNvSpPr/>
            <p:nvPr/>
          </p:nvSpPr>
          <p:spPr>
            <a:xfrm>
              <a:off x="1781439" y="3782940"/>
              <a:ext cx="337742" cy="63106"/>
            </a:xfrm>
            <a:custGeom>
              <a:rect b="b" l="l" r="r" t="t"/>
              <a:pathLst>
                <a:path extrusionOk="0" h="2145" w="11480">
                  <a:moveTo>
                    <a:pt x="3597" y="692"/>
                  </a:moveTo>
                  <a:lnTo>
                    <a:pt x="3597" y="1454"/>
                  </a:lnTo>
                  <a:lnTo>
                    <a:pt x="644" y="1454"/>
                  </a:lnTo>
                  <a:lnTo>
                    <a:pt x="644" y="692"/>
                  </a:lnTo>
                  <a:close/>
                  <a:moveTo>
                    <a:pt x="7241" y="715"/>
                  </a:moveTo>
                  <a:lnTo>
                    <a:pt x="7241" y="1477"/>
                  </a:lnTo>
                  <a:lnTo>
                    <a:pt x="4288" y="1477"/>
                  </a:lnTo>
                  <a:lnTo>
                    <a:pt x="4288" y="715"/>
                  </a:lnTo>
                  <a:close/>
                  <a:moveTo>
                    <a:pt x="10837" y="715"/>
                  </a:moveTo>
                  <a:lnTo>
                    <a:pt x="10837" y="1477"/>
                  </a:lnTo>
                  <a:lnTo>
                    <a:pt x="7884" y="1477"/>
                  </a:lnTo>
                  <a:lnTo>
                    <a:pt x="7884" y="715"/>
                  </a:lnTo>
                  <a:close/>
                  <a:moveTo>
                    <a:pt x="1" y="1"/>
                  </a:moveTo>
                  <a:lnTo>
                    <a:pt x="1" y="2144"/>
                  </a:lnTo>
                  <a:lnTo>
                    <a:pt x="11480" y="2144"/>
                  </a:lnTo>
                  <a:lnTo>
                    <a:pt x="1148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349" name="Google Shape;5349;p55"/>
          <p:cNvSpPr/>
          <p:nvPr/>
        </p:nvSpPr>
        <p:spPr>
          <a:xfrm>
            <a:off x="1093550" y="4164777"/>
            <a:ext cx="339830" cy="339154"/>
          </a:xfrm>
          <a:custGeom>
            <a:rect b="b" l="l" r="r" t="t"/>
            <a:pathLst>
              <a:path extrusionOk="0" h="11528" w="11551">
                <a:moveTo>
                  <a:pt x="5478" y="691"/>
                </a:moveTo>
                <a:lnTo>
                  <a:pt x="5478" y="2501"/>
                </a:lnTo>
                <a:lnTo>
                  <a:pt x="6240" y="3240"/>
                </a:lnTo>
                <a:lnTo>
                  <a:pt x="5478" y="3978"/>
                </a:lnTo>
                <a:lnTo>
                  <a:pt x="5478" y="5502"/>
                </a:lnTo>
                <a:lnTo>
                  <a:pt x="4239" y="5502"/>
                </a:lnTo>
                <a:lnTo>
                  <a:pt x="3215" y="4478"/>
                </a:lnTo>
                <a:lnTo>
                  <a:pt x="2215" y="5502"/>
                </a:lnTo>
                <a:lnTo>
                  <a:pt x="763" y="5502"/>
                </a:lnTo>
                <a:cubicBezTo>
                  <a:pt x="882" y="2906"/>
                  <a:pt x="2930" y="858"/>
                  <a:pt x="5478" y="691"/>
                </a:cubicBezTo>
                <a:close/>
                <a:moveTo>
                  <a:pt x="6121" y="715"/>
                </a:moveTo>
                <a:cubicBezTo>
                  <a:pt x="8693" y="858"/>
                  <a:pt x="10765" y="2906"/>
                  <a:pt x="10884" y="5502"/>
                </a:cubicBezTo>
                <a:lnTo>
                  <a:pt x="9145" y="5502"/>
                </a:lnTo>
                <a:lnTo>
                  <a:pt x="8407" y="6240"/>
                </a:lnTo>
                <a:lnTo>
                  <a:pt x="7669" y="5502"/>
                </a:lnTo>
                <a:lnTo>
                  <a:pt x="6121" y="5502"/>
                </a:lnTo>
                <a:lnTo>
                  <a:pt x="6121" y="4264"/>
                </a:lnTo>
                <a:lnTo>
                  <a:pt x="7121" y="3240"/>
                </a:lnTo>
                <a:lnTo>
                  <a:pt x="6121" y="2216"/>
                </a:lnTo>
                <a:lnTo>
                  <a:pt x="6121" y="715"/>
                </a:lnTo>
                <a:close/>
                <a:moveTo>
                  <a:pt x="10836" y="6121"/>
                </a:moveTo>
                <a:cubicBezTo>
                  <a:pt x="10669" y="8669"/>
                  <a:pt x="8645" y="10646"/>
                  <a:pt x="6145" y="10812"/>
                </a:cubicBezTo>
                <a:lnTo>
                  <a:pt x="6145" y="9169"/>
                </a:lnTo>
                <a:lnTo>
                  <a:pt x="5406" y="8431"/>
                </a:lnTo>
                <a:lnTo>
                  <a:pt x="6145" y="7669"/>
                </a:lnTo>
                <a:lnTo>
                  <a:pt x="6145" y="6121"/>
                </a:lnTo>
                <a:lnTo>
                  <a:pt x="7383" y="6121"/>
                </a:lnTo>
                <a:lnTo>
                  <a:pt x="8407" y="7145"/>
                </a:lnTo>
                <a:lnTo>
                  <a:pt x="9407" y="6121"/>
                </a:lnTo>
                <a:close/>
                <a:moveTo>
                  <a:pt x="3215" y="5454"/>
                </a:moveTo>
                <a:lnTo>
                  <a:pt x="3978" y="6192"/>
                </a:lnTo>
                <a:lnTo>
                  <a:pt x="5478" y="6192"/>
                </a:lnTo>
                <a:lnTo>
                  <a:pt x="5478" y="7431"/>
                </a:lnTo>
                <a:lnTo>
                  <a:pt x="4478" y="8455"/>
                </a:lnTo>
                <a:lnTo>
                  <a:pt x="5478" y="9455"/>
                </a:lnTo>
                <a:lnTo>
                  <a:pt x="5478" y="10836"/>
                </a:lnTo>
                <a:cubicBezTo>
                  <a:pt x="2977" y="10646"/>
                  <a:pt x="953" y="8669"/>
                  <a:pt x="763" y="6192"/>
                </a:cubicBezTo>
                <a:lnTo>
                  <a:pt x="2477" y="6192"/>
                </a:lnTo>
                <a:lnTo>
                  <a:pt x="3215" y="5454"/>
                </a:lnTo>
                <a:close/>
                <a:moveTo>
                  <a:pt x="5707" y="0"/>
                </a:moveTo>
                <a:cubicBezTo>
                  <a:pt x="4233" y="0"/>
                  <a:pt x="2768" y="639"/>
                  <a:pt x="1715" y="1692"/>
                </a:cubicBezTo>
                <a:cubicBezTo>
                  <a:pt x="596" y="2787"/>
                  <a:pt x="0" y="4287"/>
                  <a:pt x="0" y="5835"/>
                </a:cubicBezTo>
                <a:cubicBezTo>
                  <a:pt x="48" y="7359"/>
                  <a:pt x="643" y="8788"/>
                  <a:pt x="1739" y="9860"/>
                </a:cubicBezTo>
                <a:cubicBezTo>
                  <a:pt x="2769" y="10866"/>
                  <a:pt x="4235" y="11528"/>
                  <a:pt x="5709" y="11528"/>
                </a:cubicBezTo>
                <a:cubicBezTo>
                  <a:pt x="5735" y="11528"/>
                  <a:pt x="5761" y="11527"/>
                  <a:pt x="5787" y="11527"/>
                </a:cubicBezTo>
                <a:cubicBezTo>
                  <a:pt x="5813" y="11527"/>
                  <a:pt x="5838" y="11528"/>
                  <a:pt x="5863" y="11528"/>
                </a:cubicBezTo>
                <a:cubicBezTo>
                  <a:pt x="7293" y="11528"/>
                  <a:pt x="8783" y="10866"/>
                  <a:pt x="9836" y="9860"/>
                </a:cubicBezTo>
                <a:cubicBezTo>
                  <a:pt x="10908" y="8788"/>
                  <a:pt x="11503" y="7359"/>
                  <a:pt x="11551" y="5835"/>
                </a:cubicBezTo>
                <a:lnTo>
                  <a:pt x="11551" y="5502"/>
                </a:lnTo>
                <a:cubicBezTo>
                  <a:pt x="11431" y="4073"/>
                  <a:pt x="10908" y="2716"/>
                  <a:pt x="9860" y="1692"/>
                </a:cubicBezTo>
                <a:cubicBezTo>
                  <a:pt x="8830" y="662"/>
                  <a:pt x="7317" y="0"/>
                  <a:pt x="5864" y="0"/>
                </a:cubicBezTo>
                <a:cubicBezTo>
                  <a:pt x="5839" y="0"/>
                  <a:pt x="5813" y="0"/>
                  <a:pt x="5787" y="1"/>
                </a:cubicBezTo>
                <a:cubicBezTo>
                  <a:pt x="5761" y="0"/>
                  <a:pt x="5734" y="0"/>
                  <a:pt x="57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50" name="Google Shape;5350;p55"/>
          <p:cNvSpPr/>
          <p:nvPr/>
        </p:nvSpPr>
        <p:spPr>
          <a:xfrm>
            <a:off x="1868144" y="4128355"/>
            <a:ext cx="270399" cy="339124"/>
          </a:xfrm>
          <a:custGeom>
            <a:rect b="b" l="l" r="r" t="t"/>
            <a:pathLst>
              <a:path extrusionOk="0" h="11527" w="9191">
                <a:moveTo>
                  <a:pt x="1706" y="735"/>
                </a:moveTo>
                <a:cubicBezTo>
                  <a:pt x="1732" y="735"/>
                  <a:pt x="1758" y="736"/>
                  <a:pt x="1785" y="739"/>
                </a:cubicBezTo>
                <a:cubicBezTo>
                  <a:pt x="2261" y="762"/>
                  <a:pt x="2666" y="1191"/>
                  <a:pt x="2666" y="1691"/>
                </a:cubicBezTo>
                <a:lnTo>
                  <a:pt x="2666" y="2644"/>
                </a:lnTo>
                <a:lnTo>
                  <a:pt x="1713" y="2644"/>
                </a:lnTo>
                <a:cubicBezTo>
                  <a:pt x="1237" y="2644"/>
                  <a:pt x="808" y="2239"/>
                  <a:pt x="761" y="1739"/>
                </a:cubicBezTo>
                <a:cubicBezTo>
                  <a:pt x="738" y="1194"/>
                  <a:pt x="1170" y="735"/>
                  <a:pt x="1706" y="735"/>
                </a:cubicBezTo>
                <a:close/>
                <a:moveTo>
                  <a:pt x="7552" y="2667"/>
                </a:moveTo>
                <a:cubicBezTo>
                  <a:pt x="7567" y="2667"/>
                  <a:pt x="7581" y="2667"/>
                  <a:pt x="7596" y="2668"/>
                </a:cubicBezTo>
                <a:cubicBezTo>
                  <a:pt x="8072" y="2691"/>
                  <a:pt x="8429" y="3072"/>
                  <a:pt x="8453" y="3525"/>
                </a:cubicBezTo>
                <a:cubicBezTo>
                  <a:pt x="8477" y="4096"/>
                  <a:pt x="8048" y="4549"/>
                  <a:pt x="7500" y="4549"/>
                </a:cubicBezTo>
                <a:lnTo>
                  <a:pt x="6548" y="4549"/>
                </a:lnTo>
                <a:lnTo>
                  <a:pt x="6548" y="3620"/>
                </a:lnTo>
                <a:lnTo>
                  <a:pt x="6572" y="3620"/>
                </a:lnTo>
                <a:cubicBezTo>
                  <a:pt x="6572" y="3087"/>
                  <a:pt x="7023" y="2667"/>
                  <a:pt x="7552" y="2667"/>
                </a:cubicBezTo>
                <a:close/>
                <a:moveTo>
                  <a:pt x="1744" y="4834"/>
                </a:moveTo>
                <a:cubicBezTo>
                  <a:pt x="1757" y="4834"/>
                  <a:pt x="1771" y="4834"/>
                  <a:pt x="1785" y="4835"/>
                </a:cubicBezTo>
                <a:cubicBezTo>
                  <a:pt x="2261" y="4859"/>
                  <a:pt x="2666" y="5311"/>
                  <a:pt x="2666" y="5787"/>
                </a:cubicBezTo>
                <a:lnTo>
                  <a:pt x="2666" y="6740"/>
                </a:lnTo>
                <a:lnTo>
                  <a:pt x="1713" y="6740"/>
                </a:lnTo>
                <a:cubicBezTo>
                  <a:pt x="1237" y="6740"/>
                  <a:pt x="808" y="6359"/>
                  <a:pt x="761" y="5859"/>
                </a:cubicBezTo>
                <a:cubicBezTo>
                  <a:pt x="738" y="5301"/>
                  <a:pt x="1191" y="4834"/>
                  <a:pt x="1744" y="4834"/>
                </a:cubicBezTo>
                <a:close/>
                <a:moveTo>
                  <a:pt x="7541" y="6834"/>
                </a:moveTo>
                <a:cubicBezTo>
                  <a:pt x="8094" y="6834"/>
                  <a:pt x="8547" y="7301"/>
                  <a:pt x="8501" y="7835"/>
                </a:cubicBezTo>
                <a:cubicBezTo>
                  <a:pt x="8453" y="8288"/>
                  <a:pt x="8000" y="8716"/>
                  <a:pt x="7524" y="8716"/>
                </a:cubicBezTo>
                <a:lnTo>
                  <a:pt x="6595" y="8716"/>
                </a:lnTo>
                <a:lnTo>
                  <a:pt x="6595" y="7788"/>
                </a:lnTo>
                <a:cubicBezTo>
                  <a:pt x="6595" y="7311"/>
                  <a:pt x="7000" y="6859"/>
                  <a:pt x="7500" y="6835"/>
                </a:cubicBezTo>
                <a:cubicBezTo>
                  <a:pt x="7514" y="6835"/>
                  <a:pt x="7528" y="6834"/>
                  <a:pt x="7541" y="6834"/>
                </a:cubicBezTo>
                <a:close/>
                <a:moveTo>
                  <a:pt x="1706" y="8975"/>
                </a:moveTo>
                <a:cubicBezTo>
                  <a:pt x="1732" y="8975"/>
                  <a:pt x="1758" y="8976"/>
                  <a:pt x="1785" y="8978"/>
                </a:cubicBezTo>
                <a:cubicBezTo>
                  <a:pt x="2261" y="9002"/>
                  <a:pt x="2666" y="9455"/>
                  <a:pt x="2666" y="9931"/>
                </a:cubicBezTo>
                <a:lnTo>
                  <a:pt x="2666" y="10884"/>
                </a:lnTo>
                <a:lnTo>
                  <a:pt x="1713" y="10884"/>
                </a:lnTo>
                <a:cubicBezTo>
                  <a:pt x="1237" y="10884"/>
                  <a:pt x="808" y="10503"/>
                  <a:pt x="761" y="9979"/>
                </a:cubicBezTo>
                <a:cubicBezTo>
                  <a:pt x="738" y="9434"/>
                  <a:pt x="1170" y="8975"/>
                  <a:pt x="1706" y="8975"/>
                </a:cubicBezTo>
                <a:close/>
                <a:moveTo>
                  <a:pt x="4262" y="0"/>
                </a:moveTo>
                <a:lnTo>
                  <a:pt x="4262" y="2596"/>
                </a:lnTo>
                <a:lnTo>
                  <a:pt x="3309" y="2596"/>
                </a:lnTo>
                <a:lnTo>
                  <a:pt x="3309" y="1691"/>
                </a:lnTo>
                <a:cubicBezTo>
                  <a:pt x="3309" y="858"/>
                  <a:pt x="2714" y="167"/>
                  <a:pt x="1880" y="48"/>
                </a:cubicBezTo>
                <a:cubicBezTo>
                  <a:pt x="1813" y="40"/>
                  <a:pt x="1746" y="36"/>
                  <a:pt x="1680" y="36"/>
                </a:cubicBezTo>
                <a:cubicBezTo>
                  <a:pt x="747" y="36"/>
                  <a:pt x="0" y="803"/>
                  <a:pt x="23" y="1715"/>
                </a:cubicBezTo>
                <a:cubicBezTo>
                  <a:pt x="46" y="2572"/>
                  <a:pt x="808" y="3287"/>
                  <a:pt x="1666" y="3287"/>
                </a:cubicBezTo>
                <a:lnTo>
                  <a:pt x="4262" y="3287"/>
                </a:lnTo>
                <a:lnTo>
                  <a:pt x="4262" y="6716"/>
                </a:lnTo>
                <a:lnTo>
                  <a:pt x="3309" y="6716"/>
                </a:lnTo>
                <a:lnTo>
                  <a:pt x="3309" y="5787"/>
                </a:lnTo>
                <a:cubicBezTo>
                  <a:pt x="3309" y="4954"/>
                  <a:pt x="2714" y="4263"/>
                  <a:pt x="1880" y="4144"/>
                </a:cubicBezTo>
                <a:cubicBezTo>
                  <a:pt x="1813" y="4136"/>
                  <a:pt x="1746" y="4132"/>
                  <a:pt x="1680" y="4132"/>
                </a:cubicBezTo>
                <a:cubicBezTo>
                  <a:pt x="747" y="4132"/>
                  <a:pt x="0" y="4899"/>
                  <a:pt x="23" y="5811"/>
                </a:cubicBezTo>
                <a:cubicBezTo>
                  <a:pt x="46" y="6692"/>
                  <a:pt x="808" y="7383"/>
                  <a:pt x="1666" y="7383"/>
                </a:cubicBezTo>
                <a:lnTo>
                  <a:pt x="4262" y="7383"/>
                </a:lnTo>
                <a:lnTo>
                  <a:pt x="4262" y="10836"/>
                </a:lnTo>
                <a:lnTo>
                  <a:pt x="3309" y="10836"/>
                </a:lnTo>
                <a:lnTo>
                  <a:pt x="3309" y="9931"/>
                </a:lnTo>
                <a:cubicBezTo>
                  <a:pt x="3309" y="9098"/>
                  <a:pt x="2714" y="8407"/>
                  <a:pt x="1880" y="8288"/>
                </a:cubicBezTo>
                <a:cubicBezTo>
                  <a:pt x="1813" y="8280"/>
                  <a:pt x="1746" y="8276"/>
                  <a:pt x="1680" y="8276"/>
                </a:cubicBezTo>
                <a:cubicBezTo>
                  <a:pt x="747" y="8276"/>
                  <a:pt x="0" y="9043"/>
                  <a:pt x="23" y="9955"/>
                </a:cubicBezTo>
                <a:cubicBezTo>
                  <a:pt x="46" y="10812"/>
                  <a:pt x="808" y="11527"/>
                  <a:pt x="1666" y="11527"/>
                </a:cubicBezTo>
                <a:lnTo>
                  <a:pt x="4928" y="11527"/>
                </a:lnTo>
                <a:lnTo>
                  <a:pt x="4928" y="9359"/>
                </a:lnTo>
                <a:lnTo>
                  <a:pt x="7500" y="9359"/>
                </a:lnTo>
                <a:cubicBezTo>
                  <a:pt x="8381" y="9359"/>
                  <a:pt x="9144" y="8645"/>
                  <a:pt x="9144" y="7740"/>
                </a:cubicBezTo>
                <a:cubicBezTo>
                  <a:pt x="9166" y="6885"/>
                  <a:pt x="8445" y="6137"/>
                  <a:pt x="7582" y="6137"/>
                </a:cubicBezTo>
                <a:cubicBezTo>
                  <a:pt x="7531" y="6137"/>
                  <a:pt x="7480" y="6139"/>
                  <a:pt x="7429" y="6145"/>
                </a:cubicBezTo>
                <a:cubicBezTo>
                  <a:pt x="6572" y="6216"/>
                  <a:pt x="5929" y="6930"/>
                  <a:pt x="5929" y="7788"/>
                </a:cubicBezTo>
                <a:lnTo>
                  <a:pt x="5929" y="8716"/>
                </a:lnTo>
                <a:lnTo>
                  <a:pt x="4976" y="8716"/>
                </a:lnTo>
                <a:lnTo>
                  <a:pt x="4976" y="5263"/>
                </a:lnTo>
                <a:lnTo>
                  <a:pt x="7524" y="5263"/>
                </a:lnTo>
                <a:cubicBezTo>
                  <a:pt x="8381" y="5263"/>
                  <a:pt x="9144" y="4573"/>
                  <a:pt x="9167" y="3668"/>
                </a:cubicBezTo>
                <a:cubicBezTo>
                  <a:pt x="9191" y="2730"/>
                  <a:pt x="8452" y="1976"/>
                  <a:pt x="7520" y="1976"/>
                </a:cubicBezTo>
                <a:cubicBezTo>
                  <a:pt x="7505" y="1976"/>
                  <a:pt x="7491" y="1977"/>
                  <a:pt x="7477" y="1977"/>
                </a:cubicBezTo>
                <a:cubicBezTo>
                  <a:pt x="6595" y="2001"/>
                  <a:pt x="5881" y="2763"/>
                  <a:pt x="5881" y="3620"/>
                </a:cubicBezTo>
                <a:lnTo>
                  <a:pt x="5881" y="4549"/>
                </a:lnTo>
                <a:lnTo>
                  <a:pt x="4928" y="4549"/>
                </a:lnTo>
                <a:lnTo>
                  <a:pt x="492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351" name="Google Shape;5351;p55"/>
          <p:cNvGrpSpPr/>
          <p:nvPr/>
        </p:nvGrpSpPr>
        <p:grpSpPr>
          <a:xfrm>
            <a:off x="2591489" y="4129767"/>
            <a:ext cx="320203" cy="295667"/>
            <a:chOff x="2972489" y="4129767"/>
            <a:chExt cx="320203" cy="295667"/>
          </a:xfrm>
        </p:grpSpPr>
        <p:sp>
          <p:nvSpPr>
            <p:cNvPr id="5352" name="Google Shape;5352;p55"/>
            <p:cNvSpPr/>
            <p:nvPr/>
          </p:nvSpPr>
          <p:spPr>
            <a:xfrm>
              <a:off x="2972489" y="4362358"/>
              <a:ext cx="63076" cy="63076"/>
            </a:xfrm>
            <a:custGeom>
              <a:rect b="b" l="l" r="r" t="t"/>
              <a:pathLst>
                <a:path extrusionOk="0" h="2144" w="2144">
                  <a:moveTo>
                    <a:pt x="1072" y="691"/>
                  </a:moveTo>
                  <a:cubicBezTo>
                    <a:pt x="1287" y="691"/>
                    <a:pt x="1453" y="858"/>
                    <a:pt x="1453" y="1072"/>
                  </a:cubicBezTo>
                  <a:cubicBezTo>
                    <a:pt x="1453" y="1286"/>
                    <a:pt x="1287" y="1453"/>
                    <a:pt x="1072" y="1453"/>
                  </a:cubicBezTo>
                  <a:cubicBezTo>
                    <a:pt x="858" y="1453"/>
                    <a:pt x="691" y="1286"/>
                    <a:pt x="691" y="1072"/>
                  </a:cubicBezTo>
                  <a:cubicBezTo>
                    <a:pt x="691" y="882"/>
                    <a:pt x="834" y="691"/>
                    <a:pt x="1072" y="691"/>
                  </a:cubicBezTo>
                  <a:close/>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53" name="Google Shape;5353;p55"/>
            <p:cNvSpPr/>
            <p:nvPr/>
          </p:nvSpPr>
          <p:spPr>
            <a:xfrm>
              <a:off x="2972489" y="4284602"/>
              <a:ext cx="63076" cy="63076"/>
            </a:xfrm>
            <a:custGeom>
              <a:rect b="b" l="l" r="r" t="t"/>
              <a:pathLst>
                <a:path extrusionOk="0" h="2144" w="2144">
                  <a:moveTo>
                    <a:pt x="1072" y="691"/>
                  </a:moveTo>
                  <a:cubicBezTo>
                    <a:pt x="1287" y="691"/>
                    <a:pt x="1453" y="857"/>
                    <a:pt x="1453" y="1072"/>
                  </a:cubicBezTo>
                  <a:cubicBezTo>
                    <a:pt x="1453" y="1286"/>
                    <a:pt x="1287" y="1453"/>
                    <a:pt x="1072" y="1453"/>
                  </a:cubicBezTo>
                  <a:cubicBezTo>
                    <a:pt x="858" y="1453"/>
                    <a:pt x="691" y="1286"/>
                    <a:pt x="691" y="1072"/>
                  </a:cubicBezTo>
                  <a:cubicBezTo>
                    <a:pt x="691" y="857"/>
                    <a:pt x="834" y="691"/>
                    <a:pt x="1072" y="691"/>
                  </a:cubicBezTo>
                  <a:close/>
                  <a:moveTo>
                    <a:pt x="1072" y="0"/>
                  </a:moveTo>
                  <a:cubicBezTo>
                    <a:pt x="477" y="0"/>
                    <a:pt x="1" y="476"/>
                    <a:pt x="1" y="1072"/>
                  </a:cubicBezTo>
                  <a:cubicBezTo>
                    <a:pt x="1" y="1667"/>
                    <a:pt x="477" y="2143"/>
                    <a:pt x="1072" y="2143"/>
                  </a:cubicBezTo>
                  <a:cubicBezTo>
                    <a:pt x="1668" y="2143"/>
                    <a:pt x="2144" y="1667"/>
                    <a:pt x="2144" y="1072"/>
                  </a:cubicBezTo>
                  <a:cubicBezTo>
                    <a:pt x="2144" y="476"/>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54" name="Google Shape;5354;p55"/>
            <p:cNvSpPr/>
            <p:nvPr/>
          </p:nvSpPr>
          <p:spPr>
            <a:xfrm>
              <a:off x="2972489" y="4206817"/>
              <a:ext cx="63076" cy="63076"/>
            </a:xfrm>
            <a:custGeom>
              <a:rect b="b" l="l" r="r" t="t"/>
              <a:pathLst>
                <a:path extrusionOk="0" h="2144" w="2144">
                  <a:moveTo>
                    <a:pt x="1072" y="691"/>
                  </a:moveTo>
                  <a:cubicBezTo>
                    <a:pt x="1287" y="691"/>
                    <a:pt x="1453" y="858"/>
                    <a:pt x="1453" y="1072"/>
                  </a:cubicBezTo>
                  <a:cubicBezTo>
                    <a:pt x="1453" y="1287"/>
                    <a:pt x="1287" y="1453"/>
                    <a:pt x="1072" y="1453"/>
                  </a:cubicBezTo>
                  <a:cubicBezTo>
                    <a:pt x="858" y="1453"/>
                    <a:pt x="691" y="1287"/>
                    <a:pt x="691" y="1072"/>
                  </a:cubicBezTo>
                  <a:cubicBezTo>
                    <a:pt x="691" y="858"/>
                    <a:pt x="834" y="691"/>
                    <a:pt x="1072" y="691"/>
                  </a:cubicBezTo>
                  <a:close/>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55" name="Google Shape;5355;p55"/>
            <p:cNvSpPr/>
            <p:nvPr/>
          </p:nvSpPr>
          <p:spPr>
            <a:xfrm>
              <a:off x="3057953" y="4362358"/>
              <a:ext cx="63106" cy="63076"/>
            </a:xfrm>
            <a:custGeom>
              <a:rect b="b" l="l" r="r" t="t"/>
              <a:pathLst>
                <a:path extrusionOk="0" h="2144" w="2145">
                  <a:moveTo>
                    <a:pt x="1073" y="691"/>
                  </a:moveTo>
                  <a:cubicBezTo>
                    <a:pt x="1287" y="691"/>
                    <a:pt x="1477" y="858"/>
                    <a:pt x="1477" y="1072"/>
                  </a:cubicBezTo>
                  <a:cubicBezTo>
                    <a:pt x="1477" y="1286"/>
                    <a:pt x="1287" y="1453"/>
                    <a:pt x="1073" y="1453"/>
                  </a:cubicBezTo>
                  <a:cubicBezTo>
                    <a:pt x="882" y="1453"/>
                    <a:pt x="692" y="1286"/>
                    <a:pt x="692" y="1072"/>
                  </a:cubicBezTo>
                  <a:cubicBezTo>
                    <a:pt x="692" y="882"/>
                    <a:pt x="858" y="691"/>
                    <a:pt x="1073" y="691"/>
                  </a:cubicBezTo>
                  <a:close/>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56" name="Google Shape;5356;p55"/>
            <p:cNvSpPr/>
            <p:nvPr/>
          </p:nvSpPr>
          <p:spPr>
            <a:xfrm>
              <a:off x="3057953" y="4284602"/>
              <a:ext cx="63106" cy="63076"/>
            </a:xfrm>
            <a:custGeom>
              <a:rect b="b" l="l" r="r" t="t"/>
              <a:pathLst>
                <a:path extrusionOk="0" h="2144" w="2145">
                  <a:moveTo>
                    <a:pt x="1073" y="691"/>
                  </a:moveTo>
                  <a:cubicBezTo>
                    <a:pt x="1287" y="691"/>
                    <a:pt x="1477" y="857"/>
                    <a:pt x="1477" y="1072"/>
                  </a:cubicBezTo>
                  <a:cubicBezTo>
                    <a:pt x="1477" y="1286"/>
                    <a:pt x="1287" y="1453"/>
                    <a:pt x="1073" y="1453"/>
                  </a:cubicBezTo>
                  <a:cubicBezTo>
                    <a:pt x="882" y="1453"/>
                    <a:pt x="692" y="1286"/>
                    <a:pt x="692" y="1072"/>
                  </a:cubicBezTo>
                  <a:cubicBezTo>
                    <a:pt x="692" y="857"/>
                    <a:pt x="858" y="691"/>
                    <a:pt x="1073" y="691"/>
                  </a:cubicBezTo>
                  <a:close/>
                  <a:moveTo>
                    <a:pt x="1073" y="0"/>
                  </a:moveTo>
                  <a:cubicBezTo>
                    <a:pt x="477" y="0"/>
                    <a:pt x="1" y="476"/>
                    <a:pt x="1" y="1072"/>
                  </a:cubicBezTo>
                  <a:cubicBezTo>
                    <a:pt x="1" y="1667"/>
                    <a:pt x="477" y="2143"/>
                    <a:pt x="1073" y="2143"/>
                  </a:cubicBezTo>
                  <a:cubicBezTo>
                    <a:pt x="1668" y="2143"/>
                    <a:pt x="2144" y="1667"/>
                    <a:pt x="2144" y="1072"/>
                  </a:cubicBezTo>
                  <a:cubicBezTo>
                    <a:pt x="2144" y="476"/>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57" name="Google Shape;5357;p55"/>
            <p:cNvSpPr/>
            <p:nvPr/>
          </p:nvSpPr>
          <p:spPr>
            <a:xfrm>
              <a:off x="3144152" y="4362358"/>
              <a:ext cx="63076" cy="63076"/>
            </a:xfrm>
            <a:custGeom>
              <a:rect b="b" l="l" r="r" t="t"/>
              <a:pathLst>
                <a:path extrusionOk="0" h="2144" w="2144">
                  <a:moveTo>
                    <a:pt x="1072" y="691"/>
                  </a:moveTo>
                  <a:cubicBezTo>
                    <a:pt x="1262" y="691"/>
                    <a:pt x="1453" y="858"/>
                    <a:pt x="1453" y="1072"/>
                  </a:cubicBezTo>
                  <a:cubicBezTo>
                    <a:pt x="1453" y="1286"/>
                    <a:pt x="1262" y="1453"/>
                    <a:pt x="1072" y="1453"/>
                  </a:cubicBezTo>
                  <a:cubicBezTo>
                    <a:pt x="857" y="1453"/>
                    <a:pt x="667" y="1286"/>
                    <a:pt x="667" y="1072"/>
                  </a:cubicBezTo>
                  <a:cubicBezTo>
                    <a:pt x="691" y="882"/>
                    <a:pt x="857" y="691"/>
                    <a:pt x="1072" y="691"/>
                  </a:cubicBezTo>
                  <a:close/>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58" name="Google Shape;5358;p55"/>
            <p:cNvSpPr/>
            <p:nvPr/>
          </p:nvSpPr>
          <p:spPr>
            <a:xfrm>
              <a:off x="3144152" y="4284602"/>
              <a:ext cx="63076" cy="63076"/>
            </a:xfrm>
            <a:custGeom>
              <a:rect b="b" l="l" r="r" t="t"/>
              <a:pathLst>
                <a:path extrusionOk="0" h="2144" w="2144">
                  <a:moveTo>
                    <a:pt x="1072" y="691"/>
                  </a:moveTo>
                  <a:cubicBezTo>
                    <a:pt x="1262" y="691"/>
                    <a:pt x="1453" y="857"/>
                    <a:pt x="1453" y="1072"/>
                  </a:cubicBezTo>
                  <a:cubicBezTo>
                    <a:pt x="1453" y="1286"/>
                    <a:pt x="1262" y="1453"/>
                    <a:pt x="1072" y="1453"/>
                  </a:cubicBezTo>
                  <a:cubicBezTo>
                    <a:pt x="857" y="1453"/>
                    <a:pt x="667" y="1286"/>
                    <a:pt x="667" y="1072"/>
                  </a:cubicBezTo>
                  <a:cubicBezTo>
                    <a:pt x="667" y="857"/>
                    <a:pt x="857" y="691"/>
                    <a:pt x="1072" y="691"/>
                  </a:cubicBezTo>
                  <a:close/>
                  <a:moveTo>
                    <a:pt x="1072" y="0"/>
                  </a:moveTo>
                  <a:cubicBezTo>
                    <a:pt x="476" y="0"/>
                    <a:pt x="0" y="476"/>
                    <a:pt x="0" y="1072"/>
                  </a:cubicBezTo>
                  <a:cubicBezTo>
                    <a:pt x="0" y="1667"/>
                    <a:pt x="476" y="2143"/>
                    <a:pt x="1072" y="2143"/>
                  </a:cubicBezTo>
                  <a:cubicBezTo>
                    <a:pt x="1667" y="2143"/>
                    <a:pt x="2143" y="1667"/>
                    <a:pt x="2143" y="1072"/>
                  </a:cubicBezTo>
                  <a:cubicBezTo>
                    <a:pt x="2143"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59" name="Google Shape;5359;p55"/>
            <p:cNvSpPr/>
            <p:nvPr/>
          </p:nvSpPr>
          <p:spPr>
            <a:xfrm>
              <a:off x="3144152" y="4206817"/>
              <a:ext cx="63076" cy="63076"/>
            </a:xfrm>
            <a:custGeom>
              <a:rect b="b" l="l" r="r" t="t"/>
              <a:pathLst>
                <a:path extrusionOk="0" h="2144" w="2144">
                  <a:moveTo>
                    <a:pt x="1072" y="691"/>
                  </a:moveTo>
                  <a:cubicBezTo>
                    <a:pt x="1262" y="691"/>
                    <a:pt x="1453" y="858"/>
                    <a:pt x="1453" y="1072"/>
                  </a:cubicBezTo>
                  <a:cubicBezTo>
                    <a:pt x="1453" y="1287"/>
                    <a:pt x="1262" y="1453"/>
                    <a:pt x="1072" y="1453"/>
                  </a:cubicBezTo>
                  <a:cubicBezTo>
                    <a:pt x="857" y="1453"/>
                    <a:pt x="667" y="1287"/>
                    <a:pt x="667" y="1072"/>
                  </a:cubicBezTo>
                  <a:cubicBezTo>
                    <a:pt x="691" y="858"/>
                    <a:pt x="857" y="691"/>
                    <a:pt x="1072" y="691"/>
                  </a:cubicBezTo>
                  <a:close/>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60" name="Google Shape;5360;p55"/>
            <p:cNvSpPr/>
            <p:nvPr/>
          </p:nvSpPr>
          <p:spPr>
            <a:xfrm>
              <a:off x="3229616" y="4362358"/>
              <a:ext cx="63076" cy="63076"/>
            </a:xfrm>
            <a:custGeom>
              <a:rect b="b" l="l" r="r" t="t"/>
              <a:pathLst>
                <a:path extrusionOk="0" h="2144" w="2144">
                  <a:moveTo>
                    <a:pt x="1072" y="691"/>
                  </a:moveTo>
                  <a:cubicBezTo>
                    <a:pt x="1286" y="691"/>
                    <a:pt x="1477" y="858"/>
                    <a:pt x="1477" y="1072"/>
                  </a:cubicBezTo>
                  <a:cubicBezTo>
                    <a:pt x="1477" y="1286"/>
                    <a:pt x="1286" y="1453"/>
                    <a:pt x="1072" y="1453"/>
                  </a:cubicBezTo>
                  <a:cubicBezTo>
                    <a:pt x="882" y="1453"/>
                    <a:pt x="691" y="1286"/>
                    <a:pt x="691" y="1072"/>
                  </a:cubicBezTo>
                  <a:cubicBezTo>
                    <a:pt x="691" y="882"/>
                    <a:pt x="882" y="691"/>
                    <a:pt x="1072" y="691"/>
                  </a:cubicBezTo>
                  <a:close/>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61" name="Google Shape;5361;p55"/>
            <p:cNvSpPr/>
            <p:nvPr/>
          </p:nvSpPr>
          <p:spPr>
            <a:xfrm>
              <a:off x="3229616" y="4284602"/>
              <a:ext cx="63076" cy="63076"/>
            </a:xfrm>
            <a:custGeom>
              <a:rect b="b" l="l" r="r" t="t"/>
              <a:pathLst>
                <a:path extrusionOk="0" h="2144" w="2144">
                  <a:moveTo>
                    <a:pt x="1072" y="691"/>
                  </a:moveTo>
                  <a:cubicBezTo>
                    <a:pt x="1286" y="691"/>
                    <a:pt x="1477" y="857"/>
                    <a:pt x="1477" y="1072"/>
                  </a:cubicBezTo>
                  <a:cubicBezTo>
                    <a:pt x="1477" y="1286"/>
                    <a:pt x="1286" y="1453"/>
                    <a:pt x="1072" y="1453"/>
                  </a:cubicBezTo>
                  <a:cubicBezTo>
                    <a:pt x="882" y="1453"/>
                    <a:pt x="691" y="1286"/>
                    <a:pt x="691" y="1072"/>
                  </a:cubicBezTo>
                  <a:cubicBezTo>
                    <a:pt x="691" y="857"/>
                    <a:pt x="882" y="691"/>
                    <a:pt x="1072" y="691"/>
                  </a:cubicBezTo>
                  <a:close/>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62" name="Google Shape;5362;p55"/>
            <p:cNvSpPr/>
            <p:nvPr/>
          </p:nvSpPr>
          <p:spPr>
            <a:xfrm>
              <a:off x="3229616" y="4206817"/>
              <a:ext cx="63076" cy="63076"/>
            </a:xfrm>
            <a:custGeom>
              <a:rect b="b" l="l" r="r" t="t"/>
              <a:pathLst>
                <a:path extrusionOk="0" h="2144" w="2144">
                  <a:moveTo>
                    <a:pt x="1072" y="691"/>
                  </a:moveTo>
                  <a:cubicBezTo>
                    <a:pt x="1286" y="691"/>
                    <a:pt x="1477" y="858"/>
                    <a:pt x="1477" y="1072"/>
                  </a:cubicBezTo>
                  <a:cubicBezTo>
                    <a:pt x="1477" y="1287"/>
                    <a:pt x="1286" y="1453"/>
                    <a:pt x="1072" y="1453"/>
                  </a:cubicBezTo>
                  <a:cubicBezTo>
                    <a:pt x="882" y="1453"/>
                    <a:pt x="691" y="1287"/>
                    <a:pt x="691" y="1072"/>
                  </a:cubicBezTo>
                  <a:cubicBezTo>
                    <a:pt x="691" y="858"/>
                    <a:pt x="882" y="691"/>
                    <a:pt x="1072" y="691"/>
                  </a:cubicBezTo>
                  <a:close/>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63" name="Google Shape;5363;p55"/>
            <p:cNvSpPr/>
            <p:nvPr/>
          </p:nvSpPr>
          <p:spPr>
            <a:xfrm>
              <a:off x="3229616" y="4129767"/>
              <a:ext cx="63076" cy="63076"/>
            </a:xfrm>
            <a:custGeom>
              <a:rect b="b" l="l" r="r" t="t"/>
              <a:pathLst>
                <a:path extrusionOk="0" h="2144" w="2144">
                  <a:moveTo>
                    <a:pt x="1072" y="691"/>
                  </a:moveTo>
                  <a:cubicBezTo>
                    <a:pt x="1286" y="691"/>
                    <a:pt x="1477" y="857"/>
                    <a:pt x="1477" y="1072"/>
                  </a:cubicBezTo>
                  <a:cubicBezTo>
                    <a:pt x="1477" y="1286"/>
                    <a:pt x="1286" y="1453"/>
                    <a:pt x="1072" y="1453"/>
                  </a:cubicBezTo>
                  <a:cubicBezTo>
                    <a:pt x="882" y="1453"/>
                    <a:pt x="691" y="1286"/>
                    <a:pt x="691" y="1072"/>
                  </a:cubicBezTo>
                  <a:cubicBezTo>
                    <a:pt x="691" y="857"/>
                    <a:pt x="882" y="691"/>
                    <a:pt x="1072" y="691"/>
                  </a:cubicBezTo>
                  <a:close/>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364" name="Google Shape;5364;p55"/>
          <p:cNvSpPr/>
          <p:nvPr/>
        </p:nvSpPr>
        <p:spPr>
          <a:xfrm>
            <a:off x="3281266" y="4129767"/>
            <a:ext cx="338418" cy="337712"/>
          </a:xfrm>
          <a:custGeom>
            <a:rect b="b" l="l" r="r" t="t"/>
            <a:pathLst>
              <a:path extrusionOk="0" h="11479" w="11503">
                <a:moveTo>
                  <a:pt x="10169" y="2429"/>
                </a:moveTo>
                <a:cubicBezTo>
                  <a:pt x="10360" y="2429"/>
                  <a:pt x="10550" y="2620"/>
                  <a:pt x="10550" y="2834"/>
                </a:cubicBezTo>
                <a:cubicBezTo>
                  <a:pt x="10550" y="3024"/>
                  <a:pt x="10360" y="3215"/>
                  <a:pt x="10169" y="3215"/>
                </a:cubicBezTo>
                <a:cubicBezTo>
                  <a:pt x="9955" y="3215"/>
                  <a:pt x="9764" y="3024"/>
                  <a:pt x="9764" y="2834"/>
                </a:cubicBezTo>
                <a:cubicBezTo>
                  <a:pt x="9764" y="2620"/>
                  <a:pt x="9931" y="2429"/>
                  <a:pt x="10169" y="2429"/>
                </a:cubicBezTo>
                <a:close/>
                <a:moveTo>
                  <a:pt x="8669" y="4763"/>
                </a:moveTo>
                <a:cubicBezTo>
                  <a:pt x="8883" y="4763"/>
                  <a:pt x="9050" y="4930"/>
                  <a:pt x="9050" y="5144"/>
                </a:cubicBezTo>
                <a:cubicBezTo>
                  <a:pt x="9050" y="5358"/>
                  <a:pt x="8883" y="5525"/>
                  <a:pt x="8669" y="5525"/>
                </a:cubicBezTo>
                <a:cubicBezTo>
                  <a:pt x="8454" y="5525"/>
                  <a:pt x="8288" y="5358"/>
                  <a:pt x="8288" y="5144"/>
                </a:cubicBezTo>
                <a:cubicBezTo>
                  <a:pt x="8288" y="4930"/>
                  <a:pt x="8454" y="4763"/>
                  <a:pt x="8669" y="4763"/>
                </a:cubicBezTo>
                <a:close/>
                <a:moveTo>
                  <a:pt x="4335" y="5358"/>
                </a:moveTo>
                <a:cubicBezTo>
                  <a:pt x="4525" y="5358"/>
                  <a:pt x="4716" y="5525"/>
                  <a:pt x="4716" y="5739"/>
                </a:cubicBezTo>
                <a:cubicBezTo>
                  <a:pt x="4716" y="5954"/>
                  <a:pt x="4525" y="6120"/>
                  <a:pt x="4335" y="6120"/>
                </a:cubicBezTo>
                <a:cubicBezTo>
                  <a:pt x="4120" y="6120"/>
                  <a:pt x="3930" y="5954"/>
                  <a:pt x="3930" y="5739"/>
                </a:cubicBezTo>
                <a:cubicBezTo>
                  <a:pt x="3906" y="5525"/>
                  <a:pt x="4096" y="5358"/>
                  <a:pt x="4335" y="5358"/>
                </a:cubicBezTo>
                <a:close/>
                <a:moveTo>
                  <a:pt x="6716" y="6811"/>
                </a:moveTo>
                <a:cubicBezTo>
                  <a:pt x="6906" y="6811"/>
                  <a:pt x="7097" y="6978"/>
                  <a:pt x="7097" y="7192"/>
                </a:cubicBezTo>
                <a:cubicBezTo>
                  <a:pt x="7097" y="7406"/>
                  <a:pt x="6906" y="7573"/>
                  <a:pt x="6716" y="7573"/>
                </a:cubicBezTo>
                <a:cubicBezTo>
                  <a:pt x="6502" y="7573"/>
                  <a:pt x="6311" y="7406"/>
                  <a:pt x="6311" y="7192"/>
                </a:cubicBezTo>
                <a:cubicBezTo>
                  <a:pt x="6311" y="6978"/>
                  <a:pt x="6478" y="6811"/>
                  <a:pt x="6716" y="6811"/>
                </a:cubicBezTo>
                <a:close/>
                <a:moveTo>
                  <a:pt x="2715" y="7740"/>
                </a:moveTo>
                <a:cubicBezTo>
                  <a:pt x="2929" y="7740"/>
                  <a:pt x="3096" y="7906"/>
                  <a:pt x="3096" y="8121"/>
                </a:cubicBezTo>
                <a:cubicBezTo>
                  <a:pt x="3096" y="8335"/>
                  <a:pt x="2929" y="8502"/>
                  <a:pt x="2715" y="8502"/>
                </a:cubicBezTo>
                <a:cubicBezTo>
                  <a:pt x="2501" y="8502"/>
                  <a:pt x="2334" y="8335"/>
                  <a:pt x="2334" y="8121"/>
                </a:cubicBezTo>
                <a:cubicBezTo>
                  <a:pt x="2334" y="7906"/>
                  <a:pt x="2501" y="7740"/>
                  <a:pt x="2715" y="7740"/>
                </a:cubicBezTo>
                <a:close/>
                <a:moveTo>
                  <a:pt x="0" y="0"/>
                </a:moveTo>
                <a:lnTo>
                  <a:pt x="0" y="11479"/>
                </a:lnTo>
                <a:lnTo>
                  <a:pt x="11503" y="11479"/>
                </a:lnTo>
                <a:lnTo>
                  <a:pt x="11503" y="10264"/>
                </a:lnTo>
                <a:lnTo>
                  <a:pt x="10836" y="10264"/>
                </a:lnTo>
                <a:lnTo>
                  <a:pt x="10836" y="10288"/>
                </a:lnTo>
                <a:lnTo>
                  <a:pt x="10836" y="10836"/>
                </a:lnTo>
                <a:lnTo>
                  <a:pt x="691" y="10836"/>
                </a:lnTo>
                <a:lnTo>
                  <a:pt x="691" y="9883"/>
                </a:lnTo>
                <a:lnTo>
                  <a:pt x="2072" y="8954"/>
                </a:lnTo>
                <a:cubicBezTo>
                  <a:pt x="2243" y="9082"/>
                  <a:pt x="2490" y="9172"/>
                  <a:pt x="2746" y="9172"/>
                </a:cubicBezTo>
                <a:cubicBezTo>
                  <a:pt x="2775" y="9172"/>
                  <a:pt x="2805" y="9171"/>
                  <a:pt x="2834" y="9169"/>
                </a:cubicBezTo>
                <a:cubicBezTo>
                  <a:pt x="3334" y="9097"/>
                  <a:pt x="3739" y="8716"/>
                  <a:pt x="3787" y="8216"/>
                </a:cubicBezTo>
                <a:cubicBezTo>
                  <a:pt x="3811" y="7930"/>
                  <a:pt x="3739" y="7668"/>
                  <a:pt x="3620" y="7478"/>
                </a:cubicBezTo>
                <a:lnTo>
                  <a:pt x="4049" y="6716"/>
                </a:lnTo>
                <a:cubicBezTo>
                  <a:pt x="4144" y="6740"/>
                  <a:pt x="4239" y="6740"/>
                  <a:pt x="4335" y="6740"/>
                </a:cubicBezTo>
                <a:cubicBezTo>
                  <a:pt x="4596" y="6740"/>
                  <a:pt x="4835" y="6668"/>
                  <a:pt x="5001" y="6478"/>
                </a:cubicBezTo>
                <a:lnTo>
                  <a:pt x="5644" y="6930"/>
                </a:lnTo>
                <a:cubicBezTo>
                  <a:pt x="5597" y="7073"/>
                  <a:pt x="5597" y="7216"/>
                  <a:pt x="5644" y="7382"/>
                </a:cubicBezTo>
                <a:cubicBezTo>
                  <a:pt x="5716" y="7787"/>
                  <a:pt x="6049" y="8121"/>
                  <a:pt x="6478" y="8168"/>
                </a:cubicBezTo>
                <a:cubicBezTo>
                  <a:pt x="6542" y="8180"/>
                  <a:pt x="6606" y="8186"/>
                  <a:pt x="6669" y="8186"/>
                </a:cubicBezTo>
                <a:cubicBezTo>
                  <a:pt x="7234" y="8186"/>
                  <a:pt x="7716" y="7723"/>
                  <a:pt x="7716" y="7144"/>
                </a:cubicBezTo>
                <a:cubicBezTo>
                  <a:pt x="7716" y="6954"/>
                  <a:pt x="7692" y="6811"/>
                  <a:pt x="7597" y="6692"/>
                </a:cubicBezTo>
                <a:lnTo>
                  <a:pt x="8169" y="6073"/>
                </a:lnTo>
                <a:cubicBezTo>
                  <a:pt x="8289" y="6124"/>
                  <a:pt x="8434" y="6163"/>
                  <a:pt x="8585" y="6163"/>
                </a:cubicBezTo>
                <a:cubicBezTo>
                  <a:pt x="8644" y="6163"/>
                  <a:pt x="8704" y="6157"/>
                  <a:pt x="8764" y="6144"/>
                </a:cubicBezTo>
                <a:cubicBezTo>
                  <a:pt x="9240" y="6097"/>
                  <a:pt x="9621" y="5715"/>
                  <a:pt x="9693" y="5239"/>
                </a:cubicBezTo>
                <a:cubicBezTo>
                  <a:pt x="9717" y="4906"/>
                  <a:pt x="9621" y="4620"/>
                  <a:pt x="9407" y="4406"/>
                </a:cubicBezTo>
                <a:lnTo>
                  <a:pt x="9836" y="3810"/>
                </a:lnTo>
                <a:cubicBezTo>
                  <a:pt x="9907" y="3822"/>
                  <a:pt x="9979" y="3828"/>
                  <a:pt x="10056" y="3828"/>
                </a:cubicBezTo>
                <a:cubicBezTo>
                  <a:pt x="10133" y="3828"/>
                  <a:pt x="10217" y="3822"/>
                  <a:pt x="10312" y="3810"/>
                </a:cubicBezTo>
                <a:cubicBezTo>
                  <a:pt x="10717" y="3715"/>
                  <a:pt x="11050" y="3382"/>
                  <a:pt x="11145" y="2977"/>
                </a:cubicBezTo>
                <a:cubicBezTo>
                  <a:pt x="11277" y="2319"/>
                  <a:pt x="10762" y="1701"/>
                  <a:pt x="10121" y="1701"/>
                </a:cubicBezTo>
                <a:cubicBezTo>
                  <a:pt x="10067" y="1701"/>
                  <a:pt x="10011" y="1705"/>
                  <a:pt x="9955" y="1715"/>
                </a:cubicBezTo>
                <a:cubicBezTo>
                  <a:pt x="9478" y="1786"/>
                  <a:pt x="9097" y="2167"/>
                  <a:pt x="9026" y="2667"/>
                </a:cubicBezTo>
                <a:cubicBezTo>
                  <a:pt x="9002" y="2977"/>
                  <a:pt x="9097" y="3239"/>
                  <a:pt x="9264" y="3453"/>
                </a:cubicBezTo>
                <a:lnTo>
                  <a:pt x="8859" y="4072"/>
                </a:lnTo>
                <a:cubicBezTo>
                  <a:pt x="8788" y="4048"/>
                  <a:pt x="8693" y="4048"/>
                  <a:pt x="8645" y="4048"/>
                </a:cubicBezTo>
                <a:cubicBezTo>
                  <a:pt x="8050" y="4048"/>
                  <a:pt x="7573" y="4525"/>
                  <a:pt x="7573" y="5120"/>
                </a:cubicBezTo>
                <a:cubicBezTo>
                  <a:pt x="7573" y="5287"/>
                  <a:pt x="7621" y="5477"/>
                  <a:pt x="7692" y="5620"/>
                </a:cubicBezTo>
                <a:lnTo>
                  <a:pt x="7145" y="6216"/>
                </a:lnTo>
                <a:cubicBezTo>
                  <a:pt x="7002" y="6120"/>
                  <a:pt x="6835" y="6097"/>
                  <a:pt x="6668" y="6097"/>
                </a:cubicBezTo>
                <a:cubicBezTo>
                  <a:pt x="6406" y="6097"/>
                  <a:pt x="6168" y="6192"/>
                  <a:pt x="5954" y="6358"/>
                </a:cubicBezTo>
                <a:lnTo>
                  <a:pt x="5335" y="5906"/>
                </a:lnTo>
                <a:cubicBezTo>
                  <a:pt x="5359" y="5787"/>
                  <a:pt x="5359" y="5692"/>
                  <a:pt x="5335" y="5549"/>
                </a:cubicBezTo>
                <a:cubicBezTo>
                  <a:pt x="5287" y="5096"/>
                  <a:pt x="4882" y="4691"/>
                  <a:pt x="4382" y="4644"/>
                </a:cubicBezTo>
                <a:cubicBezTo>
                  <a:pt x="4344" y="4639"/>
                  <a:pt x="4306" y="4637"/>
                  <a:pt x="4269" y="4637"/>
                </a:cubicBezTo>
                <a:cubicBezTo>
                  <a:pt x="3698" y="4637"/>
                  <a:pt x="3215" y="5134"/>
                  <a:pt x="3215" y="5715"/>
                </a:cubicBezTo>
                <a:cubicBezTo>
                  <a:pt x="3215" y="5977"/>
                  <a:pt x="3310" y="6192"/>
                  <a:pt x="3453" y="6382"/>
                </a:cubicBezTo>
                <a:lnTo>
                  <a:pt x="3049" y="7073"/>
                </a:lnTo>
                <a:cubicBezTo>
                  <a:pt x="2953" y="7049"/>
                  <a:pt x="2834" y="7025"/>
                  <a:pt x="2715" y="7025"/>
                </a:cubicBezTo>
                <a:cubicBezTo>
                  <a:pt x="2120" y="7025"/>
                  <a:pt x="1643" y="7502"/>
                  <a:pt x="1643" y="8097"/>
                </a:cubicBezTo>
                <a:cubicBezTo>
                  <a:pt x="1643" y="8168"/>
                  <a:pt x="1643" y="8264"/>
                  <a:pt x="1667" y="8359"/>
                </a:cubicBezTo>
                <a:lnTo>
                  <a:pt x="691" y="9002"/>
                </a:lnTo>
                <a:lnTo>
                  <a:pt x="691" y="691"/>
                </a:lnTo>
                <a:lnTo>
                  <a:pt x="1239" y="691"/>
                </a:lnTo>
                <a:lnTo>
                  <a:pt x="1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65" name="Google Shape;5365;p55"/>
          <p:cNvSpPr/>
          <p:nvPr/>
        </p:nvSpPr>
        <p:spPr>
          <a:xfrm>
            <a:off x="4045298" y="4129767"/>
            <a:ext cx="339830" cy="339801"/>
          </a:xfrm>
          <a:custGeom>
            <a:rect b="b" l="l" r="r" t="t"/>
            <a:pathLst>
              <a:path extrusionOk="0" h="11550" w="11551">
                <a:moveTo>
                  <a:pt x="6121" y="2072"/>
                </a:moveTo>
                <a:cubicBezTo>
                  <a:pt x="8002" y="2262"/>
                  <a:pt x="9455" y="3810"/>
                  <a:pt x="9455" y="5715"/>
                </a:cubicBezTo>
                <a:cubicBezTo>
                  <a:pt x="9455" y="6358"/>
                  <a:pt x="9288" y="6954"/>
                  <a:pt x="8978" y="7502"/>
                </a:cubicBezTo>
                <a:lnTo>
                  <a:pt x="6121" y="5573"/>
                </a:lnTo>
                <a:lnTo>
                  <a:pt x="6121" y="2072"/>
                </a:lnTo>
                <a:close/>
                <a:moveTo>
                  <a:pt x="6121" y="691"/>
                </a:moveTo>
                <a:cubicBezTo>
                  <a:pt x="8788" y="857"/>
                  <a:pt x="10860" y="3072"/>
                  <a:pt x="10860" y="5739"/>
                </a:cubicBezTo>
                <a:cubicBezTo>
                  <a:pt x="10860" y="6692"/>
                  <a:pt x="10598" y="7597"/>
                  <a:pt x="10145" y="8335"/>
                </a:cubicBezTo>
                <a:lnTo>
                  <a:pt x="9526" y="7906"/>
                </a:lnTo>
                <a:cubicBezTo>
                  <a:pt x="9883" y="7287"/>
                  <a:pt x="10121" y="6549"/>
                  <a:pt x="10121" y="5739"/>
                </a:cubicBezTo>
                <a:cubicBezTo>
                  <a:pt x="10121" y="3453"/>
                  <a:pt x="8359" y="1596"/>
                  <a:pt x="6121" y="1429"/>
                </a:cubicBezTo>
                <a:lnTo>
                  <a:pt x="6121" y="691"/>
                </a:lnTo>
                <a:close/>
                <a:moveTo>
                  <a:pt x="5454" y="2120"/>
                </a:moveTo>
                <a:lnTo>
                  <a:pt x="5454" y="5715"/>
                </a:lnTo>
                <a:lnTo>
                  <a:pt x="4739" y="9264"/>
                </a:lnTo>
                <a:cubicBezTo>
                  <a:pt x="3215" y="8811"/>
                  <a:pt x="2120" y="7406"/>
                  <a:pt x="2120" y="5739"/>
                </a:cubicBezTo>
                <a:cubicBezTo>
                  <a:pt x="2120" y="3834"/>
                  <a:pt x="3572" y="2262"/>
                  <a:pt x="5454" y="2120"/>
                </a:cubicBezTo>
                <a:close/>
                <a:moveTo>
                  <a:pt x="6002" y="6311"/>
                </a:moveTo>
                <a:lnTo>
                  <a:pt x="8597" y="8097"/>
                </a:lnTo>
                <a:cubicBezTo>
                  <a:pt x="7907" y="8907"/>
                  <a:pt x="6907" y="9407"/>
                  <a:pt x="5811" y="9407"/>
                </a:cubicBezTo>
                <a:cubicBezTo>
                  <a:pt x="5692" y="9407"/>
                  <a:pt x="5525" y="9407"/>
                  <a:pt x="5406" y="9383"/>
                </a:cubicBezTo>
                <a:lnTo>
                  <a:pt x="6002" y="6311"/>
                </a:lnTo>
                <a:close/>
                <a:moveTo>
                  <a:pt x="5454" y="691"/>
                </a:moveTo>
                <a:lnTo>
                  <a:pt x="5454" y="1429"/>
                </a:lnTo>
                <a:cubicBezTo>
                  <a:pt x="3215" y="1596"/>
                  <a:pt x="1453" y="3477"/>
                  <a:pt x="1453" y="5739"/>
                </a:cubicBezTo>
                <a:cubicBezTo>
                  <a:pt x="1453" y="7692"/>
                  <a:pt x="2787" y="9407"/>
                  <a:pt x="4620" y="9907"/>
                </a:cubicBezTo>
                <a:lnTo>
                  <a:pt x="4454" y="10621"/>
                </a:lnTo>
                <a:cubicBezTo>
                  <a:pt x="2287" y="10050"/>
                  <a:pt x="715" y="8097"/>
                  <a:pt x="715" y="5739"/>
                </a:cubicBezTo>
                <a:cubicBezTo>
                  <a:pt x="715" y="3072"/>
                  <a:pt x="2787" y="857"/>
                  <a:pt x="5454" y="691"/>
                </a:cubicBezTo>
                <a:close/>
                <a:moveTo>
                  <a:pt x="9169" y="8478"/>
                </a:moveTo>
                <a:lnTo>
                  <a:pt x="9788" y="8883"/>
                </a:lnTo>
                <a:cubicBezTo>
                  <a:pt x="8835" y="10050"/>
                  <a:pt x="7407" y="10836"/>
                  <a:pt x="5811" y="10836"/>
                </a:cubicBezTo>
                <a:cubicBezTo>
                  <a:pt x="5573" y="10836"/>
                  <a:pt x="5359" y="10812"/>
                  <a:pt x="5120" y="10764"/>
                </a:cubicBezTo>
                <a:lnTo>
                  <a:pt x="5263" y="10050"/>
                </a:lnTo>
                <a:cubicBezTo>
                  <a:pt x="5454" y="10074"/>
                  <a:pt x="5621" y="10074"/>
                  <a:pt x="5811" y="10074"/>
                </a:cubicBezTo>
                <a:cubicBezTo>
                  <a:pt x="7168" y="10074"/>
                  <a:pt x="8359" y="9454"/>
                  <a:pt x="9169" y="8478"/>
                </a:cubicBezTo>
                <a:close/>
                <a:moveTo>
                  <a:pt x="5763" y="0"/>
                </a:moveTo>
                <a:cubicBezTo>
                  <a:pt x="4215" y="0"/>
                  <a:pt x="2787" y="595"/>
                  <a:pt x="1691" y="1691"/>
                </a:cubicBezTo>
                <a:cubicBezTo>
                  <a:pt x="620" y="2763"/>
                  <a:pt x="0" y="4215"/>
                  <a:pt x="0" y="5763"/>
                </a:cubicBezTo>
                <a:cubicBezTo>
                  <a:pt x="0" y="7311"/>
                  <a:pt x="596" y="8740"/>
                  <a:pt x="1691" y="9859"/>
                </a:cubicBezTo>
                <a:cubicBezTo>
                  <a:pt x="2763" y="10931"/>
                  <a:pt x="4215" y="11550"/>
                  <a:pt x="5763" y="11550"/>
                </a:cubicBezTo>
                <a:cubicBezTo>
                  <a:pt x="7311" y="11550"/>
                  <a:pt x="8740" y="10955"/>
                  <a:pt x="9860" y="9859"/>
                </a:cubicBezTo>
                <a:cubicBezTo>
                  <a:pt x="10931" y="8788"/>
                  <a:pt x="11550" y="7311"/>
                  <a:pt x="11550" y="5763"/>
                </a:cubicBezTo>
                <a:cubicBezTo>
                  <a:pt x="11550" y="4215"/>
                  <a:pt x="10955" y="2763"/>
                  <a:pt x="9860" y="1691"/>
                </a:cubicBezTo>
                <a:cubicBezTo>
                  <a:pt x="8788" y="619"/>
                  <a:pt x="7311"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366" name="Google Shape;5366;p55"/>
          <p:cNvGrpSpPr/>
          <p:nvPr/>
        </p:nvGrpSpPr>
        <p:grpSpPr>
          <a:xfrm>
            <a:off x="4780588" y="4129767"/>
            <a:ext cx="339153" cy="337712"/>
            <a:chOff x="4704388" y="4129767"/>
            <a:chExt cx="339153" cy="337712"/>
          </a:xfrm>
        </p:grpSpPr>
        <p:sp>
          <p:nvSpPr>
            <p:cNvPr id="5367" name="Google Shape;5367;p55"/>
            <p:cNvSpPr/>
            <p:nvPr/>
          </p:nvSpPr>
          <p:spPr>
            <a:xfrm>
              <a:off x="4704388" y="4129767"/>
              <a:ext cx="64489" cy="337712"/>
            </a:xfrm>
            <a:custGeom>
              <a:rect b="b" l="l" r="r" t="t"/>
              <a:pathLst>
                <a:path extrusionOk="0" h="11479" w="2192">
                  <a:moveTo>
                    <a:pt x="1073" y="1953"/>
                  </a:moveTo>
                  <a:cubicBezTo>
                    <a:pt x="1287" y="1953"/>
                    <a:pt x="1477" y="2143"/>
                    <a:pt x="1477" y="2334"/>
                  </a:cubicBezTo>
                  <a:cubicBezTo>
                    <a:pt x="1477" y="2548"/>
                    <a:pt x="1287" y="2739"/>
                    <a:pt x="1073" y="2739"/>
                  </a:cubicBezTo>
                  <a:cubicBezTo>
                    <a:pt x="882" y="2739"/>
                    <a:pt x="692" y="2548"/>
                    <a:pt x="692" y="2334"/>
                  </a:cubicBezTo>
                  <a:cubicBezTo>
                    <a:pt x="692" y="2143"/>
                    <a:pt x="882" y="1953"/>
                    <a:pt x="1073" y="1953"/>
                  </a:cubicBezTo>
                  <a:close/>
                  <a:moveTo>
                    <a:pt x="1073" y="5358"/>
                  </a:moveTo>
                  <a:cubicBezTo>
                    <a:pt x="1287" y="5358"/>
                    <a:pt x="1477" y="5525"/>
                    <a:pt x="1477" y="5739"/>
                  </a:cubicBezTo>
                  <a:cubicBezTo>
                    <a:pt x="1477" y="5954"/>
                    <a:pt x="1311" y="6120"/>
                    <a:pt x="1073" y="6120"/>
                  </a:cubicBezTo>
                  <a:cubicBezTo>
                    <a:pt x="882" y="6120"/>
                    <a:pt x="692" y="5954"/>
                    <a:pt x="692" y="5739"/>
                  </a:cubicBezTo>
                  <a:cubicBezTo>
                    <a:pt x="692" y="5525"/>
                    <a:pt x="882" y="5358"/>
                    <a:pt x="1073" y="5358"/>
                  </a:cubicBezTo>
                  <a:close/>
                  <a:moveTo>
                    <a:pt x="1073" y="8716"/>
                  </a:moveTo>
                  <a:cubicBezTo>
                    <a:pt x="1287" y="8716"/>
                    <a:pt x="1477" y="8883"/>
                    <a:pt x="1477" y="9097"/>
                  </a:cubicBezTo>
                  <a:cubicBezTo>
                    <a:pt x="1477" y="9311"/>
                    <a:pt x="1311" y="9478"/>
                    <a:pt x="1073" y="9478"/>
                  </a:cubicBezTo>
                  <a:cubicBezTo>
                    <a:pt x="882" y="9478"/>
                    <a:pt x="692" y="9311"/>
                    <a:pt x="692" y="9097"/>
                  </a:cubicBezTo>
                  <a:cubicBezTo>
                    <a:pt x="692" y="8883"/>
                    <a:pt x="882" y="8716"/>
                    <a:pt x="1073" y="8716"/>
                  </a:cubicBezTo>
                  <a:close/>
                  <a:moveTo>
                    <a:pt x="763" y="0"/>
                  </a:moveTo>
                  <a:lnTo>
                    <a:pt x="763" y="1357"/>
                  </a:lnTo>
                  <a:cubicBezTo>
                    <a:pt x="334" y="1524"/>
                    <a:pt x="1" y="1905"/>
                    <a:pt x="1" y="2381"/>
                  </a:cubicBezTo>
                  <a:cubicBezTo>
                    <a:pt x="1" y="2858"/>
                    <a:pt x="311" y="3239"/>
                    <a:pt x="763" y="3382"/>
                  </a:cubicBezTo>
                  <a:lnTo>
                    <a:pt x="763" y="4739"/>
                  </a:lnTo>
                  <a:cubicBezTo>
                    <a:pt x="334" y="4882"/>
                    <a:pt x="1" y="5263"/>
                    <a:pt x="1" y="5739"/>
                  </a:cubicBezTo>
                  <a:cubicBezTo>
                    <a:pt x="1" y="6216"/>
                    <a:pt x="311" y="6597"/>
                    <a:pt x="763" y="6763"/>
                  </a:cubicBezTo>
                  <a:lnTo>
                    <a:pt x="763" y="8097"/>
                  </a:lnTo>
                  <a:cubicBezTo>
                    <a:pt x="334" y="8240"/>
                    <a:pt x="1" y="8621"/>
                    <a:pt x="1" y="9097"/>
                  </a:cubicBezTo>
                  <a:cubicBezTo>
                    <a:pt x="1" y="9573"/>
                    <a:pt x="311" y="9978"/>
                    <a:pt x="763" y="10121"/>
                  </a:cubicBezTo>
                  <a:lnTo>
                    <a:pt x="763" y="11479"/>
                  </a:lnTo>
                  <a:lnTo>
                    <a:pt x="1430" y="11479"/>
                  </a:lnTo>
                  <a:lnTo>
                    <a:pt x="1430" y="10121"/>
                  </a:lnTo>
                  <a:cubicBezTo>
                    <a:pt x="1859" y="9978"/>
                    <a:pt x="2192" y="9573"/>
                    <a:pt x="2192" y="9097"/>
                  </a:cubicBezTo>
                  <a:cubicBezTo>
                    <a:pt x="2192" y="8621"/>
                    <a:pt x="1882" y="8240"/>
                    <a:pt x="1430" y="8097"/>
                  </a:cubicBezTo>
                  <a:lnTo>
                    <a:pt x="1430" y="6763"/>
                  </a:lnTo>
                  <a:cubicBezTo>
                    <a:pt x="1859" y="6597"/>
                    <a:pt x="2192" y="6216"/>
                    <a:pt x="2192" y="5739"/>
                  </a:cubicBezTo>
                  <a:cubicBezTo>
                    <a:pt x="2192" y="5263"/>
                    <a:pt x="1882" y="4882"/>
                    <a:pt x="1430" y="4739"/>
                  </a:cubicBezTo>
                  <a:lnTo>
                    <a:pt x="1430" y="3382"/>
                  </a:lnTo>
                  <a:cubicBezTo>
                    <a:pt x="1859" y="3239"/>
                    <a:pt x="2144" y="2858"/>
                    <a:pt x="2144" y="2381"/>
                  </a:cubicBezTo>
                  <a:cubicBezTo>
                    <a:pt x="2144" y="1905"/>
                    <a:pt x="1859" y="1524"/>
                    <a:pt x="1406" y="1357"/>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68" name="Google Shape;5368;p55"/>
            <p:cNvSpPr/>
            <p:nvPr/>
          </p:nvSpPr>
          <p:spPr>
            <a:xfrm>
              <a:off x="4782879" y="4162688"/>
              <a:ext cx="260661" cy="75698"/>
            </a:xfrm>
            <a:custGeom>
              <a:rect b="b" l="l" r="r" t="t"/>
              <a:pathLst>
                <a:path extrusionOk="0" h="2573" w="8860">
                  <a:moveTo>
                    <a:pt x="8169" y="667"/>
                  </a:moveTo>
                  <a:lnTo>
                    <a:pt x="8169" y="1882"/>
                  </a:lnTo>
                  <a:lnTo>
                    <a:pt x="7073" y="1882"/>
                  </a:lnTo>
                  <a:lnTo>
                    <a:pt x="7073" y="667"/>
                  </a:lnTo>
                  <a:close/>
                  <a:moveTo>
                    <a:pt x="6430" y="691"/>
                  </a:moveTo>
                  <a:lnTo>
                    <a:pt x="6430" y="1905"/>
                  </a:lnTo>
                  <a:lnTo>
                    <a:pt x="1358" y="1905"/>
                  </a:lnTo>
                  <a:lnTo>
                    <a:pt x="858" y="1286"/>
                  </a:lnTo>
                  <a:lnTo>
                    <a:pt x="1358" y="691"/>
                  </a:lnTo>
                  <a:close/>
                  <a:moveTo>
                    <a:pt x="1072" y="0"/>
                  </a:moveTo>
                  <a:lnTo>
                    <a:pt x="0" y="1286"/>
                  </a:lnTo>
                  <a:lnTo>
                    <a:pt x="1072" y="2572"/>
                  </a:lnTo>
                  <a:lnTo>
                    <a:pt x="8859" y="2572"/>
                  </a:lnTo>
                  <a:lnTo>
                    <a:pt x="88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69" name="Google Shape;5369;p55"/>
            <p:cNvSpPr/>
            <p:nvPr/>
          </p:nvSpPr>
          <p:spPr>
            <a:xfrm>
              <a:off x="4782879" y="4260066"/>
              <a:ext cx="260661" cy="75698"/>
            </a:xfrm>
            <a:custGeom>
              <a:rect b="b" l="l" r="r" t="t"/>
              <a:pathLst>
                <a:path extrusionOk="0" h="2573" w="8860">
                  <a:moveTo>
                    <a:pt x="6430" y="715"/>
                  </a:moveTo>
                  <a:lnTo>
                    <a:pt x="6430" y="1906"/>
                  </a:lnTo>
                  <a:lnTo>
                    <a:pt x="1358" y="1906"/>
                  </a:lnTo>
                  <a:lnTo>
                    <a:pt x="858" y="1310"/>
                  </a:lnTo>
                  <a:lnTo>
                    <a:pt x="1358" y="715"/>
                  </a:lnTo>
                  <a:close/>
                  <a:moveTo>
                    <a:pt x="8169" y="691"/>
                  </a:moveTo>
                  <a:lnTo>
                    <a:pt x="8169" y="1906"/>
                  </a:lnTo>
                  <a:lnTo>
                    <a:pt x="7097" y="1906"/>
                  </a:lnTo>
                  <a:lnTo>
                    <a:pt x="7097" y="691"/>
                  </a:lnTo>
                  <a:close/>
                  <a:moveTo>
                    <a:pt x="1072" y="1"/>
                  </a:moveTo>
                  <a:lnTo>
                    <a:pt x="0" y="1286"/>
                  </a:lnTo>
                  <a:lnTo>
                    <a:pt x="1072" y="2572"/>
                  </a:lnTo>
                  <a:lnTo>
                    <a:pt x="8859" y="2572"/>
                  </a:lnTo>
                  <a:lnTo>
                    <a:pt x="8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70" name="Google Shape;5370;p55"/>
            <p:cNvSpPr/>
            <p:nvPr/>
          </p:nvSpPr>
          <p:spPr>
            <a:xfrm>
              <a:off x="4782879" y="4360240"/>
              <a:ext cx="260661" cy="75021"/>
            </a:xfrm>
            <a:custGeom>
              <a:rect b="b" l="l" r="r" t="t"/>
              <a:pathLst>
                <a:path extrusionOk="0" h="2550" w="8860">
                  <a:moveTo>
                    <a:pt x="6430" y="668"/>
                  </a:moveTo>
                  <a:lnTo>
                    <a:pt x="6430" y="1858"/>
                  </a:lnTo>
                  <a:lnTo>
                    <a:pt x="1358" y="1858"/>
                  </a:lnTo>
                  <a:lnTo>
                    <a:pt x="858" y="1263"/>
                  </a:lnTo>
                  <a:lnTo>
                    <a:pt x="1358" y="668"/>
                  </a:lnTo>
                  <a:close/>
                  <a:moveTo>
                    <a:pt x="8169" y="644"/>
                  </a:moveTo>
                  <a:lnTo>
                    <a:pt x="8169" y="1858"/>
                  </a:lnTo>
                  <a:lnTo>
                    <a:pt x="7097" y="1858"/>
                  </a:lnTo>
                  <a:lnTo>
                    <a:pt x="7097" y="644"/>
                  </a:lnTo>
                  <a:close/>
                  <a:moveTo>
                    <a:pt x="1072" y="1"/>
                  </a:moveTo>
                  <a:lnTo>
                    <a:pt x="0" y="1263"/>
                  </a:lnTo>
                  <a:lnTo>
                    <a:pt x="1072" y="2549"/>
                  </a:lnTo>
                  <a:lnTo>
                    <a:pt x="8859" y="2549"/>
                  </a:lnTo>
                  <a:lnTo>
                    <a:pt x="8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5371" name="Google Shape;5371;p55"/>
          <p:cNvGrpSpPr/>
          <p:nvPr/>
        </p:nvGrpSpPr>
        <p:grpSpPr>
          <a:xfrm>
            <a:off x="5512405" y="4129767"/>
            <a:ext cx="338418" cy="338418"/>
            <a:chOff x="5283805" y="4129767"/>
            <a:chExt cx="338418" cy="338418"/>
          </a:xfrm>
        </p:grpSpPr>
        <p:sp>
          <p:nvSpPr>
            <p:cNvPr id="5372" name="Google Shape;5372;p55"/>
            <p:cNvSpPr/>
            <p:nvPr/>
          </p:nvSpPr>
          <p:spPr>
            <a:xfrm>
              <a:off x="5283805" y="4129767"/>
              <a:ext cx="338418" cy="338418"/>
            </a:xfrm>
            <a:custGeom>
              <a:rect b="b" l="l" r="r" t="t"/>
              <a:pathLst>
                <a:path extrusionOk="0" h="11503" w="11503">
                  <a:moveTo>
                    <a:pt x="7454" y="691"/>
                  </a:moveTo>
                  <a:lnTo>
                    <a:pt x="7454" y="2000"/>
                  </a:lnTo>
                  <a:lnTo>
                    <a:pt x="5406" y="2000"/>
                  </a:lnTo>
                  <a:lnTo>
                    <a:pt x="5406" y="691"/>
                  </a:lnTo>
                  <a:close/>
                  <a:moveTo>
                    <a:pt x="10860" y="5096"/>
                  </a:moveTo>
                  <a:lnTo>
                    <a:pt x="10860" y="6406"/>
                  </a:lnTo>
                  <a:lnTo>
                    <a:pt x="8812" y="6406"/>
                  </a:lnTo>
                  <a:lnTo>
                    <a:pt x="8812" y="5096"/>
                  </a:lnTo>
                  <a:close/>
                  <a:moveTo>
                    <a:pt x="3978" y="4668"/>
                  </a:moveTo>
                  <a:lnTo>
                    <a:pt x="3978" y="6835"/>
                  </a:lnTo>
                  <a:lnTo>
                    <a:pt x="715" y="6835"/>
                  </a:lnTo>
                  <a:lnTo>
                    <a:pt x="715" y="4668"/>
                  </a:lnTo>
                  <a:close/>
                  <a:moveTo>
                    <a:pt x="7454" y="9550"/>
                  </a:moveTo>
                  <a:lnTo>
                    <a:pt x="7454" y="10859"/>
                  </a:lnTo>
                  <a:lnTo>
                    <a:pt x="5406" y="10859"/>
                  </a:lnTo>
                  <a:lnTo>
                    <a:pt x="5406" y="9550"/>
                  </a:lnTo>
                  <a:close/>
                  <a:moveTo>
                    <a:pt x="4716" y="0"/>
                  </a:moveTo>
                  <a:lnTo>
                    <a:pt x="4716" y="2643"/>
                  </a:lnTo>
                  <a:lnTo>
                    <a:pt x="6073" y="2643"/>
                  </a:lnTo>
                  <a:lnTo>
                    <a:pt x="6073" y="3334"/>
                  </a:lnTo>
                  <a:cubicBezTo>
                    <a:pt x="6073" y="3715"/>
                    <a:pt x="5764" y="4025"/>
                    <a:pt x="5383" y="4025"/>
                  </a:cubicBezTo>
                  <a:lnTo>
                    <a:pt x="1" y="4025"/>
                  </a:lnTo>
                  <a:lnTo>
                    <a:pt x="1" y="7525"/>
                  </a:lnTo>
                  <a:lnTo>
                    <a:pt x="5383" y="7525"/>
                  </a:lnTo>
                  <a:cubicBezTo>
                    <a:pt x="5764" y="7525"/>
                    <a:pt x="6073" y="7835"/>
                    <a:pt x="6073" y="8216"/>
                  </a:cubicBezTo>
                  <a:lnTo>
                    <a:pt x="6073" y="8883"/>
                  </a:lnTo>
                  <a:lnTo>
                    <a:pt x="4716" y="8883"/>
                  </a:lnTo>
                  <a:lnTo>
                    <a:pt x="4716" y="11502"/>
                  </a:lnTo>
                  <a:lnTo>
                    <a:pt x="8121" y="11502"/>
                  </a:lnTo>
                  <a:lnTo>
                    <a:pt x="8121" y="8883"/>
                  </a:lnTo>
                  <a:lnTo>
                    <a:pt x="6740" y="8883"/>
                  </a:lnTo>
                  <a:lnTo>
                    <a:pt x="6740" y="8216"/>
                  </a:lnTo>
                  <a:cubicBezTo>
                    <a:pt x="6740" y="7478"/>
                    <a:pt x="6145" y="6882"/>
                    <a:pt x="5406" y="6882"/>
                  </a:cubicBezTo>
                  <a:lnTo>
                    <a:pt x="4621" y="6882"/>
                  </a:lnTo>
                  <a:lnTo>
                    <a:pt x="4621" y="6097"/>
                  </a:lnTo>
                  <a:lnTo>
                    <a:pt x="8121" y="6097"/>
                  </a:lnTo>
                  <a:lnTo>
                    <a:pt x="8121" y="7073"/>
                  </a:lnTo>
                  <a:lnTo>
                    <a:pt x="11503" y="7073"/>
                  </a:lnTo>
                  <a:lnTo>
                    <a:pt x="11503" y="4430"/>
                  </a:lnTo>
                  <a:lnTo>
                    <a:pt x="8121" y="4430"/>
                  </a:lnTo>
                  <a:lnTo>
                    <a:pt x="8121" y="5454"/>
                  </a:lnTo>
                  <a:lnTo>
                    <a:pt x="4621" y="5454"/>
                  </a:lnTo>
                  <a:lnTo>
                    <a:pt x="4621" y="4668"/>
                  </a:lnTo>
                  <a:lnTo>
                    <a:pt x="5406" y="4668"/>
                  </a:lnTo>
                  <a:cubicBezTo>
                    <a:pt x="6145" y="4668"/>
                    <a:pt x="6740" y="4072"/>
                    <a:pt x="6740" y="3334"/>
                  </a:cubicBezTo>
                  <a:lnTo>
                    <a:pt x="6740" y="2643"/>
                  </a:lnTo>
                  <a:lnTo>
                    <a:pt x="8121" y="2643"/>
                  </a:lnTo>
                  <a:lnTo>
                    <a:pt x="81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373" name="Google Shape;5373;p55"/>
            <p:cNvGrpSpPr/>
            <p:nvPr/>
          </p:nvGrpSpPr>
          <p:grpSpPr>
            <a:xfrm>
              <a:off x="5323051" y="4290192"/>
              <a:ext cx="59575" cy="19653"/>
              <a:chOff x="5323051" y="4290192"/>
              <a:chExt cx="59575" cy="19653"/>
            </a:xfrm>
          </p:grpSpPr>
          <p:sp>
            <p:nvSpPr>
              <p:cNvPr id="5374" name="Google Shape;5374;p55"/>
              <p:cNvSpPr/>
              <p:nvPr/>
            </p:nvSpPr>
            <p:spPr>
              <a:xfrm>
                <a:off x="5323051" y="4290192"/>
                <a:ext cx="20329" cy="19653"/>
              </a:xfrm>
              <a:custGeom>
                <a:rect b="b" l="l" r="r" t="t"/>
                <a:pathLst>
                  <a:path extrusionOk="0" h="668" w="691">
                    <a:moveTo>
                      <a:pt x="0" y="1"/>
                    </a:moveTo>
                    <a:lnTo>
                      <a:pt x="0"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75" name="Google Shape;5375;p55"/>
              <p:cNvSpPr/>
              <p:nvPr/>
            </p:nvSpPr>
            <p:spPr>
              <a:xfrm>
                <a:off x="5362268" y="4290192"/>
                <a:ext cx="20359" cy="19653"/>
              </a:xfrm>
              <a:custGeom>
                <a:rect b="b" l="l" r="r" t="t"/>
                <a:pathLst>
                  <a:path extrusionOk="0" h="668" w="692">
                    <a:moveTo>
                      <a:pt x="1" y="1"/>
                    </a:moveTo>
                    <a:lnTo>
                      <a:pt x="1"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sp>
        <p:nvSpPr>
          <p:cNvPr id="5376" name="Google Shape;5376;p55"/>
          <p:cNvSpPr/>
          <p:nvPr/>
        </p:nvSpPr>
        <p:spPr>
          <a:xfrm>
            <a:off x="6252608" y="4164777"/>
            <a:ext cx="338448" cy="337742"/>
          </a:xfrm>
          <a:custGeom>
            <a:rect b="b" l="l" r="r" t="t"/>
            <a:pathLst>
              <a:path extrusionOk="0" h="11480" w="11504">
                <a:moveTo>
                  <a:pt x="5431" y="691"/>
                </a:moveTo>
                <a:lnTo>
                  <a:pt x="5431" y="2501"/>
                </a:lnTo>
                <a:cubicBezTo>
                  <a:pt x="5645" y="2382"/>
                  <a:pt x="5955" y="2216"/>
                  <a:pt x="6240" y="2216"/>
                </a:cubicBezTo>
                <a:cubicBezTo>
                  <a:pt x="6693" y="2216"/>
                  <a:pt x="7050" y="2573"/>
                  <a:pt x="7050" y="3025"/>
                </a:cubicBezTo>
                <a:cubicBezTo>
                  <a:pt x="7050" y="3478"/>
                  <a:pt x="6693" y="3835"/>
                  <a:pt x="6240" y="3835"/>
                </a:cubicBezTo>
                <a:cubicBezTo>
                  <a:pt x="6002" y="3835"/>
                  <a:pt x="5669" y="3692"/>
                  <a:pt x="5431" y="3573"/>
                </a:cubicBezTo>
                <a:lnTo>
                  <a:pt x="5431" y="5383"/>
                </a:lnTo>
                <a:lnTo>
                  <a:pt x="4573" y="5383"/>
                </a:lnTo>
                <a:cubicBezTo>
                  <a:pt x="4621" y="4525"/>
                  <a:pt x="3954" y="3763"/>
                  <a:pt x="3073" y="3763"/>
                </a:cubicBezTo>
                <a:cubicBezTo>
                  <a:pt x="2239" y="3763"/>
                  <a:pt x="1525" y="4525"/>
                  <a:pt x="1596" y="5383"/>
                </a:cubicBezTo>
                <a:lnTo>
                  <a:pt x="692" y="5383"/>
                </a:lnTo>
                <a:lnTo>
                  <a:pt x="692" y="691"/>
                </a:lnTo>
                <a:close/>
                <a:moveTo>
                  <a:pt x="10884" y="644"/>
                </a:moveTo>
                <a:lnTo>
                  <a:pt x="10884" y="5383"/>
                </a:lnTo>
                <a:lnTo>
                  <a:pt x="9027" y="5383"/>
                </a:lnTo>
                <a:lnTo>
                  <a:pt x="9027" y="5407"/>
                </a:lnTo>
                <a:cubicBezTo>
                  <a:pt x="9146" y="5621"/>
                  <a:pt x="9312" y="5954"/>
                  <a:pt x="9312" y="6192"/>
                </a:cubicBezTo>
                <a:cubicBezTo>
                  <a:pt x="9312" y="6645"/>
                  <a:pt x="8955" y="7002"/>
                  <a:pt x="8503" y="7002"/>
                </a:cubicBezTo>
                <a:cubicBezTo>
                  <a:pt x="8050" y="7002"/>
                  <a:pt x="7693" y="6645"/>
                  <a:pt x="7693" y="6192"/>
                </a:cubicBezTo>
                <a:cubicBezTo>
                  <a:pt x="7693" y="5954"/>
                  <a:pt x="7836" y="5621"/>
                  <a:pt x="7955" y="5407"/>
                </a:cubicBezTo>
                <a:lnTo>
                  <a:pt x="6145" y="5407"/>
                </a:lnTo>
                <a:lnTo>
                  <a:pt x="6145" y="4525"/>
                </a:lnTo>
                <a:cubicBezTo>
                  <a:pt x="6174" y="4527"/>
                  <a:pt x="6203" y="4528"/>
                  <a:pt x="6231" y="4528"/>
                </a:cubicBezTo>
                <a:cubicBezTo>
                  <a:pt x="7051" y="4528"/>
                  <a:pt x="7741" y="3877"/>
                  <a:pt x="7741" y="3025"/>
                </a:cubicBezTo>
                <a:cubicBezTo>
                  <a:pt x="7741" y="2209"/>
                  <a:pt x="7071" y="1544"/>
                  <a:pt x="6267" y="1544"/>
                </a:cubicBezTo>
                <a:cubicBezTo>
                  <a:pt x="6227" y="1544"/>
                  <a:pt x="6186" y="1545"/>
                  <a:pt x="6145" y="1549"/>
                </a:cubicBezTo>
                <a:lnTo>
                  <a:pt x="6145" y="644"/>
                </a:lnTo>
                <a:close/>
                <a:moveTo>
                  <a:pt x="3049" y="4525"/>
                </a:moveTo>
                <a:cubicBezTo>
                  <a:pt x="3502" y="4525"/>
                  <a:pt x="3859" y="4883"/>
                  <a:pt x="3859" y="5311"/>
                </a:cubicBezTo>
                <a:cubicBezTo>
                  <a:pt x="3859" y="5550"/>
                  <a:pt x="3716" y="5883"/>
                  <a:pt x="3597" y="6097"/>
                </a:cubicBezTo>
                <a:lnTo>
                  <a:pt x="5383" y="6097"/>
                </a:lnTo>
                <a:lnTo>
                  <a:pt x="5383" y="6978"/>
                </a:lnTo>
                <a:cubicBezTo>
                  <a:pt x="5354" y="6977"/>
                  <a:pt x="5326" y="6976"/>
                  <a:pt x="5297" y="6976"/>
                </a:cubicBezTo>
                <a:cubicBezTo>
                  <a:pt x="4454" y="6976"/>
                  <a:pt x="3764" y="7649"/>
                  <a:pt x="3764" y="8479"/>
                </a:cubicBezTo>
                <a:cubicBezTo>
                  <a:pt x="3764" y="9295"/>
                  <a:pt x="4433" y="9960"/>
                  <a:pt x="5258" y="9960"/>
                </a:cubicBezTo>
                <a:cubicBezTo>
                  <a:pt x="5299" y="9960"/>
                  <a:pt x="5341" y="9959"/>
                  <a:pt x="5383" y="9955"/>
                </a:cubicBezTo>
                <a:lnTo>
                  <a:pt x="5383" y="10836"/>
                </a:lnTo>
                <a:lnTo>
                  <a:pt x="668" y="10836"/>
                </a:lnTo>
                <a:lnTo>
                  <a:pt x="668" y="6097"/>
                </a:lnTo>
                <a:lnTo>
                  <a:pt x="2525" y="6097"/>
                </a:lnTo>
                <a:cubicBezTo>
                  <a:pt x="2406" y="5883"/>
                  <a:pt x="2239" y="5550"/>
                  <a:pt x="2239" y="5311"/>
                </a:cubicBezTo>
                <a:cubicBezTo>
                  <a:pt x="2239" y="4883"/>
                  <a:pt x="2597" y="4525"/>
                  <a:pt x="3049" y="4525"/>
                </a:cubicBezTo>
                <a:close/>
                <a:moveTo>
                  <a:pt x="10884" y="6121"/>
                </a:moveTo>
                <a:lnTo>
                  <a:pt x="10884" y="10836"/>
                </a:lnTo>
                <a:lnTo>
                  <a:pt x="6121" y="10836"/>
                </a:lnTo>
                <a:lnTo>
                  <a:pt x="6121" y="9026"/>
                </a:lnTo>
                <a:cubicBezTo>
                  <a:pt x="5907" y="9145"/>
                  <a:pt x="5573" y="9288"/>
                  <a:pt x="5335" y="9288"/>
                </a:cubicBezTo>
                <a:cubicBezTo>
                  <a:pt x="4907" y="9288"/>
                  <a:pt x="4549" y="8931"/>
                  <a:pt x="4549" y="8479"/>
                </a:cubicBezTo>
                <a:cubicBezTo>
                  <a:pt x="4549" y="8026"/>
                  <a:pt x="4907" y="7669"/>
                  <a:pt x="5335" y="7669"/>
                </a:cubicBezTo>
                <a:cubicBezTo>
                  <a:pt x="5573" y="7669"/>
                  <a:pt x="5907" y="7836"/>
                  <a:pt x="6121" y="7955"/>
                </a:cubicBezTo>
                <a:lnTo>
                  <a:pt x="6121" y="6121"/>
                </a:lnTo>
                <a:lnTo>
                  <a:pt x="7002" y="6121"/>
                </a:lnTo>
                <a:cubicBezTo>
                  <a:pt x="6955" y="7002"/>
                  <a:pt x="7645" y="7740"/>
                  <a:pt x="8503" y="7740"/>
                </a:cubicBezTo>
                <a:cubicBezTo>
                  <a:pt x="9360" y="7740"/>
                  <a:pt x="10051" y="7002"/>
                  <a:pt x="9979" y="6121"/>
                </a:cubicBezTo>
                <a:close/>
                <a:moveTo>
                  <a:pt x="1" y="1"/>
                </a:moveTo>
                <a:lnTo>
                  <a:pt x="1" y="11479"/>
                </a:lnTo>
                <a:lnTo>
                  <a:pt x="11503" y="11479"/>
                </a:lnTo>
                <a:lnTo>
                  <a:pt x="115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77" name="Google Shape;5377;p55"/>
          <p:cNvSpPr/>
          <p:nvPr/>
        </p:nvSpPr>
        <p:spPr>
          <a:xfrm>
            <a:off x="6978807" y="4133268"/>
            <a:ext cx="338448" cy="298554"/>
          </a:xfrm>
          <a:custGeom>
            <a:rect b="b" l="l" r="r" t="t"/>
            <a:pathLst>
              <a:path extrusionOk="0" h="10148" w="11504">
                <a:moveTo>
                  <a:pt x="5764" y="1334"/>
                </a:moveTo>
                <a:lnTo>
                  <a:pt x="6431" y="2524"/>
                </a:lnTo>
                <a:lnTo>
                  <a:pt x="5073" y="2524"/>
                </a:lnTo>
                <a:lnTo>
                  <a:pt x="5764" y="1334"/>
                </a:lnTo>
                <a:close/>
                <a:moveTo>
                  <a:pt x="1644" y="7430"/>
                </a:moveTo>
                <a:cubicBezTo>
                  <a:pt x="2192" y="7430"/>
                  <a:pt x="2621" y="7883"/>
                  <a:pt x="2621" y="8430"/>
                </a:cubicBezTo>
                <a:cubicBezTo>
                  <a:pt x="2621" y="8954"/>
                  <a:pt x="2192" y="9407"/>
                  <a:pt x="1644" y="9407"/>
                </a:cubicBezTo>
                <a:cubicBezTo>
                  <a:pt x="1120" y="9407"/>
                  <a:pt x="668" y="8954"/>
                  <a:pt x="668" y="8430"/>
                </a:cubicBezTo>
                <a:cubicBezTo>
                  <a:pt x="668" y="7883"/>
                  <a:pt x="1120" y="7430"/>
                  <a:pt x="1644" y="7430"/>
                </a:cubicBezTo>
                <a:close/>
                <a:moveTo>
                  <a:pt x="5716" y="7430"/>
                </a:moveTo>
                <a:cubicBezTo>
                  <a:pt x="6288" y="7478"/>
                  <a:pt x="6717" y="7883"/>
                  <a:pt x="6717" y="8430"/>
                </a:cubicBezTo>
                <a:cubicBezTo>
                  <a:pt x="6717" y="8954"/>
                  <a:pt x="6264" y="9407"/>
                  <a:pt x="5716" y="9407"/>
                </a:cubicBezTo>
                <a:cubicBezTo>
                  <a:pt x="5193" y="9407"/>
                  <a:pt x="4740" y="8954"/>
                  <a:pt x="4740" y="8430"/>
                </a:cubicBezTo>
                <a:cubicBezTo>
                  <a:pt x="4740" y="7883"/>
                  <a:pt x="5193" y="7430"/>
                  <a:pt x="5716" y="7430"/>
                </a:cubicBezTo>
                <a:close/>
                <a:moveTo>
                  <a:pt x="9836" y="7430"/>
                </a:moveTo>
                <a:cubicBezTo>
                  <a:pt x="10360" y="7430"/>
                  <a:pt x="10813" y="7883"/>
                  <a:pt x="10813" y="8430"/>
                </a:cubicBezTo>
                <a:cubicBezTo>
                  <a:pt x="10813" y="8954"/>
                  <a:pt x="10360" y="9407"/>
                  <a:pt x="9836" y="9407"/>
                </a:cubicBezTo>
                <a:cubicBezTo>
                  <a:pt x="9289" y="9407"/>
                  <a:pt x="8860" y="8954"/>
                  <a:pt x="8860" y="8430"/>
                </a:cubicBezTo>
                <a:cubicBezTo>
                  <a:pt x="8860" y="7883"/>
                  <a:pt x="9289" y="7430"/>
                  <a:pt x="9836" y="7430"/>
                </a:cubicBezTo>
                <a:close/>
                <a:moveTo>
                  <a:pt x="5764" y="0"/>
                </a:moveTo>
                <a:lnTo>
                  <a:pt x="3907" y="3215"/>
                </a:lnTo>
                <a:lnTo>
                  <a:pt x="5431" y="3215"/>
                </a:lnTo>
                <a:lnTo>
                  <a:pt x="5431" y="4739"/>
                </a:lnTo>
                <a:lnTo>
                  <a:pt x="1358" y="4739"/>
                </a:lnTo>
                <a:lnTo>
                  <a:pt x="1358" y="6811"/>
                </a:lnTo>
                <a:cubicBezTo>
                  <a:pt x="573" y="6954"/>
                  <a:pt x="1" y="7668"/>
                  <a:pt x="49" y="8502"/>
                </a:cubicBezTo>
                <a:cubicBezTo>
                  <a:pt x="72" y="9335"/>
                  <a:pt x="763" y="10026"/>
                  <a:pt x="1597" y="10097"/>
                </a:cubicBezTo>
                <a:cubicBezTo>
                  <a:pt x="1624" y="10099"/>
                  <a:pt x="1651" y="10099"/>
                  <a:pt x="1679" y="10099"/>
                </a:cubicBezTo>
                <a:cubicBezTo>
                  <a:pt x="2593" y="10099"/>
                  <a:pt x="3311" y="9333"/>
                  <a:pt x="3311" y="8454"/>
                </a:cubicBezTo>
                <a:cubicBezTo>
                  <a:pt x="3311" y="7645"/>
                  <a:pt x="2740" y="6978"/>
                  <a:pt x="2001" y="6835"/>
                </a:cubicBezTo>
                <a:lnTo>
                  <a:pt x="2001" y="5406"/>
                </a:lnTo>
                <a:lnTo>
                  <a:pt x="5431" y="5406"/>
                </a:lnTo>
                <a:lnTo>
                  <a:pt x="5431" y="6835"/>
                </a:lnTo>
                <a:cubicBezTo>
                  <a:pt x="4645" y="6978"/>
                  <a:pt x="4097" y="7716"/>
                  <a:pt x="4121" y="8549"/>
                </a:cubicBezTo>
                <a:cubicBezTo>
                  <a:pt x="4145" y="9359"/>
                  <a:pt x="4835" y="10050"/>
                  <a:pt x="5669" y="10121"/>
                </a:cubicBezTo>
                <a:cubicBezTo>
                  <a:pt x="5697" y="10123"/>
                  <a:pt x="5725" y="10123"/>
                  <a:pt x="5753" y="10123"/>
                </a:cubicBezTo>
                <a:cubicBezTo>
                  <a:pt x="6666" y="10123"/>
                  <a:pt x="7383" y="9379"/>
                  <a:pt x="7383" y="8478"/>
                </a:cubicBezTo>
                <a:cubicBezTo>
                  <a:pt x="7383" y="7668"/>
                  <a:pt x="6836" y="7025"/>
                  <a:pt x="6074" y="6859"/>
                </a:cubicBezTo>
                <a:lnTo>
                  <a:pt x="6074" y="5430"/>
                </a:lnTo>
                <a:lnTo>
                  <a:pt x="9503" y="5430"/>
                </a:lnTo>
                <a:lnTo>
                  <a:pt x="9503" y="6859"/>
                </a:lnTo>
                <a:cubicBezTo>
                  <a:pt x="8741" y="7025"/>
                  <a:pt x="8169" y="7740"/>
                  <a:pt x="8193" y="8573"/>
                </a:cubicBezTo>
                <a:cubicBezTo>
                  <a:pt x="8217" y="9407"/>
                  <a:pt x="8908" y="10074"/>
                  <a:pt x="9741" y="10145"/>
                </a:cubicBezTo>
                <a:cubicBezTo>
                  <a:pt x="9769" y="10146"/>
                  <a:pt x="9798" y="10147"/>
                  <a:pt x="9826" y="10147"/>
                </a:cubicBezTo>
                <a:cubicBezTo>
                  <a:pt x="10740" y="10147"/>
                  <a:pt x="11480" y="9403"/>
                  <a:pt x="11480" y="8502"/>
                </a:cubicBezTo>
                <a:cubicBezTo>
                  <a:pt x="11503" y="7645"/>
                  <a:pt x="10932" y="6978"/>
                  <a:pt x="10194" y="6811"/>
                </a:cubicBezTo>
                <a:lnTo>
                  <a:pt x="10194" y="4739"/>
                </a:lnTo>
                <a:lnTo>
                  <a:pt x="6074" y="4739"/>
                </a:lnTo>
                <a:lnTo>
                  <a:pt x="6074" y="3215"/>
                </a:lnTo>
                <a:lnTo>
                  <a:pt x="7598" y="3215"/>
                </a:lnTo>
                <a:lnTo>
                  <a:pt x="5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5378" name="Google Shape;5378;p55"/>
          <p:cNvGrpSpPr/>
          <p:nvPr/>
        </p:nvGrpSpPr>
        <p:grpSpPr>
          <a:xfrm>
            <a:off x="7711330" y="4129767"/>
            <a:ext cx="339122" cy="339122"/>
            <a:chOff x="7025530" y="4129767"/>
            <a:chExt cx="339122" cy="339122"/>
          </a:xfrm>
        </p:grpSpPr>
        <p:sp>
          <p:nvSpPr>
            <p:cNvPr id="5379" name="Google Shape;5379;p55"/>
            <p:cNvSpPr/>
            <p:nvPr/>
          </p:nvSpPr>
          <p:spPr>
            <a:xfrm>
              <a:off x="7128528" y="4233442"/>
              <a:ext cx="131743" cy="131743"/>
            </a:xfrm>
            <a:custGeom>
              <a:rect b="b" l="l" r="r" t="t"/>
              <a:pathLst>
                <a:path extrusionOk="0" h="4478" w="4478">
                  <a:moveTo>
                    <a:pt x="2239" y="691"/>
                  </a:moveTo>
                  <a:cubicBezTo>
                    <a:pt x="3072" y="691"/>
                    <a:pt x="3787" y="1406"/>
                    <a:pt x="3787" y="2239"/>
                  </a:cubicBezTo>
                  <a:cubicBezTo>
                    <a:pt x="3810" y="3073"/>
                    <a:pt x="3096" y="3787"/>
                    <a:pt x="2239" y="3787"/>
                  </a:cubicBezTo>
                  <a:cubicBezTo>
                    <a:pt x="1381" y="3787"/>
                    <a:pt x="691" y="3073"/>
                    <a:pt x="691" y="2239"/>
                  </a:cubicBezTo>
                  <a:cubicBezTo>
                    <a:pt x="691" y="1382"/>
                    <a:pt x="1405" y="691"/>
                    <a:pt x="2239" y="691"/>
                  </a:cubicBezTo>
                  <a:close/>
                  <a:moveTo>
                    <a:pt x="2239" y="1"/>
                  </a:moveTo>
                  <a:cubicBezTo>
                    <a:pt x="1024" y="1"/>
                    <a:pt x="0" y="1025"/>
                    <a:pt x="0" y="2239"/>
                  </a:cubicBezTo>
                  <a:cubicBezTo>
                    <a:pt x="0" y="3454"/>
                    <a:pt x="1024" y="4478"/>
                    <a:pt x="2239" y="4478"/>
                  </a:cubicBezTo>
                  <a:cubicBezTo>
                    <a:pt x="3453" y="4478"/>
                    <a:pt x="4477" y="3477"/>
                    <a:pt x="4477" y="2239"/>
                  </a:cubicBezTo>
                  <a:cubicBezTo>
                    <a:pt x="4477" y="1025"/>
                    <a:pt x="3453" y="1"/>
                    <a:pt x="2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80" name="Google Shape;5380;p55"/>
            <p:cNvSpPr/>
            <p:nvPr/>
          </p:nvSpPr>
          <p:spPr>
            <a:xfrm>
              <a:off x="7025530" y="4309815"/>
              <a:ext cx="157662" cy="158368"/>
            </a:xfrm>
            <a:custGeom>
              <a:rect b="b" l="l" r="r" t="t"/>
              <a:pathLst>
                <a:path extrusionOk="0" h="5383" w="5359">
                  <a:moveTo>
                    <a:pt x="2358" y="691"/>
                  </a:moveTo>
                  <a:cubicBezTo>
                    <a:pt x="2715" y="1834"/>
                    <a:pt x="3596" y="2715"/>
                    <a:pt x="4692" y="3049"/>
                  </a:cubicBezTo>
                  <a:lnTo>
                    <a:pt x="4692" y="4597"/>
                  </a:lnTo>
                  <a:cubicBezTo>
                    <a:pt x="2739" y="4168"/>
                    <a:pt x="1215" y="2620"/>
                    <a:pt x="810" y="691"/>
                  </a:cubicBezTo>
                  <a:close/>
                  <a:moveTo>
                    <a:pt x="0" y="0"/>
                  </a:moveTo>
                  <a:lnTo>
                    <a:pt x="48" y="381"/>
                  </a:lnTo>
                  <a:cubicBezTo>
                    <a:pt x="381" y="2953"/>
                    <a:pt x="2406" y="4978"/>
                    <a:pt x="4978" y="5335"/>
                  </a:cubicBezTo>
                  <a:lnTo>
                    <a:pt x="5359" y="5382"/>
                  </a:lnTo>
                  <a:lnTo>
                    <a:pt x="5359" y="2548"/>
                  </a:lnTo>
                  <a:lnTo>
                    <a:pt x="5073" y="2477"/>
                  </a:lnTo>
                  <a:cubicBezTo>
                    <a:pt x="4025" y="2215"/>
                    <a:pt x="3192" y="1358"/>
                    <a:pt x="2906" y="286"/>
                  </a:cubicBezTo>
                  <a:lnTo>
                    <a:pt x="28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81" name="Google Shape;5381;p55"/>
            <p:cNvSpPr/>
            <p:nvPr/>
          </p:nvSpPr>
          <p:spPr>
            <a:xfrm>
              <a:off x="7206991" y="4129767"/>
              <a:ext cx="157662" cy="157662"/>
            </a:xfrm>
            <a:custGeom>
              <a:rect b="b" l="l" r="r" t="t"/>
              <a:pathLst>
                <a:path extrusionOk="0" h="5359" w="5359">
                  <a:moveTo>
                    <a:pt x="643" y="762"/>
                  </a:moveTo>
                  <a:cubicBezTo>
                    <a:pt x="2572" y="1191"/>
                    <a:pt x="4120" y="2715"/>
                    <a:pt x="4549" y="4668"/>
                  </a:cubicBezTo>
                  <a:lnTo>
                    <a:pt x="3001" y="4668"/>
                  </a:lnTo>
                  <a:cubicBezTo>
                    <a:pt x="2810" y="4120"/>
                    <a:pt x="2525" y="3620"/>
                    <a:pt x="2096" y="3215"/>
                  </a:cubicBezTo>
                  <a:cubicBezTo>
                    <a:pt x="1691" y="2786"/>
                    <a:pt x="1191" y="2501"/>
                    <a:pt x="643" y="2310"/>
                  </a:cubicBezTo>
                  <a:lnTo>
                    <a:pt x="643" y="762"/>
                  </a:lnTo>
                  <a:close/>
                  <a:moveTo>
                    <a:pt x="0" y="0"/>
                  </a:moveTo>
                  <a:lnTo>
                    <a:pt x="0" y="2858"/>
                  </a:lnTo>
                  <a:lnTo>
                    <a:pt x="262" y="2905"/>
                  </a:lnTo>
                  <a:cubicBezTo>
                    <a:pt x="1334" y="3144"/>
                    <a:pt x="2167" y="4025"/>
                    <a:pt x="2429" y="5096"/>
                  </a:cubicBezTo>
                  <a:lnTo>
                    <a:pt x="2501" y="5358"/>
                  </a:lnTo>
                  <a:lnTo>
                    <a:pt x="5359" y="5358"/>
                  </a:lnTo>
                  <a:lnTo>
                    <a:pt x="5287" y="4977"/>
                  </a:lnTo>
                  <a:cubicBezTo>
                    <a:pt x="4930" y="2405"/>
                    <a:pt x="2906" y="405"/>
                    <a:pt x="381" y="48"/>
                  </a:cubicBez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82" name="Google Shape;5382;p55"/>
            <p:cNvSpPr/>
            <p:nvPr/>
          </p:nvSpPr>
          <p:spPr>
            <a:xfrm>
              <a:off x="7025530" y="4129767"/>
              <a:ext cx="157662" cy="157662"/>
            </a:xfrm>
            <a:custGeom>
              <a:rect b="b" l="l" r="r" t="t"/>
              <a:pathLst>
                <a:path extrusionOk="0" h="5359" w="5359">
                  <a:moveTo>
                    <a:pt x="4692" y="762"/>
                  </a:moveTo>
                  <a:lnTo>
                    <a:pt x="4692" y="2310"/>
                  </a:lnTo>
                  <a:cubicBezTo>
                    <a:pt x="4168" y="2501"/>
                    <a:pt x="3668" y="2786"/>
                    <a:pt x="3239" y="3215"/>
                  </a:cubicBezTo>
                  <a:cubicBezTo>
                    <a:pt x="2834" y="3620"/>
                    <a:pt x="2525" y="4144"/>
                    <a:pt x="2358" y="4668"/>
                  </a:cubicBezTo>
                  <a:lnTo>
                    <a:pt x="810" y="4668"/>
                  </a:lnTo>
                  <a:cubicBezTo>
                    <a:pt x="1215" y="2739"/>
                    <a:pt x="2763" y="1191"/>
                    <a:pt x="4692" y="762"/>
                  </a:cubicBezTo>
                  <a:close/>
                  <a:moveTo>
                    <a:pt x="5359" y="0"/>
                  </a:moveTo>
                  <a:lnTo>
                    <a:pt x="4978" y="48"/>
                  </a:lnTo>
                  <a:cubicBezTo>
                    <a:pt x="2406" y="405"/>
                    <a:pt x="381" y="2405"/>
                    <a:pt x="48" y="4977"/>
                  </a:cubicBezTo>
                  <a:lnTo>
                    <a:pt x="0" y="5358"/>
                  </a:lnTo>
                  <a:lnTo>
                    <a:pt x="2858" y="5358"/>
                  </a:lnTo>
                  <a:lnTo>
                    <a:pt x="2906" y="5096"/>
                  </a:lnTo>
                  <a:cubicBezTo>
                    <a:pt x="3144" y="4025"/>
                    <a:pt x="4025" y="3144"/>
                    <a:pt x="5073" y="2905"/>
                  </a:cubicBezTo>
                  <a:lnTo>
                    <a:pt x="5359" y="2858"/>
                  </a:lnTo>
                  <a:lnTo>
                    <a:pt x="5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383" name="Google Shape;5383;p55"/>
            <p:cNvSpPr/>
            <p:nvPr/>
          </p:nvSpPr>
          <p:spPr>
            <a:xfrm>
              <a:off x="7205578" y="4309815"/>
              <a:ext cx="157662" cy="159074"/>
            </a:xfrm>
            <a:custGeom>
              <a:rect b="b" l="l" r="r" t="t"/>
              <a:pathLst>
                <a:path extrusionOk="0" h="5407" w="5359">
                  <a:moveTo>
                    <a:pt x="4597" y="691"/>
                  </a:moveTo>
                  <a:cubicBezTo>
                    <a:pt x="4216" y="2620"/>
                    <a:pt x="2668" y="4168"/>
                    <a:pt x="691" y="4597"/>
                  </a:cubicBezTo>
                  <a:lnTo>
                    <a:pt x="691" y="3049"/>
                  </a:lnTo>
                  <a:cubicBezTo>
                    <a:pt x="1834" y="2691"/>
                    <a:pt x="2716" y="1786"/>
                    <a:pt x="3049" y="691"/>
                  </a:cubicBezTo>
                  <a:close/>
                  <a:moveTo>
                    <a:pt x="2501" y="0"/>
                  </a:moveTo>
                  <a:lnTo>
                    <a:pt x="2454" y="286"/>
                  </a:lnTo>
                  <a:cubicBezTo>
                    <a:pt x="2215" y="1358"/>
                    <a:pt x="1334" y="2215"/>
                    <a:pt x="286" y="2477"/>
                  </a:cubicBezTo>
                  <a:lnTo>
                    <a:pt x="1" y="2548"/>
                  </a:lnTo>
                  <a:lnTo>
                    <a:pt x="1" y="5406"/>
                  </a:lnTo>
                  <a:lnTo>
                    <a:pt x="406" y="5335"/>
                  </a:lnTo>
                  <a:cubicBezTo>
                    <a:pt x="2954" y="4978"/>
                    <a:pt x="4978" y="2953"/>
                    <a:pt x="5311" y="405"/>
                  </a:cubicBezTo>
                  <a:lnTo>
                    <a:pt x="5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0"/>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230" name="Google Shape;230;p20"/>
          <p:cNvGrpSpPr/>
          <p:nvPr/>
        </p:nvGrpSpPr>
        <p:grpSpPr>
          <a:xfrm flipH="1">
            <a:off x="411173" y="1305364"/>
            <a:ext cx="2453090" cy="4087005"/>
            <a:chOff x="5015425" y="1682900"/>
            <a:chExt cx="435300" cy="725225"/>
          </a:xfrm>
        </p:grpSpPr>
        <p:sp>
          <p:nvSpPr>
            <p:cNvPr id="231" name="Google Shape;231;p20"/>
            <p:cNvSpPr/>
            <p:nvPr/>
          </p:nvSpPr>
          <p:spPr>
            <a:xfrm>
              <a:off x="5073950" y="1889975"/>
              <a:ext cx="76900" cy="179425"/>
            </a:xfrm>
            <a:custGeom>
              <a:rect b="b" l="l" r="r" t="t"/>
              <a:pathLst>
                <a:path extrusionOk="0" h="7177" w="3076">
                  <a:moveTo>
                    <a:pt x="598" y="0"/>
                  </a:moveTo>
                  <a:lnTo>
                    <a:pt x="0" y="2051"/>
                  </a:lnTo>
                  <a:lnTo>
                    <a:pt x="2119" y="7177"/>
                  </a:lnTo>
                  <a:lnTo>
                    <a:pt x="3076" y="6083"/>
                  </a:lnTo>
                  <a:lnTo>
                    <a:pt x="598" y="0"/>
                  </a:ln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p:nvPr/>
          </p:nvSpPr>
          <p:spPr>
            <a:xfrm>
              <a:off x="5079500" y="1889975"/>
              <a:ext cx="58550" cy="65375"/>
            </a:xfrm>
            <a:custGeom>
              <a:rect b="b" l="l" r="r" t="t"/>
              <a:pathLst>
                <a:path extrusionOk="0" h="2615" w="2342">
                  <a:moveTo>
                    <a:pt x="991" y="0"/>
                  </a:moveTo>
                  <a:lnTo>
                    <a:pt x="0" y="1965"/>
                  </a:lnTo>
                  <a:lnTo>
                    <a:pt x="2341" y="2615"/>
                  </a:lnTo>
                  <a:lnTo>
                    <a:pt x="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p:nvPr/>
          </p:nvSpPr>
          <p:spPr>
            <a:xfrm>
              <a:off x="5243950" y="1682900"/>
              <a:ext cx="206775" cy="266575"/>
            </a:xfrm>
            <a:custGeom>
              <a:rect b="b" l="l" r="r" t="t"/>
              <a:pathLst>
                <a:path extrusionOk="0" h="10663" w="8271">
                  <a:moveTo>
                    <a:pt x="1252" y="0"/>
                  </a:moveTo>
                  <a:cubicBezTo>
                    <a:pt x="910" y="0"/>
                    <a:pt x="561" y="70"/>
                    <a:pt x="223" y="219"/>
                  </a:cubicBezTo>
                  <a:lnTo>
                    <a:pt x="411" y="321"/>
                  </a:lnTo>
                  <a:cubicBezTo>
                    <a:pt x="18" y="783"/>
                    <a:pt x="0" y="1466"/>
                    <a:pt x="205" y="2047"/>
                  </a:cubicBezTo>
                  <a:cubicBezTo>
                    <a:pt x="393" y="2611"/>
                    <a:pt x="769" y="3106"/>
                    <a:pt x="1111" y="3619"/>
                  </a:cubicBezTo>
                  <a:cubicBezTo>
                    <a:pt x="1453" y="4114"/>
                    <a:pt x="1777" y="4644"/>
                    <a:pt x="1846" y="5242"/>
                  </a:cubicBezTo>
                  <a:cubicBezTo>
                    <a:pt x="2017" y="6489"/>
                    <a:pt x="1128" y="7737"/>
                    <a:pt x="1470" y="8933"/>
                  </a:cubicBezTo>
                  <a:cubicBezTo>
                    <a:pt x="1658" y="9497"/>
                    <a:pt x="2068" y="9958"/>
                    <a:pt x="2598" y="10231"/>
                  </a:cubicBezTo>
                  <a:cubicBezTo>
                    <a:pt x="3127" y="10505"/>
                    <a:pt x="3708" y="10641"/>
                    <a:pt x="4306" y="10658"/>
                  </a:cubicBezTo>
                  <a:cubicBezTo>
                    <a:pt x="4377" y="10661"/>
                    <a:pt x="4447" y="10662"/>
                    <a:pt x="4518" y="10662"/>
                  </a:cubicBezTo>
                  <a:cubicBezTo>
                    <a:pt x="5393" y="10662"/>
                    <a:pt x="6295" y="10462"/>
                    <a:pt x="7006" y="9941"/>
                  </a:cubicBezTo>
                  <a:cubicBezTo>
                    <a:pt x="7775" y="9377"/>
                    <a:pt x="8270" y="8403"/>
                    <a:pt x="8099" y="7463"/>
                  </a:cubicBezTo>
                  <a:cubicBezTo>
                    <a:pt x="7997" y="6968"/>
                    <a:pt x="7672" y="6455"/>
                    <a:pt x="7177" y="6319"/>
                  </a:cubicBezTo>
                  <a:cubicBezTo>
                    <a:pt x="6818" y="6233"/>
                    <a:pt x="6339" y="6284"/>
                    <a:pt x="6186" y="5960"/>
                  </a:cubicBezTo>
                  <a:cubicBezTo>
                    <a:pt x="6015" y="5669"/>
                    <a:pt x="6271" y="5310"/>
                    <a:pt x="6220" y="4986"/>
                  </a:cubicBezTo>
                  <a:cubicBezTo>
                    <a:pt x="6152" y="4610"/>
                    <a:pt x="5724" y="4405"/>
                    <a:pt x="5331" y="4354"/>
                  </a:cubicBezTo>
                  <a:cubicBezTo>
                    <a:pt x="4938" y="4285"/>
                    <a:pt x="4511" y="4285"/>
                    <a:pt x="4221" y="4029"/>
                  </a:cubicBezTo>
                  <a:cubicBezTo>
                    <a:pt x="3759" y="3636"/>
                    <a:pt x="3879" y="2918"/>
                    <a:pt x="3811" y="2320"/>
                  </a:cubicBezTo>
                  <a:cubicBezTo>
                    <a:pt x="3676" y="949"/>
                    <a:pt x="2515" y="0"/>
                    <a:pt x="12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0"/>
            <p:cNvSpPr/>
            <p:nvPr/>
          </p:nvSpPr>
          <p:spPr>
            <a:xfrm>
              <a:off x="5200800" y="2026675"/>
              <a:ext cx="216600" cy="381450"/>
            </a:xfrm>
            <a:custGeom>
              <a:rect b="b" l="l" r="r" t="t"/>
              <a:pathLst>
                <a:path extrusionOk="0" h="15258" w="8664">
                  <a:moveTo>
                    <a:pt x="838" y="0"/>
                  </a:moveTo>
                  <a:cubicBezTo>
                    <a:pt x="787" y="683"/>
                    <a:pt x="18" y="2170"/>
                    <a:pt x="1" y="3024"/>
                  </a:cubicBezTo>
                  <a:lnTo>
                    <a:pt x="1197" y="15258"/>
                  </a:lnTo>
                  <a:lnTo>
                    <a:pt x="8663" y="14045"/>
                  </a:lnTo>
                  <a:lnTo>
                    <a:pt x="8185" y="9910"/>
                  </a:lnTo>
                  <a:cubicBezTo>
                    <a:pt x="8185" y="5194"/>
                    <a:pt x="7860" y="3212"/>
                    <a:pt x="7860" y="3212"/>
                  </a:cubicBezTo>
                  <a:lnTo>
                    <a:pt x="83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0"/>
            <p:cNvSpPr/>
            <p:nvPr/>
          </p:nvSpPr>
          <p:spPr>
            <a:xfrm>
              <a:off x="5015425" y="1931825"/>
              <a:ext cx="64100" cy="80950"/>
            </a:xfrm>
            <a:custGeom>
              <a:rect b="b" l="l" r="r" t="t"/>
              <a:pathLst>
                <a:path extrusionOk="0" h="3238" w="2564">
                  <a:moveTo>
                    <a:pt x="1578" y="0"/>
                  </a:moveTo>
                  <a:cubicBezTo>
                    <a:pt x="1576" y="0"/>
                    <a:pt x="1574" y="0"/>
                    <a:pt x="1572" y="1"/>
                  </a:cubicBezTo>
                  <a:cubicBezTo>
                    <a:pt x="1453" y="52"/>
                    <a:pt x="1384" y="462"/>
                    <a:pt x="1692" y="838"/>
                  </a:cubicBezTo>
                  <a:cubicBezTo>
                    <a:pt x="1692" y="838"/>
                    <a:pt x="811" y="643"/>
                    <a:pt x="347" y="643"/>
                  </a:cubicBezTo>
                  <a:cubicBezTo>
                    <a:pt x="181" y="643"/>
                    <a:pt x="69" y="668"/>
                    <a:pt x="69" y="736"/>
                  </a:cubicBezTo>
                  <a:cubicBezTo>
                    <a:pt x="52" y="1009"/>
                    <a:pt x="1282" y="1265"/>
                    <a:pt x="1282" y="1265"/>
                  </a:cubicBezTo>
                  <a:cubicBezTo>
                    <a:pt x="1282" y="1265"/>
                    <a:pt x="879" y="1213"/>
                    <a:pt x="530" y="1213"/>
                  </a:cubicBezTo>
                  <a:cubicBezTo>
                    <a:pt x="279" y="1213"/>
                    <a:pt x="56" y="1240"/>
                    <a:pt x="35" y="1334"/>
                  </a:cubicBezTo>
                  <a:cubicBezTo>
                    <a:pt x="0" y="1573"/>
                    <a:pt x="1060" y="1778"/>
                    <a:pt x="1060" y="1778"/>
                  </a:cubicBezTo>
                  <a:cubicBezTo>
                    <a:pt x="1060" y="1778"/>
                    <a:pt x="608" y="1714"/>
                    <a:pt x="308" y="1714"/>
                  </a:cubicBezTo>
                  <a:cubicBezTo>
                    <a:pt x="141" y="1714"/>
                    <a:pt x="21" y="1734"/>
                    <a:pt x="52" y="1795"/>
                  </a:cubicBezTo>
                  <a:cubicBezTo>
                    <a:pt x="137" y="1966"/>
                    <a:pt x="872" y="2222"/>
                    <a:pt x="872" y="2222"/>
                  </a:cubicBezTo>
                  <a:cubicBezTo>
                    <a:pt x="872" y="2222"/>
                    <a:pt x="561" y="2159"/>
                    <a:pt x="362" y="2159"/>
                  </a:cubicBezTo>
                  <a:cubicBezTo>
                    <a:pt x="251" y="2159"/>
                    <a:pt x="175" y="2178"/>
                    <a:pt x="205" y="2239"/>
                  </a:cubicBezTo>
                  <a:cubicBezTo>
                    <a:pt x="291" y="2410"/>
                    <a:pt x="1726" y="3230"/>
                    <a:pt x="1726" y="3230"/>
                  </a:cubicBezTo>
                  <a:cubicBezTo>
                    <a:pt x="1739" y="3235"/>
                    <a:pt x="1752" y="3238"/>
                    <a:pt x="1765" y="3238"/>
                  </a:cubicBezTo>
                  <a:cubicBezTo>
                    <a:pt x="2133" y="3238"/>
                    <a:pt x="2563" y="1214"/>
                    <a:pt x="2563" y="1214"/>
                  </a:cubicBezTo>
                  <a:cubicBezTo>
                    <a:pt x="2563" y="1214"/>
                    <a:pt x="1715" y="0"/>
                    <a:pt x="15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
            <p:cNvSpPr/>
            <p:nvPr/>
          </p:nvSpPr>
          <p:spPr>
            <a:xfrm>
              <a:off x="5051725" y="1839150"/>
              <a:ext cx="238375" cy="217975"/>
            </a:xfrm>
            <a:custGeom>
              <a:rect b="b" l="l" r="r" t="t"/>
              <a:pathLst>
                <a:path extrusionOk="0" h="8719" w="9535">
                  <a:moveTo>
                    <a:pt x="6340" y="0"/>
                  </a:moveTo>
                  <a:lnTo>
                    <a:pt x="6340" y="0"/>
                  </a:lnTo>
                  <a:cubicBezTo>
                    <a:pt x="6340" y="0"/>
                    <a:pt x="6406" y="5780"/>
                    <a:pt x="5401" y="5780"/>
                  </a:cubicBezTo>
                  <a:cubicBezTo>
                    <a:pt x="5384" y="5780"/>
                    <a:pt x="5367" y="5779"/>
                    <a:pt x="5349" y="5775"/>
                  </a:cubicBezTo>
                  <a:cubicBezTo>
                    <a:pt x="3862" y="5485"/>
                    <a:pt x="2393" y="5092"/>
                    <a:pt x="957" y="4631"/>
                  </a:cubicBezTo>
                  <a:lnTo>
                    <a:pt x="1" y="6937"/>
                  </a:lnTo>
                  <a:cubicBezTo>
                    <a:pt x="1" y="6937"/>
                    <a:pt x="3367" y="8116"/>
                    <a:pt x="4204" y="8389"/>
                  </a:cubicBezTo>
                  <a:cubicBezTo>
                    <a:pt x="4544" y="8498"/>
                    <a:pt x="5260" y="8718"/>
                    <a:pt x="6038" y="8718"/>
                  </a:cubicBezTo>
                  <a:cubicBezTo>
                    <a:pt x="7215" y="8718"/>
                    <a:pt x="8532" y="8215"/>
                    <a:pt x="8903" y="6066"/>
                  </a:cubicBezTo>
                  <a:cubicBezTo>
                    <a:pt x="9535" y="2478"/>
                    <a:pt x="9176" y="86"/>
                    <a:pt x="9176" y="86"/>
                  </a:cubicBezTo>
                  <a:lnTo>
                    <a:pt x="634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0"/>
            <p:cNvSpPr/>
            <p:nvPr/>
          </p:nvSpPr>
          <p:spPr>
            <a:xfrm>
              <a:off x="5199100" y="1814400"/>
              <a:ext cx="197800" cy="298675"/>
            </a:xfrm>
            <a:custGeom>
              <a:rect b="b" l="l" r="r" t="t"/>
              <a:pathLst>
                <a:path extrusionOk="0" h="11947" w="7912">
                  <a:moveTo>
                    <a:pt x="3070" y="1"/>
                  </a:moveTo>
                  <a:cubicBezTo>
                    <a:pt x="2266" y="1"/>
                    <a:pt x="1607" y="40"/>
                    <a:pt x="1436" y="85"/>
                  </a:cubicBezTo>
                  <a:cubicBezTo>
                    <a:pt x="1094" y="187"/>
                    <a:pt x="803" y="392"/>
                    <a:pt x="598" y="683"/>
                  </a:cubicBezTo>
                  <a:lnTo>
                    <a:pt x="598" y="7278"/>
                  </a:lnTo>
                  <a:lnTo>
                    <a:pt x="0" y="11276"/>
                  </a:lnTo>
                  <a:cubicBezTo>
                    <a:pt x="823" y="11799"/>
                    <a:pt x="2348" y="11946"/>
                    <a:pt x="3804" y="11946"/>
                  </a:cubicBezTo>
                  <a:cubicBezTo>
                    <a:pt x="5676" y="11946"/>
                    <a:pt x="7433" y="11703"/>
                    <a:pt x="7433" y="11703"/>
                  </a:cubicBezTo>
                  <a:lnTo>
                    <a:pt x="7057" y="6150"/>
                  </a:lnTo>
                  <a:lnTo>
                    <a:pt x="7911" y="1622"/>
                  </a:lnTo>
                  <a:cubicBezTo>
                    <a:pt x="7655" y="1503"/>
                    <a:pt x="6732" y="512"/>
                    <a:pt x="6732" y="512"/>
                  </a:cubicBezTo>
                  <a:cubicBezTo>
                    <a:pt x="6206" y="114"/>
                    <a:pt x="4430" y="1"/>
                    <a:pt x="30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0"/>
            <p:cNvSpPr/>
            <p:nvPr/>
          </p:nvSpPr>
          <p:spPr>
            <a:xfrm>
              <a:off x="5331950" y="1817350"/>
              <a:ext cx="90150" cy="67100"/>
            </a:xfrm>
            <a:custGeom>
              <a:rect b="b" l="l" r="r" t="t"/>
              <a:pathLst>
                <a:path extrusionOk="0" h="2684" w="3606">
                  <a:moveTo>
                    <a:pt x="0" y="1"/>
                  </a:moveTo>
                  <a:lnTo>
                    <a:pt x="171" y="2478"/>
                  </a:lnTo>
                  <a:lnTo>
                    <a:pt x="3024" y="2683"/>
                  </a:lnTo>
                  <a:cubicBezTo>
                    <a:pt x="3024" y="2683"/>
                    <a:pt x="3605" y="360"/>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p:nvPr/>
          </p:nvSpPr>
          <p:spPr>
            <a:xfrm>
              <a:off x="5224725" y="1692200"/>
              <a:ext cx="112800" cy="144400"/>
            </a:xfrm>
            <a:custGeom>
              <a:rect b="b" l="l" r="r" t="t"/>
              <a:pathLst>
                <a:path extrusionOk="0" h="5776" w="4512">
                  <a:moveTo>
                    <a:pt x="2157" y="0"/>
                  </a:moveTo>
                  <a:cubicBezTo>
                    <a:pt x="2139" y="0"/>
                    <a:pt x="2121" y="0"/>
                    <a:pt x="2102" y="1"/>
                  </a:cubicBezTo>
                  <a:lnTo>
                    <a:pt x="923" y="35"/>
                  </a:lnTo>
                  <a:cubicBezTo>
                    <a:pt x="923" y="35"/>
                    <a:pt x="223" y="35"/>
                    <a:pt x="223" y="359"/>
                  </a:cubicBezTo>
                  <a:cubicBezTo>
                    <a:pt x="223" y="359"/>
                    <a:pt x="1" y="4392"/>
                    <a:pt x="1265" y="4460"/>
                  </a:cubicBezTo>
                  <a:lnTo>
                    <a:pt x="2034" y="4460"/>
                  </a:lnTo>
                  <a:lnTo>
                    <a:pt x="2034" y="5024"/>
                  </a:lnTo>
                  <a:cubicBezTo>
                    <a:pt x="2034" y="5212"/>
                    <a:pt x="2136" y="5400"/>
                    <a:pt x="2307" y="5502"/>
                  </a:cubicBezTo>
                  <a:cubicBezTo>
                    <a:pt x="2514" y="5626"/>
                    <a:pt x="2827" y="5775"/>
                    <a:pt x="3144" y="5775"/>
                  </a:cubicBezTo>
                  <a:cubicBezTo>
                    <a:pt x="3351" y="5775"/>
                    <a:pt x="3560" y="5712"/>
                    <a:pt x="3742" y="5536"/>
                  </a:cubicBezTo>
                  <a:cubicBezTo>
                    <a:pt x="3930" y="5331"/>
                    <a:pt x="4033" y="5058"/>
                    <a:pt x="3999" y="4768"/>
                  </a:cubicBezTo>
                  <a:lnTo>
                    <a:pt x="3828" y="2632"/>
                  </a:lnTo>
                  <a:cubicBezTo>
                    <a:pt x="4238" y="2563"/>
                    <a:pt x="4511" y="2153"/>
                    <a:pt x="4409" y="1743"/>
                  </a:cubicBezTo>
                  <a:cubicBezTo>
                    <a:pt x="4337" y="1349"/>
                    <a:pt x="4139" y="1234"/>
                    <a:pt x="3933" y="1234"/>
                  </a:cubicBezTo>
                  <a:cubicBezTo>
                    <a:pt x="3649" y="1234"/>
                    <a:pt x="3349" y="1453"/>
                    <a:pt x="3349" y="1453"/>
                  </a:cubicBezTo>
                  <a:lnTo>
                    <a:pt x="3349" y="530"/>
                  </a:lnTo>
                  <a:cubicBezTo>
                    <a:pt x="3349" y="530"/>
                    <a:pt x="3300" y="0"/>
                    <a:pt x="21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
            <p:cNvSpPr/>
            <p:nvPr/>
          </p:nvSpPr>
          <p:spPr>
            <a:xfrm>
              <a:off x="5247800" y="1739625"/>
              <a:ext cx="6425" cy="29925"/>
            </a:xfrm>
            <a:custGeom>
              <a:rect b="b" l="l" r="r" t="t"/>
              <a:pathLst>
                <a:path extrusionOk="0" h="1197" w="257">
                  <a:moveTo>
                    <a:pt x="69" y="0"/>
                  </a:moveTo>
                  <a:cubicBezTo>
                    <a:pt x="17" y="222"/>
                    <a:pt x="0" y="444"/>
                    <a:pt x="17" y="666"/>
                  </a:cubicBezTo>
                  <a:lnTo>
                    <a:pt x="17" y="906"/>
                  </a:lnTo>
                  <a:cubicBezTo>
                    <a:pt x="0" y="974"/>
                    <a:pt x="17" y="1059"/>
                    <a:pt x="69" y="1128"/>
                  </a:cubicBezTo>
                  <a:cubicBezTo>
                    <a:pt x="86" y="1162"/>
                    <a:pt x="137" y="1196"/>
                    <a:pt x="205" y="1196"/>
                  </a:cubicBezTo>
                  <a:cubicBezTo>
                    <a:pt x="239" y="1196"/>
                    <a:pt x="257" y="1179"/>
                    <a:pt x="257" y="1179"/>
                  </a:cubicBezTo>
                  <a:cubicBezTo>
                    <a:pt x="257" y="1162"/>
                    <a:pt x="239" y="1162"/>
                    <a:pt x="205" y="1162"/>
                  </a:cubicBezTo>
                  <a:cubicBezTo>
                    <a:pt x="171" y="1145"/>
                    <a:pt x="137" y="1128"/>
                    <a:pt x="120" y="1094"/>
                  </a:cubicBezTo>
                  <a:cubicBezTo>
                    <a:pt x="86" y="940"/>
                    <a:pt x="69" y="803"/>
                    <a:pt x="103" y="649"/>
                  </a:cubicBezTo>
                  <a:cubicBezTo>
                    <a:pt x="120" y="427"/>
                    <a:pt x="103" y="205"/>
                    <a:pt x="6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
            <p:cNvSpPr/>
            <p:nvPr/>
          </p:nvSpPr>
          <p:spPr>
            <a:xfrm>
              <a:off x="5269575" y="1740475"/>
              <a:ext cx="2175" cy="7275"/>
            </a:xfrm>
            <a:custGeom>
              <a:rect b="b" l="l" r="r" t="t"/>
              <a:pathLst>
                <a:path extrusionOk="0" h="291" w="87">
                  <a:moveTo>
                    <a:pt x="52" y="0"/>
                  </a:moveTo>
                  <a:cubicBezTo>
                    <a:pt x="18" y="0"/>
                    <a:pt x="1" y="69"/>
                    <a:pt x="1" y="137"/>
                  </a:cubicBezTo>
                  <a:cubicBezTo>
                    <a:pt x="1" y="222"/>
                    <a:pt x="1" y="291"/>
                    <a:pt x="35" y="291"/>
                  </a:cubicBezTo>
                  <a:cubicBezTo>
                    <a:pt x="52" y="291"/>
                    <a:pt x="86" y="222"/>
                    <a:pt x="86" y="154"/>
                  </a:cubicBezTo>
                  <a:cubicBezTo>
                    <a:pt x="86" y="69"/>
                    <a:pt x="69" y="0"/>
                    <a:pt x="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0"/>
            <p:cNvSpPr/>
            <p:nvPr/>
          </p:nvSpPr>
          <p:spPr>
            <a:xfrm>
              <a:off x="5237125" y="1740050"/>
              <a:ext cx="2150" cy="7275"/>
            </a:xfrm>
            <a:custGeom>
              <a:rect b="b" l="l" r="r" t="t"/>
              <a:pathLst>
                <a:path extrusionOk="0" h="291" w="86">
                  <a:moveTo>
                    <a:pt x="51" y="0"/>
                  </a:moveTo>
                  <a:cubicBezTo>
                    <a:pt x="17" y="0"/>
                    <a:pt x="0" y="69"/>
                    <a:pt x="0" y="137"/>
                  </a:cubicBezTo>
                  <a:cubicBezTo>
                    <a:pt x="0" y="222"/>
                    <a:pt x="17" y="291"/>
                    <a:pt x="34" y="291"/>
                  </a:cubicBezTo>
                  <a:cubicBezTo>
                    <a:pt x="51" y="291"/>
                    <a:pt x="86" y="222"/>
                    <a:pt x="86" y="154"/>
                  </a:cubicBezTo>
                  <a:cubicBezTo>
                    <a:pt x="86" y="69"/>
                    <a:pt x="68" y="0"/>
                    <a:pt x="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0"/>
            <p:cNvSpPr/>
            <p:nvPr/>
          </p:nvSpPr>
          <p:spPr>
            <a:xfrm>
              <a:off x="5255475" y="1780075"/>
              <a:ext cx="11150" cy="3000"/>
            </a:xfrm>
            <a:custGeom>
              <a:rect b="b" l="l" r="r" t="t"/>
              <a:pathLst>
                <a:path extrusionOk="0" h="120" w="446">
                  <a:moveTo>
                    <a:pt x="434" y="1"/>
                  </a:moveTo>
                  <a:cubicBezTo>
                    <a:pt x="405" y="1"/>
                    <a:pt x="320" y="26"/>
                    <a:pt x="223" y="39"/>
                  </a:cubicBezTo>
                  <a:cubicBezTo>
                    <a:pt x="103" y="39"/>
                    <a:pt x="1" y="57"/>
                    <a:pt x="1" y="74"/>
                  </a:cubicBezTo>
                  <a:cubicBezTo>
                    <a:pt x="1" y="87"/>
                    <a:pt x="60" y="119"/>
                    <a:pt x="148" y="119"/>
                  </a:cubicBezTo>
                  <a:cubicBezTo>
                    <a:pt x="176" y="119"/>
                    <a:pt x="207" y="116"/>
                    <a:pt x="240" y="108"/>
                  </a:cubicBezTo>
                  <a:cubicBezTo>
                    <a:pt x="360" y="91"/>
                    <a:pt x="445" y="22"/>
                    <a:pt x="445" y="5"/>
                  </a:cubicBezTo>
                  <a:cubicBezTo>
                    <a:pt x="445" y="2"/>
                    <a:pt x="441" y="1"/>
                    <a:pt x="4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0"/>
            <p:cNvSpPr/>
            <p:nvPr/>
          </p:nvSpPr>
          <p:spPr>
            <a:xfrm>
              <a:off x="5223025" y="1685925"/>
              <a:ext cx="89300" cy="45825"/>
            </a:xfrm>
            <a:custGeom>
              <a:rect b="b" l="l" r="r" t="t"/>
              <a:pathLst>
                <a:path extrusionOk="0" h="1833" w="3572">
                  <a:moveTo>
                    <a:pt x="1578" y="0"/>
                  </a:moveTo>
                  <a:cubicBezTo>
                    <a:pt x="1439" y="0"/>
                    <a:pt x="1299" y="10"/>
                    <a:pt x="1162" y="29"/>
                  </a:cubicBezTo>
                  <a:cubicBezTo>
                    <a:pt x="855" y="47"/>
                    <a:pt x="581" y="166"/>
                    <a:pt x="359" y="354"/>
                  </a:cubicBezTo>
                  <a:cubicBezTo>
                    <a:pt x="188" y="525"/>
                    <a:pt x="86" y="730"/>
                    <a:pt x="34" y="969"/>
                  </a:cubicBezTo>
                  <a:cubicBezTo>
                    <a:pt x="0" y="1191"/>
                    <a:pt x="17" y="1431"/>
                    <a:pt x="69" y="1653"/>
                  </a:cubicBezTo>
                  <a:cubicBezTo>
                    <a:pt x="69" y="1670"/>
                    <a:pt x="86" y="1687"/>
                    <a:pt x="103" y="1704"/>
                  </a:cubicBezTo>
                  <a:cubicBezTo>
                    <a:pt x="123" y="1724"/>
                    <a:pt x="149" y="1732"/>
                    <a:pt x="177" y="1732"/>
                  </a:cubicBezTo>
                  <a:cubicBezTo>
                    <a:pt x="197" y="1732"/>
                    <a:pt x="218" y="1728"/>
                    <a:pt x="239" y="1721"/>
                  </a:cubicBezTo>
                  <a:cubicBezTo>
                    <a:pt x="667" y="1618"/>
                    <a:pt x="1077" y="1396"/>
                    <a:pt x="1401" y="1089"/>
                  </a:cubicBezTo>
                  <a:cubicBezTo>
                    <a:pt x="1418" y="1208"/>
                    <a:pt x="1504" y="1311"/>
                    <a:pt x="1589" y="1396"/>
                  </a:cubicBezTo>
                  <a:cubicBezTo>
                    <a:pt x="1692" y="1465"/>
                    <a:pt x="1811" y="1533"/>
                    <a:pt x="1914" y="1584"/>
                  </a:cubicBezTo>
                  <a:cubicBezTo>
                    <a:pt x="2170" y="1704"/>
                    <a:pt x="2426" y="1789"/>
                    <a:pt x="2700" y="1823"/>
                  </a:cubicBezTo>
                  <a:cubicBezTo>
                    <a:pt x="2745" y="1829"/>
                    <a:pt x="2791" y="1832"/>
                    <a:pt x="2836" y="1832"/>
                  </a:cubicBezTo>
                  <a:cubicBezTo>
                    <a:pt x="3063" y="1832"/>
                    <a:pt x="3284" y="1761"/>
                    <a:pt x="3469" y="1618"/>
                  </a:cubicBezTo>
                  <a:lnTo>
                    <a:pt x="3469" y="1618"/>
                  </a:lnTo>
                  <a:lnTo>
                    <a:pt x="3452" y="1687"/>
                  </a:lnTo>
                  <a:cubicBezTo>
                    <a:pt x="3571" y="1413"/>
                    <a:pt x="3571" y="1123"/>
                    <a:pt x="3503" y="850"/>
                  </a:cubicBezTo>
                  <a:cubicBezTo>
                    <a:pt x="3383" y="610"/>
                    <a:pt x="3178" y="422"/>
                    <a:pt x="2939" y="320"/>
                  </a:cubicBezTo>
                  <a:cubicBezTo>
                    <a:pt x="2518" y="109"/>
                    <a:pt x="2046" y="0"/>
                    <a:pt x="15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p:nvPr/>
          </p:nvSpPr>
          <p:spPr>
            <a:xfrm>
              <a:off x="5331950" y="1817350"/>
              <a:ext cx="78625" cy="393075"/>
            </a:xfrm>
            <a:custGeom>
              <a:rect b="b" l="l" r="r" t="t"/>
              <a:pathLst>
                <a:path extrusionOk="0" h="15723" w="3145">
                  <a:moveTo>
                    <a:pt x="0" y="1"/>
                  </a:moveTo>
                  <a:cubicBezTo>
                    <a:pt x="0" y="1"/>
                    <a:pt x="1077" y="15327"/>
                    <a:pt x="1555" y="15583"/>
                  </a:cubicBezTo>
                  <a:cubicBezTo>
                    <a:pt x="1724" y="15680"/>
                    <a:pt x="1956" y="15723"/>
                    <a:pt x="2188" y="15723"/>
                  </a:cubicBezTo>
                  <a:cubicBezTo>
                    <a:pt x="2615" y="15723"/>
                    <a:pt x="3043" y="15577"/>
                    <a:pt x="3076" y="15344"/>
                  </a:cubicBezTo>
                  <a:cubicBezTo>
                    <a:pt x="3144" y="14985"/>
                    <a:pt x="1435" y="308"/>
                    <a:pt x="1435" y="308"/>
                  </a:cubicBezTo>
                  <a:cubicBezTo>
                    <a:pt x="1111" y="120"/>
                    <a:pt x="274"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p:nvPr/>
          </p:nvSpPr>
          <p:spPr>
            <a:xfrm>
              <a:off x="5178175" y="1813750"/>
              <a:ext cx="70925" cy="365000"/>
            </a:xfrm>
            <a:custGeom>
              <a:rect b="b" l="l" r="r" t="t"/>
              <a:pathLst>
                <a:path extrusionOk="0" h="14600" w="2837">
                  <a:moveTo>
                    <a:pt x="2538" y="0"/>
                  </a:moveTo>
                  <a:cubicBezTo>
                    <a:pt x="1827" y="0"/>
                    <a:pt x="1221" y="541"/>
                    <a:pt x="1145" y="1272"/>
                  </a:cubicBezTo>
                  <a:cubicBezTo>
                    <a:pt x="889" y="4075"/>
                    <a:pt x="69" y="12737"/>
                    <a:pt x="34" y="13472"/>
                  </a:cubicBezTo>
                  <a:cubicBezTo>
                    <a:pt x="0" y="14360"/>
                    <a:pt x="940" y="14600"/>
                    <a:pt x="940" y="14600"/>
                  </a:cubicBezTo>
                  <a:cubicBezTo>
                    <a:pt x="1435" y="6005"/>
                    <a:pt x="2836" y="25"/>
                    <a:pt x="2836" y="25"/>
                  </a:cubicBezTo>
                  <a:lnTo>
                    <a:pt x="2802" y="25"/>
                  </a:lnTo>
                  <a:cubicBezTo>
                    <a:pt x="2713" y="8"/>
                    <a:pt x="2625" y="0"/>
                    <a:pt x="25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p:nvPr/>
          </p:nvSpPr>
          <p:spPr>
            <a:xfrm>
              <a:off x="5217475" y="1724650"/>
              <a:ext cx="32475" cy="38900"/>
            </a:xfrm>
            <a:custGeom>
              <a:rect b="b" l="l" r="r" t="t"/>
              <a:pathLst>
                <a:path extrusionOk="0" h="1556" w="1299">
                  <a:moveTo>
                    <a:pt x="723" y="0"/>
                  </a:moveTo>
                  <a:cubicBezTo>
                    <a:pt x="642" y="0"/>
                    <a:pt x="562" y="19"/>
                    <a:pt x="496" y="52"/>
                  </a:cubicBezTo>
                  <a:cubicBezTo>
                    <a:pt x="0" y="411"/>
                    <a:pt x="0" y="1146"/>
                    <a:pt x="496" y="1488"/>
                  </a:cubicBezTo>
                  <a:cubicBezTo>
                    <a:pt x="564" y="1533"/>
                    <a:pt x="647" y="1556"/>
                    <a:pt x="731" y="1556"/>
                  </a:cubicBezTo>
                  <a:cubicBezTo>
                    <a:pt x="773" y="1556"/>
                    <a:pt x="815" y="1550"/>
                    <a:pt x="854" y="1539"/>
                  </a:cubicBezTo>
                  <a:cubicBezTo>
                    <a:pt x="957" y="1505"/>
                    <a:pt x="1059" y="1436"/>
                    <a:pt x="1128" y="1351"/>
                  </a:cubicBezTo>
                  <a:cubicBezTo>
                    <a:pt x="1213" y="1231"/>
                    <a:pt x="1282" y="1095"/>
                    <a:pt x="1299" y="941"/>
                  </a:cubicBezTo>
                  <a:cubicBezTo>
                    <a:pt x="1299" y="890"/>
                    <a:pt x="1299" y="838"/>
                    <a:pt x="1299" y="770"/>
                  </a:cubicBezTo>
                  <a:cubicBezTo>
                    <a:pt x="1282" y="770"/>
                    <a:pt x="1282" y="838"/>
                    <a:pt x="1264" y="941"/>
                  </a:cubicBezTo>
                  <a:cubicBezTo>
                    <a:pt x="1230" y="1078"/>
                    <a:pt x="1179" y="1197"/>
                    <a:pt x="1077" y="1317"/>
                  </a:cubicBezTo>
                  <a:cubicBezTo>
                    <a:pt x="1025" y="1385"/>
                    <a:pt x="940" y="1436"/>
                    <a:pt x="837" y="1471"/>
                  </a:cubicBezTo>
                  <a:cubicBezTo>
                    <a:pt x="812" y="1475"/>
                    <a:pt x="786" y="1477"/>
                    <a:pt x="760" y="1477"/>
                  </a:cubicBezTo>
                  <a:cubicBezTo>
                    <a:pt x="684" y="1477"/>
                    <a:pt x="607" y="1458"/>
                    <a:pt x="530" y="1419"/>
                  </a:cubicBezTo>
                  <a:cubicBezTo>
                    <a:pt x="120" y="1095"/>
                    <a:pt x="120" y="462"/>
                    <a:pt x="530" y="121"/>
                  </a:cubicBezTo>
                  <a:cubicBezTo>
                    <a:pt x="596" y="88"/>
                    <a:pt x="662" y="69"/>
                    <a:pt x="728" y="69"/>
                  </a:cubicBezTo>
                  <a:cubicBezTo>
                    <a:pt x="765" y="69"/>
                    <a:pt x="801" y="74"/>
                    <a:pt x="837" y="87"/>
                  </a:cubicBezTo>
                  <a:cubicBezTo>
                    <a:pt x="940" y="121"/>
                    <a:pt x="1025" y="172"/>
                    <a:pt x="1077" y="240"/>
                  </a:cubicBezTo>
                  <a:cubicBezTo>
                    <a:pt x="1179" y="343"/>
                    <a:pt x="1230" y="480"/>
                    <a:pt x="1264" y="616"/>
                  </a:cubicBezTo>
                  <a:cubicBezTo>
                    <a:pt x="1299" y="719"/>
                    <a:pt x="1299" y="770"/>
                    <a:pt x="1299" y="770"/>
                  </a:cubicBezTo>
                  <a:cubicBezTo>
                    <a:pt x="1299" y="719"/>
                    <a:pt x="1299" y="667"/>
                    <a:pt x="1299" y="616"/>
                  </a:cubicBezTo>
                  <a:cubicBezTo>
                    <a:pt x="1282" y="462"/>
                    <a:pt x="1213" y="326"/>
                    <a:pt x="1128" y="206"/>
                  </a:cubicBezTo>
                  <a:cubicBezTo>
                    <a:pt x="1059" y="121"/>
                    <a:pt x="957" y="52"/>
                    <a:pt x="854" y="18"/>
                  </a:cubicBezTo>
                  <a:cubicBezTo>
                    <a:pt x="812" y="6"/>
                    <a:pt x="768" y="0"/>
                    <a:pt x="72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p:nvPr/>
          </p:nvSpPr>
          <p:spPr>
            <a:xfrm>
              <a:off x="5250350" y="1725500"/>
              <a:ext cx="36350" cy="38925"/>
            </a:xfrm>
            <a:custGeom>
              <a:rect b="b" l="l" r="r" t="t"/>
              <a:pathLst>
                <a:path extrusionOk="0" h="1557" w="1454">
                  <a:moveTo>
                    <a:pt x="1453" y="770"/>
                  </a:moveTo>
                  <a:cubicBezTo>
                    <a:pt x="1453" y="770"/>
                    <a:pt x="1453" y="770"/>
                    <a:pt x="1453" y="770"/>
                  </a:cubicBezTo>
                  <a:cubicBezTo>
                    <a:pt x="1453" y="770"/>
                    <a:pt x="1453" y="770"/>
                    <a:pt x="1453" y="770"/>
                  </a:cubicBezTo>
                  <a:close/>
                  <a:moveTo>
                    <a:pt x="808" y="1"/>
                  </a:moveTo>
                  <a:cubicBezTo>
                    <a:pt x="726" y="1"/>
                    <a:pt x="642" y="19"/>
                    <a:pt x="565" y="53"/>
                  </a:cubicBezTo>
                  <a:cubicBezTo>
                    <a:pt x="1" y="377"/>
                    <a:pt x="1" y="1180"/>
                    <a:pt x="565" y="1505"/>
                  </a:cubicBezTo>
                  <a:cubicBezTo>
                    <a:pt x="642" y="1538"/>
                    <a:pt x="726" y="1557"/>
                    <a:pt x="808" y="1557"/>
                  </a:cubicBezTo>
                  <a:cubicBezTo>
                    <a:pt x="854" y="1557"/>
                    <a:pt x="898" y="1551"/>
                    <a:pt x="940" y="1539"/>
                  </a:cubicBezTo>
                  <a:cubicBezTo>
                    <a:pt x="1060" y="1505"/>
                    <a:pt x="1163" y="1454"/>
                    <a:pt x="1231" y="1368"/>
                  </a:cubicBezTo>
                  <a:cubicBezTo>
                    <a:pt x="1351" y="1249"/>
                    <a:pt x="1419" y="1112"/>
                    <a:pt x="1453" y="941"/>
                  </a:cubicBezTo>
                  <a:cubicBezTo>
                    <a:pt x="1453" y="890"/>
                    <a:pt x="1453" y="839"/>
                    <a:pt x="1453" y="770"/>
                  </a:cubicBezTo>
                  <a:cubicBezTo>
                    <a:pt x="1436" y="821"/>
                    <a:pt x="1419" y="890"/>
                    <a:pt x="1419" y="941"/>
                  </a:cubicBezTo>
                  <a:cubicBezTo>
                    <a:pt x="1385" y="1078"/>
                    <a:pt x="1316" y="1214"/>
                    <a:pt x="1197" y="1317"/>
                  </a:cubicBezTo>
                  <a:cubicBezTo>
                    <a:pt x="1128" y="1385"/>
                    <a:pt x="1043" y="1437"/>
                    <a:pt x="940" y="1471"/>
                  </a:cubicBezTo>
                  <a:cubicBezTo>
                    <a:pt x="911" y="1475"/>
                    <a:pt x="881" y="1477"/>
                    <a:pt x="851" y="1477"/>
                  </a:cubicBezTo>
                  <a:cubicBezTo>
                    <a:pt x="762" y="1477"/>
                    <a:pt x="676" y="1458"/>
                    <a:pt x="599" y="1419"/>
                  </a:cubicBezTo>
                  <a:cubicBezTo>
                    <a:pt x="103" y="1129"/>
                    <a:pt x="103" y="411"/>
                    <a:pt x="599" y="121"/>
                  </a:cubicBezTo>
                  <a:cubicBezTo>
                    <a:pt x="665" y="88"/>
                    <a:pt x="738" y="69"/>
                    <a:pt x="814" y="69"/>
                  </a:cubicBezTo>
                  <a:cubicBezTo>
                    <a:pt x="856" y="69"/>
                    <a:pt x="898" y="75"/>
                    <a:pt x="940" y="87"/>
                  </a:cubicBezTo>
                  <a:cubicBezTo>
                    <a:pt x="1043" y="104"/>
                    <a:pt x="1128" y="155"/>
                    <a:pt x="1197" y="223"/>
                  </a:cubicBezTo>
                  <a:cubicBezTo>
                    <a:pt x="1316" y="326"/>
                    <a:pt x="1385" y="463"/>
                    <a:pt x="1419" y="616"/>
                  </a:cubicBezTo>
                  <a:cubicBezTo>
                    <a:pt x="1453" y="719"/>
                    <a:pt x="1453" y="770"/>
                    <a:pt x="1453" y="770"/>
                  </a:cubicBezTo>
                  <a:cubicBezTo>
                    <a:pt x="1453" y="719"/>
                    <a:pt x="1453" y="668"/>
                    <a:pt x="1453" y="616"/>
                  </a:cubicBezTo>
                  <a:cubicBezTo>
                    <a:pt x="1419" y="446"/>
                    <a:pt x="1351" y="309"/>
                    <a:pt x="1231" y="189"/>
                  </a:cubicBezTo>
                  <a:cubicBezTo>
                    <a:pt x="1163" y="104"/>
                    <a:pt x="1060" y="53"/>
                    <a:pt x="940" y="18"/>
                  </a:cubicBezTo>
                  <a:cubicBezTo>
                    <a:pt x="898" y="6"/>
                    <a:pt x="854" y="1"/>
                    <a:pt x="8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p:nvPr/>
          </p:nvSpPr>
          <p:spPr>
            <a:xfrm>
              <a:off x="5248225" y="1741750"/>
              <a:ext cx="6425" cy="2150"/>
            </a:xfrm>
            <a:custGeom>
              <a:rect b="b" l="l" r="r" t="t"/>
              <a:pathLst>
                <a:path extrusionOk="0" h="86" w="257">
                  <a:moveTo>
                    <a:pt x="137" y="1"/>
                  </a:moveTo>
                  <a:cubicBezTo>
                    <a:pt x="69" y="1"/>
                    <a:pt x="0" y="18"/>
                    <a:pt x="0" y="35"/>
                  </a:cubicBezTo>
                  <a:cubicBezTo>
                    <a:pt x="0" y="69"/>
                    <a:pt x="69" y="86"/>
                    <a:pt x="137" y="86"/>
                  </a:cubicBezTo>
                  <a:cubicBezTo>
                    <a:pt x="205" y="86"/>
                    <a:pt x="257" y="69"/>
                    <a:pt x="257" y="35"/>
                  </a:cubicBezTo>
                  <a:cubicBezTo>
                    <a:pt x="257" y="18"/>
                    <a:pt x="205" y="1"/>
                    <a:pt x="13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p:nvPr/>
          </p:nvSpPr>
          <p:spPr>
            <a:xfrm>
              <a:off x="5283675" y="1727650"/>
              <a:ext cx="26075" cy="10275"/>
            </a:xfrm>
            <a:custGeom>
              <a:rect b="b" l="l" r="r" t="t"/>
              <a:pathLst>
                <a:path extrusionOk="0" h="411" w="1043">
                  <a:moveTo>
                    <a:pt x="1043" y="1"/>
                  </a:moveTo>
                  <a:lnTo>
                    <a:pt x="1043" y="1"/>
                  </a:lnTo>
                  <a:cubicBezTo>
                    <a:pt x="872" y="52"/>
                    <a:pt x="684" y="120"/>
                    <a:pt x="530" y="206"/>
                  </a:cubicBezTo>
                  <a:cubicBezTo>
                    <a:pt x="342" y="257"/>
                    <a:pt x="171" y="325"/>
                    <a:pt x="0" y="411"/>
                  </a:cubicBezTo>
                  <a:cubicBezTo>
                    <a:pt x="188" y="411"/>
                    <a:pt x="376" y="360"/>
                    <a:pt x="547" y="274"/>
                  </a:cubicBezTo>
                  <a:cubicBezTo>
                    <a:pt x="735" y="223"/>
                    <a:pt x="906" y="120"/>
                    <a:pt x="10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
            <p:cNvSpPr/>
            <p:nvPr/>
          </p:nvSpPr>
          <p:spPr>
            <a:xfrm>
              <a:off x="5073950" y="1911325"/>
              <a:ext cx="141400" cy="159350"/>
            </a:xfrm>
            <a:custGeom>
              <a:rect b="b" l="l" r="r" t="t"/>
              <a:pathLst>
                <a:path extrusionOk="0" h="6374" w="5656">
                  <a:moveTo>
                    <a:pt x="3622" y="1"/>
                  </a:moveTo>
                  <a:lnTo>
                    <a:pt x="0" y="1197"/>
                  </a:lnTo>
                  <a:lnTo>
                    <a:pt x="1982" y="6374"/>
                  </a:lnTo>
                  <a:lnTo>
                    <a:pt x="5656" y="5024"/>
                  </a:lnTo>
                  <a:lnTo>
                    <a:pt x="362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p:nvPr/>
          </p:nvSpPr>
          <p:spPr>
            <a:xfrm>
              <a:off x="5146975" y="1968100"/>
              <a:ext cx="64525" cy="80575"/>
            </a:xfrm>
            <a:custGeom>
              <a:rect b="b" l="l" r="r" t="t"/>
              <a:pathLst>
                <a:path extrusionOk="0" h="3223" w="2581">
                  <a:moveTo>
                    <a:pt x="1581" y="1"/>
                  </a:moveTo>
                  <a:cubicBezTo>
                    <a:pt x="1578" y="1"/>
                    <a:pt x="1575" y="1"/>
                    <a:pt x="1573" y="2"/>
                  </a:cubicBezTo>
                  <a:cubicBezTo>
                    <a:pt x="1453" y="36"/>
                    <a:pt x="1402" y="446"/>
                    <a:pt x="1710" y="839"/>
                  </a:cubicBezTo>
                  <a:cubicBezTo>
                    <a:pt x="1710" y="839"/>
                    <a:pt x="807" y="630"/>
                    <a:pt x="341" y="630"/>
                  </a:cubicBezTo>
                  <a:cubicBezTo>
                    <a:pt x="182" y="630"/>
                    <a:pt x="74" y="655"/>
                    <a:pt x="69" y="720"/>
                  </a:cubicBezTo>
                  <a:cubicBezTo>
                    <a:pt x="69" y="993"/>
                    <a:pt x="1299" y="1249"/>
                    <a:pt x="1299" y="1249"/>
                  </a:cubicBezTo>
                  <a:cubicBezTo>
                    <a:pt x="1299" y="1249"/>
                    <a:pt x="890" y="1198"/>
                    <a:pt x="541" y="1198"/>
                  </a:cubicBezTo>
                  <a:cubicBezTo>
                    <a:pt x="288" y="1198"/>
                    <a:pt x="66" y="1225"/>
                    <a:pt x="52" y="1318"/>
                  </a:cubicBezTo>
                  <a:cubicBezTo>
                    <a:pt x="1" y="1557"/>
                    <a:pt x="1077" y="1779"/>
                    <a:pt x="1077" y="1779"/>
                  </a:cubicBezTo>
                  <a:cubicBezTo>
                    <a:pt x="1077" y="1779"/>
                    <a:pt x="591" y="1703"/>
                    <a:pt x="293" y="1703"/>
                  </a:cubicBezTo>
                  <a:cubicBezTo>
                    <a:pt x="143" y="1703"/>
                    <a:pt x="41" y="1722"/>
                    <a:pt x="69" y="1779"/>
                  </a:cubicBezTo>
                  <a:cubicBezTo>
                    <a:pt x="155" y="1950"/>
                    <a:pt x="889" y="2206"/>
                    <a:pt x="889" y="2206"/>
                  </a:cubicBezTo>
                  <a:cubicBezTo>
                    <a:pt x="889" y="2206"/>
                    <a:pt x="579" y="2143"/>
                    <a:pt x="375" y="2143"/>
                  </a:cubicBezTo>
                  <a:cubicBezTo>
                    <a:pt x="262" y="2143"/>
                    <a:pt x="182" y="2162"/>
                    <a:pt x="206" y="2223"/>
                  </a:cubicBezTo>
                  <a:cubicBezTo>
                    <a:pt x="291" y="2394"/>
                    <a:pt x="1727" y="3214"/>
                    <a:pt x="1727" y="3214"/>
                  </a:cubicBezTo>
                  <a:cubicBezTo>
                    <a:pt x="1740" y="3220"/>
                    <a:pt x="1754" y="3222"/>
                    <a:pt x="1767" y="3222"/>
                  </a:cubicBezTo>
                  <a:cubicBezTo>
                    <a:pt x="2151" y="3222"/>
                    <a:pt x="2581" y="1198"/>
                    <a:pt x="2581" y="1198"/>
                  </a:cubicBezTo>
                  <a:cubicBezTo>
                    <a:pt x="2581" y="1198"/>
                    <a:pt x="1728" y="1"/>
                    <a:pt x="1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0"/>
            <p:cNvSpPr/>
            <p:nvPr/>
          </p:nvSpPr>
          <p:spPr>
            <a:xfrm>
              <a:off x="5177733" y="1875025"/>
              <a:ext cx="238800" cy="217975"/>
            </a:xfrm>
            <a:custGeom>
              <a:rect b="b" l="l" r="r" t="t"/>
              <a:pathLst>
                <a:path extrusionOk="0" h="8719" w="9552">
                  <a:moveTo>
                    <a:pt x="6339" y="0"/>
                  </a:moveTo>
                  <a:cubicBezTo>
                    <a:pt x="6339" y="1"/>
                    <a:pt x="6422" y="5781"/>
                    <a:pt x="5418" y="5781"/>
                  </a:cubicBezTo>
                  <a:cubicBezTo>
                    <a:pt x="5401" y="5781"/>
                    <a:pt x="5383" y="5779"/>
                    <a:pt x="5365" y="5776"/>
                  </a:cubicBezTo>
                  <a:cubicBezTo>
                    <a:pt x="3879" y="5485"/>
                    <a:pt x="2409" y="5092"/>
                    <a:pt x="974" y="4631"/>
                  </a:cubicBezTo>
                  <a:lnTo>
                    <a:pt x="0" y="6954"/>
                  </a:lnTo>
                  <a:cubicBezTo>
                    <a:pt x="0" y="6954"/>
                    <a:pt x="3383" y="8116"/>
                    <a:pt x="4238" y="8390"/>
                  </a:cubicBezTo>
                  <a:cubicBezTo>
                    <a:pt x="4578" y="8499"/>
                    <a:pt x="5291" y="8718"/>
                    <a:pt x="6067" y="8718"/>
                  </a:cubicBezTo>
                  <a:cubicBezTo>
                    <a:pt x="7240" y="8718"/>
                    <a:pt x="8556" y="8216"/>
                    <a:pt x="8936" y="6066"/>
                  </a:cubicBezTo>
                  <a:cubicBezTo>
                    <a:pt x="9551" y="2495"/>
                    <a:pt x="9193" y="103"/>
                    <a:pt x="9193" y="103"/>
                  </a:cubicBezTo>
                  <a:lnTo>
                    <a:pt x="63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20"/>
          <p:cNvGrpSpPr/>
          <p:nvPr/>
        </p:nvGrpSpPr>
        <p:grpSpPr>
          <a:xfrm>
            <a:off x="1877989" y="1305347"/>
            <a:ext cx="6854838" cy="973197"/>
            <a:chOff x="1831937" y="1305347"/>
            <a:chExt cx="6854838" cy="973197"/>
          </a:xfrm>
        </p:grpSpPr>
        <p:sp>
          <p:nvSpPr>
            <p:cNvPr id="255" name="Google Shape;255;p20"/>
            <p:cNvSpPr/>
            <p:nvPr/>
          </p:nvSpPr>
          <p:spPr>
            <a:xfrm>
              <a:off x="5960375" y="1487300"/>
              <a:ext cx="2726400" cy="6093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 name="Google Shape;256;p20"/>
            <p:cNvGrpSpPr/>
            <p:nvPr/>
          </p:nvGrpSpPr>
          <p:grpSpPr>
            <a:xfrm>
              <a:off x="3313637" y="1305347"/>
              <a:ext cx="973197" cy="973197"/>
              <a:chOff x="2123350" y="1844775"/>
              <a:chExt cx="867300" cy="867300"/>
            </a:xfrm>
          </p:grpSpPr>
          <p:sp>
            <p:nvSpPr>
              <p:cNvPr id="257" name="Google Shape;257;p20"/>
              <p:cNvSpPr/>
              <p:nvPr/>
            </p:nvSpPr>
            <p:spPr>
              <a:xfrm>
                <a:off x="2123350" y="1844775"/>
                <a:ext cx="867300" cy="867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p:nvPr/>
            </p:nvSpPr>
            <p:spPr>
              <a:xfrm>
                <a:off x="2199550" y="1920975"/>
                <a:ext cx="714900" cy="714900"/>
              </a:xfrm>
              <a:prstGeom prst="pie">
                <a:avLst>
                  <a:gd fmla="val 0"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59" name="Google Shape;259;p20"/>
            <p:cNvCxnSpPr>
              <a:stCxn id="257" idx="2"/>
            </p:cNvCxnSpPr>
            <p:nvPr/>
          </p:nvCxnSpPr>
          <p:spPr>
            <a:xfrm rot="10800000">
              <a:off x="1831937" y="1791945"/>
              <a:ext cx="1481700" cy="0"/>
            </a:xfrm>
            <a:prstGeom prst="straightConnector1">
              <a:avLst/>
            </a:prstGeom>
            <a:noFill/>
            <a:ln cap="flat" cmpd="sng" w="19050">
              <a:solidFill>
                <a:schemeClr val="accent4"/>
              </a:solidFill>
              <a:prstDash val="dot"/>
              <a:round/>
              <a:headEnd len="med" w="med" type="none"/>
              <a:tailEnd len="med" w="med" type="diamond"/>
            </a:ln>
          </p:spPr>
        </p:cxnSp>
        <p:sp>
          <p:nvSpPr>
            <p:cNvPr id="260" name="Google Shape;260;p20"/>
            <p:cNvSpPr txBox="1"/>
            <p:nvPr/>
          </p:nvSpPr>
          <p:spPr>
            <a:xfrm>
              <a:off x="6676629" y="1568145"/>
              <a:ext cx="1994100" cy="44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sp>
          <p:nvSpPr>
            <p:cNvPr id="261" name="Google Shape;261;p20"/>
            <p:cNvSpPr txBox="1"/>
            <p:nvPr/>
          </p:nvSpPr>
          <p:spPr>
            <a:xfrm>
              <a:off x="4286829" y="1463595"/>
              <a:ext cx="983700" cy="65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lt2"/>
                  </a:solidFill>
                  <a:latin typeface="Amatic SC"/>
                  <a:ea typeface="Amatic SC"/>
                  <a:cs typeface="Amatic SC"/>
                  <a:sym typeface="Amatic SC"/>
                </a:rPr>
                <a:t>75%</a:t>
              </a:r>
              <a:endParaRPr sz="3600">
                <a:solidFill>
                  <a:schemeClr val="lt2"/>
                </a:solidFill>
                <a:latin typeface="Amatic SC"/>
                <a:ea typeface="Amatic SC"/>
                <a:cs typeface="Amatic SC"/>
                <a:sym typeface="Amatic SC"/>
              </a:endParaRPr>
            </a:p>
          </p:txBody>
        </p:sp>
        <p:sp>
          <p:nvSpPr>
            <p:cNvPr id="262" name="Google Shape;262;p20"/>
            <p:cNvSpPr/>
            <p:nvPr/>
          </p:nvSpPr>
          <p:spPr>
            <a:xfrm>
              <a:off x="5270429" y="1619295"/>
              <a:ext cx="1330200" cy="345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Neptune</a:t>
              </a:r>
              <a:endParaRPr>
                <a:solidFill>
                  <a:schemeClr val="lt1"/>
                </a:solidFill>
              </a:endParaRPr>
            </a:p>
          </p:txBody>
        </p:sp>
      </p:grpSp>
      <p:grpSp>
        <p:nvGrpSpPr>
          <p:cNvPr id="263" name="Google Shape;263;p20"/>
          <p:cNvGrpSpPr/>
          <p:nvPr/>
        </p:nvGrpSpPr>
        <p:grpSpPr>
          <a:xfrm>
            <a:off x="2964589" y="2476093"/>
            <a:ext cx="5768238" cy="973197"/>
            <a:chOff x="2918537" y="2476093"/>
            <a:chExt cx="5768238" cy="973197"/>
          </a:xfrm>
        </p:grpSpPr>
        <p:sp>
          <p:nvSpPr>
            <p:cNvPr id="264" name="Google Shape;264;p20"/>
            <p:cNvSpPr/>
            <p:nvPr/>
          </p:nvSpPr>
          <p:spPr>
            <a:xfrm>
              <a:off x="5960375" y="2658050"/>
              <a:ext cx="2726400" cy="6093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 name="Google Shape;265;p20"/>
            <p:cNvGrpSpPr/>
            <p:nvPr/>
          </p:nvGrpSpPr>
          <p:grpSpPr>
            <a:xfrm>
              <a:off x="2918537" y="2476093"/>
              <a:ext cx="5752191" cy="973197"/>
              <a:chOff x="3010609" y="2542325"/>
              <a:chExt cx="5752191" cy="973197"/>
            </a:xfrm>
          </p:grpSpPr>
          <p:grpSp>
            <p:nvGrpSpPr>
              <p:cNvPr id="266" name="Google Shape;266;p20"/>
              <p:cNvGrpSpPr/>
              <p:nvPr/>
            </p:nvGrpSpPr>
            <p:grpSpPr>
              <a:xfrm>
                <a:off x="3405709" y="2542325"/>
                <a:ext cx="973197" cy="973197"/>
                <a:chOff x="2123350" y="1844775"/>
                <a:chExt cx="867300" cy="867300"/>
              </a:xfrm>
            </p:grpSpPr>
            <p:sp>
              <p:nvSpPr>
                <p:cNvPr id="267" name="Google Shape;267;p20"/>
                <p:cNvSpPr/>
                <p:nvPr/>
              </p:nvSpPr>
              <p:spPr>
                <a:xfrm>
                  <a:off x="2123350" y="1844775"/>
                  <a:ext cx="867300" cy="867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0"/>
                <p:cNvSpPr/>
                <p:nvPr/>
              </p:nvSpPr>
              <p:spPr>
                <a:xfrm>
                  <a:off x="2199550" y="1920975"/>
                  <a:ext cx="714900" cy="714900"/>
                </a:xfrm>
                <a:prstGeom prst="pie">
                  <a:avLst>
                    <a:gd fmla="val 5388039"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9" name="Google Shape;269;p20"/>
              <p:cNvCxnSpPr>
                <a:stCxn id="267" idx="2"/>
              </p:cNvCxnSpPr>
              <p:nvPr/>
            </p:nvCxnSpPr>
            <p:spPr>
              <a:xfrm rot="10800000">
                <a:off x="3010609" y="3028923"/>
                <a:ext cx="395100" cy="0"/>
              </a:xfrm>
              <a:prstGeom prst="straightConnector1">
                <a:avLst/>
              </a:prstGeom>
              <a:noFill/>
              <a:ln cap="flat" cmpd="sng" w="19050">
                <a:solidFill>
                  <a:schemeClr val="lt2"/>
                </a:solidFill>
                <a:prstDash val="dot"/>
                <a:round/>
                <a:headEnd len="med" w="med" type="none"/>
                <a:tailEnd len="med" w="med" type="diamond"/>
              </a:ln>
            </p:spPr>
          </p:cxnSp>
          <p:sp>
            <p:nvSpPr>
              <p:cNvPr id="270" name="Google Shape;270;p20"/>
              <p:cNvSpPr txBox="1"/>
              <p:nvPr/>
            </p:nvSpPr>
            <p:spPr>
              <a:xfrm>
                <a:off x="6768700" y="2805125"/>
                <a:ext cx="1994100" cy="44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Jupiter is the biggest planet in the Solar system</a:t>
                </a:r>
                <a:endParaRPr sz="1200">
                  <a:solidFill>
                    <a:schemeClr val="dk1"/>
                  </a:solidFill>
                  <a:latin typeface="Roboto Light"/>
                  <a:ea typeface="Roboto Light"/>
                  <a:cs typeface="Roboto Light"/>
                  <a:sym typeface="Roboto Light"/>
                </a:endParaRPr>
              </a:p>
            </p:txBody>
          </p:sp>
          <p:sp>
            <p:nvSpPr>
              <p:cNvPr id="271" name="Google Shape;271;p20"/>
              <p:cNvSpPr txBox="1"/>
              <p:nvPr/>
            </p:nvSpPr>
            <p:spPr>
              <a:xfrm>
                <a:off x="4378900" y="2710550"/>
                <a:ext cx="983700" cy="65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2"/>
                    </a:solidFill>
                    <a:latin typeface="Amatic SC"/>
                    <a:ea typeface="Amatic SC"/>
                    <a:cs typeface="Amatic SC"/>
                    <a:sym typeface="Amatic SC"/>
                  </a:rPr>
                  <a:t>50%</a:t>
                </a:r>
                <a:endParaRPr sz="3600">
                  <a:solidFill>
                    <a:schemeClr val="accent2"/>
                  </a:solidFill>
                  <a:latin typeface="Amatic SC"/>
                  <a:ea typeface="Amatic SC"/>
                  <a:cs typeface="Amatic SC"/>
                  <a:sym typeface="Amatic SC"/>
                </a:endParaRPr>
              </a:p>
            </p:txBody>
          </p:sp>
          <p:sp>
            <p:nvSpPr>
              <p:cNvPr id="272" name="Google Shape;272;p20"/>
              <p:cNvSpPr/>
              <p:nvPr/>
            </p:nvSpPr>
            <p:spPr>
              <a:xfrm>
                <a:off x="5362500" y="2856275"/>
                <a:ext cx="1330200" cy="345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Jupiter</a:t>
                </a:r>
                <a:endParaRPr>
                  <a:solidFill>
                    <a:schemeClr val="lt1"/>
                  </a:solidFill>
                </a:endParaRPr>
              </a:p>
            </p:txBody>
          </p:sp>
        </p:grpSp>
      </p:grpSp>
      <p:grpSp>
        <p:nvGrpSpPr>
          <p:cNvPr id="273" name="Google Shape;273;p20"/>
          <p:cNvGrpSpPr/>
          <p:nvPr/>
        </p:nvGrpSpPr>
        <p:grpSpPr>
          <a:xfrm>
            <a:off x="2117089" y="3646839"/>
            <a:ext cx="6615738" cy="973197"/>
            <a:chOff x="2071037" y="3646839"/>
            <a:chExt cx="6615738" cy="973197"/>
          </a:xfrm>
        </p:grpSpPr>
        <p:sp>
          <p:nvSpPr>
            <p:cNvPr id="274" name="Google Shape;274;p20"/>
            <p:cNvSpPr/>
            <p:nvPr/>
          </p:nvSpPr>
          <p:spPr>
            <a:xfrm>
              <a:off x="5960375" y="3828800"/>
              <a:ext cx="2726400" cy="6093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 name="Google Shape;275;p20"/>
            <p:cNvGrpSpPr/>
            <p:nvPr/>
          </p:nvGrpSpPr>
          <p:grpSpPr>
            <a:xfrm>
              <a:off x="3313637" y="3646839"/>
              <a:ext cx="973197" cy="973197"/>
              <a:chOff x="2123350" y="1844775"/>
              <a:chExt cx="867300" cy="867300"/>
            </a:xfrm>
          </p:grpSpPr>
          <p:sp>
            <p:nvSpPr>
              <p:cNvPr id="276" name="Google Shape;276;p20"/>
              <p:cNvSpPr/>
              <p:nvPr/>
            </p:nvSpPr>
            <p:spPr>
              <a:xfrm>
                <a:off x="2123350" y="1844775"/>
                <a:ext cx="867300" cy="867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p:nvPr/>
            </p:nvSpPr>
            <p:spPr>
              <a:xfrm>
                <a:off x="2199550" y="1920975"/>
                <a:ext cx="714900" cy="714900"/>
              </a:xfrm>
              <a:prstGeom prst="pie">
                <a:avLst>
                  <a:gd fmla="val 10763145"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78" name="Google Shape;278;p20"/>
            <p:cNvCxnSpPr>
              <a:stCxn id="276" idx="2"/>
            </p:cNvCxnSpPr>
            <p:nvPr/>
          </p:nvCxnSpPr>
          <p:spPr>
            <a:xfrm rot="10800000">
              <a:off x="2071037" y="4133438"/>
              <a:ext cx="1242600" cy="0"/>
            </a:xfrm>
            <a:prstGeom prst="straightConnector1">
              <a:avLst/>
            </a:prstGeom>
            <a:noFill/>
            <a:ln cap="flat" cmpd="sng" w="19050">
              <a:solidFill>
                <a:schemeClr val="accent1"/>
              </a:solidFill>
              <a:prstDash val="dot"/>
              <a:round/>
              <a:headEnd len="med" w="med" type="none"/>
              <a:tailEnd len="med" w="med" type="diamond"/>
            </a:ln>
          </p:spPr>
        </p:cxnSp>
        <p:sp>
          <p:nvSpPr>
            <p:cNvPr id="279" name="Google Shape;279;p20"/>
            <p:cNvSpPr txBox="1"/>
            <p:nvPr/>
          </p:nvSpPr>
          <p:spPr>
            <a:xfrm>
              <a:off x="6676629" y="3909638"/>
              <a:ext cx="1994100" cy="44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a:t>
              </a:r>
              <a:endParaRPr sz="1200">
                <a:solidFill>
                  <a:schemeClr val="dk1"/>
                </a:solidFill>
                <a:latin typeface="Roboto Light"/>
                <a:ea typeface="Roboto Light"/>
                <a:cs typeface="Roboto Light"/>
                <a:sym typeface="Roboto Light"/>
              </a:endParaRPr>
            </a:p>
          </p:txBody>
        </p:sp>
        <p:sp>
          <p:nvSpPr>
            <p:cNvPr id="280" name="Google Shape;280;p20"/>
            <p:cNvSpPr txBox="1"/>
            <p:nvPr/>
          </p:nvSpPr>
          <p:spPr>
            <a:xfrm>
              <a:off x="4286829" y="3805088"/>
              <a:ext cx="983700" cy="65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Amatic SC"/>
                  <a:ea typeface="Amatic SC"/>
                  <a:cs typeface="Amatic SC"/>
                  <a:sym typeface="Amatic SC"/>
                </a:rPr>
                <a:t>25%</a:t>
              </a:r>
              <a:endParaRPr sz="3600">
                <a:solidFill>
                  <a:schemeClr val="dk2"/>
                </a:solidFill>
                <a:latin typeface="Amatic SC"/>
                <a:ea typeface="Amatic SC"/>
                <a:cs typeface="Amatic SC"/>
                <a:sym typeface="Amatic SC"/>
              </a:endParaRPr>
            </a:p>
          </p:txBody>
        </p:sp>
        <p:sp>
          <p:nvSpPr>
            <p:cNvPr id="281" name="Google Shape;281;p20"/>
            <p:cNvSpPr/>
            <p:nvPr/>
          </p:nvSpPr>
          <p:spPr>
            <a:xfrm>
              <a:off x="5270429" y="3960788"/>
              <a:ext cx="1330200" cy="3453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Mars</a:t>
              </a:r>
              <a:endParaRPr>
                <a:solidFill>
                  <a:schemeClr val="lt1"/>
                </a:solidFil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5387" name="Shape 5387"/>
        <p:cNvGrpSpPr/>
        <p:nvPr/>
      </p:nvGrpSpPr>
      <p:grpSpPr>
        <a:xfrm>
          <a:off x="0" y="0"/>
          <a:ext cx="0" cy="0"/>
          <a:chOff x="0" y="0"/>
          <a:chExt cx="0" cy="0"/>
        </a:xfrm>
      </p:grpSpPr>
      <p:sp>
        <p:nvSpPr>
          <p:cNvPr id="5388" name="Google Shape;5388;p56"/>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5389" name="Google Shape;5389;p56"/>
          <p:cNvGrpSpPr/>
          <p:nvPr/>
        </p:nvGrpSpPr>
        <p:grpSpPr>
          <a:xfrm>
            <a:off x="1071388" y="1943950"/>
            <a:ext cx="341804" cy="341957"/>
            <a:chOff x="1757188" y="1943950"/>
            <a:chExt cx="341804" cy="341957"/>
          </a:xfrm>
        </p:grpSpPr>
        <p:sp>
          <p:nvSpPr>
            <p:cNvPr id="5390" name="Google Shape;5390;p56"/>
            <p:cNvSpPr/>
            <p:nvPr/>
          </p:nvSpPr>
          <p:spPr>
            <a:xfrm>
              <a:off x="1757188" y="2060545"/>
              <a:ext cx="341804" cy="107372"/>
            </a:xfrm>
            <a:custGeom>
              <a:rect b="b" l="l" r="r" t="t"/>
              <a:pathLst>
                <a:path extrusionOk="0" h="3621" w="11527">
                  <a:moveTo>
                    <a:pt x="2501" y="0"/>
                  </a:moveTo>
                  <a:lnTo>
                    <a:pt x="2501" y="858"/>
                  </a:lnTo>
                  <a:cubicBezTo>
                    <a:pt x="2215" y="953"/>
                    <a:pt x="2001" y="1191"/>
                    <a:pt x="1882" y="1501"/>
                  </a:cubicBezTo>
                  <a:lnTo>
                    <a:pt x="0" y="1501"/>
                  </a:lnTo>
                  <a:lnTo>
                    <a:pt x="0" y="2167"/>
                  </a:lnTo>
                  <a:lnTo>
                    <a:pt x="1882" y="2167"/>
                  </a:lnTo>
                  <a:cubicBezTo>
                    <a:pt x="2025" y="2548"/>
                    <a:pt x="2382" y="2858"/>
                    <a:pt x="2834" y="2858"/>
                  </a:cubicBezTo>
                  <a:cubicBezTo>
                    <a:pt x="3287" y="2858"/>
                    <a:pt x="3644" y="2596"/>
                    <a:pt x="3787" y="2167"/>
                  </a:cubicBezTo>
                  <a:lnTo>
                    <a:pt x="4811" y="2167"/>
                  </a:lnTo>
                  <a:cubicBezTo>
                    <a:pt x="4882" y="2477"/>
                    <a:pt x="5121" y="2691"/>
                    <a:pt x="5430" y="2787"/>
                  </a:cubicBezTo>
                  <a:lnTo>
                    <a:pt x="5430" y="3620"/>
                  </a:lnTo>
                  <a:lnTo>
                    <a:pt x="6121" y="3620"/>
                  </a:lnTo>
                  <a:lnTo>
                    <a:pt x="6121" y="2787"/>
                  </a:lnTo>
                  <a:cubicBezTo>
                    <a:pt x="6407" y="2715"/>
                    <a:pt x="6621" y="2477"/>
                    <a:pt x="6740" y="2167"/>
                  </a:cubicBezTo>
                  <a:lnTo>
                    <a:pt x="7740" y="2167"/>
                  </a:lnTo>
                  <a:cubicBezTo>
                    <a:pt x="7907" y="2548"/>
                    <a:pt x="8264" y="2858"/>
                    <a:pt x="8693" y="2858"/>
                  </a:cubicBezTo>
                  <a:cubicBezTo>
                    <a:pt x="9145" y="2858"/>
                    <a:pt x="9502" y="2596"/>
                    <a:pt x="9645" y="2167"/>
                  </a:cubicBezTo>
                  <a:lnTo>
                    <a:pt x="11527" y="2167"/>
                  </a:lnTo>
                  <a:lnTo>
                    <a:pt x="11527" y="1501"/>
                  </a:lnTo>
                  <a:lnTo>
                    <a:pt x="9693" y="1501"/>
                  </a:lnTo>
                  <a:cubicBezTo>
                    <a:pt x="9598" y="1191"/>
                    <a:pt x="9360" y="977"/>
                    <a:pt x="9050" y="858"/>
                  </a:cubicBezTo>
                  <a:lnTo>
                    <a:pt x="9050" y="0"/>
                  </a:lnTo>
                  <a:lnTo>
                    <a:pt x="8383" y="0"/>
                  </a:lnTo>
                  <a:lnTo>
                    <a:pt x="8383" y="858"/>
                  </a:lnTo>
                  <a:cubicBezTo>
                    <a:pt x="8074" y="953"/>
                    <a:pt x="7859" y="1191"/>
                    <a:pt x="7740" y="1501"/>
                  </a:cubicBezTo>
                  <a:lnTo>
                    <a:pt x="6740" y="1501"/>
                  </a:lnTo>
                  <a:cubicBezTo>
                    <a:pt x="6597" y="1096"/>
                    <a:pt x="6240" y="810"/>
                    <a:pt x="5787" y="810"/>
                  </a:cubicBezTo>
                  <a:cubicBezTo>
                    <a:pt x="5335" y="810"/>
                    <a:pt x="4978" y="1096"/>
                    <a:pt x="4835" y="1501"/>
                  </a:cubicBezTo>
                  <a:lnTo>
                    <a:pt x="3811" y="1501"/>
                  </a:lnTo>
                  <a:cubicBezTo>
                    <a:pt x="3739" y="1191"/>
                    <a:pt x="3501" y="977"/>
                    <a:pt x="3192" y="858"/>
                  </a:cubicBezTo>
                  <a:lnTo>
                    <a:pt x="3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56"/>
            <p:cNvSpPr/>
            <p:nvPr/>
          </p:nvSpPr>
          <p:spPr>
            <a:xfrm>
              <a:off x="1793898" y="1943950"/>
              <a:ext cx="98891" cy="97557"/>
            </a:xfrm>
            <a:custGeom>
              <a:rect b="b" l="l" r="r" t="t"/>
              <a:pathLst>
                <a:path extrusionOk="0" h="3290" w="3335">
                  <a:moveTo>
                    <a:pt x="1655" y="1"/>
                  </a:moveTo>
                  <a:cubicBezTo>
                    <a:pt x="742" y="1"/>
                    <a:pt x="25" y="745"/>
                    <a:pt x="25" y="1646"/>
                  </a:cubicBezTo>
                  <a:cubicBezTo>
                    <a:pt x="1" y="2456"/>
                    <a:pt x="549" y="3099"/>
                    <a:pt x="1311" y="3289"/>
                  </a:cubicBezTo>
                  <a:lnTo>
                    <a:pt x="1977" y="3289"/>
                  </a:lnTo>
                  <a:cubicBezTo>
                    <a:pt x="2763" y="3123"/>
                    <a:pt x="3335" y="2408"/>
                    <a:pt x="3287" y="1575"/>
                  </a:cubicBezTo>
                  <a:cubicBezTo>
                    <a:pt x="3263" y="741"/>
                    <a:pt x="2573" y="74"/>
                    <a:pt x="1739" y="3"/>
                  </a:cubicBezTo>
                  <a:cubicBezTo>
                    <a:pt x="1711" y="2"/>
                    <a:pt x="1683" y="1"/>
                    <a:pt x="16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56"/>
            <p:cNvSpPr/>
            <p:nvPr/>
          </p:nvSpPr>
          <p:spPr>
            <a:xfrm>
              <a:off x="1966923" y="1943950"/>
              <a:ext cx="98891" cy="97557"/>
            </a:xfrm>
            <a:custGeom>
              <a:rect b="b" l="l" r="r" t="t"/>
              <a:pathLst>
                <a:path extrusionOk="0" h="3290" w="3335">
                  <a:moveTo>
                    <a:pt x="1654" y="1"/>
                  </a:moveTo>
                  <a:cubicBezTo>
                    <a:pt x="742" y="1"/>
                    <a:pt x="24" y="745"/>
                    <a:pt x="24" y="1646"/>
                  </a:cubicBezTo>
                  <a:cubicBezTo>
                    <a:pt x="0" y="2456"/>
                    <a:pt x="548" y="3099"/>
                    <a:pt x="1310" y="3289"/>
                  </a:cubicBezTo>
                  <a:lnTo>
                    <a:pt x="1977" y="3289"/>
                  </a:lnTo>
                  <a:cubicBezTo>
                    <a:pt x="2763" y="3123"/>
                    <a:pt x="3334" y="2408"/>
                    <a:pt x="3287" y="1575"/>
                  </a:cubicBezTo>
                  <a:cubicBezTo>
                    <a:pt x="3263" y="741"/>
                    <a:pt x="2572" y="74"/>
                    <a:pt x="1739" y="3"/>
                  </a:cubicBezTo>
                  <a:cubicBezTo>
                    <a:pt x="1711" y="2"/>
                    <a:pt x="1682" y="1"/>
                    <a:pt x="16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56"/>
            <p:cNvSpPr/>
            <p:nvPr/>
          </p:nvSpPr>
          <p:spPr>
            <a:xfrm>
              <a:off x="1879358" y="2188350"/>
              <a:ext cx="98891" cy="97557"/>
            </a:xfrm>
            <a:custGeom>
              <a:rect b="b" l="l" r="r" t="t"/>
              <a:pathLst>
                <a:path extrusionOk="0" h="3290" w="3335">
                  <a:moveTo>
                    <a:pt x="1334" y="1"/>
                  </a:moveTo>
                  <a:cubicBezTo>
                    <a:pt x="572" y="167"/>
                    <a:pt x="0" y="858"/>
                    <a:pt x="24" y="1715"/>
                  </a:cubicBezTo>
                  <a:cubicBezTo>
                    <a:pt x="48" y="2549"/>
                    <a:pt x="739" y="3216"/>
                    <a:pt x="1572" y="3287"/>
                  </a:cubicBezTo>
                  <a:cubicBezTo>
                    <a:pt x="1601" y="3289"/>
                    <a:pt x="1629" y="3289"/>
                    <a:pt x="1657" y="3289"/>
                  </a:cubicBezTo>
                  <a:cubicBezTo>
                    <a:pt x="2569" y="3289"/>
                    <a:pt x="3287" y="2545"/>
                    <a:pt x="3287" y="1644"/>
                  </a:cubicBezTo>
                  <a:cubicBezTo>
                    <a:pt x="3334" y="834"/>
                    <a:pt x="2763" y="167"/>
                    <a:pt x="20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4" name="Google Shape;5394;p56"/>
          <p:cNvGrpSpPr/>
          <p:nvPr/>
        </p:nvGrpSpPr>
        <p:grpSpPr>
          <a:xfrm>
            <a:off x="1816255" y="1932711"/>
            <a:ext cx="341836" cy="310762"/>
            <a:chOff x="2349655" y="1932711"/>
            <a:chExt cx="341836" cy="310762"/>
          </a:xfrm>
        </p:grpSpPr>
        <p:sp>
          <p:nvSpPr>
            <p:cNvPr id="5395" name="Google Shape;5395;p56"/>
            <p:cNvSpPr/>
            <p:nvPr/>
          </p:nvSpPr>
          <p:spPr>
            <a:xfrm>
              <a:off x="2349655" y="1949673"/>
              <a:ext cx="90440" cy="63634"/>
            </a:xfrm>
            <a:custGeom>
              <a:rect b="b" l="l" r="r" t="t"/>
              <a:pathLst>
                <a:path extrusionOk="0" h="2146" w="3050">
                  <a:moveTo>
                    <a:pt x="1096" y="0"/>
                  </a:moveTo>
                  <a:cubicBezTo>
                    <a:pt x="477" y="0"/>
                    <a:pt x="1" y="524"/>
                    <a:pt x="25" y="1144"/>
                  </a:cubicBezTo>
                  <a:cubicBezTo>
                    <a:pt x="72" y="1667"/>
                    <a:pt x="477" y="2072"/>
                    <a:pt x="1025" y="2144"/>
                  </a:cubicBezTo>
                  <a:cubicBezTo>
                    <a:pt x="1043" y="2145"/>
                    <a:pt x="1061" y="2145"/>
                    <a:pt x="1079" y="2145"/>
                  </a:cubicBezTo>
                  <a:cubicBezTo>
                    <a:pt x="1557" y="2145"/>
                    <a:pt x="1983" y="1843"/>
                    <a:pt x="2120" y="1429"/>
                  </a:cubicBezTo>
                  <a:lnTo>
                    <a:pt x="3049" y="1429"/>
                  </a:lnTo>
                  <a:lnTo>
                    <a:pt x="3049" y="739"/>
                  </a:lnTo>
                  <a:lnTo>
                    <a:pt x="2120" y="739"/>
                  </a:lnTo>
                  <a:cubicBezTo>
                    <a:pt x="1977" y="286"/>
                    <a:pt x="1573" y="0"/>
                    <a:pt x="1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56"/>
            <p:cNvSpPr/>
            <p:nvPr/>
          </p:nvSpPr>
          <p:spPr>
            <a:xfrm>
              <a:off x="2459134" y="1932711"/>
              <a:ext cx="129255" cy="95362"/>
            </a:xfrm>
            <a:custGeom>
              <a:rect b="b" l="l" r="r" t="t"/>
              <a:pathLst>
                <a:path extrusionOk="0" h="3216" w="4359">
                  <a:moveTo>
                    <a:pt x="2048" y="1"/>
                  </a:moveTo>
                  <a:lnTo>
                    <a:pt x="2048" y="811"/>
                  </a:lnTo>
                  <a:lnTo>
                    <a:pt x="0" y="811"/>
                  </a:lnTo>
                  <a:lnTo>
                    <a:pt x="0" y="2406"/>
                  </a:lnTo>
                  <a:lnTo>
                    <a:pt x="2048" y="2406"/>
                  </a:lnTo>
                  <a:lnTo>
                    <a:pt x="2048" y="3216"/>
                  </a:lnTo>
                  <a:lnTo>
                    <a:pt x="4358" y="1597"/>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56"/>
            <p:cNvSpPr/>
            <p:nvPr/>
          </p:nvSpPr>
          <p:spPr>
            <a:xfrm>
              <a:off x="2349655" y="2057728"/>
              <a:ext cx="90440" cy="63723"/>
            </a:xfrm>
            <a:custGeom>
              <a:rect b="b" l="l" r="r" t="t"/>
              <a:pathLst>
                <a:path extrusionOk="0" h="2149" w="3050">
                  <a:moveTo>
                    <a:pt x="1096" y="0"/>
                  </a:moveTo>
                  <a:cubicBezTo>
                    <a:pt x="477" y="0"/>
                    <a:pt x="1" y="548"/>
                    <a:pt x="25" y="1167"/>
                  </a:cubicBezTo>
                  <a:cubicBezTo>
                    <a:pt x="72" y="1667"/>
                    <a:pt x="477" y="2096"/>
                    <a:pt x="1025" y="2143"/>
                  </a:cubicBezTo>
                  <a:cubicBezTo>
                    <a:pt x="1059" y="2147"/>
                    <a:pt x="1093" y="2148"/>
                    <a:pt x="1126" y="2148"/>
                  </a:cubicBezTo>
                  <a:cubicBezTo>
                    <a:pt x="1585" y="2148"/>
                    <a:pt x="1987" y="1851"/>
                    <a:pt x="2120" y="1429"/>
                  </a:cubicBezTo>
                  <a:lnTo>
                    <a:pt x="3049" y="1429"/>
                  </a:lnTo>
                  <a:lnTo>
                    <a:pt x="3049" y="762"/>
                  </a:lnTo>
                  <a:lnTo>
                    <a:pt x="2120" y="762"/>
                  </a:lnTo>
                  <a:cubicBezTo>
                    <a:pt x="1977" y="310"/>
                    <a:pt x="1573" y="0"/>
                    <a:pt x="1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56"/>
            <p:cNvSpPr/>
            <p:nvPr/>
          </p:nvSpPr>
          <p:spPr>
            <a:xfrm>
              <a:off x="2459134" y="2043584"/>
              <a:ext cx="180080" cy="91834"/>
            </a:xfrm>
            <a:custGeom>
              <a:rect b="b" l="l" r="r" t="t"/>
              <a:pathLst>
                <a:path extrusionOk="0" h="3097" w="6073">
                  <a:moveTo>
                    <a:pt x="3858" y="1"/>
                  </a:moveTo>
                  <a:lnTo>
                    <a:pt x="3858" y="787"/>
                  </a:lnTo>
                  <a:lnTo>
                    <a:pt x="0" y="787"/>
                  </a:lnTo>
                  <a:lnTo>
                    <a:pt x="0" y="2358"/>
                  </a:lnTo>
                  <a:lnTo>
                    <a:pt x="3858" y="2358"/>
                  </a:lnTo>
                  <a:lnTo>
                    <a:pt x="3858" y="3097"/>
                  </a:lnTo>
                  <a:lnTo>
                    <a:pt x="3882" y="3097"/>
                  </a:lnTo>
                  <a:lnTo>
                    <a:pt x="6073" y="1549"/>
                  </a:lnTo>
                  <a:lnTo>
                    <a:pt x="3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56"/>
            <p:cNvSpPr/>
            <p:nvPr/>
          </p:nvSpPr>
          <p:spPr>
            <a:xfrm>
              <a:off x="2349655" y="2165754"/>
              <a:ext cx="90440" cy="63634"/>
            </a:xfrm>
            <a:custGeom>
              <a:rect b="b" l="l" r="r" t="t"/>
              <a:pathLst>
                <a:path extrusionOk="0" h="2146" w="3050">
                  <a:moveTo>
                    <a:pt x="1096" y="1"/>
                  </a:moveTo>
                  <a:cubicBezTo>
                    <a:pt x="477" y="1"/>
                    <a:pt x="1" y="525"/>
                    <a:pt x="25" y="1144"/>
                  </a:cubicBezTo>
                  <a:cubicBezTo>
                    <a:pt x="72" y="1668"/>
                    <a:pt x="477" y="2073"/>
                    <a:pt x="1025" y="2144"/>
                  </a:cubicBezTo>
                  <a:cubicBezTo>
                    <a:pt x="1043" y="2145"/>
                    <a:pt x="1061" y="2145"/>
                    <a:pt x="1079" y="2145"/>
                  </a:cubicBezTo>
                  <a:cubicBezTo>
                    <a:pt x="1557" y="2145"/>
                    <a:pt x="1983" y="1843"/>
                    <a:pt x="2120" y="1430"/>
                  </a:cubicBezTo>
                  <a:lnTo>
                    <a:pt x="3049" y="1430"/>
                  </a:lnTo>
                  <a:lnTo>
                    <a:pt x="3049" y="739"/>
                  </a:lnTo>
                  <a:lnTo>
                    <a:pt x="2120" y="739"/>
                  </a:lnTo>
                  <a:cubicBezTo>
                    <a:pt x="1977" y="286"/>
                    <a:pt x="1573" y="1"/>
                    <a:pt x="10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56"/>
            <p:cNvSpPr/>
            <p:nvPr/>
          </p:nvSpPr>
          <p:spPr>
            <a:xfrm>
              <a:off x="2459134" y="2151639"/>
              <a:ext cx="232357" cy="91834"/>
            </a:xfrm>
            <a:custGeom>
              <a:rect b="b" l="l" r="r" t="t"/>
              <a:pathLst>
                <a:path extrusionOk="0" h="3097" w="7836">
                  <a:moveTo>
                    <a:pt x="5668" y="0"/>
                  </a:moveTo>
                  <a:lnTo>
                    <a:pt x="5668" y="762"/>
                  </a:lnTo>
                  <a:lnTo>
                    <a:pt x="0" y="762"/>
                  </a:lnTo>
                  <a:lnTo>
                    <a:pt x="0" y="2310"/>
                  </a:lnTo>
                  <a:lnTo>
                    <a:pt x="5668" y="2310"/>
                  </a:lnTo>
                  <a:lnTo>
                    <a:pt x="5668" y="3096"/>
                  </a:lnTo>
                  <a:lnTo>
                    <a:pt x="7835" y="1548"/>
                  </a:lnTo>
                  <a:lnTo>
                    <a:pt x="5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1" name="Google Shape;5401;p56"/>
          <p:cNvGrpSpPr/>
          <p:nvPr/>
        </p:nvGrpSpPr>
        <p:grpSpPr>
          <a:xfrm>
            <a:off x="2586565" y="1943327"/>
            <a:ext cx="307200" cy="340386"/>
            <a:chOff x="2967565" y="1943327"/>
            <a:chExt cx="307200" cy="340386"/>
          </a:xfrm>
        </p:grpSpPr>
        <p:sp>
          <p:nvSpPr>
            <p:cNvPr id="5402" name="Google Shape;5402;p56"/>
            <p:cNvSpPr/>
            <p:nvPr/>
          </p:nvSpPr>
          <p:spPr>
            <a:xfrm>
              <a:off x="3030429" y="2095862"/>
              <a:ext cx="182215" cy="49460"/>
            </a:xfrm>
            <a:custGeom>
              <a:rect b="b" l="l" r="r" t="t"/>
              <a:pathLst>
                <a:path extrusionOk="0" h="1668" w="6145">
                  <a:moveTo>
                    <a:pt x="738" y="0"/>
                  </a:moveTo>
                  <a:lnTo>
                    <a:pt x="0" y="1667"/>
                  </a:lnTo>
                  <a:lnTo>
                    <a:pt x="6144" y="1667"/>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56"/>
            <p:cNvSpPr/>
            <p:nvPr/>
          </p:nvSpPr>
          <p:spPr>
            <a:xfrm>
              <a:off x="3061476" y="2027364"/>
              <a:ext cx="120804" cy="49460"/>
            </a:xfrm>
            <a:custGeom>
              <a:rect b="b" l="l" r="r" t="t"/>
              <a:pathLst>
                <a:path extrusionOk="0" h="1668" w="4074">
                  <a:moveTo>
                    <a:pt x="763" y="0"/>
                  </a:moveTo>
                  <a:lnTo>
                    <a:pt x="1" y="1667"/>
                  </a:lnTo>
                  <a:lnTo>
                    <a:pt x="4073" y="1667"/>
                  </a:lnTo>
                  <a:lnTo>
                    <a:pt x="3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56"/>
            <p:cNvSpPr/>
            <p:nvPr/>
          </p:nvSpPr>
          <p:spPr>
            <a:xfrm>
              <a:off x="2998641" y="2165754"/>
              <a:ext cx="245048" cy="49460"/>
            </a:xfrm>
            <a:custGeom>
              <a:rect b="b" l="l" r="r" t="t"/>
              <a:pathLst>
                <a:path extrusionOk="0" h="1668" w="8264">
                  <a:moveTo>
                    <a:pt x="739" y="1"/>
                  </a:moveTo>
                  <a:lnTo>
                    <a:pt x="0" y="1668"/>
                  </a:lnTo>
                  <a:lnTo>
                    <a:pt x="8264" y="1668"/>
                  </a:lnTo>
                  <a:lnTo>
                    <a:pt x="75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56"/>
            <p:cNvSpPr/>
            <p:nvPr/>
          </p:nvSpPr>
          <p:spPr>
            <a:xfrm>
              <a:off x="3091841" y="1943327"/>
              <a:ext cx="58653" cy="64287"/>
            </a:xfrm>
            <a:custGeom>
              <a:rect b="b" l="l" r="r" t="t"/>
              <a:pathLst>
                <a:path extrusionOk="0" h="2168" w="1978">
                  <a:moveTo>
                    <a:pt x="1001" y="0"/>
                  </a:moveTo>
                  <a:lnTo>
                    <a:pt x="1" y="2167"/>
                  </a:lnTo>
                  <a:lnTo>
                    <a:pt x="1977" y="2167"/>
                  </a:lnTo>
                  <a:lnTo>
                    <a:pt x="10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56"/>
            <p:cNvSpPr/>
            <p:nvPr/>
          </p:nvSpPr>
          <p:spPr>
            <a:xfrm>
              <a:off x="2967565" y="2234253"/>
              <a:ext cx="307200" cy="49460"/>
            </a:xfrm>
            <a:custGeom>
              <a:rect b="b" l="l" r="r" t="t"/>
              <a:pathLst>
                <a:path extrusionOk="0" h="1668" w="10360">
                  <a:moveTo>
                    <a:pt x="739" y="1"/>
                  </a:moveTo>
                  <a:lnTo>
                    <a:pt x="1" y="1668"/>
                  </a:lnTo>
                  <a:lnTo>
                    <a:pt x="10360" y="1668"/>
                  </a:lnTo>
                  <a:lnTo>
                    <a:pt x="962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7" name="Google Shape;5407;p56"/>
          <p:cNvGrpSpPr/>
          <p:nvPr/>
        </p:nvGrpSpPr>
        <p:grpSpPr>
          <a:xfrm>
            <a:off x="3274232" y="1939087"/>
            <a:ext cx="340411" cy="339675"/>
            <a:chOff x="3502832" y="1939087"/>
            <a:chExt cx="340411" cy="339675"/>
          </a:xfrm>
        </p:grpSpPr>
        <p:sp>
          <p:nvSpPr>
            <p:cNvPr id="5408" name="Google Shape;5408;p56"/>
            <p:cNvSpPr/>
            <p:nvPr/>
          </p:nvSpPr>
          <p:spPr>
            <a:xfrm>
              <a:off x="3578417" y="2091622"/>
              <a:ext cx="187137" cy="31787"/>
            </a:xfrm>
            <a:custGeom>
              <a:rect b="b" l="l" r="r" t="t"/>
              <a:pathLst>
                <a:path extrusionOk="0" h="1072" w="6311">
                  <a:moveTo>
                    <a:pt x="0" y="0"/>
                  </a:moveTo>
                  <a:lnTo>
                    <a:pt x="0" y="1072"/>
                  </a:lnTo>
                  <a:lnTo>
                    <a:pt x="6311" y="1072"/>
                  </a:lnTo>
                  <a:lnTo>
                    <a:pt x="6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56"/>
            <p:cNvSpPr/>
            <p:nvPr/>
          </p:nvSpPr>
          <p:spPr>
            <a:xfrm>
              <a:off x="3552975" y="2142447"/>
              <a:ext cx="239414" cy="31817"/>
            </a:xfrm>
            <a:custGeom>
              <a:rect b="b" l="l" r="r" t="t"/>
              <a:pathLst>
                <a:path extrusionOk="0" h="1073" w="8074">
                  <a:moveTo>
                    <a:pt x="1" y="1"/>
                  </a:moveTo>
                  <a:lnTo>
                    <a:pt x="1" y="1072"/>
                  </a:lnTo>
                  <a:lnTo>
                    <a:pt x="8074" y="1072"/>
                  </a:lnTo>
                  <a:lnTo>
                    <a:pt x="8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56"/>
            <p:cNvSpPr/>
            <p:nvPr/>
          </p:nvSpPr>
          <p:spPr>
            <a:xfrm>
              <a:off x="3528986" y="2194725"/>
              <a:ext cx="286710" cy="31787"/>
            </a:xfrm>
            <a:custGeom>
              <a:rect b="b" l="l" r="r" t="t"/>
              <a:pathLst>
                <a:path extrusionOk="0" h="1072" w="9669">
                  <a:moveTo>
                    <a:pt x="0" y="0"/>
                  </a:moveTo>
                  <a:lnTo>
                    <a:pt x="0" y="1072"/>
                  </a:lnTo>
                  <a:lnTo>
                    <a:pt x="9669" y="1072"/>
                  </a:lnTo>
                  <a:lnTo>
                    <a:pt x="96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56"/>
            <p:cNvSpPr/>
            <p:nvPr/>
          </p:nvSpPr>
          <p:spPr>
            <a:xfrm>
              <a:off x="3606647" y="1939087"/>
              <a:ext cx="161043" cy="132072"/>
            </a:xfrm>
            <a:custGeom>
              <a:rect b="b" l="l" r="r" t="t"/>
              <a:pathLst>
                <a:path extrusionOk="0" h="4454" w="5431">
                  <a:moveTo>
                    <a:pt x="1906" y="0"/>
                  </a:moveTo>
                  <a:lnTo>
                    <a:pt x="1906" y="3382"/>
                  </a:lnTo>
                  <a:lnTo>
                    <a:pt x="1" y="3382"/>
                  </a:lnTo>
                  <a:lnTo>
                    <a:pt x="1" y="4454"/>
                  </a:lnTo>
                  <a:lnTo>
                    <a:pt x="4478" y="4454"/>
                  </a:lnTo>
                  <a:lnTo>
                    <a:pt x="4478" y="3382"/>
                  </a:lnTo>
                  <a:lnTo>
                    <a:pt x="2573" y="3382"/>
                  </a:lnTo>
                  <a:lnTo>
                    <a:pt x="2573" y="2072"/>
                  </a:lnTo>
                  <a:lnTo>
                    <a:pt x="5430" y="2072"/>
                  </a:lnTo>
                  <a:lnTo>
                    <a:pt x="5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56"/>
            <p:cNvSpPr/>
            <p:nvPr/>
          </p:nvSpPr>
          <p:spPr>
            <a:xfrm>
              <a:off x="3502832" y="2246974"/>
              <a:ext cx="340411" cy="31787"/>
            </a:xfrm>
            <a:custGeom>
              <a:rect b="b" l="l" r="r" t="t"/>
              <a:pathLst>
                <a:path extrusionOk="0" h="1072" w="11480">
                  <a:moveTo>
                    <a:pt x="1" y="0"/>
                  </a:moveTo>
                  <a:lnTo>
                    <a:pt x="1" y="1072"/>
                  </a:lnTo>
                  <a:lnTo>
                    <a:pt x="11479" y="1072"/>
                  </a:lnTo>
                  <a:lnTo>
                    <a:pt x="114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3" name="Google Shape;5413;p56"/>
          <p:cNvGrpSpPr/>
          <p:nvPr/>
        </p:nvGrpSpPr>
        <p:grpSpPr>
          <a:xfrm>
            <a:off x="4042436" y="1946856"/>
            <a:ext cx="341808" cy="341808"/>
            <a:chOff x="4118636" y="1946856"/>
            <a:chExt cx="341808" cy="341808"/>
          </a:xfrm>
        </p:grpSpPr>
        <p:sp>
          <p:nvSpPr>
            <p:cNvPr id="5414" name="Google Shape;5414;p56"/>
            <p:cNvSpPr/>
            <p:nvPr/>
          </p:nvSpPr>
          <p:spPr>
            <a:xfrm>
              <a:off x="4159587" y="2127621"/>
              <a:ext cx="120063" cy="120093"/>
            </a:xfrm>
            <a:custGeom>
              <a:rect b="b" l="l" r="r" t="t"/>
              <a:pathLst>
                <a:path extrusionOk="0" h="4050" w="4049">
                  <a:moveTo>
                    <a:pt x="2739" y="1"/>
                  </a:moveTo>
                  <a:cubicBezTo>
                    <a:pt x="1215" y="1"/>
                    <a:pt x="0" y="1215"/>
                    <a:pt x="0" y="2739"/>
                  </a:cubicBezTo>
                  <a:lnTo>
                    <a:pt x="0" y="4049"/>
                  </a:lnTo>
                  <a:lnTo>
                    <a:pt x="1310" y="4049"/>
                  </a:lnTo>
                  <a:cubicBezTo>
                    <a:pt x="2810" y="4049"/>
                    <a:pt x="4049" y="2835"/>
                    <a:pt x="4049" y="1310"/>
                  </a:cubicBezTo>
                  <a:lnTo>
                    <a:pt x="4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56"/>
            <p:cNvSpPr/>
            <p:nvPr/>
          </p:nvSpPr>
          <p:spPr>
            <a:xfrm>
              <a:off x="4299401" y="2127621"/>
              <a:ext cx="161043" cy="161043"/>
            </a:xfrm>
            <a:custGeom>
              <a:rect b="b" l="l" r="r" t="t"/>
              <a:pathLst>
                <a:path extrusionOk="0" h="5431" w="5431">
                  <a:moveTo>
                    <a:pt x="3525" y="1525"/>
                  </a:moveTo>
                  <a:lnTo>
                    <a:pt x="3525" y="2215"/>
                  </a:lnTo>
                  <a:lnTo>
                    <a:pt x="1644" y="2215"/>
                  </a:lnTo>
                  <a:lnTo>
                    <a:pt x="1644" y="1525"/>
                  </a:lnTo>
                  <a:close/>
                  <a:moveTo>
                    <a:pt x="3525" y="3073"/>
                  </a:moveTo>
                  <a:lnTo>
                    <a:pt x="3525" y="3740"/>
                  </a:lnTo>
                  <a:lnTo>
                    <a:pt x="1644" y="3740"/>
                  </a:lnTo>
                  <a:lnTo>
                    <a:pt x="1644" y="3073"/>
                  </a:lnTo>
                  <a:close/>
                  <a:moveTo>
                    <a:pt x="1" y="1"/>
                  </a:moveTo>
                  <a:lnTo>
                    <a:pt x="1" y="1882"/>
                  </a:lnTo>
                  <a:cubicBezTo>
                    <a:pt x="1" y="3811"/>
                    <a:pt x="1596" y="5430"/>
                    <a:pt x="3549" y="5430"/>
                  </a:cubicBezTo>
                  <a:lnTo>
                    <a:pt x="5430" y="5430"/>
                  </a:lnTo>
                  <a:lnTo>
                    <a:pt x="5430" y="3549"/>
                  </a:lnTo>
                  <a:cubicBezTo>
                    <a:pt x="5430" y="1572"/>
                    <a:pt x="3859" y="1"/>
                    <a:pt x="1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56"/>
            <p:cNvSpPr/>
            <p:nvPr/>
          </p:nvSpPr>
          <p:spPr>
            <a:xfrm>
              <a:off x="4118636" y="1946856"/>
              <a:ext cx="161725" cy="160331"/>
            </a:xfrm>
            <a:custGeom>
              <a:rect b="b" l="l" r="r" t="t"/>
              <a:pathLst>
                <a:path extrusionOk="0" h="5407" w="5454">
                  <a:moveTo>
                    <a:pt x="3810" y="1667"/>
                  </a:moveTo>
                  <a:lnTo>
                    <a:pt x="3810" y="2358"/>
                  </a:lnTo>
                  <a:lnTo>
                    <a:pt x="1929" y="2358"/>
                  </a:lnTo>
                  <a:lnTo>
                    <a:pt x="1929" y="1667"/>
                  </a:lnTo>
                  <a:close/>
                  <a:moveTo>
                    <a:pt x="3810" y="3191"/>
                  </a:moveTo>
                  <a:lnTo>
                    <a:pt x="3810" y="3858"/>
                  </a:lnTo>
                  <a:lnTo>
                    <a:pt x="1929" y="3858"/>
                  </a:lnTo>
                  <a:lnTo>
                    <a:pt x="1929" y="3191"/>
                  </a:lnTo>
                  <a:close/>
                  <a:moveTo>
                    <a:pt x="0" y="0"/>
                  </a:moveTo>
                  <a:lnTo>
                    <a:pt x="0" y="1882"/>
                  </a:lnTo>
                  <a:cubicBezTo>
                    <a:pt x="0" y="3834"/>
                    <a:pt x="1620" y="5406"/>
                    <a:pt x="3572" y="5406"/>
                  </a:cubicBezTo>
                  <a:lnTo>
                    <a:pt x="5454" y="5406"/>
                  </a:lnTo>
                  <a:lnTo>
                    <a:pt x="5454" y="3549"/>
                  </a:lnTo>
                  <a:cubicBezTo>
                    <a:pt x="5454" y="1572"/>
                    <a:pt x="3882" y="0"/>
                    <a:pt x="1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56"/>
            <p:cNvSpPr/>
            <p:nvPr/>
          </p:nvSpPr>
          <p:spPr>
            <a:xfrm>
              <a:off x="4300824" y="1987095"/>
              <a:ext cx="120063" cy="120093"/>
            </a:xfrm>
            <a:custGeom>
              <a:rect b="b" l="l" r="r" t="t"/>
              <a:pathLst>
                <a:path extrusionOk="0" h="4050" w="4049">
                  <a:moveTo>
                    <a:pt x="2739" y="1"/>
                  </a:moveTo>
                  <a:cubicBezTo>
                    <a:pt x="1215" y="1"/>
                    <a:pt x="0" y="1239"/>
                    <a:pt x="0" y="2739"/>
                  </a:cubicBezTo>
                  <a:lnTo>
                    <a:pt x="0" y="4049"/>
                  </a:lnTo>
                  <a:lnTo>
                    <a:pt x="1310" y="4049"/>
                  </a:lnTo>
                  <a:cubicBezTo>
                    <a:pt x="2787" y="4049"/>
                    <a:pt x="4049" y="2835"/>
                    <a:pt x="4049" y="1310"/>
                  </a:cubicBezTo>
                  <a:lnTo>
                    <a:pt x="4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8" name="Google Shape;5418;p56"/>
          <p:cNvGrpSpPr/>
          <p:nvPr/>
        </p:nvGrpSpPr>
        <p:grpSpPr>
          <a:xfrm>
            <a:off x="4781639" y="1935558"/>
            <a:ext cx="341839" cy="343910"/>
            <a:chOff x="4705439" y="1935558"/>
            <a:chExt cx="341839" cy="343910"/>
          </a:xfrm>
        </p:grpSpPr>
        <p:sp>
          <p:nvSpPr>
            <p:cNvPr id="5419" name="Google Shape;5419;p56"/>
            <p:cNvSpPr/>
            <p:nvPr/>
          </p:nvSpPr>
          <p:spPr>
            <a:xfrm>
              <a:off x="4788082" y="1996287"/>
              <a:ext cx="177974" cy="221741"/>
            </a:xfrm>
            <a:custGeom>
              <a:rect b="b" l="l" r="r" t="t"/>
              <a:pathLst>
                <a:path extrusionOk="0" h="7478" w="6002">
                  <a:moveTo>
                    <a:pt x="0" y="0"/>
                  </a:moveTo>
                  <a:lnTo>
                    <a:pt x="0" y="691"/>
                  </a:lnTo>
                  <a:lnTo>
                    <a:pt x="500" y="691"/>
                  </a:lnTo>
                  <a:cubicBezTo>
                    <a:pt x="858" y="691"/>
                    <a:pt x="1215" y="834"/>
                    <a:pt x="1477" y="1072"/>
                  </a:cubicBezTo>
                  <a:lnTo>
                    <a:pt x="3168" y="2667"/>
                  </a:lnTo>
                  <a:lnTo>
                    <a:pt x="2334" y="4263"/>
                  </a:lnTo>
                  <a:lnTo>
                    <a:pt x="1929" y="3858"/>
                  </a:lnTo>
                  <a:cubicBezTo>
                    <a:pt x="1548" y="3501"/>
                    <a:pt x="1024" y="3310"/>
                    <a:pt x="500" y="3310"/>
                  </a:cubicBezTo>
                  <a:lnTo>
                    <a:pt x="0" y="3310"/>
                  </a:lnTo>
                  <a:lnTo>
                    <a:pt x="0" y="3977"/>
                  </a:lnTo>
                  <a:lnTo>
                    <a:pt x="500" y="3977"/>
                  </a:lnTo>
                  <a:cubicBezTo>
                    <a:pt x="858" y="3977"/>
                    <a:pt x="1215" y="4144"/>
                    <a:pt x="1453" y="4382"/>
                  </a:cubicBezTo>
                  <a:lnTo>
                    <a:pt x="1977" y="4882"/>
                  </a:lnTo>
                  <a:lnTo>
                    <a:pt x="1310" y="6168"/>
                  </a:lnTo>
                  <a:cubicBezTo>
                    <a:pt x="1096" y="6549"/>
                    <a:pt x="715" y="6787"/>
                    <a:pt x="262" y="6787"/>
                  </a:cubicBezTo>
                  <a:lnTo>
                    <a:pt x="0" y="6787"/>
                  </a:lnTo>
                  <a:lnTo>
                    <a:pt x="0" y="7478"/>
                  </a:lnTo>
                  <a:lnTo>
                    <a:pt x="286" y="7478"/>
                  </a:lnTo>
                  <a:cubicBezTo>
                    <a:pt x="977" y="7478"/>
                    <a:pt x="1596" y="7073"/>
                    <a:pt x="1929" y="6478"/>
                  </a:cubicBezTo>
                  <a:lnTo>
                    <a:pt x="2525" y="5382"/>
                  </a:lnTo>
                  <a:lnTo>
                    <a:pt x="4073" y="6811"/>
                  </a:lnTo>
                  <a:cubicBezTo>
                    <a:pt x="4454" y="7168"/>
                    <a:pt x="4954" y="7383"/>
                    <a:pt x="5501" y="7383"/>
                  </a:cubicBezTo>
                  <a:lnTo>
                    <a:pt x="6002" y="7383"/>
                  </a:lnTo>
                  <a:lnTo>
                    <a:pt x="6002" y="6692"/>
                  </a:lnTo>
                  <a:lnTo>
                    <a:pt x="5454" y="6692"/>
                  </a:lnTo>
                  <a:cubicBezTo>
                    <a:pt x="5097" y="6692"/>
                    <a:pt x="4739" y="6549"/>
                    <a:pt x="4477" y="6311"/>
                  </a:cubicBezTo>
                  <a:lnTo>
                    <a:pt x="2810" y="4739"/>
                  </a:lnTo>
                  <a:lnTo>
                    <a:pt x="3644" y="3144"/>
                  </a:lnTo>
                  <a:lnTo>
                    <a:pt x="4025" y="3501"/>
                  </a:lnTo>
                  <a:cubicBezTo>
                    <a:pt x="4430" y="3858"/>
                    <a:pt x="4930" y="4072"/>
                    <a:pt x="5454" y="4072"/>
                  </a:cubicBezTo>
                  <a:lnTo>
                    <a:pt x="5978" y="4072"/>
                  </a:lnTo>
                  <a:lnTo>
                    <a:pt x="5978" y="3382"/>
                  </a:lnTo>
                  <a:lnTo>
                    <a:pt x="5454" y="3382"/>
                  </a:lnTo>
                  <a:cubicBezTo>
                    <a:pt x="5097" y="3382"/>
                    <a:pt x="4739" y="3239"/>
                    <a:pt x="4501" y="3001"/>
                  </a:cubicBezTo>
                  <a:lnTo>
                    <a:pt x="4001" y="2525"/>
                  </a:lnTo>
                  <a:lnTo>
                    <a:pt x="4668" y="1310"/>
                  </a:lnTo>
                  <a:cubicBezTo>
                    <a:pt x="4858" y="929"/>
                    <a:pt x="5287" y="691"/>
                    <a:pt x="5692" y="691"/>
                  </a:cubicBezTo>
                  <a:lnTo>
                    <a:pt x="5978" y="691"/>
                  </a:lnTo>
                  <a:lnTo>
                    <a:pt x="5978" y="0"/>
                  </a:lnTo>
                  <a:lnTo>
                    <a:pt x="5716" y="0"/>
                  </a:lnTo>
                  <a:cubicBezTo>
                    <a:pt x="5025" y="0"/>
                    <a:pt x="4406" y="381"/>
                    <a:pt x="4073" y="977"/>
                  </a:cubicBezTo>
                  <a:lnTo>
                    <a:pt x="3501" y="2024"/>
                  </a:lnTo>
                  <a:lnTo>
                    <a:pt x="1929" y="572"/>
                  </a:lnTo>
                  <a:cubicBezTo>
                    <a:pt x="1548" y="215"/>
                    <a:pt x="1024" y="0"/>
                    <a:pt x="5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56"/>
            <p:cNvSpPr/>
            <p:nvPr/>
          </p:nvSpPr>
          <p:spPr>
            <a:xfrm>
              <a:off x="4705439" y="1935558"/>
              <a:ext cx="62893" cy="340381"/>
            </a:xfrm>
            <a:custGeom>
              <a:rect b="b" l="l" r="r" t="t"/>
              <a:pathLst>
                <a:path extrusionOk="0" h="11479" w="2121">
                  <a:moveTo>
                    <a:pt x="763" y="0"/>
                  </a:moveTo>
                  <a:lnTo>
                    <a:pt x="763" y="1358"/>
                  </a:lnTo>
                  <a:cubicBezTo>
                    <a:pt x="334" y="1501"/>
                    <a:pt x="1" y="1905"/>
                    <a:pt x="1" y="2382"/>
                  </a:cubicBezTo>
                  <a:cubicBezTo>
                    <a:pt x="1" y="2858"/>
                    <a:pt x="311" y="3239"/>
                    <a:pt x="763" y="3382"/>
                  </a:cubicBezTo>
                  <a:lnTo>
                    <a:pt x="763" y="4715"/>
                  </a:lnTo>
                  <a:cubicBezTo>
                    <a:pt x="334" y="4882"/>
                    <a:pt x="1" y="5263"/>
                    <a:pt x="1" y="5739"/>
                  </a:cubicBezTo>
                  <a:cubicBezTo>
                    <a:pt x="1" y="6216"/>
                    <a:pt x="311" y="6597"/>
                    <a:pt x="763" y="6740"/>
                  </a:cubicBezTo>
                  <a:lnTo>
                    <a:pt x="763" y="8097"/>
                  </a:lnTo>
                  <a:cubicBezTo>
                    <a:pt x="334" y="8240"/>
                    <a:pt x="1" y="8621"/>
                    <a:pt x="1" y="9097"/>
                  </a:cubicBezTo>
                  <a:cubicBezTo>
                    <a:pt x="1" y="9574"/>
                    <a:pt x="311" y="9955"/>
                    <a:pt x="763" y="10121"/>
                  </a:cubicBezTo>
                  <a:lnTo>
                    <a:pt x="763" y="11479"/>
                  </a:lnTo>
                  <a:lnTo>
                    <a:pt x="1430" y="11479"/>
                  </a:lnTo>
                  <a:lnTo>
                    <a:pt x="1430" y="10121"/>
                  </a:lnTo>
                  <a:cubicBezTo>
                    <a:pt x="1763" y="10002"/>
                    <a:pt x="2001" y="9764"/>
                    <a:pt x="2120" y="9431"/>
                  </a:cubicBezTo>
                  <a:lnTo>
                    <a:pt x="2120" y="8835"/>
                  </a:lnTo>
                  <a:lnTo>
                    <a:pt x="2097" y="8835"/>
                  </a:lnTo>
                  <a:cubicBezTo>
                    <a:pt x="1978" y="8502"/>
                    <a:pt x="1739" y="8264"/>
                    <a:pt x="1406" y="8145"/>
                  </a:cubicBezTo>
                  <a:lnTo>
                    <a:pt x="1406" y="6811"/>
                  </a:lnTo>
                  <a:cubicBezTo>
                    <a:pt x="1739" y="6692"/>
                    <a:pt x="1978" y="6454"/>
                    <a:pt x="2097" y="6120"/>
                  </a:cubicBezTo>
                  <a:lnTo>
                    <a:pt x="2097" y="5430"/>
                  </a:lnTo>
                  <a:cubicBezTo>
                    <a:pt x="1978" y="5120"/>
                    <a:pt x="1739" y="4882"/>
                    <a:pt x="1406" y="4763"/>
                  </a:cubicBezTo>
                  <a:lnTo>
                    <a:pt x="1406" y="3406"/>
                  </a:lnTo>
                  <a:cubicBezTo>
                    <a:pt x="1739" y="3287"/>
                    <a:pt x="1978" y="3048"/>
                    <a:pt x="2097" y="2739"/>
                  </a:cubicBezTo>
                  <a:lnTo>
                    <a:pt x="2097" y="2048"/>
                  </a:lnTo>
                  <a:cubicBezTo>
                    <a:pt x="1978" y="1715"/>
                    <a:pt x="1739" y="1477"/>
                    <a:pt x="1406" y="1358"/>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56"/>
            <p:cNvSpPr/>
            <p:nvPr/>
          </p:nvSpPr>
          <p:spPr>
            <a:xfrm>
              <a:off x="4984386" y="1936952"/>
              <a:ext cx="62893" cy="342516"/>
            </a:xfrm>
            <a:custGeom>
              <a:rect b="b" l="l" r="r" t="t"/>
              <a:pathLst>
                <a:path extrusionOk="0" h="11551" w="2121">
                  <a:moveTo>
                    <a:pt x="691" y="1"/>
                  </a:moveTo>
                  <a:lnTo>
                    <a:pt x="691" y="1382"/>
                  </a:lnTo>
                  <a:cubicBezTo>
                    <a:pt x="358" y="1501"/>
                    <a:pt x="120" y="1739"/>
                    <a:pt x="1" y="2049"/>
                  </a:cubicBezTo>
                  <a:lnTo>
                    <a:pt x="1" y="2739"/>
                  </a:lnTo>
                  <a:cubicBezTo>
                    <a:pt x="120" y="3073"/>
                    <a:pt x="358" y="3311"/>
                    <a:pt x="691" y="3430"/>
                  </a:cubicBezTo>
                  <a:lnTo>
                    <a:pt x="691" y="4764"/>
                  </a:lnTo>
                  <a:cubicBezTo>
                    <a:pt x="358" y="4883"/>
                    <a:pt x="120" y="5121"/>
                    <a:pt x="1" y="5454"/>
                  </a:cubicBezTo>
                  <a:lnTo>
                    <a:pt x="1" y="6145"/>
                  </a:lnTo>
                  <a:cubicBezTo>
                    <a:pt x="120" y="6455"/>
                    <a:pt x="358" y="6693"/>
                    <a:pt x="691" y="6812"/>
                  </a:cubicBezTo>
                  <a:lnTo>
                    <a:pt x="691" y="8145"/>
                  </a:lnTo>
                  <a:cubicBezTo>
                    <a:pt x="358" y="8264"/>
                    <a:pt x="120" y="8526"/>
                    <a:pt x="1" y="8836"/>
                  </a:cubicBezTo>
                  <a:lnTo>
                    <a:pt x="1" y="9503"/>
                  </a:lnTo>
                  <a:cubicBezTo>
                    <a:pt x="96" y="9836"/>
                    <a:pt x="358" y="10050"/>
                    <a:pt x="691" y="10170"/>
                  </a:cubicBezTo>
                  <a:lnTo>
                    <a:pt x="691" y="11551"/>
                  </a:lnTo>
                  <a:lnTo>
                    <a:pt x="1382" y="11551"/>
                  </a:lnTo>
                  <a:lnTo>
                    <a:pt x="1382" y="10170"/>
                  </a:lnTo>
                  <a:cubicBezTo>
                    <a:pt x="1787" y="10027"/>
                    <a:pt x="2120" y="9646"/>
                    <a:pt x="2120" y="9169"/>
                  </a:cubicBezTo>
                  <a:cubicBezTo>
                    <a:pt x="2120" y="8693"/>
                    <a:pt x="1834" y="8312"/>
                    <a:pt x="1382" y="8145"/>
                  </a:cubicBezTo>
                  <a:lnTo>
                    <a:pt x="1382" y="6812"/>
                  </a:lnTo>
                  <a:cubicBezTo>
                    <a:pt x="1787" y="6621"/>
                    <a:pt x="2120" y="6216"/>
                    <a:pt x="2120" y="5740"/>
                  </a:cubicBezTo>
                  <a:cubicBezTo>
                    <a:pt x="2120" y="5264"/>
                    <a:pt x="1834" y="4883"/>
                    <a:pt x="1382" y="4740"/>
                  </a:cubicBezTo>
                  <a:lnTo>
                    <a:pt x="1382" y="3406"/>
                  </a:lnTo>
                  <a:cubicBezTo>
                    <a:pt x="1787" y="3240"/>
                    <a:pt x="2120" y="2859"/>
                    <a:pt x="2120" y="2382"/>
                  </a:cubicBezTo>
                  <a:cubicBezTo>
                    <a:pt x="2120" y="1906"/>
                    <a:pt x="1834" y="1525"/>
                    <a:pt x="1382" y="1382"/>
                  </a:cubicBezTo>
                  <a:lnTo>
                    <a:pt x="13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22" name="Google Shape;5422;p56"/>
          <p:cNvSpPr/>
          <p:nvPr/>
        </p:nvSpPr>
        <p:spPr>
          <a:xfrm>
            <a:off x="5518768" y="1930606"/>
            <a:ext cx="340381" cy="341804"/>
          </a:xfrm>
          <a:custGeom>
            <a:rect b="b" l="l" r="r" t="t"/>
            <a:pathLst>
              <a:path extrusionOk="0" h="11527" w="11479">
                <a:moveTo>
                  <a:pt x="7049" y="0"/>
                </a:moveTo>
                <a:lnTo>
                  <a:pt x="7049" y="10836"/>
                </a:lnTo>
                <a:lnTo>
                  <a:pt x="6359" y="10836"/>
                </a:lnTo>
                <a:lnTo>
                  <a:pt x="6359" y="3430"/>
                </a:lnTo>
                <a:lnTo>
                  <a:pt x="5120" y="3430"/>
                </a:lnTo>
                <a:lnTo>
                  <a:pt x="5120" y="10836"/>
                </a:lnTo>
                <a:lnTo>
                  <a:pt x="4454" y="10836"/>
                </a:lnTo>
                <a:lnTo>
                  <a:pt x="4454" y="1882"/>
                </a:lnTo>
                <a:lnTo>
                  <a:pt x="3215" y="1882"/>
                </a:lnTo>
                <a:lnTo>
                  <a:pt x="3215" y="10836"/>
                </a:lnTo>
                <a:lnTo>
                  <a:pt x="2525" y="10836"/>
                </a:lnTo>
                <a:lnTo>
                  <a:pt x="2525" y="5002"/>
                </a:lnTo>
                <a:lnTo>
                  <a:pt x="1286" y="5002"/>
                </a:lnTo>
                <a:lnTo>
                  <a:pt x="1286" y="10836"/>
                </a:lnTo>
                <a:lnTo>
                  <a:pt x="0" y="10836"/>
                </a:lnTo>
                <a:lnTo>
                  <a:pt x="0" y="11527"/>
                </a:lnTo>
                <a:lnTo>
                  <a:pt x="11479" y="11527"/>
                </a:lnTo>
                <a:lnTo>
                  <a:pt x="11479" y="10836"/>
                </a:lnTo>
                <a:lnTo>
                  <a:pt x="10241" y="10836"/>
                </a:lnTo>
                <a:lnTo>
                  <a:pt x="10241" y="1882"/>
                </a:lnTo>
                <a:lnTo>
                  <a:pt x="8978" y="1882"/>
                </a:lnTo>
                <a:lnTo>
                  <a:pt x="8978" y="10836"/>
                </a:lnTo>
                <a:lnTo>
                  <a:pt x="8312" y="10836"/>
                </a:lnTo>
                <a:lnTo>
                  <a:pt x="831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23" name="Google Shape;5423;p56"/>
          <p:cNvGrpSpPr/>
          <p:nvPr/>
        </p:nvGrpSpPr>
        <p:grpSpPr>
          <a:xfrm>
            <a:off x="6262241" y="1992759"/>
            <a:ext cx="341809" cy="276839"/>
            <a:chOff x="5881241" y="1992759"/>
            <a:chExt cx="341809" cy="276839"/>
          </a:xfrm>
        </p:grpSpPr>
        <p:sp>
          <p:nvSpPr>
            <p:cNvPr id="5424" name="Google Shape;5424;p56"/>
            <p:cNvSpPr/>
            <p:nvPr/>
          </p:nvSpPr>
          <p:spPr>
            <a:xfrm>
              <a:off x="5881241" y="2032998"/>
              <a:ext cx="240126" cy="63575"/>
            </a:xfrm>
            <a:custGeom>
              <a:rect b="b" l="l" r="r" t="t"/>
              <a:pathLst>
                <a:path extrusionOk="0" h="2144" w="8098">
                  <a:moveTo>
                    <a:pt x="0" y="1"/>
                  </a:moveTo>
                  <a:lnTo>
                    <a:pt x="0" y="2144"/>
                  </a:lnTo>
                  <a:lnTo>
                    <a:pt x="7025" y="2144"/>
                  </a:lnTo>
                  <a:lnTo>
                    <a:pt x="8097" y="1072"/>
                  </a:lnTo>
                  <a:lnTo>
                    <a:pt x="70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56"/>
            <p:cNvSpPr/>
            <p:nvPr/>
          </p:nvSpPr>
          <p:spPr>
            <a:xfrm>
              <a:off x="6117784" y="2032998"/>
              <a:ext cx="105266" cy="63575"/>
            </a:xfrm>
            <a:custGeom>
              <a:rect b="b" l="l" r="r" t="t"/>
              <a:pathLst>
                <a:path extrusionOk="0" h="2144" w="3550">
                  <a:moveTo>
                    <a:pt x="1" y="1"/>
                  </a:moveTo>
                  <a:lnTo>
                    <a:pt x="1073" y="1072"/>
                  </a:lnTo>
                  <a:lnTo>
                    <a:pt x="1" y="2144"/>
                  </a:lnTo>
                  <a:lnTo>
                    <a:pt x="3549" y="2144"/>
                  </a:lnTo>
                  <a:lnTo>
                    <a:pt x="35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56"/>
            <p:cNvSpPr/>
            <p:nvPr/>
          </p:nvSpPr>
          <p:spPr>
            <a:xfrm>
              <a:off x="5882635" y="2119851"/>
              <a:ext cx="188590" cy="63605"/>
            </a:xfrm>
            <a:custGeom>
              <a:rect b="b" l="l" r="r" t="t"/>
              <a:pathLst>
                <a:path extrusionOk="0" h="2145" w="6360">
                  <a:moveTo>
                    <a:pt x="1" y="1"/>
                  </a:moveTo>
                  <a:lnTo>
                    <a:pt x="1" y="2144"/>
                  </a:lnTo>
                  <a:lnTo>
                    <a:pt x="5288" y="2144"/>
                  </a:lnTo>
                  <a:lnTo>
                    <a:pt x="6359" y="1072"/>
                  </a:lnTo>
                  <a:lnTo>
                    <a:pt x="52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56"/>
            <p:cNvSpPr/>
            <p:nvPr/>
          </p:nvSpPr>
          <p:spPr>
            <a:xfrm>
              <a:off x="6067670" y="2119851"/>
              <a:ext cx="155379" cy="63605"/>
            </a:xfrm>
            <a:custGeom>
              <a:rect b="b" l="l" r="r" t="t"/>
              <a:pathLst>
                <a:path extrusionOk="0" h="2145" w="5240">
                  <a:moveTo>
                    <a:pt x="0" y="1"/>
                  </a:moveTo>
                  <a:lnTo>
                    <a:pt x="1072" y="1072"/>
                  </a:lnTo>
                  <a:lnTo>
                    <a:pt x="0" y="2144"/>
                  </a:lnTo>
                  <a:lnTo>
                    <a:pt x="5239" y="2144"/>
                  </a:lnTo>
                  <a:lnTo>
                    <a:pt x="5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56"/>
            <p:cNvSpPr/>
            <p:nvPr/>
          </p:nvSpPr>
          <p:spPr>
            <a:xfrm>
              <a:off x="5881923" y="2206023"/>
              <a:ext cx="131390" cy="63575"/>
            </a:xfrm>
            <a:custGeom>
              <a:rect b="b" l="l" r="r" t="t"/>
              <a:pathLst>
                <a:path extrusionOk="0" h="2144" w="4431">
                  <a:moveTo>
                    <a:pt x="1" y="0"/>
                  </a:moveTo>
                  <a:lnTo>
                    <a:pt x="1" y="2143"/>
                  </a:lnTo>
                  <a:lnTo>
                    <a:pt x="3359" y="2143"/>
                  </a:lnTo>
                  <a:lnTo>
                    <a:pt x="4430" y="1072"/>
                  </a:lnTo>
                  <a:lnTo>
                    <a:pt x="3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56"/>
            <p:cNvSpPr/>
            <p:nvPr/>
          </p:nvSpPr>
          <p:spPr>
            <a:xfrm>
              <a:off x="6009046" y="2206023"/>
              <a:ext cx="214002" cy="63575"/>
            </a:xfrm>
            <a:custGeom>
              <a:rect b="b" l="l" r="r" t="t"/>
              <a:pathLst>
                <a:path extrusionOk="0" h="2144" w="7217">
                  <a:moveTo>
                    <a:pt x="1" y="0"/>
                  </a:moveTo>
                  <a:lnTo>
                    <a:pt x="1072" y="1072"/>
                  </a:lnTo>
                  <a:lnTo>
                    <a:pt x="1" y="2143"/>
                  </a:lnTo>
                  <a:lnTo>
                    <a:pt x="7216" y="2143"/>
                  </a:lnTo>
                  <a:lnTo>
                    <a:pt x="72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56"/>
            <p:cNvSpPr/>
            <p:nvPr/>
          </p:nvSpPr>
          <p:spPr>
            <a:xfrm>
              <a:off x="6162293" y="1992759"/>
              <a:ext cx="60758" cy="20490"/>
            </a:xfrm>
            <a:custGeom>
              <a:rect b="b" l="l" r="r" t="t"/>
              <a:pathLst>
                <a:path extrusionOk="0" h="691" w="2049">
                  <a:moveTo>
                    <a:pt x="0" y="0"/>
                  </a:moveTo>
                  <a:lnTo>
                    <a:pt x="0" y="691"/>
                  </a:lnTo>
                  <a:lnTo>
                    <a:pt x="2048" y="691"/>
                  </a:lnTo>
                  <a:lnTo>
                    <a:pt x="20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56"/>
            <p:cNvSpPr/>
            <p:nvPr/>
          </p:nvSpPr>
          <p:spPr>
            <a:xfrm>
              <a:off x="6121342" y="1992759"/>
              <a:ext cx="20490" cy="20490"/>
            </a:xfrm>
            <a:custGeom>
              <a:rect b="b" l="l" r="r" t="t"/>
              <a:pathLst>
                <a:path extrusionOk="0" h="691" w="691">
                  <a:moveTo>
                    <a:pt x="0" y="0"/>
                  </a:moveTo>
                  <a:lnTo>
                    <a:pt x="0"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32" name="Google Shape;5432;p56"/>
          <p:cNvGrpSpPr/>
          <p:nvPr/>
        </p:nvGrpSpPr>
        <p:grpSpPr>
          <a:xfrm>
            <a:off x="6992994" y="1922125"/>
            <a:ext cx="342520" cy="340416"/>
            <a:chOff x="6459594" y="1922125"/>
            <a:chExt cx="342520" cy="340416"/>
          </a:xfrm>
        </p:grpSpPr>
        <p:sp>
          <p:nvSpPr>
            <p:cNvPr id="5433" name="Google Shape;5433;p56"/>
            <p:cNvSpPr/>
            <p:nvPr/>
          </p:nvSpPr>
          <p:spPr>
            <a:xfrm>
              <a:off x="6730059" y="2207417"/>
              <a:ext cx="71344" cy="55124"/>
            </a:xfrm>
            <a:custGeom>
              <a:rect b="b" l="l" r="r" t="t"/>
              <a:pathLst>
                <a:path extrusionOk="0" h="1859" w="2406">
                  <a:moveTo>
                    <a:pt x="0" y="1"/>
                  </a:moveTo>
                  <a:lnTo>
                    <a:pt x="0" y="1858"/>
                  </a:lnTo>
                  <a:lnTo>
                    <a:pt x="2405" y="1858"/>
                  </a:lnTo>
                  <a:lnTo>
                    <a:pt x="2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56"/>
            <p:cNvSpPr/>
            <p:nvPr/>
          </p:nvSpPr>
          <p:spPr>
            <a:xfrm>
              <a:off x="6640359" y="2207417"/>
              <a:ext cx="69239" cy="55124"/>
            </a:xfrm>
            <a:custGeom>
              <a:rect b="b" l="l" r="r" t="t"/>
              <a:pathLst>
                <a:path extrusionOk="0" h="1859" w="2335">
                  <a:moveTo>
                    <a:pt x="1" y="1"/>
                  </a:moveTo>
                  <a:lnTo>
                    <a:pt x="1" y="1858"/>
                  </a:lnTo>
                  <a:lnTo>
                    <a:pt x="2334" y="1858"/>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56"/>
            <p:cNvSpPr/>
            <p:nvPr/>
          </p:nvSpPr>
          <p:spPr>
            <a:xfrm>
              <a:off x="6551400" y="2207417"/>
              <a:ext cx="69209" cy="55124"/>
            </a:xfrm>
            <a:custGeom>
              <a:rect b="b" l="l" r="r" t="t"/>
              <a:pathLst>
                <a:path extrusionOk="0" h="1859" w="2334">
                  <a:moveTo>
                    <a:pt x="0" y="1"/>
                  </a:moveTo>
                  <a:lnTo>
                    <a:pt x="0" y="1858"/>
                  </a:lnTo>
                  <a:lnTo>
                    <a:pt x="2334" y="1858"/>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56"/>
            <p:cNvSpPr/>
            <p:nvPr/>
          </p:nvSpPr>
          <p:spPr>
            <a:xfrm>
              <a:off x="6460276" y="2207417"/>
              <a:ext cx="72085" cy="55124"/>
            </a:xfrm>
            <a:custGeom>
              <a:rect b="b" l="l" r="r" t="t"/>
              <a:pathLst>
                <a:path extrusionOk="0" h="1859" w="2431">
                  <a:moveTo>
                    <a:pt x="1" y="1"/>
                  </a:moveTo>
                  <a:lnTo>
                    <a:pt x="1" y="1858"/>
                  </a:lnTo>
                  <a:lnTo>
                    <a:pt x="2430" y="1858"/>
                  </a:lnTo>
                  <a:lnTo>
                    <a:pt x="2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56"/>
            <p:cNvSpPr/>
            <p:nvPr/>
          </p:nvSpPr>
          <p:spPr>
            <a:xfrm>
              <a:off x="6635407" y="2032286"/>
              <a:ext cx="78431" cy="155379"/>
            </a:xfrm>
            <a:custGeom>
              <a:rect b="b" l="l" r="r" t="t"/>
              <a:pathLst>
                <a:path extrusionOk="0" h="5240" w="2645">
                  <a:moveTo>
                    <a:pt x="1316" y="0"/>
                  </a:moveTo>
                  <a:cubicBezTo>
                    <a:pt x="596" y="0"/>
                    <a:pt x="1" y="587"/>
                    <a:pt x="1" y="1311"/>
                  </a:cubicBezTo>
                  <a:cubicBezTo>
                    <a:pt x="25" y="1906"/>
                    <a:pt x="453" y="2406"/>
                    <a:pt x="977" y="2549"/>
                  </a:cubicBezTo>
                  <a:lnTo>
                    <a:pt x="977" y="5240"/>
                  </a:lnTo>
                  <a:lnTo>
                    <a:pt x="1668" y="5240"/>
                  </a:lnTo>
                  <a:lnTo>
                    <a:pt x="1668" y="2549"/>
                  </a:lnTo>
                  <a:cubicBezTo>
                    <a:pt x="2216" y="2406"/>
                    <a:pt x="2644" y="1882"/>
                    <a:pt x="2621" y="1263"/>
                  </a:cubicBezTo>
                  <a:cubicBezTo>
                    <a:pt x="2597" y="596"/>
                    <a:pt x="2049" y="25"/>
                    <a:pt x="1358" y="1"/>
                  </a:cubicBezTo>
                  <a:cubicBezTo>
                    <a:pt x="1344" y="0"/>
                    <a:pt x="1330" y="0"/>
                    <a:pt x="1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56"/>
            <p:cNvSpPr/>
            <p:nvPr/>
          </p:nvSpPr>
          <p:spPr>
            <a:xfrm>
              <a:off x="6547841" y="1922125"/>
              <a:ext cx="78431" cy="265538"/>
            </a:xfrm>
            <a:custGeom>
              <a:rect b="b" l="l" r="r" t="t"/>
              <a:pathLst>
                <a:path extrusionOk="0" h="8955" w="2645">
                  <a:moveTo>
                    <a:pt x="1338" y="0"/>
                  </a:moveTo>
                  <a:cubicBezTo>
                    <a:pt x="596" y="0"/>
                    <a:pt x="1" y="587"/>
                    <a:pt x="1" y="1311"/>
                  </a:cubicBezTo>
                  <a:cubicBezTo>
                    <a:pt x="1" y="1906"/>
                    <a:pt x="430" y="2406"/>
                    <a:pt x="977" y="2549"/>
                  </a:cubicBezTo>
                  <a:lnTo>
                    <a:pt x="977" y="8955"/>
                  </a:lnTo>
                  <a:lnTo>
                    <a:pt x="1668" y="8955"/>
                  </a:lnTo>
                  <a:lnTo>
                    <a:pt x="1668" y="2549"/>
                  </a:lnTo>
                  <a:cubicBezTo>
                    <a:pt x="2240" y="2406"/>
                    <a:pt x="2644" y="1858"/>
                    <a:pt x="2621" y="1239"/>
                  </a:cubicBezTo>
                  <a:cubicBezTo>
                    <a:pt x="2597" y="596"/>
                    <a:pt x="2049" y="25"/>
                    <a:pt x="1382" y="1"/>
                  </a:cubicBezTo>
                  <a:cubicBezTo>
                    <a:pt x="1367" y="0"/>
                    <a:pt x="1353" y="0"/>
                    <a:pt x="13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56"/>
            <p:cNvSpPr/>
            <p:nvPr/>
          </p:nvSpPr>
          <p:spPr>
            <a:xfrm>
              <a:off x="6459594" y="2009631"/>
              <a:ext cx="78401" cy="178034"/>
            </a:xfrm>
            <a:custGeom>
              <a:rect b="b" l="l" r="r" t="t"/>
              <a:pathLst>
                <a:path extrusionOk="0" h="6004" w="2644">
                  <a:moveTo>
                    <a:pt x="1296" y="0"/>
                  </a:moveTo>
                  <a:cubicBezTo>
                    <a:pt x="574" y="0"/>
                    <a:pt x="0" y="579"/>
                    <a:pt x="0" y="1312"/>
                  </a:cubicBezTo>
                  <a:cubicBezTo>
                    <a:pt x="24" y="1908"/>
                    <a:pt x="429" y="2408"/>
                    <a:pt x="977" y="2551"/>
                  </a:cubicBezTo>
                  <a:lnTo>
                    <a:pt x="977" y="6004"/>
                  </a:lnTo>
                  <a:lnTo>
                    <a:pt x="1667" y="6004"/>
                  </a:lnTo>
                  <a:lnTo>
                    <a:pt x="1667" y="2551"/>
                  </a:lnTo>
                  <a:cubicBezTo>
                    <a:pt x="2239" y="2408"/>
                    <a:pt x="2644" y="1860"/>
                    <a:pt x="2620" y="1241"/>
                  </a:cubicBezTo>
                  <a:cubicBezTo>
                    <a:pt x="2596" y="598"/>
                    <a:pt x="2048" y="27"/>
                    <a:pt x="1381" y="3"/>
                  </a:cubicBezTo>
                  <a:cubicBezTo>
                    <a:pt x="1353" y="1"/>
                    <a:pt x="1324" y="0"/>
                    <a:pt x="12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56"/>
            <p:cNvSpPr/>
            <p:nvPr/>
          </p:nvSpPr>
          <p:spPr>
            <a:xfrm>
              <a:off x="6723684" y="1951066"/>
              <a:ext cx="78431" cy="236597"/>
            </a:xfrm>
            <a:custGeom>
              <a:rect b="b" l="l" r="r" t="t"/>
              <a:pathLst>
                <a:path extrusionOk="0" h="7979" w="2645">
                  <a:moveTo>
                    <a:pt x="1315" y="0"/>
                  </a:moveTo>
                  <a:cubicBezTo>
                    <a:pt x="596" y="0"/>
                    <a:pt x="1" y="587"/>
                    <a:pt x="1" y="1311"/>
                  </a:cubicBezTo>
                  <a:cubicBezTo>
                    <a:pt x="25" y="1882"/>
                    <a:pt x="406" y="2406"/>
                    <a:pt x="977" y="2573"/>
                  </a:cubicBezTo>
                  <a:lnTo>
                    <a:pt x="977" y="7979"/>
                  </a:lnTo>
                  <a:lnTo>
                    <a:pt x="1668" y="7979"/>
                  </a:lnTo>
                  <a:lnTo>
                    <a:pt x="1668" y="2573"/>
                  </a:lnTo>
                  <a:cubicBezTo>
                    <a:pt x="2216" y="2406"/>
                    <a:pt x="2644" y="1882"/>
                    <a:pt x="2620" y="1263"/>
                  </a:cubicBezTo>
                  <a:cubicBezTo>
                    <a:pt x="2597" y="596"/>
                    <a:pt x="2049" y="25"/>
                    <a:pt x="1358" y="1"/>
                  </a:cubicBezTo>
                  <a:cubicBezTo>
                    <a:pt x="1344" y="1"/>
                    <a:pt x="1330" y="0"/>
                    <a:pt x="13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1" name="Google Shape;5441;p56"/>
          <p:cNvGrpSpPr/>
          <p:nvPr/>
        </p:nvGrpSpPr>
        <p:grpSpPr>
          <a:xfrm>
            <a:off x="7731516" y="1932029"/>
            <a:ext cx="341093" cy="340384"/>
            <a:chOff x="7045716" y="1932029"/>
            <a:chExt cx="341093" cy="340384"/>
          </a:xfrm>
        </p:grpSpPr>
        <p:sp>
          <p:nvSpPr>
            <p:cNvPr id="5442" name="Google Shape;5442;p56"/>
            <p:cNvSpPr/>
            <p:nvPr/>
          </p:nvSpPr>
          <p:spPr>
            <a:xfrm>
              <a:off x="7157982" y="2043584"/>
              <a:ext cx="116564" cy="116564"/>
            </a:xfrm>
            <a:custGeom>
              <a:rect b="b" l="l" r="r" t="t"/>
              <a:pathLst>
                <a:path extrusionOk="0" h="3931" w="3931">
                  <a:moveTo>
                    <a:pt x="2787" y="882"/>
                  </a:moveTo>
                  <a:lnTo>
                    <a:pt x="2787" y="1549"/>
                  </a:lnTo>
                  <a:lnTo>
                    <a:pt x="1096" y="1549"/>
                  </a:lnTo>
                  <a:lnTo>
                    <a:pt x="1096" y="882"/>
                  </a:lnTo>
                  <a:close/>
                  <a:moveTo>
                    <a:pt x="2787" y="2358"/>
                  </a:moveTo>
                  <a:lnTo>
                    <a:pt x="2787" y="3049"/>
                  </a:lnTo>
                  <a:lnTo>
                    <a:pt x="1096" y="3049"/>
                  </a:lnTo>
                  <a:lnTo>
                    <a:pt x="1096" y="2358"/>
                  </a:lnTo>
                  <a:close/>
                  <a:moveTo>
                    <a:pt x="1953" y="1"/>
                  </a:moveTo>
                  <a:cubicBezTo>
                    <a:pt x="882" y="1"/>
                    <a:pt x="1" y="906"/>
                    <a:pt x="1" y="1977"/>
                  </a:cubicBezTo>
                  <a:cubicBezTo>
                    <a:pt x="1" y="3049"/>
                    <a:pt x="882" y="3930"/>
                    <a:pt x="1953" y="3930"/>
                  </a:cubicBezTo>
                  <a:cubicBezTo>
                    <a:pt x="3025" y="3930"/>
                    <a:pt x="3930" y="3049"/>
                    <a:pt x="3930" y="1977"/>
                  </a:cubicBezTo>
                  <a:cubicBezTo>
                    <a:pt x="3930" y="906"/>
                    <a:pt x="3025" y="1"/>
                    <a:pt x="1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56"/>
            <p:cNvSpPr/>
            <p:nvPr/>
          </p:nvSpPr>
          <p:spPr>
            <a:xfrm>
              <a:off x="7045716" y="1932029"/>
              <a:ext cx="341093" cy="160301"/>
            </a:xfrm>
            <a:custGeom>
              <a:rect b="b" l="l" r="r" t="t"/>
              <a:pathLst>
                <a:path extrusionOk="0" h="5406" w="11503">
                  <a:moveTo>
                    <a:pt x="5739" y="0"/>
                  </a:moveTo>
                  <a:cubicBezTo>
                    <a:pt x="4192" y="0"/>
                    <a:pt x="2763" y="595"/>
                    <a:pt x="1667" y="1691"/>
                  </a:cubicBezTo>
                  <a:cubicBezTo>
                    <a:pt x="643" y="2691"/>
                    <a:pt x="48" y="4001"/>
                    <a:pt x="0" y="5406"/>
                  </a:cubicBezTo>
                  <a:lnTo>
                    <a:pt x="1572" y="5406"/>
                  </a:lnTo>
                  <a:cubicBezTo>
                    <a:pt x="1762" y="3263"/>
                    <a:pt x="3549" y="1572"/>
                    <a:pt x="5739" y="1572"/>
                  </a:cubicBezTo>
                  <a:cubicBezTo>
                    <a:pt x="7954" y="1572"/>
                    <a:pt x="9740" y="3263"/>
                    <a:pt x="9907" y="5406"/>
                  </a:cubicBezTo>
                  <a:lnTo>
                    <a:pt x="11503" y="5406"/>
                  </a:lnTo>
                  <a:cubicBezTo>
                    <a:pt x="11407" y="4001"/>
                    <a:pt x="10836" y="2691"/>
                    <a:pt x="9812" y="1691"/>
                  </a:cubicBezTo>
                  <a:cubicBezTo>
                    <a:pt x="8740" y="619"/>
                    <a:pt x="7287" y="0"/>
                    <a:pt x="5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56"/>
            <p:cNvSpPr/>
            <p:nvPr/>
          </p:nvSpPr>
          <p:spPr>
            <a:xfrm>
              <a:off x="7045716" y="2112082"/>
              <a:ext cx="341093" cy="160331"/>
            </a:xfrm>
            <a:custGeom>
              <a:rect b="b" l="l" r="r" t="t"/>
              <a:pathLst>
                <a:path extrusionOk="0" h="5407" w="11503">
                  <a:moveTo>
                    <a:pt x="0" y="1"/>
                  </a:moveTo>
                  <a:cubicBezTo>
                    <a:pt x="95" y="1382"/>
                    <a:pt x="667" y="2692"/>
                    <a:pt x="1667" y="3716"/>
                  </a:cubicBezTo>
                  <a:cubicBezTo>
                    <a:pt x="2739" y="4787"/>
                    <a:pt x="4192" y="5407"/>
                    <a:pt x="5739" y="5407"/>
                  </a:cubicBezTo>
                  <a:cubicBezTo>
                    <a:pt x="7287" y="5407"/>
                    <a:pt x="8716" y="4811"/>
                    <a:pt x="9836" y="3716"/>
                  </a:cubicBezTo>
                  <a:cubicBezTo>
                    <a:pt x="10836" y="2692"/>
                    <a:pt x="11431" y="1382"/>
                    <a:pt x="11503" y="1"/>
                  </a:cubicBezTo>
                  <a:lnTo>
                    <a:pt x="9907" y="1"/>
                  </a:lnTo>
                  <a:cubicBezTo>
                    <a:pt x="9740" y="2144"/>
                    <a:pt x="7954" y="3835"/>
                    <a:pt x="5739" y="3835"/>
                  </a:cubicBezTo>
                  <a:cubicBezTo>
                    <a:pt x="3549" y="3835"/>
                    <a:pt x="1762" y="2144"/>
                    <a:pt x="1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56"/>
            <p:cNvSpPr/>
            <p:nvPr/>
          </p:nvSpPr>
          <p:spPr>
            <a:xfrm>
              <a:off x="7226480" y="1999104"/>
              <a:ext cx="93939" cy="206233"/>
            </a:xfrm>
            <a:custGeom>
              <a:rect b="b" l="l" r="r" t="t"/>
              <a:pathLst>
                <a:path extrusionOk="0" h="6955" w="3168">
                  <a:moveTo>
                    <a:pt x="1" y="0"/>
                  </a:moveTo>
                  <a:lnTo>
                    <a:pt x="1" y="858"/>
                  </a:lnTo>
                  <a:cubicBezTo>
                    <a:pt x="1310" y="1025"/>
                    <a:pt x="2311" y="2144"/>
                    <a:pt x="2311" y="3477"/>
                  </a:cubicBezTo>
                  <a:cubicBezTo>
                    <a:pt x="2311" y="4811"/>
                    <a:pt x="1287" y="5906"/>
                    <a:pt x="1" y="6097"/>
                  </a:cubicBezTo>
                  <a:lnTo>
                    <a:pt x="1" y="6954"/>
                  </a:lnTo>
                  <a:cubicBezTo>
                    <a:pt x="1763" y="6788"/>
                    <a:pt x="3168" y="5287"/>
                    <a:pt x="3168" y="3477"/>
                  </a:cubicBezTo>
                  <a:cubicBezTo>
                    <a:pt x="3168" y="1667"/>
                    <a:pt x="1763" y="16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56"/>
            <p:cNvSpPr/>
            <p:nvPr/>
          </p:nvSpPr>
          <p:spPr>
            <a:xfrm>
              <a:off x="7112079" y="1999104"/>
              <a:ext cx="93257" cy="206233"/>
            </a:xfrm>
            <a:custGeom>
              <a:rect b="b" l="l" r="r" t="t"/>
              <a:pathLst>
                <a:path extrusionOk="0" h="6955" w="3145">
                  <a:moveTo>
                    <a:pt x="3144" y="0"/>
                  </a:moveTo>
                  <a:cubicBezTo>
                    <a:pt x="1406" y="167"/>
                    <a:pt x="1" y="1667"/>
                    <a:pt x="1" y="3477"/>
                  </a:cubicBezTo>
                  <a:cubicBezTo>
                    <a:pt x="1" y="5287"/>
                    <a:pt x="1406" y="6788"/>
                    <a:pt x="3144" y="6954"/>
                  </a:cubicBezTo>
                  <a:lnTo>
                    <a:pt x="3144" y="6097"/>
                  </a:lnTo>
                  <a:cubicBezTo>
                    <a:pt x="1834" y="5906"/>
                    <a:pt x="858" y="4811"/>
                    <a:pt x="858" y="3477"/>
                  </a:cubicBezTo>
                  <a:cubicBezTo>
                    <a:pt x="858" y="2144"/>
                    <a:pt x="1882" y="1025"/>
                    <a:pt x="3144" y="858"/>
                  </a:cubicBezTo>
                  <a:lnTo>
                    <a:pt x="31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7" name="Google Shape;5447;p56"/>
          <p:cNvGrpSpPr/>
          <p:nvPr/>
        </p:nvGrpSpPr>
        <p:grpSpPr>
          <a:xfrm>
            <a:off x="7730804" y="2458104"/>
            <a:ext cx="340381" cy="341128"/>
            <a:chOff x="7045004" y="2458104"/>
            <a:chExt cx="340381" cy="341128"/>
          </a:xfrm>
        </p:grpSpPr>
        <p:sp>
          <p:nvSpPr>
            <p:cNvPr id="5448" name="Google Shape;5448;p56"/>
            <p:cNvSpPr/>
            <p:nvPr/>
          </p:nvSpPr>
          <p:spPr>
            <a:xfrm>
              <a:off x="7184106" y="2501901"/>
              <a:ext cx="63605" cy="129967"/>
            </a:xfrm>
            <a:custGeom>
              <a:rect b="b" l="l" r="r" t="t"/>
              <a:pathLst>
                <a:path extrusionOk="0" h="4383" w="2145">
                  <a:moveTo>
                    <a:pt x="1" y="0"/>
                  </a:moveTo>
                  <a:lnTo>
                    <a:pt x="1" y="4382"/>
                  </a:lnTo>
                  <a:lnTo>
                    <a:pt x="2144" y="4382"/>
                  </a:lnTo>
                  <a:lnTo>
                    <a:pt x="21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56"/>
            <p:cNvSpPr/>
            <p:nvPr/>
          </p:nvSpPr>
          <p:spPr>
            <a:xfrm>
              <a:off x="7270960" y="2458104"/>
              <a:ext cx="63605" cy="129255"/>
            </a:xfrm>
            <a:custGeom>
              <a:rect b="b" l="l" r="r" t="t"/>
              <a:pathLst>
                <a:path extrusionOk="0" h="4359" w="2145">
                  <a:moveTo>
                    <a:pt x="1" y="1"/>
                  </a:moveTo>
                  <a:lnTo>
                    <a:pt x="1" y="4359"/>
                  </a:lnTo>
                  <a:lnTo>
                    <a:pt x="2144" y="4359"/>
                  </a:lnTo>
                  <a:lnTo>
                    <a:pt x="21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56"/>
            <p:cNvSpPr/>
            <p:nvPr/>
          </p:nvSpPr>
          <p:spPr>
            <a:xfrm>
              <a:off x="7097964" y="2544957"/>
              <a:ext cx="63575" cy="129967"/>
            </a:xfrm>
            <a:custGeom>
              <a:rect b="b" l="l" r="r" t="t"/>
              <a:pathLst>
                <a:path extrusionOk="0" h="4383" w="2144">
                  <a:moveTo>
                    <a:pt x="0" y="1"/>
                  </a:moveTo>
                  <a:lnTo>
                    <a:pt x="0" y="4383"/>
                  </a:lnTo>
                  <a:lnTo>
                    <a:pt x="2144" y="4383"/>
                  </a:lnTo>
                  <a:lnTo>
                    <a:pt x="21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56"/>
            <p:cNvSpPr/>
            <p:nvPr/>
          </p:nvSpPr>
          <p:spPr>
            <a:xfrm>
              <a:off x="7045004" y="2607821"/>
              <a:ext cx="340381" cy="139130"/>
            </a:xfrm>
            <a:custGeom>
              <a:rect b="b" l="l" r="r" t="t"/>
              <a:pathLst>
                <a:path extrusionOk="0" h="4692" w="11479">
                  <a:moveTo>
                    <a:pt x="7621" y="0"/>
                  </a:moveTo>
                  <a:lnTo>
                    <a:pt x="7621" y="4025"/>
                  </a:lnTo>
                  <a:lnTo>
                    <a:pt x="6835" y="4025"/>
                  </a:lnTo>
                  <a:lnTo>
                    <a:pt x="6835" y="1453"/>
                  </a:lnTo>
                  <a:lnTo>
                    <a:pt x="4692" y="1453"/>
                  </a:lnTo>
                  <a:lnTo>
                    <a:pt x="4692" y="4025"/>
                  </a:lnTo>
                  <a:lnTo>
                    <a:pt x="3930" y="4025"/>
                  </a:lnTo>
                  <a:lnTo>
                    <a:pt x="3930" y="2906"/>
                  </a:lnTo>
                  <a:lnTo>
                    <a:pt x="1786" y="2906"/>
                  </a:lnTo>
                  <a:lnTo>
                    <a:pt x="1786" y="4025"/>
                  </a:lnTo>
                  <a:lnTo>
                    <a:pt x="0" y="4025"/>
                  </a:lnTo>
                  <a:lnTo>
                    <a:pt x="0" y="4692"/>
                  </a:lnTo>
                  <a:lnTo>
                    <a:pt x="11479" y="4692"/>
                  </a:lnTo>
                  <a:lnTo>
                    <a:pt x="11479" y="4025"/>
                  </a:lnTo>
                  <a:lnTo>
                    <a:pt x="9764" y="4025"/>
                  </a:lnTo>
                  <a:lnTo>
                    <a:pt x="9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56"/>
            <p:cNvSpPr/>
            <p:nvPr/>
          </p:nvSpPr>
          <p:spPr>
            <a:xfrm>
              <a:off x="7107839" y="2778712"/>
              <a:ext cx="43115" cy="20520"/>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56"/>
            <p:cNvSpPr/>
            <p:nvPr/>
          </p:nvSpPr>
          <p:spPr>
            <a:xfrm>
              <a:off x="7194010" y="2778712"/>
              <a:ext cx="43085" cy="20520"/>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56"/>
            <p:cNvSpPr/>
            <p:nvPr/>
          </p:nvSpPr>
          <p:spPr>
            <a:xfrm>
              <a:off x="7281576" y="2778712"/>
              <a:ext cx="43085" cy="20520"/>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5" name="Google Shape;5455;p56"/>
          <p:cNvGrpSpPr/>
          <p:nvPr/>
        </p:nvGrpSpPr>
        <p:grpSpPr>
          <a:xfrm>
            <a:off x="6992994" y="2439037"/>
            <a:ext cx="342519" cy="341126"/>
            <a:chOff x="6459594" y="2439037"/>
            <a:chExt cx="342519" cy="341126"/>
          </a:xfrm>
        </p:grpSpPr>
        <p:sp>
          <p:nvSpPr>
            <p:cNvPr id="5456" name="Google Shape;5456;p56"/>
            <p:cNvSpPr/>
            <p:nvPr/>
          </p:nvSpPr>
          <p:spPr>
            <a:xfrm>
              <a:off x="6473709" y="2452469"/>
              <a:ext cx="146898" cy="146898"/>
            </a:xfrm>
            <a:custGeom>
              <a:rect b="b" l="l" r="r" t="t"/>
              <a:pathLst>
                <a:path extrusionOk="0" h="4954" w="4954">
                  <a:moveTo>
                    <a:pt x="4954" y="0"/>
                  </a:moveTo>
                  <a:cubicBezTo>
                    <a:pt x="2287" y="191"/>
                    <a:pt x="191" y="2286"/>
                    <a:pt x="0" y="4954"/>
                  </a:cubicBezTo>
                  <a:lnTo>
                    <a:pt x="4954" y="4954"/>
                  </a:lnTo>
                  <a:lnTo>
                    <a:pt x="4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56"/>
            <p:cNvSpPr/>
            <p:nvPr/>
          </p:nvSpPr>
          <p:spPr>
            <a:xfrm>
              <a:off x="6641782" y="2439037"/>
              <a:ext cx="160331" cy="161043"/>
            </a:xfrm>
            <a:custGeom>
              <a:rect b="b" l="l" r="r" t="t"/>
              <a:pathLst>
                <a:path extrusionOk="0" h="5431" w="5407">
                  <a:moveTo>
                    <a:pt x="2810" y="2120"/>
                  </a:moveTo>
                  <a:lnTo>
                    <a:pt x="2810" y="2811"/>
                  </a:lnTo>
                  <a:lnTo>
                    <a:pt x="977" y="2811"/>
                  </a:lnTo>
                  <a:lnTo>
                    <a:pt x="977" y="2120"/>
                  </a:lnTo>
                  <a:close/>
                  <a:moveTo>
                    <a:pt x="2810" y="3740"/>
                  </a:moveTo>
                  <a:lnTo>
                    <a:pt x="2810" y="4406"/>
                  </a:lnTo>
                  <a:lnTo>
                    <a:pt x="977" y="4406"/>
                  </a:lnTo>
                  <a:lnTo>
                    <a:pt x="977" y="3740"/>
                  </a:lnTo>
                  <a:close/>
                  <a:moveTo>
                    <a:pt x="0" y="1"/>
                  </a:moveTo>
                  <a:lnTo>
                    <a:pt x="0" y="5431"/>
                  </a:lnTo>
                  <a:lnTo>
                    <a:pt x="5406" y="5431"/>
                  </a:lnTo>
                  <a:cubicBezTo>
                    <a:pt x="5239" y="2501"/>
                    <a:pt x="2882" y="144"/>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56"/>
            <p:cNvSpPr/>
            <p:nvPr/>
          </p:nvSpPr>
          <p:spPr>
            <a:xfrm>
              <a:off x="6641782" y="2619119"/>
              <a:ext cx="146187" cy="146898"/>
            </a:xfrm>
            <a:custGeom>
              <a:rect b="b" l="l" r="r" t="t"/>
              <a:pathLst>
                <a:path extrusionOk="0" h="4954" w="4930">
                  <a:moveTo>
                    <a:pt x="0" y="0"/>
                  </a:moveTo>
                  <a:lnTo>
                    <a:pt x="0" y="4954"/>
                  </a:lnTo>
                  <a:cubicBezTo>
                    <a:pt x="2644" y="4763"/>
                    <a:pt x="4763" y="2668"/>
                    <a:pt x="4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56"/>
            <p:cNvSpPr/>
            <p:nvPr/>
          </p:nvSpPr>
          <p:spPr>
            <a:xfrm>
              <a:off x="6459594" y="2619119"/>
              <a:ext cx="161013" cy="161043"/>
            </a:xfrm>
            <a:custGeom>
              <a:rect b="b" l="l" r="r" t="t"/>
              <a:pathLst>
                <a:path extrusionOk="0" h="5431" w="5430">
                  <a:moveTo>
                    <a:pt x="4430" y="1001"/>
                  </a:moveTo>
                  <a:lnTo>
                    <a:pt x="4430" y="1668"/>
                  </a:lnTo>
                  <a:lnTo>
                    <a:pt x="2596" y="1668"/>
                  </a:lnTo>
                  <a:lnTo>
                    <a:pt x="2596" y="1001"/>
                  </a:lnTo>
                  <a:close/>
                  <a:moveTo>
                    <a:pt x="4430" y="2620"/>
                  </a:moveTo>
                  <a:lnTo>
                    <a:pt x="4430" y="3311"/>
                  </a:lnTo>
                  <a:lnTo>
                    <a:pt x="2596" y="3311"/>
                  </a:lnTo>
                  <a:lnTo>
                    <a:pt x="2596" y="2620"/>
                  </a:lnTo>
                  <a:close/>
                  <a:moveTo>
                    <a:pt x="0" y="0"/>
                  </a:moveTo>
                  <a:cubicBezTo>
                    <a:pt x="191" y="2930"/>
                    <a:pt x="2501" y="5240"/>
                    <a:pt x="5430" y="5430"/>
                  </a:cubicBezTo>
                  <a:lnTo>
                    <a:pt x="5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0" name="Google Shape;5460;p56"/>
          <p:cNvSpPr/>
          <p:nvPr/>
        </p:nvSpPr>
        <p:spPr>
          <a:xfrm>
            <a:off x="6263635" y="2487786"/>
            <a:ext cx="339699" cy="297296"/>
          </a:xfrm>
          <a:custGeom>
            <a:rect b="b" l="l" r="r" t="t"/>
            <a:pathLst>
              <a:path extrusionOk="0" h="10026" w="11456">
                <a:moveTo>
                  <a:pt x="5716" y="0"/>
                </a:moveTo>
                <a:cubicBezTo>
                  <a:pt x="5073" y="0"/>
                  <a:pt x="4573" y="500"/>
                  <a:pt x="4573" y="1143"/>
                </a:cubicBezTo>
                <a:lnTo>
                  <a:pt x="4573" y="1286"/>
                </a:lnTo>
                <a:lnTo>
                  <a:pt x="2668" y="3215"/>
                </a:lnTo>
                <a:cubicBezTo>
                  <a:pt x="2567" y="3181"/>
                  <a:pt x="2466" y="3148"/>
                  <a:pt x="2348" y="3148"/>
                </a:cubicBezTo>
                <a:cubicBezTo>
                  <a:pt x="2299" y="3148"/>
                  <a:pt x="2247" y="3153"/>
                  <a:pt x="2192" y="3167"/>
                </a:cubicBezTo>
                <a:cubicBezTo>
                  <a:pt x="1620" y="3191"/>
                  <a:pt x="1191" y="3667"/>
                  <a:pt x="1144" y="4239"/>
                </a:cubicBezTo>
                <a:cubicBezTo>
                  <a:pt x="1120" y="4787"/>
                  <a:pt x="1501" y="5311"/>
                  <a:pt x="2049" y="5430"/>
                </a:cubicBezTo>
                <a:lnTo>
                  <a:pt x="1" y="9978"/>
                </a:lnTo>
                <a:lnTo>
                  <a:pt x="2739" y="9978"/>
                </a:lnTo>
                <a:lnTo>
                  <a:pt x="3454" y="7382"/>
                </a:lnTo>
                <a:lnTo>
                  <a:pt x="2549" y="5406"/>
                </a:lnTo>
                <a:cubicBezTo>
                  <a:pt x="3049" y="5287"/>
                  <a:pt x="3454" y="4858"/>
                  <a:pt x="3454" y="4310"/>
                </a:cubicBezTo>
                <a:cubicBezTo>
                  <a:pt x="3454" y="4072"/>
                  <a:pt x="3359" y="3834"/>
                  <a:pt x="3239" y="3667"/>
                </a:cubicBezTo>
                <a:lnTo>
                  <a:pt x="4907" y="1953"/>
                </a:lnTo>
                <a:cubicBezTo>
                  <a:pt x="5073" y="2143"/>
                  <a:pt x="5311" y="2262"/>
                  <a:pt x="5549" y="2310"/>
                </a:cubicBezTo>
                <a:lnTo>
                  <a:pt x="3406" y="10002"/>
                </a:lnTo>
                <a:lnTo>
                  <a:pt x="8026" y="10002"/>
                </a:lnTo>
                <a:lnTo>
                  <a:pt x="5883" y="2310"/>
                </a:lnTo>
                <a:cubicBezTo>
                  <a:pt x="6192" y="2262"/>
                  <a:pt x="6454" y="2120"/>
                  <a:pt x="6597" y="1881"/>
                </a:cubicBezTo>
                <a:lnTo>
                  <a:pt x="8050" y="2882"/>
                </a:lnTo>
                <a:cubicBezTo>
                  <a:pt x="8026" y="3001"/>
                  <a:pt x="8002" y="3120"/>
                  <a:pt x="8002" y="3239"/>
                </a:cubicBezTo>
                <a:cubicBezTo>
                  <a:pt x="8002" y="3787"/>
                  <a:pt x="8383" y="4263"/>
                  <a:pt x="8931" y="4382"/>
                </a:cubicBezTo>
                <a:lnTo>
                  <a:pt x="7907" y="7121"/>
                </a:lnTo>
                <a:lnTo>
                  <a:pt x="8717" y="10026"/>
                </a:lnTo>
                <a:lnTo>
                  <a:pt x="11455" y="10026"/>
                </a:lnTo>
                <a:lnTo>
                  <a:pt x="9407" y="4287"/>
                </a:lnTo>
                <a:cubicBezTo>
                  <a:pt x="9931" y="4168"/>
                  <a:pt x="10360" y="3691"/>
                  <a:pt x="10289" y="3096"/>
                </a:cubicBezTo>
                <a:cubicBezTo>
                  <a:pt x="10265" y="2524"/>
                  <a:pt x="9788" y="2048"/>
                  <a:pt x="9217" y="2024"/>
                </a:cubicBezTo>
                <a:cubicBezTo>
                  <a:pt x="8955" y="2024"/>
                  <a:pt x="8693" y="2096"/>
                  <a:pt x="8479" y="2262"/>
                </a:cubicBezTo>
                <a:lnTo>
                  <a:pt x="6835" y="1143"/>
                </a:lnTo>
                <a:cubicBezTo>
                  <a:pt x="6835" y="500"/>
                  <a:pt x="6335" y="0"/>
                  <a:pt x="57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61" name="Google Shape;5461;p56"/>
          <p:cNvGrpSpPr/>
          <p:nvPr/>
        </p:nvGrpSpPr>
        <p:grpSpPr>
          <a:xfrm>
            <a:off x="5518768" y="2458104"/>
            <a:ext cx="341809" cy="342550"/>
            <a:chOff x="5290168" y="2458104"/>
            <a:chExt cx="341809" cy="342550"/>
          </a:xfrm>
        </p:grpSpPr>
        <p:sp>
          <p:nvSpPr>
            <p:cNvPr id="5462" name="Google Shape;5462;p56"/>
            <p:cNvSpPr/>
            <p:nvPr/>
          </p:nvSpPr>
          <p:spPr>
            <a:xfrm>
              <a:off x="5290168" y="2625465"/>
              <a:ext cx="89699" cy="64287"/>
            </a:xfrm>
            <a:custGeom>
              <a:rect b="b" l="l" r="r" t="t"/>
              <a:pathLst>
                <a:path extrusionOk="0" h="2168" w="3025">
                  <a:moveTo>
                    <a:pt x="1191" y="1"/>
                  </a:moveTo>
                  <a:lnTo>
                    <a:pt x="1191" y="501"/>
                  </a:lnTo>
                  <a:lnTo>
                    <a:pt x="0" y="501"/>
                  </a:lnTo>
                  <a:lnTo>
                    <a:pt x="0" y="2168"/>
                  </a:lnTo>
                  <a:lnTo>
                    <a:pt x="3025" y="2168"/>
                  </a:lnTo>
                  <a:lnTo>
                    <a:pt x="3025" y="501"/>
                  </a:lnTo>
                  <a:lnTo>
                    <a:pt x="1882" y="501"/>
                  </a:lnTo>
                  <a:lnTo>
                    <a:pt x="1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56"/>
            <p:cNvSpPr/>
            <p:nvPr/>
          </p:nvSpPr>
          <p:spPr>
            <a:xfrm>
              <a:off x="5407386" y="2458104"/>
              <a:ext cx="105948" cy="57941"/>
            </a:xfrm>
            <a:custGeom>
              <a:rect b="b" l="l" r="r" t="t"/>
              <a:pathLst>
                <a:path extrusionOk="0" h="1954" w="3573">
                  <a:moveTo>
                    <a:pt x="1" y="1"/>
                  </a:moveTo>
                  <a:lnTo>
                    <a:pt x="1" y="1954"/>
                  </a:lnTo>
                  <a:lnTo>
                    <a:pt x="3573" y="1954"/>
                  </a:lnTo>
                  <a:lnTo>
                    <a:pt x="357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56"/>
            <p:cNvSpPr/>
            <p:nvPr/>
          </p:nvSpPr>
          <p:spPr>
            <a:xfrm>
              <a:off x="5290168" y="2535794"/>
              <a:ext cx="341804" cy="68527"/>
            </a:xfrm>
            <a:custGeom>
              <a:rect b="b" l="l" r="r" t="t"/>
              <a:pathLst>
                <a:path extrusionOk="0" h="2311" w="11527">
                  <a:moveTo>
                    <a:pt x="5406" y="0"/>
                  </a:moveTo>
                  <a:lnTo>
                    <a:pt x="5406" y="596"/>
                  </a:lnTo>
                  <a:lnTo>
                    <a:pt x="4216" y="596"/>
                  </a:lnTo>
                  <a:lnTo>
                    <a:pt x="4216" y="1120"/>
                  </a:lnTo>
                  <a:lnTo>
                    <a:pt x="3025" y="1120"/>
                  </a:lnTo>
                  <a:lnTo>
                    <a:pt x="3025" y="596"/>
                  </a:lnTo>
                  <a:lnTo>
                    <a:pt x="0" y="596"/>
                  </a:lnTo>
                  <a:lnTo>
                    <a:pt x="0" y="2310"/>
                  </a:lnTo>
                  <a:lnTo>
                    <a:pt x="3025" y="2310"/>
                  </a:lnTo>
                  <a:lnTo>
                    <a:pt x="3025" y="1810"/>
                  </a:lnTo>
                  <a:lnTo>
                    <a:pt x="4216" y="1810"/>
                  </a:lnTo>
                  <a:lnTo>
                    <a:pt x="4216" y="2310"/>
                  </a:lnTo>
                  <a:lnTo>
                    <a:pt x="7264" y="2310"/>
                  </a:lnTo>
                  <a:lnTo>
                    <a:pt x="7264" y="1810"/>
                  </a:lnTo>
                  <a:lnTo>
                    <a:pt x="8478" y="1810"/>
                  </a:lnTo>
                  <a:lnTo>
                    <a:pt x="8478" y="2310"/>
                  </a:lnTo>
                  <a:lnTo>
                    <a:pt x="11527" y="2310"/>
                  </a:lnTo>
                  <a:lnTo>
                    <a:pt x="11527" y="596"/>
                  </a:lnTo>
                  <a:lnTo>
                    <a:pt x="8455" y="596"/>
                  </a:lnTo>
                  <a:lnTo>
                    <a:pt x="8455" y="1120"/>
                  </a:lnTo>
                  <a:lnTo>
                    <a:pt x="7264" y="1120"/>
                  </a:lnTo>
                  <a:lnTo>
                    <a:pt x="7264" y="596"/>
                  </a:lnTo>
                  <a:lnTo>
                    <a:pt x="6097" y="596"/>
                  </a:lnTo>
                  <a:lnTo>
                    <a:pt x="60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56"/>
            <p:cNvSpPr/>
            <p:nvPr/>
          </p:nvSpPr>
          <p:spPr>
            <a:xfrm>
              <a:off x="5541566" y="2625465"/>
              <a:ext cx="90410" cy="64287"/>
            </a:xfrm>
            <a:custGeom>
              <a:rect b="b" l="l" r="r" t="t"/>
              <a:pathLst>
                <a:path extrusionOk="0" h="2168" w="3049">
                  <a:moveTo>
                    <a:pt x="1167" y="1"/>
                  </a:moveTo>
                  <a:lnTo>
                    <a:pt x="1167" y="501"/>
                  </a:lnTo>
                  <a:lnTo>
                    <a:pt x="0" y="501"/>
                  </a:lnTo>
                  <a:lnTo>
                    <a:pt x="0" y="2168"/>
                  </a:lnTo>
                  <a:lnTo>
                    <a:pt x="3049" y="2168"/>
                  </a:lnTo>
                  <a:lnTo>
                    <a:pt x="3049" y="501"/>
                  </a:lnTo>
                  <a:lnTo>
                    <a:pt x="1858" y="501"/>
                  </a:lnTo>
                  <a:lnTo>
                    <a:pt x="1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56"/>
            <p:cNvSpPr/>
            <p:nvPr/>
          </p:nvSpPr>
          <p:spPr>
            <a:xfrm>
              <a:off x="5422213" y="2710213"/>
              <a:ext cx="74191" cy="90440"/>
            </a:xfrm>
            <a:custGeom>
              <a:rect b="b" l="l" r="r" t="t"/>
              <a:pathLst>
                <a:path extrusionOk="0" h="3050" w="2502">
                  <a:moveTo>
                    <a:pt x="929" y="1"/>
                  </a:moveTo>
                  <a:lnTo>
                    <a:pt x="929" y="620"/>
                  </a:lnTo>
                  <a:cubicBezTo>
                    <a:pt x="406" y="786"/>
                    <a:pt x="1" y="1287"/>
                    <a:pt x="48" y="1882"/>
                  </a:cubicBezTo>
                  <a:cubicBezTo>
                    <a:pt x="72" y="2501"/>
                    <a:pt x="572" y="3001"/>
                    <a:pt x="1191" y="3049"/>
                  </a:cubicBezTo>
                  <a:cubicBezTo>
                    <a:pt x="1205" y="3049"/>
                    <a:pt x="1219" y="3050"/>
                    <a:pt x="1233" y="3050"/>
                  </a:cubicBezTo>
                  <a:cubicBezTo>
                    <a:pt x="1906" y="3050"/>
                    <a:pt x="2477" y="2487"/>
                    <a:pt x="2477" y="1810"/>
                  </a:cubicBezTo>
                  <a:cubicBezTo>
                    <a:pt x="2501" y="1215"/>
                    <a:pt x="2120" y="786"/>
                    <a:pt x="1620" y="620"/>
                  </a:cubicBezTo>
                  <a:lnTo>
                    <a:pt x="16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56"/>
            <p:cNvSpPr/>
            <p:nvPr/>
          </p:nvSpPr>
          <p:spPr>
            <a:xfrm>
              <a:off x="5547912" y="2710213"/>
              <a:ext cx="74191" cy="90440"/>
            </a:xfrm>
            <a:custGeom>
              <a:rect b="b" l="l" r="r" t="t"/>
              <a:pathLst>
                <a:path extrusionOk="0" h="3050" w="2502">
                  <a:moveTo>
                    <a:pt x="929" y="1"/>
                  </a:moveTo>
                  <a:lnTo>
                    <a:pt x="929" y="620"/>
                  </a:lnTo>
                  <a:cubicBezTo>
                    <a:pt x="382" y="786"/>
                    <a:pt x="1" y="1287"/>
                    <a:pt x="24" y="1882"/>
                  </a:cubicBezTo>
                  <a:cubicBezTo>
                    <a:pt x="48" y="2501"/>
                    <a:pt x="548" y="3001"/>
                    <a:pt x="1191" y="3049"/>
                  </a:cubicBezTo>
                  <a:cubicBezTo>
                    <a:pt x="1205" y="3049"/>
                    <a:pt x="1218" y="3050"/>
                    <a:pt x="1232" y="3050"/>
                  </a:cubicBezTo>
                  <a:cubicBezTo>
                    <a:pt x="1882" y="3050"/>
                    <a:pt x="2454" y="2487"/>
                    <a:pt x="2454" y="1810"/>
                  </a:cubicBezTo>
                  <a:cubicBezTo>
                    <a:pt x="2501" y="1215"/>
                    <a:pt x="2120" y="786"/>
                    <a:pt x="1596" y="620"/>
                  </a:cubicBez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56"/>
            <p:cNvSpPr/>
            <p:nvPr/>
          </p:nvSpPr>
          <p:spPr>
            <a:xfrm>
              <a:off x="5415155" y="2625465"/>
              <a:ext cx="90410" cy="64287"/>
            </a:xfrm>
            <a:custGeom>
              <a:rect b="b" l="l" r="r" t="t"/>
              <a:pathLst>
                <a:path extrusionOk="0" h="2168" w="3049">
                  <a:moveTo>
                    <a:pt x="1191" y="1"/>
                  </a:moveTo>
                  <a:lnTo>
                    <a:pt x="1191" y="501"/>
                  </a:lnTo>
                  <a:lnTo>
                    <a:pt x="1" y="501"/>
                  </a:lnTo>
                  <a:lnTo>
                    <a:pt x="1" y="2168"/>
                  </a:lnTo>
                  <a:lnTo>
                    <a:pt x="3049" y="2168"/>
                  </a:lnTo>
                  <a:lnTo>
                    <a:pt x="3049" y="501"/>
                  </a:lnTo>
                  <a:lnTo>
                    <a:pt x="1882" y="501"/>
                  </a:lnTo>
                  <a:lnTo>
                    <a:pt x="1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56"/>
            <p:cNvSpPr/>
            <p:nvPr/>
          </p:nvSpPr>
          <p:spPr>
            <a:xfrm>
              <a:off x="5297225" y="2710213"/>
              <a:ext cx="74191" cy="90440"/>
            </a:xfrm>
            <a:custGeom>
              <a:rect b="b" l="l" r="r" t="t"/>
              <a:pathLst>
                <a:path extrusionOk="0" h="3050" w="2502">
                  <a:moveTo>
                    <a:pt x="929" y="1"/>
                  </a:moveTo>
                  <a:lnTo>
                    <a:pt x="929" y="620"/>
                  </a:lnTo>
                  <a:cubicBezTo>
                    <a:pt x="382" y="786"/>
                    <a:pt x="1" y="1287"/>
                    <a:pt x="24" y="1882"/>
                  </a:cubicBezTo>
                  <a:cubicBezTo>
                    <a:pt x="48" y="2501"/>
                    <a:pt x="572" y="3001"/>
                    <a:pt x="1191" y="3049"/>
                  </a:cubicBezTo>
                  <a:cubicBezTo>
                    <a:pt x="1205" y="3049"/>
                    <a:pt x="1218" y="3050"/>
                    <a:pt x="1231" y="3050"/>
                  </a:cubicBezTo>
                  <a:cubicBezTo>
                    <a:pt x="1882" y="3050"/>
                    <a:pt x="2453" y="2487"/>
                    <a:pt x="2453" y="1810"/>
                  </a:cubicBezTo>
                  <a:cubicBezTo>
                    <a:pt x="2501" y="1215"/>
                    <a:pt x="2144" y="786"/>
                    <a:pt x="1596" y="620"/>
                  </a:cubicBez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0" name="Google Shape;5470;p56"/>
          <p:cNvGrpSpPr/>
          <p:nvPr/>
        </p:nvGrpSpPr>
        <p:grpSpPr>
          <a:xfrm>
            <a:off x="4781639" y="2467296"/>
            <a:ext cx="341839" cy="337569"/>
            <a:chOff x="4705439" y="2467296"/>
            <a:chExt cx="341839" cy="337569"/>
          </a:xfrm>
        </p:grpSpPr>
        <p:sp>
          <p:nvSpPr>
            <p:cNvPr id="5471" name="Google Shape;5471;p56"/>
            <p:cNvSpPr/>
            <p:nvPr/>
          </p:nvSpPr>
          <p:spPr>
            <a:xfrm>
              <a:off x="4838226" y="2467296"/>
              <a:ext cx="75584" cy="76296"/>
            </a:xfrm>
            <a:custGeom>
              <a:rect b="b" l="l" r="r" t="t"/>
              <a:pathLst>
                <a:path extrusionOk="0" h="2573" w="2549">
                  <a:moveTo>
                    <a:pt x="1262" y="0"/>
                  </a:moveTo>
                  <a:cubicBezTo>
                    <a:pt x="572" y="0"/>
                    <a:pt x="0" y="572"/>
                    <a:pt x="0" y="1286"/>
                  </a:cubicBezTo>
                  <a:cubicBezTo>
                    <a:pt x="0" y="2001"/>
                    <a:pt x="572" y="2572"/>
                    <a:pt x="1262" y="2572"/>
                  </a:cubicBezTo>
                  <a:cubicBezTo>
                    <a:pt x="1977" y="2572"/>
                    <a:pt x="2548" y="2001"/>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56"/>
            <p:cNvSpPr/>
            <p:nvPr/>
          </p:nvSpPr>
          <p:spPr>
            <a:xfrm>
              <a:off x="4925791" y="2499084"/>
              <a:ext cx="75584" cy="76266"/>
            </a:xfrm>
            <a:custGeom>
              <a:rect b="b" l="l" r="r" t="t"/>
              <a:pathLst>
                <a:path extrusionOk="0" h="2572" w="2549">
                  <a:moveTo>
                    <a:pt x="1262" y="0"/>
                  </a:moveTo>
                  <a:cubicBezTo>
                    <a:pt x="572" y="0"/>
                    <a:pt x="0" y="572"/>
                    <a:pt x="0" y="1286"/>
                  </a:cubicBezTo>
                  <a:cubicBezTo>
                    <a:pt x="0" y="2000"/>
                    <a:pt x="572" y="2572"/>
                    <a:pt x="1262" y="2572"/>
                  </a:cubicBezTo>
                  <a:cubicBezTo>
                    <a:pt x="1977" y="2572"/>
                    <a:pt x="2548" y="2000"/>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56"/>
            <p:cNvSpPr/>
            <p:nvPr/>
          </p:nvSpPr>
          <p:spPr>
            <a:xfrm>
              <a:off x="4971694" y="2578880"/>
              <a:ext cx="75584" cy="75584"/>
            </a:xfrm>
            <a:custGeom>
              <a:rect b="b" l="l" r="r" t="t"/>
              <a:pathLst>
                <a:path extrusionOk="0" h="2549" w="2549">
                  <a:moveTo>
                    <a:pt x="1262" y="0"/>
                  </a:moveTo>
                  <a:cubicBezTo>
                    <a:pt x="572" y="0"/>
                    <a:pt x="0" y="572"/>
                    <a:pt x="0" y="1286"/>
                  </a:cubicBezTo>
                  <a:cubicBezTo>
                    <a:pt x="0" y="1977"/>
                    <a:pt x="572" y="2548"/>
                    <a:pt x="1262" y="2548"/>
                  </a:cubicBezTo>
                  <a:cubicBezTo>
                    <a:pt x="1977" y="2548"/>
                    <a:pt x="2548" y="1977"/>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56"/>
            <p:cNvSpPr/>
            <p:nvPr/>
          </p:nvSpPr>
          <p:spPr>
            <a:xfrm>
              <a:off x="4955444" y="2669974"/>
              <a:ext cx="75584" cy="75584"/>
            </a:xfrm>
            <a:custGeom>
              <a:rect b="b" l="l" r="r" t="t"/>
              <a:pathLst>
                <a:path extrusionOk="0" h="2549" w="2549">
                  <a:moveTo>
                    <a:pt x="1286" y="0"/>
                  </a:moveTo>
                  <a:cubicBezTo>
                    <a:pt x="572" y="0"/>
                    <a:pt x="0" y="572"/>
                    <a:pt x="0" y="1262"/>
                  </a:cubicBezTo>
                  <a:cubicBezTo>
                    <a:pt x="0" y="1977"/>
                    <a:pt x="572" y="2548"/>
                    <a:pt x="1286" y="2548"/>
                  </a:cubicBezTo>
                  <a:cubicBezTo>
                    <a:pt x="1977" y="2548"/>
                    <a:pt x="2548" y="1977"/>
                    <a:pt x="2548" y="1262"/>
                  </a:cubicBezTo>
                  <a:cubicBezTo>
                    <a:pt x="2548" y="572"/>
                    <a:pt x="1977" y="0"/>
                    <a:pt x="12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56"/>
            <p:cNvSpPr/>
            <p:nvPr/>
          </p:nvSpPr>
          <p:spPr>
            <a:xfrm>
              <a:off x="4884811" y="2728569"/>
              <a:ext cx="75584" cy="76296"/>
            </a:xfrm>
            <a:custGeom>
              <a:rect b="b" l="l" r="r" t="t"/>
              <a:pathLst>
                <a:path extrusionOk="0" h="2573" w="2549">
                  <a:moveTo>
                    <a:pt x="1287" y="1"/>
                  </a:moveTo>
                  <a:cubicBezTo>
                    <a:pt x="572" y="1"/>
                    <a:pt x="1" y="572"/>
                    <a:pt x="1" y="1287"/>
                  </a:cubicBezTo>
                  <a:cubicBezTo>
                    <a:pt x="1" y="2001"/>
                    <a:pt x="572" y="2573"/>
                    <a:pt x="1287" y="2573"/>
                  </a:cubicBezTo>
                  <a:cubicBezTo>
                    <a:pt x="1977" y="2573"/>
                    <a:pt x="2549" y="2001"/>
                    <a:pt x="2549" y="1287"/>
                  </a:cubicBezTo>
                  <a:cubicBezTo>
                    <a:pt x="2549" y="572"/>
                    <a:pt x="1977" y="1"/>
                    <a:pt x="1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56"/>
            <p:cNvSpPr/>
            <p:nvPr/>
          </p:nvSpPr>
          <p:spPr>
            <a:xfrm>
              <a:off x="4792323" y="2728569"/>
              <a:ext cx="75584" cy="76296"/>
            </a:xfrm>
            <a:custGeom>
              <a:rect b="b" l="l" r="r" t="t"/>
              <a:pathLst>
                <a:path extrusionOk="0" h="2573" w="2549">
                  <a:moveTo>
                    <a:pt x="1286" y="1"/>
                  </a:moveTo>
                  <a:cubicBezTo>
                    <a:pt x="572" y="1"/>
                    <a:pt x="0" y="572"/>
                    <a:pt x="0" y="1287"/>
                  </a:cubicBezTo>
                  <a:cubicBezTo>
                    <a:pt x="0" y="2001"/>
                    <a:pt x="572" y="2573"/>
                    <a:pt x="1286" y="2573"/>
                  </a:cubicBezTo>
                  <a:cubicBezTo>
                    <a:pt x="1977" y="2573"/>
                    <a:pt x="2548" y="2001"/>
                    <a:pt x="2548" y="1287"/>
                  </a:cubicBezTo>
                  <a:cubicBezTo>
                    <a:pt x="2548" y="572"/>
                    <a:pt x="1977" y="1"/>
                    <a:pt x="1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56"/>
            <p:cNvSpPr/>
            <p:nvPr/>
          </p:nvSpPr>
          <p:spPr>
            <a:xfrm>
              <a:off x="4721689" y="2669974"/>
              <a:ext cx="75584" cy="75584"/>
            </a:xfrm>
            <a:custGeom>
              <a:rect b="b" l="l" r="r" t="t"/>
              <a:pathLst>
                <a:path extrusionOk="0" h="2549" w="2549">
                  <a:moveTo>
                    <a:pt x="1287" y="0"/>
                  </a:moveTo>
                  <a:cubicBezTo>
                    <a:pt x="572" y="0"/>
                    <a:pt x="1" y="572"/>
                    <a:pt x="1" y="1262"/>
                  </a:cubicBezTo>
                  <a:cubicBezTo>
                    <a:pt x="1" y="1977"/>
                    <a:pt x="572" y="2548"/>
                    <a:pt x="1287" y="2548"/>
                  </a:cubicBezTo>
                  <a:cubicBezTo>
                    <a:pt x="1977" y="2548"/>
                    <a:pt x="2549" y="1977"/>
                    <a:pt x="2549" y="1262"/>
                  </a:cubicBezTo>
                  <a:cubicBezTo>
                    <a:pt x="2549" y="572"/>
                    <a:pt x="1977" y="0"/>
                    <a:pt x="1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56"/>
            <p:cNvSpPr/>
            <p:nvPr/>
          </p:nvSpPr>
          <p:spPr>
            <a:xfrm>
              <a:off x="4705439" y="2579562"/>
              <a:ext cx="76296" cy="76296"/>
            </a:xfrm>
            <a:custGeom>
              <a:rect b="b" l="l" r="r" t="t"/>
              <a:pathLst>
                <a:path extrusionOk="0" h="2573" w="2573">
                  <a:moveTo>
                    <a:pt x="1287" y="1"/>
                  </a:moveTo>
                  <a:cubicBezTo>
                    <a:pt x="573" y="1"/>
                    <a:pt x="1" y="572"/>
                    <a:pt x="1" y="1287"/>
                  </a:cubicBezTo>
                  <a:cubicBezTo>
                    <a:pt x="1" y="1977"/>
                    <a:pt x="573" y="2573"/>
                    <a:pt x="1287" y="2573"/>
                  </a:cubicBezTo>
                  <a:cubicBezTo>
                    <a:pt x="2001" y="2573"/>
                    <a:pt x="2573" y="1977"/>
                    <a:pt x="2573" y="1287"/>
                  </a:cubicBezTo>
                  <a:cubicBezTo>
                    <a:pt x="2573" y="572"/>
                    <a:pt x="2001" y="1"/>
                    <a:pt x="1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56"/>
            <p:cNvSpPr/>
            <p:nvPr/>
          </p:nvSpPr>
          <p:spPr>
            <a:xfrm>
              <a:off x="4751343" y="2499084"/>
              <a:ext cx="76296" cy="76266"/>
            </a:xfrm>
            <a:custGeom>
              <a:rect b="b" l="l" r="r" t="t"/>
              <a:pathLst>
                <a:path extrusionOk="0" h="2572" w="2573">
                  <a:moveTo>
                    <a:pt x="1287" y="0"/>
                  </a:moveTo>
                  <a:cubicBezTo>
                    <a:pt x="572" y="0"/>
                    <a:pt x="1" y="572"/>
                    <a:pt x="1" y="1286"/>
                  </a:cubicBezTo>
                  <a:cubicBezTo>
                    <a:pt x="1" y="2000"/>
                    <a:pt x="572" y="2572"/>
                    <a:pt x="1287" y="2572"/>
                  </a:cubicBezTo>
                  <a:cubicBezTo>
                    <a:pt x="2001" y="2572"/>
                    <a:pt x="2573" y="2000"/>
                    <a:pt x="2573" y="1286"/>
                  </a:cubicBezTo>
                  <a:cubicBezTo>
                    <a:pt x="2573" y="572"/>
                    <a:pt x="2001" y="0"/>
                    <a:pt x="1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56"/>
            <p:cNvSpPr/>
            <p:nvPr/>
          </p:nvSpPr>
          <p:spPr>
            <a:xfrm>
              <a:off x="4866455" y="2645955"/>
              <a:ext cx="62181" cy="20520"/>
            </a:xfrm>
            <a:custGeom>
              <a:rect b="b" l="l" r="r" t="t"/>
              <a:pathLst>
                <a:path extrusionOk="0" h="692" w="2097">
                  <a:moveTo>
                    <a:pt x="1" y="0"/>
                  </a:moveTo>
                  <a:lnTo>
                    <a:pt x="1" y="691"/>
                  </a:lnTo>
                  <a:lnTo>
                    <a:pt x="2096" y="691"/>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56"/>
            <p:cNvSpPr/>
            <p:nvPr/>
          </p:nvSpPr>
          <p:spPr>
            <a:xfrm>
              <a:off x="4866455" y="2605004"/>
              <a:ext cx="62181" cy="20490"/>
            </a:xfrm>
            <a:custGeom>
              <a:rect b="b" l="l" r="r" t="t"/>
              <a:pathLst>
                <a:path extrusionOk="0" h="691" w="2097">
                  <a:moveTo>
                    <a:pt x="1" y="0"/>
                  </a:moveTo>
                  <a:lnTo>
                    <a:pt x="1" y="691"/>
                  </a:lnTo>
                  <a:lnTo>
                    <a:pt x="2096" y="691"/>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56"/>
            <p:cNvSpPr/>
            <p:nvPr/>
          </p:nvSpPr>
          <p:spPr>
            <a:xfrm>
              <a:off x="4824081" y="2645955"/>
              <a:ext cx="20520" cy="20520"/>
            </a:xfrm>
            <a:custGeom>
              <a:rect b="b" l="l" r="r" t="t"/>
              <a:pathLst>
                <a:path extrusionOk="0" h="692"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56"/>
            <p:cNvSpPr/>
            <p:nvPr/>
          </p:nvSpPr>
          <p:spPr>
            <a:xfrm>
              <a:off x="4824081" y="2605004"/>
              <a:ext cx="20520" cy="20490"/>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84" name="Google Shape;5484;p56"/>
          <p:cNvGrpSpPr/>
          <p:nvPr/>
        </p:nvGrpSpPr>
        <p:grpSpPr>
          <a:xfrm>
            <a:off x="4039589" y="2487074"/>
            <a:ext cx="347473" cy="320607"/>
            <a:chOff x="4115789" y="2487074"/>
            <a:chExt cx="347473" cy="320607"/>
          </a:xfrm>
        </p:grpSpPr>
        <p:sp>
          <p:nvSpPr>
            <p:cNvPr id="5485" name="Google Shape;5485;p56"/>
            <p:cNvSpPr/>
            <p:nvPr/>
          </p:nvSpPr>
          <p:spPr>
            <a:xfrm>
              <a:off x="4119318" y="2487074"/>
              <a:ext cx="97497" cy="96756"/>
            </a:xfrm>
            <a:custGeom>
              <a:rect b="b" l="l" r="r" t="t"/>
              <a:pathLst>
                <a:path extrusionOk="0" h="3263" w="3288">
                  <a:moveTo>
                    <a:pt x="1644" y="0"/>
                  </a:moveTo>
                  <a:cubicBezTo>
                    <a:pt x="739" y="0"/>
                    <a:pt x="1" y="738"/>
                    <a:pt x="1" y="1643"/>
                  </a:cubicBezTo>
                  <a:cubicBezTo>
                    <a:pt x="1" y="2525"/>
                    <a:pt x="739" y="3263"/>
                    <a:pt x="1644" y="3263"/>
                  </a:cubicBezTo>
                  <a:cubicBezTo>
                    <a:pt x="2549" y="3263"/>
                    <a:pt x="3287" y="2525"/>
                    <a:pt x="3287" y="1643"/>
                  </a:cubicBezTo>
                  <a:cubicBezTo>
                    <a:pt x="3287" y="738"/>
                    <a:pt x="2549" y="0"/>
                    <a:pt x="1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56"/>
            <p:cNvSpPr/>
            <p:nvPr/>
          </p:nvSpPr>
          <p:spPr>
            <a:xfrm>
              <a:off x="4230902" y="2508958"/>
              <a:ext cx="156802" cy="52989"/>
            </a:xfrm>
            <a:custGeom>
              <a:rect b="b" l="l" r="r" t="t"/>
              <a:pathLst>
                <a:path extrusionOk="0" h="1787" w="5288">
                  <a:moveTo>
                    <a:pt x="1" y="0"/>
                  </a:moveTo>
                  <a:cubicBezTo>
                    <a:pt x="120" y="262"/>
                    <a:pt x="167" y="572"/>
                    <a:pt x="167" y="905"/>
                  </a:cubicBezTo>
                  <a:cubicBezTo>
                    <a:pt x="167" y="1215"/>
                    <a:pt x="120" y="1525"/>
                    <a:pt x="1" y="1787"/>
                  </a:cubicBezTo>
                  <a:lnTo>
                    <a:pt x="5287" y="1787"/>
                  </a:lnTo>
                  <a:lnTo>
                    <a:pt x="5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56"/>
            <p:cNvSpPr/>
            <p:nvPr/>
          </p:nvSpPr>
          <p:spPr>
            <a:xfrm>
              <a:off x="4408168" y="2508958"/>
              <a:ext cx="55094" cy="52989"/>
            </a:xfrm>
            <a:custGeom>
              <a:rect b="b" l="l" r="r" t="t"/>
              <a:pathLst>
                <a:path extrusionOk="0" h="1787" w="1858">
                  <a:moveTo>
                    <a:pt x="0" y="0"/>
                  </a:moveTo>
                  <a:lnTo>
                    <a:pt x="0" y="1787"/>
                  </a:lnTo>
                  <a:lnTo>
                    <a:pt x="857" y="1787"/>
                  </a:lnTo>
                  <a:cubicBezTo>
                    <a:pt x="1405" y="1787"/>
                    <a:pt x="1858" y="1310"/>
                    <a:pt x="1739" y="739"/>
                  </a:cubicBezTo>
                  <a:cubicBezTo>
                    <a:pt x="1667" y="334"/>
                    <a:pt x="1262" y="0"/>
                    <a:pt x="8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56"/>
            <p:cNvSpPr/>
            <p:nvPr/>
          </p:nvSpPr>
          <p:spPr>
            <a:xfrm>
              <a:off x="4191375" y="2621225"/>
              <a:ext cx="157484" cy="53019"/>
            </a:xfrm>
            <a:custGeom>
              <a:rect b="b" l="l" r="r" t="t"/>
              <a:pathLst>
                <a:path extrusionOk="0" h="1788" w="5311">
                  <a:moveTo>
                    <a:pt x="0" y="1"/>
                  </a:moveTo>
                  <a:lnTo>
                    <a:pt x="0" y="1787"/>
                  </a:lnTo>
                  <a:lnTo>
                    <a:pt x="5311" y="1787"/>
                  </a:lnTo>
                  <a:cubicBezTo>
                    <a:pt x="5192" y="1525"/>
                    <a:pt x="5144" y="1215"/>
                    <a:pt x="5144" y="882"/>
                  </a:cubicBezTo>
                  <a:cubicBezTo>
                    <a:pt x="5144" y="549"/>
                    <a:pt x="5192" y="263"/>
                    <a:pt x="53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56"/>
            <p:cNvSpPr/>
            <p:nvPr/>
          </p:nvSpPr>
          <p:spPr>
            <a:xfrm>
              <a:off x="4362265" y="2597947"/>
              <a:ext cx="97468" cy="97468"/>
            </a:xfrm>
            <a:custGeom>
              <a:rect b="b" l="l" r="r" t="t"/>
              <a:pathLst>
                <a:path extrusionOk="0" h="3287" w="3287">
                  <a:moveTo>
                    <a:pt x="1643" y="0"/>
                  </a:moveTo>
                  <a:cubicBezTo>
                    <a:pt x="738" y="0"/>
                    <a:pt x="0" y="738"/>
                    <a:pt x="0" y="1643"/>
                  </a:cubicBezTo>
                  <a:cubicBezTo>
                    <a:pt x="0" y="2548"/>
                    <a:pt x="738" y="3286"/>
                    <a:pt x="1643" y="3286"/>
                  </a:cubicBezTo>
                  <a:cubicBezTo>
                    <a:pt x="2548" y="3286"/>
                    <a:pt x="3287" y="2548"/>
                    <a:pt x="3287" y="1643"/>
                  </a:cubicBezTo>
                  <a:cubicBezTo>
                    <a:pt x="3287" y="738"/>
                    <a:pt x="2548" y="0"/>
                    <a:pt x="16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56"/>
            <p:cNvSpPr/>
            <p:nvPr/>
          </p:nvSpPr>
          <p:spPr>
            <a:xfrm>
              <a:off x="4115789" y="2619831"/>
              <a:ext cx="55836" cy="52989"/>
            </a:xfrm>
            <a:custGeom>
              <a:rect b="b" l="l" r="r" t="t"/>
              <a:pathLst>
                <a:path extrusionOk="0" h="1787" w="1883">
                  <a:moveTo>
                    <a:pt x="1001" y="0"/>
                  </a:moveTo>
                  <a:cubicBezTo>
                    <a:pt x="453" y="0"/>
                    <a:pt x="1" y="500"/>
                    <a:pt x="120" y="1048"/>
                  </a:cubicBezTo>
                  <a:cubicBezTo>
                    <a:pt x="191" y="1477"/>
                    <a:pt x="596" y="1786"/>
                    <a:pt x="1001" y="1786"/>
                  </a:cubicBezTo>
                  <a:lnTo>
                    <a:pt x="1882" y="1786"/>
                  </a:lnTo>
                  <a:lnTo>
                    <a:pt x="18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56"/>
            <p:cNvSpPr/>
            <p:nvPr/>
          </p:nvSpPr>
          <p:spPr>
            <a:xfrm>
              <a:off x="4119318" y="2710213"/>
              <a:ext cx="97497" cy="97468"/>
            </a:xfrm>
            <a:custGeom>
              <a:rect b="b" l="l" r="r" t="t"/>
              <a:pathLst>
                <a:path extrusionOk="0" h="3287"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56"/>
            <p:cNvSpPr/>
            <p:nvPr/>
          </p:nvSpPr>
          <p:spPr>
            <a:xfrm>
              <a:off x="4407456" y="2732097"/>
              <a:ext cx="55806" cy="52989"/>
            </a:xfrm>
            <a:custGeom>
              <a:rect b="b" l="l" r="r" t="t"/>
              <a:pathLst>
                <a:path extrusionOk="0" h="1787" w="1882">
                  <a:moveTo>
                    <a:pt x="0" y="1"/>
                  </a:moveTo>
                  <a:lnTo>
                    <a:pt x="0" y="1787"/>
                  </a:lnTo>
                  <a:lnTo>
                    <a:pt x="881" y="1787"/>
                  </a:lnTo>
                  <a:cubicBezTo>
                    <a:pt x="1429" y="1787"/>
                    <a:pt x="1882" y="1311"/>
                    <a:pt x="1763" y="763"/>
                  </a:cubicBezTo>
                  <a:cubicBezTo>
                    <a:pt x="1691" y="334"/>
                    <a:pt x="1310"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56"/>
            <p:cNvSpPr/>
            <p:nvPr/>
          </p:nvSpPr>
          <p:spPr>
            <a:xfrm>
              <a:off x="4228797" y="2732097"/>
              <a:ext cx="158196" cy="52989"/>
            </a:xfrm>
            <a:custGeom>
              <a:rect b="b" l="l" r="r" t="t"/>
              <a:pathLst>
                <a:path extrusionOk="0" h="1787" w="5335">
                  <a:moveTo>
                    <a:pt x="0" y="1"/>
                  </a:moveTo>
                  <a:cubicBezTo>
                    <a:pt x="167" y="287"/>
                    <a:pt x="215" y="572"/>
                    <a:pt x="215" y="906"/>
                  </a:cubicBezTo>
                  <a:cubicBezTo>
                    <a:pt x="215" y="1192"/>
                    <a:pt x="167" y="1501"/>
                    <a:pt x="48" y="1787"/>
                  </a:cubicBezTo>
                  <a:lnTo>
                    <a:pt x="5335" y="1787"/>
                  </a:lnTo>
                  <a:lnTo>
                    <a:pt x="53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4" name="Google Shape;5494;p56"/>
          <p:cNvGrpSpPr/>
          <p:nvPr/>
        </p:nvGrpSpPr>
        <p:grpSpPr>
          <a:xfrm>
            <a:off x="3272838" y="2474353"/>
            <a:ext cx="341808" cy="306493"/>
            <a:chOff x="3501438" y="2474353"/>
            <a:chExt cx="341808" cy="306493"/>
          </a:xfrm>
        </p:grpSpPr>
        <p:sp>
          <p:nvSpPr>
            <p:cNvPr id="5495" name="Google Shape;5495;p56"/>
            <p:cNvSpPr/>
            <p:nvPr/>
          </p:nvSpPr>
          <p:spPr>
            <a:xfrm>
              <a:off x="3501438" y="2484939"/>
              <a:ext cx="104525" cy="132784"/>
            </a:xfrm>
            <a:custGeom>
              <a:rect b="b" l="l" r="r" t="t"/>
              <a:pathLst>
                <a:path extrusionOk="0" h="4478" w="3525">
                  <a:moveTo>
                    <a:pt x="2596" y="1"/>
                  </a:moveTo>
                  <a:lnTo>
                    <a:pt x="0" y="4478"/>
                  </a:lnTo>
                  <a:lnTo>
                    <a:pt x="1858" y="4478"/>
                  </a:lnTo>
                  <a:lnTo>
                    <a:pt x="3525" y="1573"/>
                  </a:lnTo>
                  <a:lnTo>
                    <a:pt x="2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56"/>
            <p:cNvSpPr/>
            <p:nvPr/>
          </p:nvSpPr>
          <p:spPr>
            <a:xfrm>
              <a:off x="3595349" y="2474353"/>
              <a:ext cx="154667" cy="48037"/>
            </a:xfrm>
            <a:custGeom>
              <a:rect b="b" l="l" r="r" t="t"/>
              <a:pathLst>
                <a:path extrusionOk="0" h="1620" w="5216">
                  <a:moveTo>
                    <a:pt x="1" y="1"/>
                  </a:moveTo>
                  <a:lnTo>
                    <a:pt x="929" y="1620"/>
                  </a:lnTo>
                  <a:lnTo>
                    <a:pt x="4287" y="1620"/>
                  </a:lnTo>
                  <a:lnTo>
                    <a:pt x="52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56"/>
            <p:cNvSpPr/>
            <p:nvPr/>
          </p:nvSpPr>
          <p:spPr>
            <a:xfrm>
              <a:off x="3574177" y="2541429"/>
              <a:ext cx="197753" cy="171629"/>
            </a:xfrm>
            <a:custGeom>
              <a:rect b="b" l="l" r="r" t="t"/>
              <a:pathLst>
                <a:path extrusionOk="0" h="5788" w="6669">
                  <a:moveTo>
                    <a:pt x="2072" y="1787"/>
                  </a:moveTo>
                  <a:lnTo>
                    <a:pt x="2072" y="2478"/>
                  </a:lnTo>
                  <a:lnTo>
                    <a:pt x="1358" y="2478"/>
                  </a:lnTo>
                  <a:lnTo>
                    <a:pt x="1358" y="1787"/>
                  </a:lnTo>
                  <a:close/>
                  <a:moveTo>
                    <a:pt x="5263" y="1787"/>
                  </a:moveTo>
                  <a:lnTo>
                    <a:pt x="5263" y="2478"/>
                  </a:lnTo>
                  <a:lnTo>
                    <a:pt x="2882" y="2478"/>
                  </a:lnTo>
                  <a:lnTo>
                    <a:pt x="2882" y="1787"/>
                  </a:lnTo>
                  <a:close/>
                  <a:moveTo>
                    <a:pt x="2072" y="3335"/>
                  </a:moveTo>
                  <a:lnTo>
                    <a:pt x="2072" y="4026"/>
                  </a:lnTo>
                  <a:lnTo>
                    <a:pt x="1358" y="4026"/>
                  </a:lnTo>
                  <a:lnTo>
                    <a:pt x="1358" y="3335"/>
                  </a:lnTo>
                  <a:close/>
                  <a:moveTo>
                    <a:pt x="5263" y="3335"/>
                  </a:moveTo>
                  <a:lnTo>
                    <a:pt x="5263" y="4026"/>
                  </a:lnTo>
                  <a:lnTo>
                    <a:pt x="2882" y="4026"/>
                  </a:lnTo>
                  <a:lnTo>
                    <a:pt x="2882" y="3335"/>
                  </a:lnTo>
                  <a:close/>
                  <a:moveTo>
                    <a:pt x="1667" y="1"/>
                  </a:moveTo>
                  <a:lnTo>
                    <a:pt x="0" y="2906"/>
                  </a:lnTo>
                  <a:lnTo>
                    <a:pt x="1667" y="5788"/>
                  </a:lnTo>
                  <a:lnTo>
                    <a:pt x="5001" y="5788"/>
                  </a:lnTo>
                  <a:lnTo>
                    <a:pt x="6668" y="2906"/>
                  </a:lnTo>
                  <a:lnTo>
                    <a:pt x="50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56"/>
            <p:cNvSpPr/>
            <p:nvPr/>
          </p:nvSpPr>
          <p:spPr>
            <a:xfrm>
              <a:off x="3502150" y="2636763"/>
              <a:ext cx="103813" cy="132784"/>
            </a:xfrm>
            <a:custGeom>
              <a:rect b="b" l="l" r="r" t="t"/>
              <a:pathLst>
                <a:path extrusionOk="0" h="4478" w="3501">
                  <a:moveTo>
                    <a:pt x="0" y="1"/>
                  </a:moveTo>
                  <a:lnTo>
                    <a:pt x="2596" y="4478"/>
                  </a:lnTo>
                  <a:lnTo>
                    <a:pt x="3501" y="2906"/>
                  </a:lnTo>
                  <a:lnTo>
                    <a:pt x="1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56"/>
            <p:cNvSpPr/>
            <p:nvPr/>
          </p:nvSpPr>
          <p:spPr>
            <a:xfrm>
              <a:off x="3739403" y="2484939"/>
              <a:ext cx="103131" cy="132784"/>
            </a:xfrm>
            <a:custGeom>
              <a:rect b="b" l="l" r="r" t="t"/>
              <a:pathLst>
                <a:path extrusionOk="0" h="4478" w="3478">
                  <a:moveTo>
                    <a:pt x="882" y="1"/>
                  </a:moveTo>
                  <a:lnTo>
                    <a:pt x="1" y="1573"/>
                  </a:lnTo>
                  <a:lnTo>
                    <a:pt x="1668" y="4478"/>
                  </a:lnTo>
                  <a:lnTo>
                    <a:pt x="3478" y="4478"/>
                  </a:lnTo>
                  <a:lnTo>
                    <a:pt x="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56"/>
            <p:cNvSpPr/>
            <p:nvPr/>
          </p:nvSpPr>
          <p:spPr>
            <a:xfrm>
              <a:off x="3739403" y="2636763"/>
              <a:ext cx="103843" cy="132784"/>
            </a:xfrm>
            <a:custGeom>
              <a:rect b="b" l="l" r="r" t="t"/>
              <a:pathLst>
                <a:path extrusionOk="0" h="4478" w="3502">
                  <a:moveTo>
                    <a:pt x="1668" y="1"/>
                  </a:moveTo>
                  <a:lnTo>
                    <a:pt x="1" y="2906"/>
                  </a:lnTo>
                  <a:lnTo>
                    <a:pt x="906" y="4478"/>
                  </a:lnTo>
                  <a:lnTo>
                    <a:pt x="35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56"/>
            <p:cNvSpPr/>
            <p:nvPr/>
          </p:nvSpPr>
          <p:spPr>
            <a:xfrm>
              <a:off x="3595349" y="2733521"/>
              <a:ext cx="154667" cy="47325"/>
            </a:xfrm>
            <a:custGeom>
              <a:rect b="b" l="l" r="r" t="t"/>
              <a:pathLst>
                <a:path extrusionOk="0" h="1596" w="5216">
                  <a:moveTo>
                    <a:pt x="929" y="0"/>
                  </a:moveTo>
                  <a:lnTo>
                    <a:pt x="1" y="1596"/>
                  </a:lnTo>
                  <a:lnTo>
                    <a:pt x="5216" y="1596"/>
                  </a:lnTo>
                  <a:lnTo>
                    <a:pt x="4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2" name="Google Shape;5502;p56"/>
          <p:cNvGrpSpPr/>
          <p:nvPr/>
        </p:nvGrpSpPr>
        <p:grpSpPr>
          <a:xfrm>
            <a:off x="2569603" y="2536506"/>
            <a:ext cx="341122" cy="194906"/>
            <a:chOff x="2950603" y="2536506"/>
            <a:chExt cx="341122" cy="194906"/>
          </a:xfrm>
        </p:grpSpPr>
        <p:sp>
          <p:nvSpPr>
            <p:cNvPr id="5503" name="Google Shape;5503;p56"/>
            <p:cNvSpPr/>
            <p:nvPr/>
          </p:nvSpPr>
          <p:spPr>
            <a:xfrm>
              <a:off x="3036063" y="2657253"/>
              <a:ext cx="20520" cy="20520"/>
            </a:xfrm>
            <a:custGeom>
              <a:rect b="b" l="l" r="r" t="t"/>
              <a:pathLst>
                <a:path extrusionOk="0" h="692"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56"/>
            <p:cNvSpPr/>
            <p:nvPr/>
          </p:nvSpPr>
          <p:spPr>
            <a:xfrm>
              <a:off x="3036063" y="2691858"/>
              <a:ext cx="20520" cy="19808"/>
            </a:xfrm>
            <a:custGeom>
              <a:rect b="b" l="l" r="r" t="t"/>
              <a:pathLst>
                <a:path extrusionOk="0" h="668" w="692">
                  <a:moveTo>
                    <a:pt x="1" y="0"/>
                  </a:moveTo>
                  <a:lnTo>
                    <a:pt x="1" y="667"/>
                  </a:lnTo>
                  <a:lnTo>
                    <a:pt x="691" y="667"/>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56"/>
            <p:cNvSpPr/>
            <p:nvPr/>
          </p:nvSpPr>
          <p:spPr>
            <a:xfrm>
              <a:off x="3187175" y="2556967"/>
              <a:ext cx="20520" cy="19808"/>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56"/>
            <p:cNvSpPr/>
            <p:nvPr/>
          </p:nvSpPr>
          <p:spPr>
            <a:xfrm>
              <a:off x="3187175" y="2590178"/>
              <a:ext cx="20520" cy="20490"/>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56"/>
            <p:cNvSpPr/>
            <p:nvPr/>
          </p:nvSpPr>
          <p:spPr>
            <a:xfrm>
              <a:off x="2950603" y="2536506"/>
              <a:ext cx="341122" cy="194906"/>
            </a:xfrm>
            <a:custGeom>
              <a:rect b="b" l="l" r="r" t="t"/>
              <a:pathLst>
                <a:path extrusionOk="0" h="6573" w="11504">
                  <a:moveTo>
                    <a:pt x="2859" y="0"/>
                  </a:moveTo>
                  <a:cubicBezTo>
                    <a:pt x="2120" y="119"/>
                    <a:pt x="1501" y="572"/>
                    <a:pt x="1192" y="1286"/>
                  </a:cubicBezTo>
                  <a:lnTo>
                    <a:pt x="453" y="2953"/>
                  </a:lnTo>
                  <a:lnTo>
                    <a:pt x="1" y="2953"/>
                  </a:lnTo>
                  <a:lnTo>
                    <a:pt x="1" y="3620"/>
                  </a:lnTo>
                  <a:lnTo>
                    <a:pt x="5550" y="3620"/>
                  </a:lnTo>
                  <a:lnTo>
                    <a:pt x="6288" y="5287"/>
                  </a:lnTo>
                  <a:cubicBezTo>
                    <a:pt x="6621" y="5978"/>
                    <a:pt x="7217" y="6454"/>
                    <a:pt x="7955" y="6573"/>
                  </a:cubicBezTo>
                  <a:lnTo>
                    <a:pt x="7955" y="3620"/>
                  </a:lnTo>
                  <a:lnTo>
                    <a:pt x="8646" y="3620"/>
                  </a:lnTo>
                  <a:lnTo>
                    <a:pt x="8646" y="6573"/>
                  </a:lnTo>
                  <a:cubicBezTo>
                    <a:pt x="9384" y="6454"/>
                    <a:pt x="10003" y="6001"/>
                    <a:pt x="10313" y="5287"/>
                  </a:cubicBezTo>
                  <a:lnTo>
                    <a:pt x="11075" y="3620"/>
                  </a:lnTo>
                  <a:lnTo>
                    <a:pt x="11503" y="3620"/>
                  </a:lnTo>
                  <a:lnTo>
                    <a:pt x="11503" y="2953"/>
                  </a:lnTo>
                  <a:lnTo>
                    <a:pt x="5955" y="2953"/>
                  </a:lnTo>
                  <a:lnTo>
                    <a:pt x="5216" y="1286"/>
                  </a:lnTo>
                  <a:cubicBezTo>
                    <a:pt x="4883" y="596"/>
                    <a:pt x="4264" y="119"/>
                    <a:pt x="3549" y="0"/>
                  </a:cubicBezTo>
                  <a:lnTo>
                    <a:pt x="3549" y="2953"/>
                  </a:lnTo>
                  <a:lnTo>
                    <a:pt x="2859" y="2953"/>
                  </a:lnTo>
                  <a:lnTo>
                    <a:pt x="28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8" name="Google Shape;5508;p56"/>
          <p:cNvGrpSpPr/>
          <p:nvPr/>
        </p:nvGrpSpPr>
        <p:grpSpPr>
          <a:xfrm>
            <a:off x="1816967" y="2431267"/>
            <a:ext cx="341127" cy="341835"/>
            <a:chOff x="2350367" y="2431267"/>
            <a:chExt cx="341127" cy="341835"/>
          </a:xfrm>
        </p:grpSpPr>
        <p:sp>
          <p:nvSpPr>
            <p:cNvPr id="5509" name="Google Shape;5509;p56"/>
            <p:cNvSpPr/>
            <p:nvPr/>
          </p:nvSpPr>
          <p:spPr>
            <a:xfrm>
              <a:off x="2500085" y="2431267"/>
              <a:ext cx="42403" cy="42403"/>
            </a:xfrm>
            <a:custGeom>
              <a:rect b="b" l="l" r="r" t="t"/>
              <a:pathLst>
                <a:path extrusionOk="0" h="1430" w="1430">
                  <a:moveTo>
                    <a:pt x="715" y="1"/>
                  </a:moveTo>
                  <a:cubicBezTo>
                    <a:pt x="310" y="1"/>
                    <a:pt x="0" y="334"/>
                    <a:pt x="0" y="715"/>
                  </a:cubicBezTo>
                  <a:cubicBezTo>
                    <a:pt x="0" y="1096"/>
                    <a:pt x="310" y="1430"/>
                    <a:pt x="715" y="1430"/>
                  </a:cubicBezTo>
                  <a:cubicBezTo>
                    <a:pt x="1096" y="1430"/>
                    <a:pt x="1429" y="1096"/>
                    <a:pt x="1429" y="715"/>
                  </a:cubicBezTo>
                  <a:cubicBezTo>
                    <a:pt x="1429"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56"/>
            <p:cNvSpPr/>
            <p:nvPr/>
          </p:nvSpPr>
          <p:spPr>
            <a:xfrm>
              <a:off x="2470432" y="2474353"/>
              <a:ext cx="100996" cy="298749"/>
            </a:xfrm>
            <a:custGeom>
              <a:rect b="b" l="l" r="r" t="t"/>
              <a:pathLst>
                <a:path extrusionOk="0" h="10075" w="3406">
                  <a:moveTo>
                    <a:pt x="2501" y="1525"/>
                  </a:moveTo>
                  <a:lnTo>
                    <a:pt x="2501" y="2215"/>
                  </a:lnTo>
                  <a:lnTo>
                    <a:pt x="881" y="2215"/>
                  </a:lnTo>
                  <a:lnTo>
                    <a:pt x="881" y="1525"/>
                  </a:lnTo>
                  <a:close/>
                  <a:moveTo>
                    <a:pt x="2501" y="3168"/>
                  </a:moveTo>
                  <a:lnTo>
                    <a:pt x="2501" y="3835"/>
                  </a:lnTo>
                  <a:lnTo>
                    <a:pt x="881" y="3835"/>
                  </a:lnTo>
                  <a:lnTo>
                    <a:pt x="881" y="3168"/>
                  </a:lnTo>
                  <a:close/>
                  <a:moveTo>
                    <a:pt x="2501" y="4811"/>
                  </a:moveTo>
                  <a:lnTo>
                    <a:pt x="2501" y="5478"/>
                  </a:lnTo>
                  <a:lnTo>
                    <a:pt x="881" y="5478"/>
                  </a:lnTo>
                  <a:lnTo>
                    <a:pt x="881" y="4811"/>
                  </a:lnTo>
                  <a:close/>
                  <a:moveTo>
                    <a:pt x="2501" y="6430"/>
                  </a:moveTo>
                  <a:lnTo>
                    <a:pt x="2501" y="7121"/>
                  </a:lnTo>
                  <a:lnTo>
                    <a:pt x="881" y="7121"/>
                  </a:lnTo>
                  <a:lnTo>
                    <a:pt x="881" y="6430"/>
                  </a:lnTo>
                  <a:close/>
                  <a:moveTo>
                    <a:pt x="0" y="1"/>
                  </a:moveTo>
                  <a:lnTo>
                    <a:pt x="0" y="10074"/>
                  </a:lnTo>
                  <a:lnTo>
                    <a:pt x="3406" y="10074"/>
                  </a:lnTo>
                  <a:lnTo>
                    <a:pt x="3406" y="1"/>
                  </a:lnTo>
                  <a:lnTo>
                    <a:pt x="2858" y="1"/>
                  </a:lnTo>
                  <a:cubicBezTo>
                    <a:pt x="2620" y="405"/>
                    <a:pt x="2191" y="667"/>
                    <a:pt x="1715" y="667"/>
                  </a:cubicBezTo>
                  <a:cubicBezTo>
                    <a:pt x="1191" y="667"/>
                    <a:pt x="786"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56"/>
            <p:cNvSpPr/>
            <p:nvPr/>
          </p:nvSpPr>
          <p:spPr>
            <a:xfrm>
              <a:off x="2620120" y="2431267"/>
              <a:ext cx="42403" cy="42403"/>
            </a:xfrm>
            <a:custGeom>
              <a:rect b="b" l="l" r="r" t="t"/>
              <a:pathLst>
                <a:path extrusionOk="0" h="1430" w="1430">
                  <a:moveTo>
                    <a:pt x="715" y="1"/>
                  </a:moveTo>
                  <a:cubicBezTo>
                    <a:pt x="310" y="1"/>
                    <a:pt x="1" y="334"/>
                    <a:pt x="1" y="715"/>
                  </a:cubicBezTo>
                  <a:cubicBezTo>
                    <a:pt x="25" y="1096"/>
                    <a:pt x="310" y="1430"/>
                    <a:pt x="715" y="1430"/>
                  </a:cubicBezTo>
                  <a:cubicBezTo>
                    <a:pt x="1096" y="1430"/>
                    <a:pt x="1430" y="1096"/>
                    <a:pt x="1430" y="715"/>
                  </a:cubicBezTo>
                  <a:cubicBezTo>
                    <a:pt x="1430"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56"/>
            <p:cNvSpPr/>
            <p:nvPr/>
          </p:nvSpPr>
          <p:spPr>
            <a:xfrm>
              <a:off x="2350367" y="2474353"/>
              <a:ext cx="101026" cy="298749"/>
            </a:xfrm>
            <a:custGeom>
              <a:rect b="b" l="l" r="r" t="t"/>
              <a:pathLst>
                <a:path extrusionOk="0" h="10075" w="3407">
                  <a:moveTo>
                    <a:pt x="2501" y="1525"/>
                  </a:moveTo>
                  <a:lnTo>
                    <a:pt x="2501" y="2215"/>
                  </a:lnTo>
                  <a:lnTo>
                    <a:pt x="882" y="2215"/>
                  </a:lnTo>
                  <a:lnTo>
                    <a:pt x="882" y="1525"/>
                  </a:lnTo>
                  <a:close/>
                  <a:moveTo>
                    <a:pt x="2501" y="3168"/>
                  </a:moveTo>
                  <a:lnTo>
                    <a:pt x="2501" y="3858"/>
                  </a:lnTo>
                  <a:lnTo>
                    <a:pt x="882" y="3858"/>
                  </a:lnTo>
                  <a:lnTo>
                    <a:pt x="882" y="3168"/>
                  </a:lnTo>
                  <a:close/>
                  <a:moveTo>
                    <a:pt x="2501" y="4811"/>
                  </a:moveTo>
                  <a:lnTo>
                    <a:pt x="2501" y="5478"/>
                  </a:lnTo>
                  <a:lnTo>
                    <a:pt x="882" y="5478"/>
                  </a:lnTo>
                  <a:lnTo>
                    <a:pt x="882" y="4811"/>
                  </a:lnTo>
                  <a:close/>
                  <a:moveTo>
                    <a:pt x="2501" y="6430"/>
                  </a:moveTo>
                  <a:lnTo>
                    <a:pt x="2501" y="7121"/>
                  </a:lnTo>
                  <a:lnTo>
                    <a:pt x="882" y="7121"/>
                  </a:lnTo>
                  <a:lnTo>
                    <a:pt x="882" y="6430"/>
                  </a:lnTo>
                  <a:close/>
                  <a:moveTo>
                    <a:pt x="1" y="1"/>
                  </a:moveTo>
                  <a:lnTo>
                    <a:pt x="1" y="10074"/>
                  </a:lnTo>
                  <a:lnTo>
                    <a:pt x="3406" y="10074"/>
                  </a:lnTo>
                  <a:lnTo>
                    <a:pt x="3406" y="1"/>
                  </a:lnTo>
                  <a:lnTo>
                    <a:pt x="2858" y="1"/>
                  </a:lnTo>
                  <a:cubicBezTo>
                    <a:pt x="2620" y="382"/>
                    <a:pt x="2168" y="667"/>
                    <a:pt x="1691" y="667"/>
                  </a:cubicBezTo>
                  <a:cubicBezTo>
                    <a:pt x="1239" y="667"/>
                    <a:pt x="787"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56"/>
            <p:cNvSpPr/>
            <p:nvPr/>
          </p:nvSpPr>
          <p:spPr>
            <a:xfrm>
              <a:off x="2590467" y="2474353"/>
              <a:ext cx="101026" cy="298749"/>
            </a:xfrm>
            <a:custGeom>
              <a:rect b="b" l="l" r="r" t="t"/>
              <a:pathLst>
                <a:path extrusionOk="0" h="10075" w="3407">
                  <a:moveTo>
                    <a:pt x="2525" y="1525"/>
                  </a:moveTo>
                  <a:lnTo>
                    <a:pt x="2525" y="2215"/>
                  </a:lnTo>
                  <a:lnTo>
                    <a:pt x="906" y="2215"/>
                  </a:lnTo>
                  <a:lnTo>
                    <a:pt x="906" y="1525"/>
                  </a:lnTo>
                  <a:close/>
                  <a:moveTo>
                    <a:pt x="2525" y="3168"/>
                  </a:moveTo>
                  <a:lnTo>
                    <a:pt x="2525" y="3835"/>
                  </a:lnTo>
                  <a:lnTo>
                    <a:pt x="906" y="3835"/>
                  </a:lnTo>
                  <a:lnTo>
                    <a:pt x="906" y="3168"/>
                  </a:lnTo>
                  <a:close/>
                  <a:moveTo>
                    <a:pt x="2525" y="4811"/>
                  </a:moveTo>
                  <a:lnTo>
                    <a:pt x="2525" y="5478"/>
                  </a:lnTo>
                  <a:lnTo>
                    <a:pt x="906" y="5478"/>
                  </a:lnTo>
                  <a:lnTo>
                    <a:pt x="906" y="4811"/>
                  </a:lnTo>
                  <a:close/>
                  <a:moveTo>
                    <a:pt x="2525" y="6430"/>
                  </a:moveTo>
                  <a:lnTo>
                    <a:pt x="2525" y="7121"/>
                  </a:lnTo>
                  <a:lnTo>
                    <a:pt x="906" y="7121"/>
                  </a:lnTo>
                  <a:lnTo>
                    <a:pt x="906" y="6430"/>
                  </a:lnTo>
                  <a:close/>
                  <a:moveTo>
                    <a:pt x="1" y="1"/>
                  </a:moveTo>
                  <a:lnTo>
                    <a:pt x="1" y="10074"/>
                  </a:lnTo>
                  <a:lnTo>
                    <a:pt x="3406" y="10074"/>
                  </a:lnTo>
                  <a:lnTo>
                    <a:pt x="3406" y="1"/>
                  </a:lnTo>
                  <a:lnTo>
                    <a:pt x="2858" y="1"/>
                  </a:lnTo>
                  <a:cubicBezTo>
                    <a:pt x="2620" y="405"/>
                    <a:pt x="2192" y="667"/>
                    <a:pt x="1715" y="667"/>
                  </a:cubicBezTo>
                  <a:cubicBezTo>
                    <a:pt x="1239" y="667"/>
                    <a:pt x="786"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56"/>
            <p:cNvSpPr/>
            <p:nvPr/>
          </p:nvSpPr>
          <p:spPr>
            <a:xfrm>
              <a:off x="2380020" y="2431267"/>
              <a:ext cx="42403" cy="42403"/>
            </a:xfrm>
            <a:custGeom>
              <a:rect b="b" l="l" r="r" t="t"/>
              <a:pathLst>
                <a:path extrusionOk="0" h="1430" w="1430">
                  <a:moveTo>
                    <a:pt x="715" y="1"/>
                  </a:moveTo>
                  <a:cubicBezTo>
                    <a:pt x="310" y="1"/>
                    <a:pt x="1" y="334"/>
                    <a:pt x="1" y="715"/>
                  </a:cubicBezTo>
                  <a:cubicBezTo>
                    <a:pt x="1" y="1096"/>
                    <a:pt x="310" y="1430"/>
                    <a:pt x="715" y="1430"/>
                  </a:cubicBezTo>
                  <a:cubicBezTo>
                    <a:pt x="1096" y="1430"/>
                    <a:pt x="1430" y="1096"/>
                    <a:pt x="1430" y="715"/>
                  </a:cubicBezTo>
                  <a:cubicBezTo>
                    <a:pt x="1430"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5" name="Google Shape;5515;p56"/>
          <p:cNvGrpSpPr/>
          <p:nvPr/>
        </p:nvGrpSpPr>
        <p:grpSpPr>
          <a:xfrm>
            <a:off x="1073493" y="2508958"/>
            <a:ext cx="340415" cy="237312"/>
            <a:chOff x="1759293" y="2508958"/>
            <a:chExt cx="340415" cy="237312"/>
          </a:xfrm>
        </p:grpSpPr>
        <p:sp>
          <p:nvSpPr>
            <p:cNvPr id="5516" name="Google Shape;5516;p56"/>
            <p:cNvSpPr/>
            <p:nvPr/>
          </p:nvSpPr>
          <p:spPr>
            <a:xfrm>
              <a:off x="1759293" y="2508958"/>
              <a:ext cx="94680" cy="74161"/>
            </a:xfrm>
            <a:custGeom>
              <a:rect b="b" l="l" r="r" t="t"/>
              <a:pathLst>
                <a:path extrusionOk="0" h="2501" w="3193">
                  <a:moveTo>
                    <a:pt x="1" y="0"/>
                  </a:moveTo>
                  <a:lnTo>
                    <a:pt x="1" y="1501"/>
                  </a:lnTo>
                  <a:lnTo>
                    <a:pt x="1597" y="2501"/>
                  </a:lnTo>
                  <a:lnTo>
                    <a:pt x="3192" y="1572"/>
                  </a:lnTo>
                  <a:lnTo>
                    <a:pt x="3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56"/>
            <p:cNvSpPr/>
            <p:nvPr/>
          </p:nvSpPr>
          <p:spPr>
            <a:xfrm>
              <a:off x="1759293" y="2576745"/>
              <a:ext cx="93969" cy="169523"/>
            </a:xfrm>
            <a:custGeom>
              <a:rect b="b" l="l" r="r" t="t"/>
              <a:pathLst>
                <a:path extrusionOk="0" h="5717" w="3169">
                  <a:moveTo>
                    <a:pt x="1" y="1"/>
                  </a:moveTo>
                  <a:lnTo>
                    <a:pt x="1" y="5716"/>
                  </a:lnTo>
                  <a:lnTo>
                    <a:pt x="3168" y="5716"/>
                  </a:lnTo>
                  <a:lnTo>
                    <a:pt x="3168" y="96"/>
                  </a:lnTo>
                  <a:lnTo>
                    <a:pt x="1573" y="104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56"/>
            <p:cNvSpPr/>
            <p:nvPr/>
          </p:nvSpPr>
          <p:spPr>
            <a:xfrm>
              <a:off x="2005769" y="2509670"/>
              <a:ext cx="93939" cy="74161"/>
            </a:xfrm>
            <a:custGeom>
              <a:rect b="b" l="l" r="r" t="t"/>
              <a:pathLst>
                <a:path extrusionOk="0" h="2501" w="3168">
                  <a:moveTo>
                    <a:pt x="0" y="0"/>
                  </a:moveTo>
                  <a:lnTo>
                    <a:pt x="0" y="1572"/>
                  </a:lnTo>
                  <a:lnTo>
                    <a:pt x="1596" y="2501"/>
                  </a:lnTo>
                  <a:lnTo>
                    <a:pt x="3168" y="1572"/>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56"/>
            <p:cNvSpPr/>
            <p:nvPr/>
          </p:nvSpPr>
          <p:spPr>
            <a:xfrm>
              <a:off x="2005769" y="2579562"/>
              <a:ext cx="93939" cy="166706"/>
            </a:xfrm>
            <a:custGeom>
              <a:rect b="b" l="l" r="r" t="t"/>
              <a:pathLst>
                <a:path extrusionOk="0" h="5622" w="3168">
                  <a:moveTo>
                    <a:pt x="0" y="1"/>
                  </a:moveTo>
                  <a:lnTo>
                    <a:pt x="0" y="5621"/>
                  </a:lnTo>
                  <a:lnTo>
                    <a:pt x="3168" y="5621"/>
                  </a:lnTo>
                  <a:lnTo>
                    <a:pt x="3168" y="1"/>
                  </a:lnTo>
                  <a:lnTo>
                    <a:pt x="1596" y="93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56"/>
            <p:cNvSpPr/>
            <p:nvPr/>
          </p:nvSpPr>
          <p:spPr>
            <a:xfrm>
              <a:off x="1882175" y="2509670"/>
              <a:ext cx="93939" cy="167388"/>
            </a:xfrm>
            <a:custGeom>
              <a:rect b="b" l="l" r="r" t="t"/>
              <a:pathLst>
                <a:path extrusionOk="0" h="5645" w="3168">
                  <a:moveTo>
                    <a:pt x="1" y="0"/>
                  </a:moveTo>
                  <a:lnTo>
                    <a:pt x="1" y="5644"/>
                  </a:lnTo>
                  <a:lnTo>
                    <a:pt x="1596" y="4716"/>
                  </a:lnTo>
                  <a:lnTo>
                    <a:pt x="3168" y="5644"/>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56"/>
            <p:cNvSpPr/>
            <p:nvPr/>
          </p:nvSpPr>
          <p:spPr>
            <a:xfrm>
              <a:off x="1882175" y="2672080"/>
              <a:ext cx="93939" cy="74191"/>
            </a:xfrm>
            <a:custGeom>
              <a:rect b="b" l="l" r="r" t="t"/>
              <a:pathLst>
                <a:path extrusionOk="0" h="2502" w="3168">
                  <a:moveTo>
                    <a:pt x="1596" y="1"/>
                  </a:moveTo>
                  <a:lnTo>
                    <a:pt x="1" y="929"/>
                  </a:lnTo>
                  <a:lnTo>
                    <a:pt x="1" y="2501"/>
                  </a:lnTo>
                  <a:lnTo>
                    <a:pt x="3168" y="2501"/>
                  </a:lnTo>
                  <a:lnTo>
                    <a:pt x="3168" y="929"/>
                  </a:ln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2" name="Google Shape;5522;p56"/>
          <p:cNvGrpSpPr/>
          <p:nvPr/>
        </p:nvGrpSpPr>
        <p:grpSpPr>
          <a:xfrm>
            <a:off x="1072811" y="2996217"/>
            <a:ext cx="340384" cy="341097"/>
            <a:chOff x="1758611" y="2996217"/>
            <a:chExt cx="340384" cy="341097"/>
          </a:xfrm>
        </p:grpSpPr>
        <p:sp>
          <p:nvSpPr>
            <p:cNvPr id="5523" name="Google Shape;5523;p56"/>
            <p:cNvSpPr/>
            <p:nvPr/>
          </p:nvSpPr>
          <p:spPr>
            <a:xfrm>
              <a:off x="1823581" y="3060475"/>
              <a:ext cx="211867" cy="211867"/>
            </a:xfrm>
            <a:custGeom>
              <a:rect b="b" l="l" r="r" t="t"/>
              <a:pathLst>
                <a:path extrusionOk="0" h="7145" w="7145">
                  <a:moveTo>
                    <a:pt x="3572" y="0"/>
                  </a:moveTo>
                  <a:cubicBezTo>
                    <a:pt x="1596" y="0"/>
                    <a:pt x="0" y="1596"/>
                    <a:pt x="0" y="3573"/>
                  </a:cubicBezTo>
                  <a:cubicBezTo>
                    <a:pt x="0" y="5549"/>
                    <a:pt x="1596" y="7145"/>
                    <a:pt x="3572" y="7145"/>
                  </a:cubicBezTo>
                  <a:cubicBezTo>
                    <a:pt x="5549" y="7145"/>
                    <a:pt x="7144" y="5549"/>
                    <a:pt x="7144" y="3573"/>
                  </a:cubicBezTo>
                  <a:cubicBezTo>
                    <a:pt x="7144" y="1596"/>
                    <a:pt x="5549" y="0"/>
                    <a:pt x="3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56"/>
            <p:cNvSpPr/>
            <p:nvPr/>
          </p:nvSpPr>
          <p:spPr>
            <a:xfrm>
              <a:off x="1937270" y="2996217"/>
              <a:ext cx="161725" cy="278259"/>
            </a:xfrm>
            <a:custGeom>
              <a:rect b="b" l="l" r="r" t="t"/>
              <a:pathLst>
                <a:path extrusionOk="0" h="9384" w="5454">
                  <a:moveTo>
                    <a:pt x="0" y="0"/>
                  </a:moveTo>
                  <a:lnTo>
                    <a:pt x="72" y="1524"/>
                  </a:lnTo>
                  <a:cubicBezTo>
                    <a:pt x="2239" y="1691"/>
                    <a:pt x="3977" y="3525"/>
                    <a:pt x="3977" y="5740"/>
                  </a:cubicBezTo>
                  <a:cubicBezTo>
                    <a:pt x="3977" y="6740"/>
                    <a:pt x="3644" y="7621"/>
                    <a:pt x="3072" y="8335"/>
                  </a:cubicBezTo>
                  <a:lnTo>
                    <a:pt x="4168" y="9383"/>
                  </a:lnTo>
                  <a:cubicBezTo>
                    <a:pt x="5001" y="8359"/>
                    <a:pt x="5454" y="7097"/>
                    <a:pt x="5454" y="5740"/>
                  </a:cubicBezTo>
                  <a:cubicBezTo>
                    <a:pt x="5454" y="4192"/>
                    <a:pt x="4858" y="2763"/>
                    <a:pt x="3763" y="1667"/>
                  </a:cubicBezTo>
                  <a:cubicBezTo>
                    <a:pt x="2739" y="667"/>
                    <a:pt x="1429" y="72"/>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56"/>
            <p:cNvSpPr/>
            <p:nvPr/>
          </p:nvSpPr>
          <p:spPr>
            <a:xfrm>
              <a:off x="1938664" y="3258201"/>
              <a:ext cx="109507" cy="79113"/>
            </a:xfrm>
            <a:custGeom>
              <a:rect b="b" l="l" r="r" t="t"/>
              <a:pathLst>
                <a:path extrusionOk="0" h="2668" w="3693">
                  <a:moveTo>
                    <a:pt x="2573" y="0"/>
                  </a:moveTo>
                  <a:cubicBezTo>
                    <a:pt x="1882" y="667"/>
                    <a:pt x="1001" y="1072"/>
                    <a:pt x="1" y="1144"/>
                  </a:cubicBezTo>
                  <a:lnTo>
                    <a:pt x="1" y="2668"/>
                  </a:lnTo>
                  <a:cubicBezTo>
                    <a:pt x="1382" y="2572"/>
                    <a:pt x="2668" y="2001"/>
                    <a:pt x="3692" y="1048"/>
                  </a:cubicBezTo>
                  <a:lnTo>
                    <a:pt x="257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56"/>
            <p:cNvSpPr/>
            <p:nvPr/>
          </p:nvSpPr>
          <p:spPr>
            <a:xfrm>
              <a:off x="1758611" y="2996217"/>
              <a:ext cx="160331" cy="341093"/>
            </a:xfrm>
            <a:custGeom>
              <a:rect b="b" l="l" r="r" t="t"/>
              <a:pathLst>
                <a:path extrusionOk="0" h="11503" w="5407">
                  <a:moveTo>
                    <a:pt x="5406" y="0"/>
                  </a:moveTo>
                  <a:cubicBezTo>
                    <a:pt x="4001" y="96"/>
                    <a:pt x="2691" y="691"/>
                    <a:pt x="1691" y="1667"/>
                  </a:cubicBezTo>
                  <a:cubicBezTo>
                    <a:pt x="619" y="2739"/>
                    <a:pt x="0" y="4192"/>
                    <a:pt x="0" y="5740"/>
                  </a:cubicBezTo>
                  <a:cubicBezTo>
                    <a:pt x="0" y="7288"/>
                    <a:pt x="595" y="8716"/>
                    <a:pt x="1691" y="9836"/>
                  </a:cubicBezTo>
                  <a:cubicBezTo>
                    <a:pt x="2691" y="10836"/>
                    <a:pt x="4001" y="11407"/>
                    <a:pt x="5406" y="11503"/>
                  </a:cubicBezTo>
                  <a:lnTo>
                    <a:pt x="5406" y="9979"/>
                  </a:lnTo>
                  <a:cubicBezTo>
                    <a:pt x="3239" y="9788"/>
                    <a:pt x="1500" y="7978"/>
                    <a:pt x="1500" y="5740"/>
                  </a:cubicBezTo>
                  <a:cubicBezTo>
                    <a:pt x="1500" y="3501"/>
                    <a:pt x="3239" y="1691"/>
                    <a:pt x="5406" y="1524"/>
                  </a:cubicBez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7" name="Google Shape;5527;p56"/>
          <p:cNvGrpSpPr/>
          <p:nvPr/>
        </p:nvGrpSpPr>
        <p:grpSpPr>
          <a:xfrm>
            <a:off x="1816255" y="2979255"/>
            <a:ext cx="341836" cy="341127"/>
            <a:chOff x="2349655" y="2979255"/>
            <a:chExt cx="341836" cy="341127"/>
          </a:xfrm>
        </p:grpSpPr>
        <p:sp>
          <p:nvSpPr>
            <p:cNvPr id="5528" name="Google Shape;5528;p56"/>
            <p:cNvSpPr/>
            <p:nvPr/>
          </p:nvSpPr>
          <p:spPr>
            <a:xfrm>
              <a:off x="2349655" y="3094368"/>
              <a:ext cx="110900" cy="110900"/>
            </a:xfrm>
            <a:custGeom>
              <a:rect b="b" l="l" r="r" t="t"/>
              <a:pathLst>
                <a:path extrusionOk="0" h="3740" w="3740">
                  <a:moveTo>
                    <a:pt x="1882" y="1"/>
                  </a:moveTo>
                  <a:cubicBezTo>
                    <a:pt x="834" y="1"/>
                    <a:pt x="1" y="834"/>
                    <a:pt x="1" y="1858"/>
                  </a:cubicBezTo>
                  <a:cubicBezTo>
                    <a:pt x="1" y="2906"/>
                    <a:pt x="834" y="3739"/>
                    <a:pt x="1882" y="3739"/>
                  </a:cubicBezTo>
                  <a:cubicBezTo>
                    <a:pt x="2906" y="3739"/>
                    <a:pt x="3740" y="2906"/>
                    <a:pt x="3740" y="1858"/>
                  </a:cubicBezTo>
                  <a:cubicBezTo>
                    <a:pt x="3740" y="834"/>
                    <a:pt x="2906" y="1"/>
                    <a:pt x="1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56"/>
            <p:cNvSpPr/>
            <p:nvPr/>
          </p:nvSpPr>
          <p:spPr>
            <a:xfrm>
              <a:off x="2411808" y="2979255"/>
              <a:ext cx="247895" cy="99603"/>
            </a:xfrm>
            <a:custGeom>
              <a:rect b="b" l="l" r="r" t="t"/>
              <a:pathLst>
                <a:path extrusionOk="0" h="3359" w="8360">
                  <a:moveTo>
                    <a:pt x="3287" y="1"/>
                  </a:moveTo>
                  <a:cubicBezTo>
                    <a:pt x="2811" y="1"/>
                    <a:pt x="2430" y="310"/>
                    <a:pt x="2287" y="739"/>
                  </a:cubicBezTo>
                  <a:lnTo>
                    <a:pt x="953" y="739"/>
                  </a:lnTo>
                  <a:lnTo>
                    <a:pt x="1" y="3216"/>
                  </a:lnTo>
                  <a:cubicBezTo>
                    <a:pt x="191" y="3263"/>
                    <a:pt x="429" y="3287"/>
                    <a:pt x="644" y="3359"/>
                  </a:cubicBezTo>
                  <a:lnTo>
                    <a:pt x="1382" y="1406"/>
                  </a:lnTo>
                  <a:lnTo>
                    <a:pt x="2287" y="1406"/>
                  </a:lnTo>
                  <a:cubicBezTo>
                    <a:pt x="2430" y="1811"/>
                    <a:pt x="2811" y="2144"/>
                    <a:pt x="3287" y="2144"/>
                  </a:cubicBezTo>
                  <a:lnTo>
                    <a:pt x="8359" y="2144"/>
                  </a:lnTo>
                  <a:lnTo>
                    <a:pt x="8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56"/>
            <p:cNvSpPr/>
            <p:nvPr/>
          </p:nvSpPr>
          <p:spPr>
            <a:xfrm>
              <a:off x="2464768" y="3164972"/>
              <a:ext cx="226723" cy="63605"/>
            </a:xfrm>
            <a:custGeom>
              <a:rect b="b" l="l" r="r" t="t"/>
              <a:pathLst>
                <a:path extrusionOk="0" h="2145" w="7646">
                  <a:moveTo>
                    <a:pt x="2573" y="1"/>
                  </a:moveTo>
                  <a:cubicBezTo>
                    <a:pt x="2096" y="1"/>
                    <a:pt x="1715" y="287"/>
                    <a:pt x="1572" y="739"/>
                  </a:cubicBezTo>
                  <a:lnTo>
                    <a:pt x="786" y="739"/>
                  </a:lnTo>
                  <a:lnTo>
                    <a:pt x="358" y="525"/>
                  </a:lnTo>
                  <a:cubicBezTo>
                    <a:pt x="263" y="739"/>
                    <a:pt x="143" y="906"/>
                    <a:pt x="1" y="1096"/>
                  </a:cubicBezTo>
                  <a:lnTo>
                    <a:pt x="644" y="1382"/>
                  </a:lnTo>
                  <a:lnTo>
                    <a:pt x="1572" y="1382"/>
                  </a:lnTo>
                  <a:cubicBezTo>
                    <a:pt x="1715" y="1811"/>
                    <a:pt x="2096" y="2144"/>
                    <a:pt x="2573" y="2144"/>
                  </a:cubicBezTo>
                  <a:lnTo>
                    <a:pt x="7645" y="2144"/>
                  </a:lnTo>
                  <a:lnTo>
                    <a:pt x="76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56"/>
            <p:cNvSpPr/>
            <p:nvPr/>
          </p:nvSpPr>
          <p:spPr>
            <a:xfrm>
              <a:off x="2411808" y="3220068"/>
              <a:ext cx="247895" cy="100314"/>
            </a:xfrm>
            <a:custGeom>
              <a:rect b="b" l="l" r="r" t="t"/>
              <a:pathLst>
                <a:path extrusionOk="0" h="3383" w="8360">
                  <a:moveTo>
                    <a:pt x="644" y="1"/>
                  </a:moveTo>
                  <a:cubicBezTo>
                    <a:pt x="429" y="96"/>
                    <a:pt x="191" y="120"/>
                    <a:pt x="1" y="167"/>
                  </a:cubicBezTo>
                  <a:lnTo>
                    <a:pt x="953" y="2620"/>
                  </a:lnTo>
                  <a:lnTo>
                    <a:pt x="2287" y="2620"/>
                  </a:lnTo>
                  <a:cubicBezTo>
                    <a:pt x="2430" y="3049"/>
                    <a:pt x="2811" y="3382"/>
                    <a:pt x="3287" y="3382"/>
                  </a:cubicBezTo>
                  <a:lnTo>
                    <a:pt x="8359" y="3382"/>
                  </a:lnTo>
                  <a:lnTo>
                    <a:pt x="8359" y="1263"/>
                  </a:lnTo>
                  <a:lnTo>
                    <a:pt x="3287" y="1263"/>
                  </a:lnTo>
                  <a:cubicBezTo>
                    <a:pt x="2811" y="1263"/>
                    <a:pt x="2430" y="1572"/>
                    <a:pt x="2287" y="1977"/>
                  </a:cubicBezTo>
                  <a:lnTo>
                    <a:pt x="1382" y="1977"/>
                  </a:lnTo>
                  <a:lnTo>
                    <a:pt x="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56"/>
            <p:cNvSpPr/>
            <p:nvPr/>
          </p:nvSpPr>
          <p:spPr>
            <a:xfrm>
              <a:off x="2464768" y="3072485"/>
              <a:ext cx="226723" cy="62863"/>
            </a:xfrm>
            <a:custGeom>
              <a:rect b="b" l="l" r="r" t="t"/>
              <a:pathLst>
                <a:path extrusionOk="0" h="2120" w="7646">
                  <a:moveTo>
                    <a:pt x="2573" y="0"/>
                  </a:moveTo>
                  <a:cubicBezTo>
                    <a:pt x="2096" y="0"/>
                    <a:pt x="1715" y="286"/>
                    <a:pt x="1572" y="739"/>
                  </a:cubicBezTo>
                  <a:lnTo>
                    <a:pt x="644" y="739"/>
                  </a:lnTo>
                  <a:lnTo>
                    <a:pt x="1" y="1024"/>
                  </a:lnTo>
                  <a:cubicBezTo>
                    <a:pt x="143" y="1215"/>
                    <a:pt x="263" y="1382"/>
                    <a:pt x="358" y="1596"/>
                  </a:cubicBezTo>
                  <a:lnTo>
                    <a:pt x="786" y="1382"/>
                  </a:lnTo>
                  <a:lnTo>
                    <a:pt x="1572" y="1382"/>
                  </a:lnTo>
                  <a:cubicBezTo>
                    <a:pt x="1715" y="1810"/>
                    <a:pt x="2096" y="2120"/>
                    <a:pt x="2573" y="2120"/>
                  </a:cubicBezTo>
                  <a:lnTo>
                    <a:pt x="7645" y="2120"/>
                  </a:lnTo>
                  <a:lnTo>
                    <a:pt x="7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3" name="Google Shape;5533;p56"/>
          <p:cNvSpPr/>
          <p:nvPr/>
        </p:nvSpPr>
        <p:spPr>
          <a:xfrm>
            <a:off x="2568921" y="3000457"/>
            <a:ext cx="340381" cy="341093"/>
          </a:xfrm>
          <a:custGeom>
            <a:rect b="b" l="l" r="r" t="t"/>
            <a:pathLst>
              <a:path extrusionOk="0" h="11503" w="11479">
                <a:moveTo>
                  <a:pt x="10193" y="0"/>
                </a:moveTo>
                <a:cubicBezTo>
                  <a:pt x="9788" y="429"/>
                  <a:pt x="9407" y="810"/>
                  <a:pt x="8954" y="1167"/>
                </a:cubicBezTo>
                <a:lnTo>
                  <a:pt x="8954" y="10836"/>
                </a:lnTo>
                <a:lnTo>
                  <a:pt x="8264" y="10836"/>
                </a:lnTo>
                <a:lnTo>
                  <a:pt x="8264" y="1667"/>
                </a:lnTo>
                <a:cubicBezTo>
                  <a:pt x="7883" y="1953"/>
                  <a:pt x="7478" y="2215"/>
                  <a:pt x="7049" y="2429"/>
                </a:cubicBezTo>
                <a:lnTo>
                  <a:pt x="7049" y="10836"/>
                </a:lnTo>
                <a:lnTo>
                  <a:pt x="6382" y="10836"/>
                </a:lnTo>
                <a:lnTo>
                  <a:pt x="6382" y="2763"/>
                </a:lnTo>
                <a:cubicBezTo>
                  <a:pt x="5978" y="2953"/>
                  <a:pt x="5573" y="3144"/>
                  <a:pt x="5144" y="3239"/>
                </a:cubicBezTo>
                <a:lnTo>
                  <a:pt x="5144" y="10836"/>
                </a:lnTo>
                <a:lnTo>
                  <a:pt x="4453" y="10836"/>
                </a:lnTo>
                <a:lnTo>
                  <a:pt x="4453" y="3453"/>
                </a:lnTo>
                <a:cubicBezTo>
                  <a:pt x="4072" y="3572"/>
                  <a:pt x="3668" y="3668"/>
                  <a:pt x="3239" y="3739"/>
                </a:cubicBezTo>
                <a:lnTo>
                  <a:pt x="3239" y="10812"/>
                </a:lnTo>
                <a:lnTo>
                  <a:pt x="2548" y="10812"/>
                </a:lnTo>
                <a:lnTo>
                  <a:pt x="2548" y="3811"/>
                </a:lnTo>
                <a:cubicBezTo>
                  <a:pt x="2167" y="3882"/>
                  <a:pt x="1762" y="3906"/>
                  <a:pt x="1334" y="3906"/>
                </a:cubicBezTo>
                <a:lnTo>
                  <a:pt x="1334" y="10812"/>
                </a:lnTo>
                <a:lnTo>
                  <a:pt x="0" y="10812"/>
                </a:lnTo>
                <a:lnTo>
                  <a:pt x="0" y="11503"/>
                </a:lnTo>
                <a:lnTo>
                  <a:pt x="11479" y="11503"/>
                </a:lnTo>
                <a:lnTo>
                  <a:pt x="11479" y="10812"/>
                </a:lnTo>
                <a:lnTo>
                  <a:pt x="10193" y="10812"/>
                </a:lnTo>
                <a:lnTo>
                  <a:pt x="101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34" name="Google Shape;5534;p56"/>
          <p:cNvGrpSpPr/>
          <p:nvPr/>
        </p:nvGrpSpPr>
        <p:grpSpPr>
          <a:xfrm>
            <a:off x="3264357" y="2994082"/>
            <a:ext cx="357346" cy="330540"/>
            <a:chOff x="3492957" y="2994082"/>
            <a:chExt cx="357346" cy="330540"/>
          </a:xfrm>
        </p:grpSpPr>
        <p:sp>
          <p:nvSpPr>
            <p:cNvPr id="5535" name="Google Shape;5535;p56"/>
            <p:cNvSpPr/>
            <p:nvPr/>
          </p:nvSpPr>
          <p:spPr>
            <a:xfrm>
              <a:off x="3624290" y="3120493"/>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56"/>
            <p:cNvSpPr/>
            <p:nvPr/>
          </p:nvSpPr>
          <p:spPr>
            <a:xfrm>
              <a:off x="3684338" y="3184039"/>
              <a:ext cx="129967" cy="140405"/>
            </a:xfrm>
            <a:custGeom>
              <a:rect b="b" l="l" r="r" t="t"/>
              <a:pathLst>
                <a:path extrusionOk="0" h="4735" w="4383">
                  <a:moveTo>
                    <a:pt x="1858" y="1"/>
                  </a:moveTo>
                  <a:cubicBezTo>
                    <a:pt x="1667" y="763"/>
                    <a:pt x="1143" y="1382"/>
                    <a:pt x="453" y="1644"/>
                  </a:cubicBezTo>
                  <a:cubicBezTo>
                    <a:pt x="667" y="2454"/>
                    <a:pt x="500" y="3335"/>
                    <a:pt x="0" y="4049"/>
                  </a:cubicBezTo>
                  <a:cubicBezTo>
                    <a:pt x="449" y="4498"/>
                    <a:pt x="1052" y="4735"/>
                    <a:pt x="1658" y="4735"/>
                  </a:cubicBezTo>
                  <a:cubicBezTo>
                    <a:pt x="2145" y="4735"/>
                    <a:pt x="2635" y="4582"/>
                    <a:pt x="3048" y="4264"/>
                  </a:cubicBezTo>
                  <a:cubicBezTo>
                    <a:pt x="4144" y="3549"/>
                    <a:pt x="4382" y="2073"/>
                    <a:pt x="3596" y="1001"/>
                  </a:cubicBezTo>
                  <a:cubicBezTo>
                    <a:pt x="3191" y="406"/>
                    <a:pt x="2525" y="72"/>
                    <a:pt x="1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56"/>
            <p:cNvSpPr/>
            <p:nvPr/>
          </p:nvSpPr>
          <p:spPr>
            <a:xfrm>
              <a:off x="3603118" y="2994082"/>
              <a:ext cx="138448" cy="108795"/>
            </a:xfrm>
            <a:custGeom>
              <a:rect b="b" l="l" r="r" t="t"/>
              <a:pathLst>
                <a:path extrusionOk="0" h="3669" w="4669">
                  <a:moveTo>
                    <a:pt x="2334" y="1"/>
                  </a:moveTo>
                  <a:cubicBezTo>
                    <a:pt x="1691" y="1"/>
                    <a:pt x="1096" y="239"/>
                    <a:pt x="667" y="692"/>
                  </a:cubicBezTo>
                  <a:cubicBezTo>
                    <a:pt x="310" y="1049"/>
                    <a:pt x="96" y="1477"/>
                    <a:pt x="1" y="1954"/>
                  </a:cubicBezTo>
                  <a:cubicBezTo>
                    <a:pt x="834" y="2239"/>
                    <a:pt x="1453" y="2906"/>
                    <a:pt x="1787" y="3668"/>
                  </a:cubicBezTo>
                  <a:cubicBezTo>
                    <a:pt x="1965" y="3621"/>
                    <a:pt x="2150" y="3597"/>
                    <a:pt x="2334" y="3597"/>
                  </a:cubicBezTo>
                  <a:cubicBezTo>
                    <a:pt x="2519" y="3597"/>
                    <a:pt x="2704" y="3621"/>
                    <a:pt x="2882" y="3668"/>
                  </a:cubicBezTo>
                  <a:cubicBezTo>
                    <a:pt x="3216" y="2906"/>
                    <a:pt x="3882" y="2239"/>
                    <a:pt x="4668" y="1978"/>
                  </a:cubicBezTo>
                  <a:cubicBezTo>
                    <a:pt x="4501" y="882"/>
                    <a:pt x="3525"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56"/>
            <p:cNvSpPr/>
            <p:nvPr/>
          </p:nvSpPr>
          <p:spPr>
            <a:xfrm>
              <a:off x="3492957" y="3066465"/>
              <a:ext cx="144793" cy="140760"/>
            </a:xfrm>
            <a:custGeom>
              <a:rect b="b" l="l" r="r" t="t"/>
              <a:pathLst>
                <a:path extrusionOk="0" h="4747" w="4883">
                  <a:moveTo>
                    <a:pt x="2722" y="0"/>
                  </a:moveTo>
                  <a:cubicBezTo>
                    <a:pt x="2337" y="0"/>
                    <a:pt x="1948" y="90"/>
                    <a:pt x="1596" y="251"/>
                  </a:cubicBezTo>
                  <a:cubicBezTo>
                    <a:pt x="1048" y="561"/>
                    <a:pt x="620" y="1037"/>
                    <a:pt x="405" y="1632"/>
                  </a:cubicBezTo>
                  <a:cubicBezTo>
                    <a:pt x="1" y="2871"/>
                    <a:pt x="691" y="4204"/>
                    <a:pt x="1929" y="4633"/>
                  </a:cubicBezTo>
                  <a:cubicBezTo>
                    <a:pt x="2167" y="4709"/>
                    <a:pt x="2413" y="4746"/>
                    <a:pt x="2659" y="4746"/>
                  </a:cubicBezTo>
                  <a:cubicBezTo>
                    <a:pt x="3104" y="4746"/>
                    <a:pt x="3546" y="4625"/>
                    <a:pt x="3930" y="4395"/>
                  </a:cubicBezTo>
                  <a:cubicBezTo>
                    <a:pt x="3811" y="4133"/>
                    <a:pt x="3739" y="3799"/>
                    <a:pt x="3739" y="3466"/>
                  </a:cubicBezTo>
                  <a:cubicBezTo>
                    <a:pt x="3739" y="2632"/>
                    <a:pt x="4192" y="1894"/>
                    <a:pt x="4882" y="1465"/>
                  </a:cubicBezTo>
                  <a:cubicBezTo>
                    <a:pt x="4621" y="846"/>
                    <a:pt x="4097" y="346"/>
                    <a:pt x="3430" y="108"/>
                  </a:cubicBezTo>
                  <a:cubicBezTo>
                    <a:pt x="3201" y="35"/>
                    <a:pt x="2962" y="0"/>
                    <a:pt x="27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56"/>
            <p:cNvSpPr/>
            <p:nvPr/>
          </p:nvSpPr>
          <p:spPr>
            <a:xfrm>
              <a:off x="3707645" y="3066821"/>
              <a:ext cx="142658" cy="133496"/>
            </a:xfrm>
            <a:custGeom>
              <a:rect b="b" l="l" r="r" t="t"/>
              <a:pathLst>
                <a:path extrusionOk="0" h="4502" w="4811">
                  <a:moveTo>
                    <a:pt x="2191" y="1"/>
                  </a:moveTo>
                  <a:cubicBezTo>
                    <a:pt x="1238" y="1"/>
                    <a:pt x="357" y="596"/>
                    <a:pt x="0" y="1501"/>
                  </a:cubicBezTo>
                  <a:cubicBezTo>
                    <a:pt x="619" y="1882"/>
                    <a:pt x="1072" y="2525"/>
                    <a:pt x="1119" y="3335"/>
                  </a:cubicBezTo>
                  <a:cubicBezTo>
                    <a:pt x="1953" y="3406"/>
                    <a:pt x="2763" y="3811"/>
                    <a:pt x="3287" y="4502"/>
                  </a:cubicBezTo>
                  <a:cubicBezTo>
                    <a:pt x="4311" y="3930"/>
                    <a:pt x="4811" y="2739"/>
                    <a:pt x="4453" y="1644"/>
                  </a:cubicBezTo>
                  <a:cubicBezTo>
                    <a:pt x="4120" y="620"/>
                    <a:pt x="3215" y="1"/>
                    <a:pt x="2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56"/>
            <p:cNvSpPr/>
            <p:nvPr/>
          </p:nvSpPr>
          <p:spPr>
            <a:xfrm>
              <a:off x="3532514" y="3212298"/>
              <a:ext cx="150427" cy="112324"/>
            </a:xfrm>
            <a:custGeom>
              <a:rect b="b" l="l" r="r" t="t"/>
              <a:pathLst>
                <a:path extrusionOk="0" h="3788" w="5073">
                  <a:moveTo>
                    <a:pt x="2929" y="1"/>
                  </a:moveTo>
                  <a:cubicBezTo>
                    <a:pt x="2456" y="300"/>
                    <a:pt x="1888" y="454"/>
                    <a:pt x="1323" y="454"/>
                  </a:cubicBezTo>
                  <a:cubicBezTo>
                    <a:pt x="1036" y="454"/>
                    <a:pt x="749" y="414"/>
                    <a:pt x="476" y="334"/>
                  </a:cubicBezTo>
                  <a:lnTo>
                    <a:pt x="476" y="334"/>
                  </a:lnTo>
                  <a:cubicBezTo>
                    <a:pt x="0" y="1406"/>
                    <a:pt x="310" y="2644"/>
                    <a:pt x="1215" y="3335"/>
                  </a:cubicBezTo>
                  <a:cubicBezTo>
                    <a:pt x="1643" y="3644"/>
                    <a:pt x="2143" y="3787"/>
                    <a:pt x="2620" y="3787"/>
                  </a:cubicBezTo>
                  <a:cubicBezTo>
                    <a:pt x="3358" y="3787"/>
                    <a:pt x="4072" y="3454"/>
                    <a:pt x="4525" y="2811"/>
                  </a:cubicBezTo>
                  <a:cubicBezTo>
                    <a:pt x="4930" y="2215"/>
                    <a:pt x="5073" y="1501"/>
                    <a:pt x="4906" y="834"/>
                  </a:cubicBezTo>
                  <a:lnTo>
                    <a:pt x="4906" y="834"/>
                  </a:lnTo>
                  <a:cubicBezTo>
                    <a:pt x="4836" y="841"/>
                    <a:pt x="4765" y="844"/>
                    <a:pt x="4695" y="844"/>
                  </a:cubicBezTo>
                  <a:cubicBezTo>
                    <a:pt x="4022" y="844"/>
                    <a:pt x="3339" y="539"/>
                    <a:pt x="2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1" name="Google Shape;5541;p56"/>
          <p:cNvGrpSpPr/>
          <p:nvPr/>
        </p:nvGrpSpPr>
        <p:grpSpPr>
          <a:xfrm>
            <a:off x="4043118" y="3014572"/>
            <a:ext cx="341126" cy="305806"/>
            <a:chOff x="4119318" y="3014572"/>
            <a:chExt cx="341126" cy="305806"/>
          </a:xfrm>
        </p:grpSpPr>
        <p:sp>
          <p:nvSpPr>
            <p:cNvPr id="5542" name="Google Shape;5542;p56"/>
            <p:cNvSpPr/>
            <p:nvPr/>
          </p:nvSpPr>
          <p:spPr>
            <a:xfrm>
              <a:off x="4119318" y="3014572"/>
              <a:ext cx="127150" cy="305806"/>
            </a:xfrm>
            <a:custGeom>
              <a:rect b="b" l="l" r="r" t="t"/>
              <a:pathLst>
                <a:path extrusionOk="0" h="10313" w="4288">
                  <a:moveTo>
                    <a:pt x="2240" y="715"/>
                  </a:moveTo>
                  <a:lnTo>
                    <a:pt x="2240" y="1406"/>
                  </a:lnTo>
                  <a:lnTo>
                    <a:pt x="715" y="1406"/>
                  </a:lnTo>
                  <a:lnTo>
                    <a:pt x="715" y="715"/>
                  </a:lnTo>
                  <a:close/>
                  <a:moveTo>
                    <a:pt x="2240" y="2430"/>
                  </a:moveTo>
                  <a:lnTo>
                    <a:pt x="2240" y="3096"/>
                  </a:lnTo>
                  <a:lnTo>
                    <a:pt x="715" y="3096"/>
                  </a:lnTo>
                  <a:lnTo>
                    <a:pt x="715" y="2430"/>
                  </a:lnTo>
                  <a:close/>
                  <a:moveTo>
                    <a:pt x="1" y="1"/>
                  </a:moveTo>
                  <a:lnTo>
                    <a:pt x="1" y="10312"/>
                  </a:lnTo>
                  <a:lnTo>
                    <a:pt x="2930" y="10312"/>
                  </a:lnTo>
                  <a:lnTo>
                    <a:pt x="2930" y="6740"/>
                  </a:lnTo>
                  <a:lnTo>
                    <a:pt x="4288" y="5168"/>
                  </a:lnTo>
                  <a:lnTo>
                    <a:pt x="2930" y="3573"/>
                  </a:lnTo>
                  <a:lnTo>
                    <a:pt x="29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56"/>
            <p:cNvSpPr/>
            <p:nvPr/>
          </p:nvSpPr>
          <p:spPr>
            <a:xfrm>
              <a:off x="4225268" y="3014572"/>
              <a:ext cx="127120" cy="305806"/>
            </a:xfrm>
            <a:custGeom>
              <a:rect b="b" l="l" r="r" t="t"/>
              <a:pathLst>
                <a:path extrusionOk="0" h="10313" w="4287">
                  <a:moveTo>
                    <a:pt x="2263" y="7192"/>
                  </a:moveTo>
                  <a:lnTo>
                    <a:pt x="2263" y="7859"/>
                  </a:lnTo>
                  <a:lnTo>
                    <a:pt x="762" y="7859"/>
                  </a:lnTo>
                  <a:lnTo>
                    <a:pt x="762" y="7192"/>
                  </a:lnTo>
                  <a:close/>
                  <a:moveTo>
                    <a:pt x="2263" y="8859"/>
                  </a:moveTo>
                  <a:lnTo>
                    <a:pt x="2263" y="9526"/>
                  </a:lnTo>
                  <a:lnTo>
                    <a:pt x="762" y="9526"/>
                  </a:lnTo>
                  <a:lnTo>
                    <a:pt x="762" y="8859"/>
                  </a:lnTo>
                  <a:close/>
                  <a:moveTo>
                    <a:pt x="0" y="1"/>
                  </a:moveTo>
                  <a:lnTo>
                    <a:pt x="0" y="3335"/>
                  </a:lnTo>
                  <a:lnTo>
                    <a:pt x="1596" y="5168"/>
                  </a:lnTo>
                  <a:lnTo>
                    <a:pt x="0" y="6978"/>
                  </a:lnTo>
                  <a:lnTo>
                    <a:pt x="0" y="10312"/>
                  </a:lnTo>
                  <a:lnTo>
                    <a:pt x="2929" y="10312"/>
                  </a:lnTo>
                  <a:lnTo>
                    <a:pt x="2929" y="6740"/>
                  </a:lnTo>
                  <a:lnTo>
                    <a:pt x="4287" y="5168"/>
                  </a:lnTo>
                  <a:lnTo>
                    <a:pt x="2929" y="3573"/>
                  </a:lnTo>
                  <a:lnTo>
                    <a:pt x="29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56"/>
            <p:cNvSpPr/>
            <p:nvPr/>
          </p:nvSpPr>
          <p:spPr>
            <a:xfrm>
              <a:off x="4333294" y="3014572"/>
              <a:ext cx="127150" cy="305806"/>
            </a:xfrm>
            <a:custGeom>
              <a:rect b="b" l="l" r="r" t="t"/>
              <a:pathLst>
                <a:path extrusionOk="0" h="10313" w="4288">
                  <a:moveTo>
                    <a:pt x="2192" y="715"/>
                  </a:moveTo>
                  <a:lnTo>
                    <a:pt x="2192" y="1406"/>
                  </a:lnTo>
                  <a:lnTo>
                    <a:pt x="691" y="1406"/>
                  </a:lnTo>
                  <a:lnTo>
                    <a:pt x="691" y="715"/>
                  </a:lnTo>
                  <a:close/>
                  <a:moveTo>
                    <a:pt x="2192" y="2430"/>
                  </a:moveTo>
                  <a:lnTo>
                    <a:pt x="2192" y="3096"/>
                  </a:lnTo>
                  <a:lnTo>
                    <a:pt x="691" y="3096"/>
                  </a:lnTo>
                  <a:lnTo>
                    <a:pt x="691" y="2430"/>
                  </a:lnTo>
                  <a:close/>
                  <a:moveTo>
                    <a:pt x="1" y="1"/>
                  </a:moveTo>
                  <a:lnTo>
                    <a:pt x="1" y="3335"/>
                  </a:lnTo>
                  <a:lnTo>
                    <a:pt x="1572" y="5168"/>
                  </a:lnTo>
                  <a:lnTo>
                    <a:pt x="1" y="6978"/>
                  </a:lnTo>
                  <a:lnTo>
                    <a:pt x="1" y="10312"/>
                  </a:lnTo>
                  <a:lnTo>
                    <a:pt x="2906" y="10312"/>
                  </a:lnTo>
                  <a:lnTo>
                    <a:pt x="2906" y="6740"/>
                  </a:lnTo>
                  <a:lnTo>
                    <a:pt x="4287" y="5168"/>
                  </a:lnTo>
                  <a:lnTo>
                    <a:pt x="2906" y="3573"/>
                  </a:lnTo>
                  <a:lnTo>
                    <a:pt x="29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5" name="Google Shape;5545;p56"/>
          <p:cNvGrpSpPr/>
          <p:nvPr/>
        </p:nvGrpSpPr>
        <p:grpSpPr>
          <a:xfrm>
            <a:off x="4801418" y="3003986"/>
            <a:ext cx="302992" cy="341093"/>
            <a:chOff x="4725218" y="3003986"/>
            <a:chExt cx="302992" cy="341093"/>
          </a:xfrm>
        </p:grpSpPr>
        <p:sp>
          <p:nvSpPr>
            <p:cNvPr id="5546" name="Google Shape;5546;p56"/>
            <p:cNvSpPr/>
            <p:nvPr/>
          </p:nvSpPr>
          <p:spPr>
            <a:xfrm>
              <a:off x="4906013" y="3112012"/>
              <a:ext cx="53701" cy="125045"/>
            </a:xfrm>
            <a:custGeom>
              <a:rect b="b" l="l" r="r" t="t"/>
              <a:pathLst>
                <a:path extrusionOk="0" h="4217" w="1811">
                  <a:moveTo>
                    <a:pt x="0" y="1"/>
                  </a:moveTo>
                  <a:lnTo>
                    <a:pt x="0" y="4216"/>
                  </a:lnTo>
                  <a:cubicBezTo>
                    <a:pt x="1048" y="4073"/>
                    <a:pt x="1810" y="3192"/>
                    <a:pt x="1810" y="2120"/>
                  </a:cubicBezTo>
                  <a:cubicBezTo>
                    <a:pt x="1810" y="1049"/>
                    <a:pt x="1048" y="144"/>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56"/>
            <p:cNvSpPr/>
            <p:nvPr/>
          </p:nvSpPr>
          <p:spPr>
            <a:xfrm>
              <a:off x="4906013" y="3042831"/>
              <a:ext cx="122198" cy="261298"/>
            </a:xfrm>
            <a:custGeom>
              <a:rect b="b" l="l" r="r" t="t"/>
              <a:pathLst>
                <a:path extrusionOk="0" h="8812" w="4121">
                  <a:moveTo>
                    <a:pt x="0" y="0"/>
                  </a:moveTo>
                  <a:lnTo>
                    <a:pt x="0" y="1619"/>
                  </a:lnTo>
                  <a:cubicBezTo>
                    <a:pt x="1405" y="1786"/>
                    <a:pt x="2477" y="2977"/>
                    <a:pt x="2477" y="4406"/>
                  </a:cubicBezTo>
                  <a:cubicBezTo>
                    <a:pt x="2477" y="5835"/>
                    <a:pt x="1358" y="7025"/>
                    <a:pt x="0" y="7216"/>
                  </a:cubicBezTo>
                  <a:lnTo>
                    <a:pt x="0" y="8811"/>
                  </a:lnTo>
                  <a:cubicBezTo>
                    <a:pt x="2286" y="8645"/>
                    <a:pt x="4120" y="6740"/>
                    <a:pt x="4120" y="4382"/>
                  </a:cubicBezTo>
                  <a:cubicBezTo>
                    <a:pt x="4120" y="2096"/>
                    <a:pt x="2286" y="191"/>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56"/>
            <p:cNvSpPr/>
            <p:nvPr/>
          </p:nvSpPr>
          <p:spPr>
            <a:xfrm>
              <a:off x="4725218" y="3003986"/>
              <a:ext cx="161754" cy="341093"/>
            </a:xfrm>
            <a:custGeom>
              <a:rect b="b" l="l" r="r" t="t"/>
              <a:pathLst>
                <a:path extrusionOk="0" h="11503" w="5455">
                  <a:moveTo>
                    <a:pt x="3787" y="4692"/>
                  </a:moveTo>
                  <a:lnTo>
                    <a:pt x="3787" y="5359"/>
                  </a:lnTo>
                  <a:lnTo>
                    <a:pt x="2311" y="5359"/>
                  </a:lnTo>
                  <a:lnTo>
                    <a:pt x="2311" y="5335"/>
                  </a:lnTo>
                  <a:lnTo>
                    <a:pt x="2311" y="4692"/>
                  </a:lnTo>
                  <a:close/>
                  <a:moveTo>
                    <a:pt x="3787" y="6121"/>
                  </a:moveTo>
                  <a:lnTo>
                    <a:pt x="3787" y="6787"/>
                  </a:lnTo>
                  <a:lnTo>
                    <a:pt x="2311" y="6787"/>
                  </a:lnTo>
                  <a:lnTo>
                    <a:pt x="2311" y="6121"/>
                  </a:lnTo>
                  <a:close/>
                  <a:moveTo>
                    <a:pt x="5454" y="0"/>
                  </a:moveTo>
                  <a:cubicBezTo>
                    <a:pt x="4049" y="96"/>
                    <a:pt x="2716" y="667"/>
                    <a:pt x="1692" y="1667"/>
                  </a:cubicBezTo>
                  <a:cubicBezTo>
                    <a:pt x="596" y="2787"/>
                    <a:pt x="1" y="4215"/>
                    <a:pt x="1" y="5763"/>
                  </a:cubicBezTo>
                  <a:cubicBezTo>
                    <a:pt x="1" y="7311"/>
                    <a:pt x="596" y="8740"/>
                    <a:pt x="1692" y="9836"/>
                  </a:cubicBezTo>
                  <a:cubicBezTo>
                    <a:pt x="2692" y="10836"/>
                    <a:pt x="4025" y="11431"/>
                    <a:pt x="5454" y="11503"/>
                  </a:cubicBezTo>
                  <a:lnTo>
                    <a:pt x="54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9" name="Google Shape;5549;p56"/>
          <p:cNvGrpSpPr/>
          <p:nvPr/>
        </p:nvGrpSpPr>
        <p:grpSpPr>
          <a:xfrm>
            <a:off x="5518768" y="3002563"/>
            <a:ext cx="340386" cy="341809"/>
            <a:chOff x="5290168" y="3002563"/>
            <a:chExt cx="340386" cy="341809"/>
          </a:xfrm>
        </p:grpSpPr>
        <p:sp>
          <p:nvSpPr>
            <p:cNvPr id="5550" name="Google Shape;5550;p56"/>
            <p:cNvSpPr/>
            <p:nvPr/>
          </p:nvSpPr>
          <p:spPr>
            <a:xfrm>
              <a:off x="5470250" y="3183357"/>
              <a:ext cx="139130" cy="139841"/>
            </a:xfrm>
            <a:custGeom>
              <a:rect b="b" l="l" r="r" t="t"/>
              <a:pathLst>
                <a:path extrusionOk="0" h="4716" w="4692">
                  <a:moveTo>
                    <a:pt x="2643" y="0"/>
                  </a:moveTo>
                  <a:cubicBezTo>
                    <a:pt x="1191" y="0"/>
                    <a:pt x="0" y="1191"/>
                    <a:pt x="0" y="2644"/>
                  </a:cubicBezTo>
                  <a:lnTo>
                    <a:pt x="0" y="4715"/>
                  </a:lnTo>
                  <a:lnTo>
                    <a:pt x="2429" y="4715"/>
                  </a:lnTo>
                  <a:lnTo>
                    <a:pt x="2429" y="2405"/>
                  </a:lnTo>
                  <a:lnTo>
                    <a:pt x="4692" y="2405"/>
                  </a:lnTo>
                  <a:lnTo>
                    <a:pt x="46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56"/>
            <p:cNvSpPr/>
            <p:nvPr/>
          </p:nvSpPr>
          <p:spPr>
            <a:xfrm>
              <a:off x="5290168" y="3002563"/>
              <a:ext cx="68527" cy="68527"/>
            </a:xfrm>
            <a:custGeom>
              <a:rect b="b" l="l" r="r" t="t"/>
              <a:pathLst>
                <a:path extrusionOk="0" h="2311" w="2311">
                  <a:moveTo>
                    <a:pt x="977" y="1"/>
                  </a:moveTo>
                  <a:cubicBezTo>
                    <a:pt x="453" y="1"/>
                    <a:pt x="0" y="453"/>
                    <a:pt x="0" y="977"/>
                  </a:cubicBezTo>
                  <a:lnTo>
                    <a:pt x="0" y="2311"/>
                  </a:lnTo>
                  <a:lnTo>
                    <a:pt x="2310" y="2311"/>
                  </a:lnTo>
                  <a:lnTo>
                    <a:pt x="2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56"/>
            <p:cNvSpPr/>
            <p:nvPr/>
          </p:nvSpPr>
          <p:spPr>
            <a:xfrm>
              <a:off x="5311340" y="3023765"/>
              <a:ext cx="139159" cy="139130"/>
            </a:xfrm>
            <a:custGeom>
              <a:rect b="b" l="l" r="r" t="t"/>
              <a:pathLst>
                <a:path extrusionOk="0" h="4692" w="4693">
                  <a:moveTo>
                    <a:pt x="2263" y="0"/>
                  </a:moveTo>
                  <a:lnTo>
                    <a:pt x="2263" y="2286"/>
                  </a:lnTo>
                  <a:lnTo>
                    <a:pt x="1" y="2286"/>
                  </a:lnTo>
                  <a:lnTo>
                    <a:pt x="1" y="4692"/>
                  </a:lnTo>
                  <a:lnTo>
                    <a:pt x="2049" y="4692"/>
                  </a:lnTo>
                  <a:cubicBezTo>
                    <a:pt x="3502" y="4692"/>
                    <a:pt x="4692" y="3501"/>
                    <a:pt x="4692" y="2048"/>
                  </a:cubicBezTo>
                  <a:lnTo>
                    <a:pt x="46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56"/>
            <p:cNvSpPr/>
            <p:nvPr/>
          </p:nvSpPr>
          <p:spPr>
            <a:xfrm>
              <a:off x="5562027" y="3275163"/>
              <a:ext cx="68527" cy="69209"/>
            </a:xfrm>
            <a:custGeom>
              <a:rect b="b" l="l" r="r" t="t"/>
              <a:pathLst>
                <a:path extrusionOk="0" h="2334" w="2311">
                  <a:moveTo>
                    <a:pt x="1" y="0"/>
                  </a:moveTo>
                  <a:lnTo>
                    <a:pt x="1" y="2334"/>
                  </a:lnTo>
                  <a:lnTo>
                    <a:pt x="1335" y="2334"/>
                  </a:lnTo>
                  <a:cubicBezTo>
                    <a:pt x="1858" y="2334"/>
                    <a:pt x="2311" y="1881"/>
                    <a:pt x="2311" y="1334"/>
                  </a:cubicBezTo>
                  <a:lnTo>
                    <a:pt x="2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56"/>
            <p:cNvSpPr/>
            <p:nvPr/>
          </p:nvSpPr>
          <p:spPr>
            <a:xfrm>
              <a:off x="5290168" y="3275163"/>
              <a:ext cx="68527" cy="67815"/>
            </a:xfrm>
            <a:custGeom>
              <a:rect b="b" l="l" r="r" t="t"/>
              <a:pathLst>
                <a:path extrusionOk="0" h="2287" w="2311">
                  <a:moveTo>
                    <a:pt x="0" y="0"/>
                  </a:moveTo>
                  <a:lnTo>
                    <a:pt x="0" y="1334"/>
                  </a:lnTo>
                  <a:cubicBezTo>
                    <a:pt x="0" y="1858"/>
                    <a:pt x="453" y="2286"/>
                    <a:pt x="977" y="2286"/>
                  </a:cubicBezTo>
                  <a:lnTo>
                    <a:pt x="2310" y="2286"/>
                  </a:lnTo>
                  <a:lnTo>
                    <a:pt x="23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56"/>
            <p:cNvSpPr/>
            <p:nvPr/>
          </p:nvSpPr>
          <p:spPr>
            <a:xfrm>
              <a:off x="5311340" y="3183357"/>
              <a:ext cx="139159" cy="139841"/>
            </a:xfrm>
            <a:custGeom>
              <a:rect b="b" l="l" r="r" t="t"/>
              <a:pathLst>
                <a:path extrusionOk="0" h="4716" w="4693">
                  <a:moveTo>
                    <a:pt x="1" y="0"/>
                  </a:moveTo>
                  <a:lnTo>
                    <a:pt x="1" y="2405"/>
                  </a:lnTo>
                  <a:lnTo>
                    <a:pt x="2263" y="2405"/>
                  </a:lnTo>
                  <a:lnTo>
                    <a:pt x="2263" y="4715"/>
                  </a:lnTo>
                  <a:lnTo>
                    <a:pt x="4692" y="4715"/>
                  </a:lnTo>
                  <a:lnTo>
                    <a:pt x="4692" y="2644"/>
                  </a:lnTo>
                  <a:cubicBezTo>
                    <a:pt x="4692" y="1191"/>
                    <a:pt x="3502" y="0"/>
                    <a:pt x="2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56"/>
            <p:cNvSpPr/>
            <p:nvPr/>
          </p:nvSpPr>
          <p:spPr>
            <a:xfrm>
              <a:off x="5562027" y="3002563"/>
              <a:ext cx="68527" cy="68527"/>
            </a:xfrm>
            <a:custGeom>
              <a:rect b="b" l="l" r="r" t="t"/>
              <a:pathLst>
                <a:path extrusionOk="0" h="2311" w="2311">
                  <a:moveTo>
                    <a:pt x="1" y="1"/>
                  </a:moveTo>
                  <a:lnTo>
                    <a:pt x="1" y="2311"/>
                  </a:lnTo>
                  <a:lnTo>
                    <a:pt x="2311" y="2311"/>
                  </a:lnTo>
                  <a:lnTo>
                    <a:pt x="2311" y="977"/>
                  </a:lnTo>
                  <a:cubicBezTo>
                    <a:pt x="2311" y="453"/>
                    <a:pt x="1858" y="1"/>
                    <a:pt x="13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56"/>
            <p:cNvSpPr/>
            <p:nvPr/>
          </p:nvSpPr>
          <p:spPr>
            <a:xfrm>
              <a:off x="5470250" y="3023765"/>
              <a:ext cx="139130" cy="139130"/>
            </a:xfrm>
            <a:custGeom>
              <a:rect b="b" l="l" r="r" t="t"/>
              <a:pathLst>
                <a:path extrusionOk="0" h="4692" w="4692">
                  <a:moveTo>
                    <a:pt x="0" y="0"/>
                  </a:moveTo>
                  <a:lnTo>
                    <a:pt x="0" y="2048"/>
                  </a:lnTo>
                  <a:cubicBezTo>
                    <a:pt x="0" y="3501"/>
                    <a:pt x="1191" y="4692"/>
                    <a:pt x="2643" y="4692"/>
                  </a:cubicBezTo>
                  <a:lnTo>
                    <a:pt x="4692" y="4692"/>
                  </a:lnTo>
                  <a:lnTo>
                    <a:pt x="4692" y="2262"/>
                  </a:lnTo>
                  <a:lnTo>
                    <a:pt x="2429" y="2262"/>
                  </a:lnTo>
                  <a:lnTo>
                    <a:pt x="24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8" name="Google Shape;5558;p56"/>
          <p:cNvGrpSpPr/>
          <p:nvPr/>
        </p:nvGrpSpPr>
        <p:grpSpPr>
          <a:xfrm>
            <a:off x="6262241" y="3088023"/>
            <a:ext cx="342520" cy="174447"/>
            <a:chOff x="5881241" y="3088023"/>
            <a:chExt cx="342520" cy="174447"/>
          </a:xfrm>
        </p:grpSpPr>
        <p:sp>
          <p:nvSpPr>
            <p:cNvPr id="5559" name="Google Shape;5559;p56"/>
            <p:cNvSpPr/>
            <p:nvPr/>
          </p:nvSpPr>
          <p:spPr>
            <a:xfrm>
              <a:off x="5965960" y="3184751"/>
              <a:ext cx="89728" cy="77719"/>
            </a:xfrm>
            <a:custGeom>
              <a:rect b="b" l="l" r="r" t="t"/>
              <a:pathLst>
                <a:path extrusionOk="0" h="2621" w="3026">
                  <a:moveTo>
                    <a:pt x="739" y="1"/>
                  </a:moveTo>
                  <a:lnTo>
                    <a:pt x="1" y="1311"/>
                  </a:lnTo>
                  <a:lnTo>
                    <a:pt x="739" y="2620"/>
                  </a:lnTo>
                  <a:lnTo>
                    <a:pt x="2263" y="2620"/>
                  </a:lnTo>
                  <a:lnTo>
                    <a:pt x="3025" y="1311"/>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56"/>
            <p:cNvSpPr/>
            <p:nvPr/>
          </p:nvSpPr>
          <p:spPr>
            <a:xfrm>
              <a:off x="6134034" y="3184751"/>
              <a:ext cx="89017" cy="77719"/>
            </a:xfrm>
            <a:custGeom>
              <a:rect b="b" l="l" r="r" t="t"/>
              <a:pathLst>
                <a:path extrusionOk="0" h="2621" w="3002">
                  <a:moveTo>
                    <a:pt x="739" y="1"/>
                  </a:moveTo>
                  <a:lnTo>
                    <a:pt x="1" y="1311"/>
                  </a:lnTo>
                  <a:lnTo>
                    <a:pt x="739" y="2620"/>
                  </a:lnTo>
                  <a:lnTo>
                    <a:pt x="2263" y="2620"/>
                  </a:lnTo>
                  <a:lnTo>
                    <a:pt x="3001" y="1311"/>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56"/>
            <p:cNvSpPr/>
            <p:nvPr/>
          </p:nvSpPr>
          <p:spPr>
            <a:xfrm>
              <a:off x="5881241" y="3137454"/>
              <a:ext cx="88987" cy="77690"/>
            </a:xfrm>
            <a:custGeom>
              <a:rect b="b" l="l" r="r" t="t"/>
              <a:pathLst>
                <a:path extrusionOk="0" h="2620" w="3001">
                  <a:moveTo>
                    <a:pt x="738" y="0"/>
                  </a:moveTo>
                  <a:lnTo>
                    <a:pt x="0" y="1310"/>
                  </a:lnTo>
                  <a:lnTo>
                    <a:pt x="738" y="2620"/>
                  </a:lnTo>
                  <a:lnTo>
                    <a:pt x="2262" y="2620"/>
                  </a:lnTo>
                  <a:lnTo>
                    <a:pt x="3001" y="1310"/>
                  </a:lnTo>
                  <a:lnTo>
                    <a:pt x="226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56"/>
            <p:cNvSpPr/>
            <p:nvPr/>
          </p:nvSpPr>
          <p:spPr>
            <a:xfrm>
              <a:off x="6049997" y="3137454"/>
              <a:ext cx="89017" cy="77690"/>
            </a:xfrm>
            <a:custGeom>
              <a:rect b="b" l="l" r="r" t="t"/>
              <a:pathLst>
                <a:path extrusionOk="0" h="2620" w="3002">
                  <a:moveTo>
                    <a:pt x="739" y="0"/>
                  </a:moveTo>
                  <a:lnTo>
                    <a:pt x="1" y="1310"/>
                  </a:lnTo>
                  <a:lnTo>
                    <a:pt x="739" y="2620"/>
                  </a:lnTo>
                  <a:lnTo>
                    <a:pt x="2263" y="2620"/>
                  </a:lnTo>
                  <a:lnTo>
                    <a:pt x="3001"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56"/>
            <p:cNvSpPr/>
            <p:nvPr/>
          </p:nvSpPr>
          <p:spPr>
            <a:xfrm>
              <a:off x="5965960" y="3088023"/>
              <a:ext cx="89728" cy="77690"/>
            </a:xfrm>
            <a:custGeom>
              <a:rect b="b" l="l" r="r" t="t"/>
              <a:pathLst>
                <a:path extrusionOk="0" h="2620" w="3026">
                  <a:moveTo>
                    <a:pt x="739" y="0"/>
                  </a:moveTo>
                  <a:lnTo>
                    <a:pt x="1" y="1310"/>
                  </a:lnTo>
                  <a:lnTo>
                    <a:pt x="739" y="2620"/>
                  </a:lnTo>
                  <a:lnTo>
                    <a:pt x="2263" y="2620"/>
                  </a:lnTo>
                  <a:lnTo>
                    <a:pt x="3025"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56"/>
            <p:cNvSpPr/>
            <p:nvPr/>
          </p:nvSpPr>
          <p:spPr>
            <a:xfrm>
              <a:off x="6134745" y="3088023"/>
              <a:ext cx="89017" cy="77690"/>
            </a:xfrm>
            <a:custGeom>
              <a:rect b="b" l="l" r="r" t="t"/>
              <a:pathLst>
                <a:path extrusionOk="0" h="2620" w="3002">
                  <a:moveTo>
                    <a:pt x="739" y="0"/>
                  </a:moveTo>
                  <a:lnTo>
                    <a:pt x="0" y="1310"/>
                  </a:lnTo>
                  <a:lnTo>
                    <a:pt x="739" y="2620"/>
                  </a:lnTo>
                  <a:lnTo>
                    <a:pt x="2263" y="2620"/>
                  </a:lnTo>
                  <a:lnTo>
                    <a:pt x="3001"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5" name="Google Shape;5565;p56"/>
          <p:cNvSpPr/>
          <p:nvPr/>
        </p:nvSpPr>
        <p:spPr>
          <a:xfrm>
            <a:off x="6990859" y="2982784"/>
            <a:ext cx="341122" cy="341122"/>
          </a:xfrm>
          <a:custGeom>
            <a:rect b="b" l="l" r="r" t="t"/>
            <a:pathLst>
              <a:path extrusionOk="0" h="11504" w="11504">
                <a:moveTo>
                  <a:pt x="1" y="1"/>
                </a:moveTo>
                <a:lnTo>
                  <a:pt x="1" y="11503"/>
                </a:lnTo>
                <a:lnTo>
                  <a:pt x="11503" y="11503"/>
                </a:lnTo>
                <a:lnTo>
                  <a:pt x="11503" y="10241"/>
                </a:lnTo>
                <a:lnTo>
                  <a:pt x="10908" y="10241"/>
                </a:lnTo>
                <a:lnTo>
                  <a:pt x="10908" y="10789"/>
                </a:lnTo>
                <a:lnTo>
                  <a:pt x="10146" y="10789"/>
                </a:lnTo>
                <a:lnTo>
                  <a:pt x="10146" y="5026"/>
                </a:lnTo>
                <a:lnTo>
                  <a:pt x="8288" y="6383"/>
                </a:lnTo>
                <a:lnTo>
                  <a:pt x="7312" y="5931"/>
                </a:lnTo>
                <a:lnTo>
                  <a:pt x="5883" y="7574"/>
                </a:lnTo>
                <a:lnTo>
                  <a:pt x="4740" y="7002"/>
                </a:lnTo>
                <a:lnTo>
                  <a:pt x="3192" y="8907"/>
                </a:lnTo>
                <a:lnTo>
                  <a:pt x="2168" y="8526"/>
                </a:lnTo>
                <a:lnTo>
                  <a:pt x="763" y="10003"/>
                </a:lnTo>
                <a:lnTo>
                  <a:pt x="763" y="9027"/>
                </a:lnTo>
                <a:lnTo>
                  <a:pt x="1977" y="7717"/>
                </a:lnTo>
                <a:lnTo>
                  <a:pt x="3001" y="8098"/>
                </a:lnTo>
                <a:lnTo>
                  <a:pt x="4573" y="6169"/>
                </a:lnTo>
                <a:lnTo>
                  <a:pt x="5692" y="6740"/>
                </a:lnTo>
                <a:lnTo>
                  <a:pt x="7097" y="5097"/>
                </a:lnTo>
                <a:lnTo>
                  <a:pt x="8169" y="5597"/>
                </a:lnTo>
                <a:lnTo>
                  <a:pt x="10098" y="4240"/>
                </a:lnTo>
                <a:lnTo>
                  <a:pt x="10098" y="2192"/>
                </a:lnTo>
                <a:lnTo>
                  <a:pt x="8884" y="2954"/>
                </a:lnTo>
                <a:lnTo>
                  <a:pt x="7669" y="2716"/>
                </a:lnTo>
                <a:lnTo>
                  <a:pt x="5526" y="4811"/>
                </a:lnTo>
                <a:lnTo>
                  <a:pt x="4549" y="4478"/>
                </a:lnTo>
                <a:lnTo>
                  <a:pt x="2668" y="6502"/>
                </a:lnTo>
                <a:lnTo>
                  <a:pt x="1811" y="5954"/>
                </a:lnTo>
                <a:lnTo>
                  <a:pt x="739" y="7193"/>
                </a:lnTo>
                <a:lnTo>
                  <a:pt x="739" y="692"/>
                </a:lnTo>
                <a:lnTo>
                  <a:pt x="1263" y="692"/>
                </a:lnTo>
                <a:lnTo>
                  <a:pt x="1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66" name="Google Shape;5566;p56"/>
          <p:cNvGrpSpPr/>
          <p:nvPr/>
        </p:nvGrpSpPr>
        <p:grpSpPr>
          <a:xfrm>
            <a:off x="7777419" y="3002296"/>
            <a:ext cx="244340" cy="340681"/>
            <a:chOff x="7091619" y="3002296"/>
            <a:chExt cx="244340" cy="340681"/>
          </a:xfrm>
        </p:grpSpPr>
        <p:sp>
          <p:nvSpPr>
            <p:cNvPr id="5567" name="Google Shape;5567;p56"/>
            <p:cNvSpPr/>
            <p:nvPr/>
          </p:nvSpPr>
          <p:spPr>
            <a:xfrm>
              <a:off x="7268855" y="3184454"/>
              <a:ext cx="67104" cy="158522"/>
            </a:xfrm>
            <a:custGeom>
              <a:rect b="b" l="l" r="r" t="t"/>
              <a:pathLst>
                <a:path extrusionOk="0" h="5346" w="2263">
                  <a:moveTo>
                    <a:pt x="1232" y="0"/>
                  </a:moveTo>
                  <a:cubicBezTo>
                    <a:pt x="1119" y="0"/>
                    <a:pt x="1001" y="19"/>
                    <a:pt x="882" y="58"/>
                  </a:cubicBezTo>
                  <a:cubicBezTo>
                    <a:pt x="548" y="130"/>
                    <a:pt x="286" y="416"/>
                    <a:pt x="191" y="725"/>
                  </a:cubicBezTo>
                  <a:cubicBezTo>
                    <a:pt x="1" y="1297"/>
                    <a:pt x="310" y="1845"/>
                    <a:pt x="763" y="2035"/>
                  </a:cubicBezTo>
                  <a:cubicBezTo>
                    <a:pt x="477" y="2154"/>
                    <a:pt x="310" y="2392"/>
                    <a:pt x="310" y="2702"/>
                  </a:cubicBezTo>
                  <a:lnTo>
                    <a:pt x="310" y="5345"/>
                  </a:lnTo>
                  <a:lnTo>
                    <a:pt x="2096" y="5345"/>
                  </a:lnTo>
                  <a:lnTo>
                    <a:pt x="2096" y="2702"/>
                  </a:lnTo>
                  <a:cubicBezTo>
                    <a:pt x="2096"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56"/>
            <p:cNvSpPr/>
            <p:nvPr/>
          </p:nvSpPr>
          <p:spPr>
            <a:xfrm>
              <a:off x="7180577" y="3184454"/>
              <a:ext cx="67133" cy="158522"/>
            </a:xfrm>
            <a:custGeom>
              <a:rect b="b" l="l" r="r" t="t"/>
              <a:pathLst>
                <a:path extrusionOk="0" h="5346" w="2264">
                  <a:moveTo>
                    <a:pt x="1232" y="0"/>
                  </a:moveTo>
                  <a:cubicBezTo>
                    <a:pt x="1119" y="0"/>
                    <a:pt x="1001" y="19"/>
                    <a:pt x="882" y="58"/>
                  </a:cubicBezTo>
                  <a:cubicBezTo>
                    <a:pt x="548" y="130"/>
                    <a:pt x="287" y="416"/>
                    <a:pt x="191" y="725"/>
                  </a:cubicBezTo>
                  <a:cubicBezTo>
                    <a:pt x="1" y="1297"/>
                    <a:pt x="310" y="1845"/>
                    <a:pt x="763" y="2035"/>
                  </a:cubicBezTo>
                  <a:cubicBezTo>
                    <a:pt x="477" y="2154"/>
                    <a:pt x="310" y="2392"/>
                    <a:pt x="310" y="2702"/>
                  </a:cubicBezTo>
                  <a:lnTo>
                    <a:pt x="310" y="5345"/>
                  </a:lnTo>
                  <a:lnTo>
                    <a:pt x="2096" y="5345"/>
                  </a:lnTo>
                  <a:lnTo>
                    <a:pt x="2096" y="2702"/>
                  </a:lnTo>
                  <a:cubicBezTo>
                    <a:pt x="2096"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56"/>
            <p:cNvSpPr/>
            <p:nvPr/>
          </p:nvSpPr>
          <p:spPr>
            <a:xfrm>
              <a:off x="7092301" y="3184454"/>
              <a:ext cx="67133" cy="158522"/>
            </a:xfrm>
            <a:custGeom>
              <a:rect b="b" l="l" r="r" t="t"/>
              <a:pathLst>
                <a:path extrusionOk="0" h="5346" w="2264">
                  <a:moveTo>
                    <a:pt x="1232" y="0"/>
                  </a:moveTo>
                  <a:cubicBezTo>
                    <a:pt x="1119" y="0"/>
                    <a:pt x="1001" y="19"/>
                    <a:pt x="882" y="58"/>
                  </a:cubicBezTo>
                  <a:cubicBezTo>
                    <a:pt x="549" y="130"/>
                    <a:pt x="287" y="416"/>
                    <a:pt x="191" y="725"/>
                  </a:cubicBezTo>
                  <a:cubicBezTo>
                    <a:pt x="1" y="1297"/>
                    <a:pt x="311" y="1845"/>
                    <a:pt x="763" y="2035"/>
                  </a:cubicBezTo>
                  <a:cubicBezTo>
                    <a:pt x="477" y="2154"/>
                    <a:pt x="311" y="2392"/>
                    <a:pt x="311" y="2702"/>
                  </a:cubicBezTo>
                  <a:lnTo>
                    <a:pt x="311" y="5345"/>
                  </a:lnTo>
                  <a:lnTo>
                    <a:pt x="2097" y="5345"/>
                  </a:lnTo>
                  <a:lnTo>
                    <a:pt x="2097" y="2702"/>
                  </a:lnTo>
                  <a:cubicBezTo>
                    <a:pt x="2097"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56"/>
            <p:cNvSpPr/>
            <p:nvPr/>
          </p:nvSpPr>
          <p:spPr>
            <a:xfrm>
              <a:off x="7268855" y="3002296"/>
              <a:ext cx="66422" cy="159175"/>
            </a:xfrm>
            <a:custGeom>
              <a:rect b="b" l="l" r="r" t="t"/>
              <a:pathLst>
                <a:path extrusionOk="0" h="5368" w="2240">
                  <a:moveTo>
                    <a:pt x="1176" y="1"/>
                  </a:moveTo>
                  <a:cubicBezTo>
                    <a:pt x="1065" y="1"/>
                    <a:pt x="950" y="19"/>
                    <a:pt x="834" y="57"/>
                  </a:cubicBezTo>
                  <a:cubicBezTo>
                    <a:pt x="501" y="153"/>
                    <a:pt x="239" y="415"/>
                    <a:pt x="167" y="748"/>
                  </a:cubicBezTo>
                  <a:cubicBezTo>
                    <a:pt x="1" y="1319"/>
                    <a:pt x="286" y="1843"/>
                    <a:pt x="715" y="2058"/>
                  </a:cubicBezTo>
                  <a:cubicBezTo>
                    <a:pt x="453" y="2177"/>
                    <a:pt x="286" y="2415"/>
                    <a:pt x="286" y="2725"/>
                  </a:cubicBezTo>
                  <a:lnTo>
                    <a:pt x="286" y="5368"/>
                  </a:lnTo>
                  <a:lnTo>
                    <a:pt x="2072" y="5368"/>
                  </a:lnTo>
                  <a:lnTo>
                    <a:pt x="2072" y="2725"/>
                  </a:lnTo>
                  <a:cubicBezTo>
                    <a:pt x="2072" y="2415"/>
                    <a:pt x="1882" y="2153"/>
                    <a:pt x="1620" y="2058"/>
                  </a:cubicBezTo>
                  <a:cubicBezTo>
                    <a:pt x="1977" y="1891"/>
                    <a:pt x="2239" y="1534"/>
                    <a:pt x="2239" y="1081"/>
                  </a:cubicBezTo>
                  <a:cubicBezTo>
                    <a:pt x="2239" y="483"/>
                    <a:pt x="1754" y="1"/>
                    <a:pt x="1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56"/>
            <p:cNvSpPr/>
            <p:nvPr/>
          </p:nvSpPr>
          <p:spPr>
            <a:xfrm>
              <a:off x="7184106" y="3002563"/>
              <a:ext cx="63605" cy="158908"/>
            </a:xfrm>
            <a:custGeom>
              <a:rect b="b" l="l" r="r" t="t"/>
              <a:pathLst>
                <a:path extrusionOk="0" h="5359" w="2145">
                  <a:moveTo>
                    <a:pt x="1072" y="1"/>
                  </a:moveTo>
                  <a:cubicBezTo>
                    <a:pt x="477" y="1"/>
                    <a:pt x="1" y="477"/>
                    <a:pt x="1" y="1072"/>
                  </a:cubicBezTo>
                  <a:cubicBezTo>
                    <a:pt x="1" y="1477"/>
                    <a:pt x="239" y="1882"/>
                    <a:pt x="644" y="2049"/>
                  </a:cubicBezTo>
                  <a:cubicBezTo>
                    <a:pt x="358" y="2168"/>
                    <a:pt x="191" y="2406"/>
                    <a:pt x="191" y="2716"/>
                  </a:cubicBezTo>
                  <a:lnTo>
                    <a:pt x="191" y="5359"/>
                  </a:lnTo>
                  <a:lnTo>
                    <a:pt x="1977" y="5359"/>
                  </a:lnTo>
                  <a:lnTo>
                    <a:pt x="1977" y="2716"/>
                  </a:lnTo>
                  <a:cubicBezTo>
                    <a:pt x="1977" y="2406"/>
                    <a:pt x="1787" y="2144"/>
                    <a:pt x="1525" y="2049"/>
                  </a:cubicBezTo>
                  <a:cubicBezTo>
                    <a:pt x="1882" y="1882"/>
                    <a:pt x="2144" y="1525"/>
                    <a:pt x="2144" y="1072"/>
                  </a:cubicBezTo>
                  <a:cubicBezTo>
                    <a:pt x="2144" y="477"/>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56"/>
            <p:cNvSpPr/>
            <p:nvPr/>
          </p:nvSpPr>
          <p:spPr>
            <a:xfrm>
              <a:off x="7091619" y="3002296"/>
              <a:ext cx="67104" cy="159175"/>
            </a:xfrm>
            <a:custGeom>
              <a:rect b="b" l="l" r="r" t="t"/>
              <a:pathLst>
                <a:path extrusionOk="0" h="5368" w="2263">
                  <a:moveTo>
                    <a:pt x="1200" y="1"/>
                  </a:moveTo>
                  <a:cubicBezTo>
                    <a:pt x="1088" y="1"/>
                    <a:pt x="973" y="19"/>
                    <a:pt x="857" y="57"/>
                  </a:cubicBezTo>
                  <a:cubicBezTo>
                    <a:pt x="548" y="153"/>
                    <a:pt x="310" y="415"/>
                    <a:pt x="191" y="748"/>
                  </a:cubicBezTo>
                  <a:cubicBezTo>
                    <a:pt x="0" y="1319"/>
                    <a:pt x="310" y="1843"/>
                    <a:pt x="738" y="2058"/>
                  </a:cubicBezTo>
                  <a:cubicBezTo>
                    <a:pt x="476" y="2177"/>
                    <a:pt x="310" y="2415"/>
                    <a:pt x="310" y="2725"/>
                  </a:cubicBezTo>
                  <a:lnTo>
                    <a:pt x="310" y="5368"/>
                  </a:lnTo>
                  <a:lnTo>
                    <a:pt x="2096" y="5368"/>
                  </a:lnTo>
                  <a:lnTo>
                    <a:pt x="2096" y="2725"/>
                  </a:lnTo>
                  <a:cubicBezTo>
                    <a:pt x="2096" y="2415"/>
                    <a:pt x="1905" y="2153"/>
                    <a:pt x="1643" y="2058"/>
                  </a:cubicBezTo>
                  <a:cubicBezTo>
                    <a:pt x="2001" y="1891"/>
                    <a:pt x="2262" y="1534"/>
                    <a:pt x="2262" y="1081"/>
                  </a:cubicBezTo>
                  <a:cubicBezTo>
                    <a:pt x="2262" y="483"/>
                    <a:pt x="1777" y="1"/>
                    <a:pt x="12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73" name="Google Shape;5573;p56"/>
          <p:cNvGrpSpPr/>
          <p:nvPr/>
        </p:nvGrpSpPr>
        <p:grpSpPr>
          <a:xfrm>
            <a:off x="7730804" y="3563983"/>
            <a:ext cx="341809" cy="342521"/>
            <a:chOff x="7045004" y="3563983"/>
            <a:chExt cx="341809" cy="342521"/>
          </a:xfrm>
        </p:grpSpPr>
        <p:sp>
          <p:nvSpPr>
            <p:cNvPr id="5574" name="Google Shape;5574;p56"/>
            <p:cNvSpPr/>
            <p:nvPr/>
          </p:nvSpPr>
          <p:spPr>
            <a:xfrm>
              <a:off x="7132570" y="3563983"/>
              <a:ext cx="150427" cy="86170"/>
            </a:xfrm>
            <a:custGeom>
              <a:rect b="b" l="l" r="r" t="t"/>
              <a:pathLst>
                <a:path extrusionOk="0" h="2906" w="5073">
                  <a:moveTo>
                    <a:pt x="2858" y="0"/>
                  </a:moveTo>
                  <a:cubicBezTo>
                    <a:pt x="1810" y="0"/>
                    <a:pt x="858" y="262"/>
                    <a:pt x="0" y="738"/>
                  </a:cubicBezTo>
                  <a:lnTo>
                    <a:pt x="1215" y="1524"/>
                  </a:lnTo>
                  <a:lnTo>
                    <a:pt x="1239" y="2905"/>
                  </a:lnTo>
                  <a:cubicBezTo>
                    <a:pt x="1715" y="2644"/>
                    <a:pt x="2263" y="2501"/>
                    <a:pt x="2810" y="2501"/>
                  </a:cubicBezTo>
                  <a:cubicBezTo>
                    <a:pt x="3144" y="2501"/>
                    <a:pt x="3453" y="2548"/>
                    <a:pt x="3739" y="2620"/>
                  </a:cubicBezTo>
                  <a:lnTo>
                    <a:pt x="5049" y="1834"/>
                  </a:lnTo>
                  <a:lnTo>
                    <a:pt x="5073" y="453"/>
                  </a:lnTo>
                  <a:cubicBezTo>
                    <a:pt x="4406" y="143"/>
                    <a:pt x="3644" y="0"/>
                    <a:pt x="2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56"/>
            <p:cNvSpPr/>
            <p:nvPr/>
          </p:nvSpPr>
          <p:spPr>
            <a:xfrm>
              <a:off x="7264614" y="3587973"/>
              <a:ext cx="119381" cy="146216"/>
            </a:xfrm>
            <a:custGeom>
              <a:rect b="b" l="l" r="r" t="t"/>
              <a:pathLst>
                <a:path extrusionOk="0" h="4931" w="4026">
                  <a:moveTo>
                    <a:pt x="1215" y="1"/>
                  </a:moveTo>
                  <a:lnTo>
                    <a:pt x="1215" y="1453"/>
                  </a:lnTo>
                  <a:lnTo>
                    <a:pt x="1" y="2168"/>
                  </a:lnTo>
                  <a:cubicBezTo>
                    <a:pt x="739" y="2620"/>
                    <a:pt x="1287" y="3311"/>
                    <a:pt x="1501" y="4192"/>
                  </a:cubicBezTo>
                  <a:lnTo>
                    <a:pt x="2811" y="4930"/>
                  </a:lnTo>
                  <a:lnTo>
                    <a:pt x="4025" y="4240"/>
                  </a:lnTo>
                  <a:cubicBezTo>
                    <a:pt x="3787" y="2430"/>
                    <a:pt x="2716" y="882"/>
                    <a:pt x="1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56"/>
            <p:cNvSpPr/>
            <p:nvPr/>
          </p:nvSpPr>
          <p:spPr>
            <a:xfrm>
              <a:off x="7045004" y="3599270"/>
              <a:ext cx="103843" cy="134919"/>
            </a:xfrm>
            <a:custGeom>
              <a:rect b="b" l="l" r="r" t="t"/>
              <a:pathLst>
                <a:path extrusionOk="0" h="4550" w="3502">
                  <a:moveTo>
                    <a:pt x="2263" y="1"/>
                  </a:moveTo>
                  <a:cubicBezTo>
                    <a:pt x="881" y="1049"/>
                    <a:pt x="0" y="2716"/>
                    <a:pt x="0" y="4549"/>
                  </a:cubicBezTo>
                  <a:lnTo>
                    <a:pt x="1286" y="3835"/>
                  </a:lnTo>
                  <a:lnTo>
                    <a:pt x="2501" y="4526"/>
                  </a:lnTo>
                  <a:cubicBezTo>
                    <a:pt x="2525" y="3621"/>
                    <a:pt x="2882" y="2787"/>
                    <a:pt x="3501" y="2239"/>
                  </a:cubicBezTo>
                  <a:lnTo>
                    <a:pt x="3477" y="715"/>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56"/>
            <p:cNvSpPr/>
            <p:nvPr/>
          </p:nvSpPr>
          <p:spPr>
            <a:xfrm>
              <a:off x="7148108" y="3819593"/>
              <a:ext cx="151139" cy="86911"/>
            </a:xfrm>
            <a:custGeom>
              <a:rect b="b" l="l" r="r" t="t"/>
              <a:pathLst>
                <a:path extrusionOk="0" h="2931" w="5097">
                  <a:moveTo>
                    <a:pt x="3834" y="1"/>
                  </a:moveTo>
                  <a:cubicBezTo>
                    <a:pt x="3358" y="263"/>
                    <a:pt x="2834" y="430"/>
                    <a:pt x="2263" y="430"/>
                  </a:cubicBezTo>
                  <a:cubicBezTo>
                    <a:pt x="1929" y="430"/>
                    <a:pt x="1643" y="358"/>
                    <a:pt x="1334" y="310"/>
                  </a:cubicBezTo>
                  <a:lnTo>
                    <a:pt x="24" y="1073"/>
                  </a:lnTo>
                  <a:lnTo>
                    <a:pt x="0" y="2478"/>
                  </a:lnTo>
                  <a:cubicBezTo>
                    <a:pt x="691" y="2787"/>
                    <a:pt x="1429" y="2930"/>
                    <a:pt x="2239" y="2930"/>
                  </a:cubicBezTo>
                  <a:cubicBezTo>
                    <a:pt x="3287" y="2930"/>
                    <a:pt x="4239" y="2668"/>
                    <a:pt x="5097" y="2192"/>
                  </a:cubicBezTo>
                  <a:lnTo>
                    <a:pt x="3882" y="1406"/>
                  </a:lnTo>
                  <a:lnTo>
                    <a:pt x="3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56"/>
            <p:cNvSpPr/>
            <p:nvPr/>
          </p:nvSpPr>
          <p:spPr>
            <a:xfrm>
              <a:off x="7047821" y="3736268"/>
              <a:ext cx="118669" cy="146216"/>
            </a:xfrm>
            <a:custGeom>
              <a:rect b="b" l="l" r="r" t="t"/>
              <a:pathLst>
                <a:path extrusionOk="0" h="4931" w="4002">
                  <a:moveTo>
                    <a:pt x="1215" y="1"/>
                  </a:moveTo>
                  <a:lnTo>
                    <a:pt x="1" y="668"/>
                  </a:lnTo>
                  <a:cubicBezTo>
                    <a:pt x="239" y="2501"/>
                    <a:pt x="1310" y="4049"/>
                    <a:pt x="2787" y="4930"/>
                  </a:cubicBezTo>
                  <a:lnTo>
                    <a:pt x="2787" y="3478"/>
                  </a:lnTo>
                  <a:lnTo>
                    <a:pt x="4001" y="2763"/>
                  </a:lnTo>
                  <a:cubicBezTo>
                    <a:pt x="3263" y="2311"/>
                    <a:pt x="2739" y="1596"/>
                    <a:pt x="2525" y="739"/>
                  </a:cubicBezTo>
                  <a:lnTo>
                    <a:pt x="12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56"/>
            <p:cNvSpPr/>
            <p:nvPr/>
          </p:nvSpPr>
          <p:spPr>
            <a:xfrm>
              <a:off x="7282288" y="3736268"/>
              <a:ext cx="104525" cy="134919"/>
            </a:xfrm>
            <a:custGeom>
              <a:rect b="b" l="l" r="r" t="t"/>
              <a:pathLst>
                <a:path extrusionOk="0" h="4550" w="3525">
                  <a:moveTo>
                    <a:pt x="3525" y="1"/>
                  </a:moveTo>
                  <a:lnTo>
                    <a:pt x="2239" y="715"/>
                  </a:lnTo>
                  <a:lnTo>
                    <a:pt x="1024" y="25"/>
                  </a:lnTo>
                  <a:cubicBezTo>
                    <a:pt x="976" y="906"/>
                    <a:pt x="619" y="1739"/>
                    <a:pt x="0" y="2311"/>
                  </a:cubicBezTo>
                  <a:lnTo>
                    <a:pt x="24" y="3835"/>
                  </a:lnTo>
                  <a:lnTo>
                    <a:pt x="1262" y="4549"/>
                  </a:lnTo>
                  <a:cubicBezTo>
                    <a:pt x="2620" y="3502"/>
                    <a:pt x="3525" y="1835"/>
                    <a:pt x="3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80" name="Google Shape;5580;p56"/>
          <p:cNvSpPr/>
          <p:nvPr/>
        </p:nvSpPr>
        <p:spPr>
          <a:xfrm>
            <a:off x="6992282" y="3561137"/>
            <a:ext cx="343228" cy="344651"/>
          </a:xfrm>
          <a:custGeom>
            <a:rect b="b" l="l" r="r" t="t"/>
            <a:pathLst>
              <a:path extrusionOk="0" h="11623" w="11575">
                <a:moveTo>
                  <a:pt x="5454" y="1"/>
                </a:moveTo>
                <a:lnTo>
                  <a:pt x="5454" y="1382"/>
                </a:lnTo>
                <a:cubicBezTo>
                  <a:pt x="5120" y="1501"/>
                  <a:pt x="4882" y="1739"/>
                  <a:pt x="4763" y="2049"/>
                </a:cubicBezTo>
                <a:lnTo>
                  <a:pt x="3906" y="2049"/>
                </a:lnTo>
                <a:lnTo>
                  <a:pt x="3096" y="930"/>
                </a:lnTo>
                <a:lnTo>
                  <a:pt x="0" y="930"/>
                </a:lnTo>
                <a:lnTo>
                  <a:pt x="0" y="3906"/>
                </a:lnTo>
                <a:lnTo>
                  <a:pt x="3096" y="3906"/>
                </a:lnTo>
                <a:lnTo>
                  <a:pt x="3906" y="2763"/>
                </a:lnTo>
                <a:lnTo>
                  <a:pt x="4763" y="2763"/>
                </a:lnTo>
                <a:cubicBezTo>
                  <a:pt x="4882" y="3097"/>
                  <a:pt x="5120" y="3335"/>
                  <a:pt x="5454" y="3454"/>
                </a:cubicBezTo>
                <a:lnTo>
                  <a:pt x="5454" y="4788"/>
                </a:lnTo>
                <a:cubicBezTo>
                  <a:pt x="5025" y="4954"/>
                  <a:pt x="4692" y="5335"/>
                  <a:pt x="4692" y="5812"/>
                </a:cubicBezTo>
                <a:cubicBezTo>
                  <a:pt x="4692" y="6288"/>
                  <a:pt x="5001" y="6669"/>
                  <a:pt x="5454" y="6812"/>
                </a:cubicBezTo>
                <a:lnTo>
                  <a:pt x="5454" y="8169"/>
                </a:lnTo>
                <a:cubicBezTo>
                  <a:pt x="5120" y="8288"/>
                  <a:pt x="4882" y="8526"/>
                  <a:pt x="4763" y="8836"/>
                </a:cubicBezTo>
                <a:lnTo>
                  <a:pt x="3906" y="8836"/>
                </a:lnTo>
                <a:lnTo>
                  <a:pt x="3096" y="7717"/>
                </a:lnTo>
                <a:lnTo>
                  <a:pt x="0" y="7717"/>
                </a:lnTo>
                <a:lnTo>
                  <a:pt x="0" y="10694"/>
                </a:lnTo>
                <a:lnTo>
                  <a:pt x="3096" y="10694"/>
                </a:lnTo>
                <a:lnTo>
                  <a:pt x="3906" y="9550"/>
                </a:lnTo>
                <a:lnTo>
                  <a:pt x="4763" y="9550"/>
                </a:lnTo>
                <a:cubicBezTo>
                  <a:pt x="4882" y="9884"/>
                  <a:pt x="5120" y="10122"/>
                  <a:pt x="5454" y="10241"/>
                </a:cubicBezTo>
                <a:lnTo>
                  <a:pt x="5454" y="11622"/>
                </a:lnTo>
                <a:lnTo>
                  <a:pt x="6121" y="11622"/>
                </a:lnTo>
                <a:lnTo>
                  <a:pt x="6121" y="10241"/>
                </a:lnTo>
                <a:cubicBezTo>
                  <a:pt x="6549" y="10098"/>
                  <a:pt x="6883" y="9717"/>
                  <a:pt x="6883" y="9241"/>
                </a:cubicBezTo>
                <a:cubicBezTo>
                  <a:pt x="6883" y="8765"/>
                  <a:pt x="6573" y="8360"/>
                  <a:pt x="6121" y="8217"/>
                </a:cubicBezTo>
                <a:lnTo>
                  <a:pt x="6121" y="6883"/>
                </a:lnTo>
                <a:cubicBezTo>
                  <a:pt x="6454" y="6764"/>
                  <a:pt x="6692" y="6526"/>
                  <a:pt x="6811" y="6193"/>
                </a:cubicBezTo>
                <a:lnTo>
                  <a:pt x="7669" y="6193"/>
                </a:lnTo>
                <a:lnTo>
                  <a:pt x="8478" y="7336"/>
                </a:lnTo>
                <a:lnTo>
                  <a:pt x="11574" y="7336"/>
                </a:lnTo>
                <a:lnTo>
                  <a:pt x="11574" y="4359"/>
                </a:lnTo>
                <a:lnTo>
                  <a:pt x="8454" y="4359"/>
                </a:lnTo>
                <a:lnTo>
                  <a:pt x="8454" y="4287"/>
                </a:lnTo>
                <a:lnTo>
                  <a:pt x="7645" y="5407"/>
                </a:lnTo>
                <a:lnTo>
                  <a:pt x="6811" y="5407"/>
                </a:lnTo>
                <a:cubicBezTo>
                  <a:pt x="6692" y="5097"/>
                  <a:pt x="6454" y="4859"/>
                  <a:pt x="6121" y="4740"/>
                </a:cubicBezTo>
                <a:lnTo>
                  <a:pt x="6121" y="3406"/>
                </a:lnTo>
                <a:cubicBezTo>
                  <a:pt x="6549" y="3240"/>
                  <a:pt x="6883" y="2859"/>
                  <a:pt x="6883" y="2382"/>
                </a:cubicBezTo>
                <a:cubicBezTo>
                  <a:pt x="6883" y="1906"/>
                  <a:pt x="6573" y="1525"/>
                  <a:pt x="6121" y="1382"/>
                </a:cubicBezTo>
                <a:lnTo>
                  <a:pt x="61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81" name="Google Shape;5581;p56"/>
          <p:cNvGrpSpPr/>
          <p:nvPr/>
        </p:nvGrpSpPr>
        <p:grpSpPr>
          <a:xfrm>
            <a:off x="6262923" y="3585867"/>
            <a:ext cx="341125" cy="341098"/>
            <a:chOff x="5881923" y="3585867"/>
            <a:chExt cx="341125" cy="341098"/>
          </a:xfrm>
        </p:grpSpPr>
        <p:sp>
          <p:nvSpPr>
            <p:cNvPr id="5582" name="Google Shape;5582;p56"/>
            <p:cNvSpPr/>
            <p:nvPr/>
          </p:nvSpPr>
          <p:spPr>
            <a:xfrm>
              <a:off x="5881923" y="3585867"/>
              <a:ext cx="89728" cy="55806"/>
            </a:xfrm>
            <a:custGeom>
              <a:rect b="b" l="l" r="r" t="t"/>
              <a:pathLst>
                <a:path extrusionOk="0" h="1882" w="3026">
                  <a:moveTo>
                    <a:pt x="1" y="0"/>
                  </a:moveTo>
                  <a:lnTo>
                    <a:pt x="1" y="1882"/>
                  </a:lnTo>
                  <a:lnTo>
                    <a:pt x="3025" y="1882"/>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56"/>
            <p:cNvSpPr/>
            <p:nvPr/>
          </p:nvSpPr>
          <p:spPr>
            <a:xfrm>
              <a:off x="5992084" y="3602799"/>
              <a:ext cx="29000" cy="79143"/>
            </a:xfrm>
            <a:custGeom>
              <a:rect b="b" l="l" r="r" t="t"/>
              <a:pathLst>
                <a:path extrusionOk="0" h="2669" w="978">
                  <a:moveTo>
                    <a:pt x="1" y="1"/>
                  </a:moveTo>
                  <a:lnTo>
                    <a:pt x="1" y="1525"/>
                  </a:lnTo>
                  <a:lnTo>
                    <a:pt x="977" y="2668"/>
                  </a:lnTo>
                  <a:lnTo>
                    <a:pt x="977" y="116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56"/>
            <p:cNvSpPr/>
            <p:nvPr/>
          </p:nvSpPr>
          <p:spPr>
            <a:xfrm>
              <a:off x="6040834" y="3643068"/>
              <a:ext cx="182215" cy="55806"/>
            </a:xfrm>
            <a:custGeom>
              <a:rect b="b" l="l" r="r" t="t"/>
              <a:pathLst>
                <a:path extrusionOk="0" h="1882" w="6145">
                  <a:moveTo>
                    <a:pt x="0" y="0"/>
                  </a:moveTo>
                  <a:lnTo>
                    <a:pt x="0" y="1882"/>
                  </a:lnTo>
                  <a:lnTo>
                    <a:pt x="5406" y="1882"/>
                  </a:lnTo>
                  <a:lnTo>
                    <a:pt x="6144" y="929"/>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56"/>
            <p:cNvSpPr/>
            <p:nvPr/>
          </p:nvSpPr>
          <p:spPr>
            <a:xfrm>
              <a:off x="5992084" y="3679779"/>
              <a:ext cx="29000" cy="79113"/>
            </a:xfrm>
            <a:custGeom>
              <a:rect b="b" l="l" r="r" t="t"/>
              <a:pathLst>
                <a:path extrusionOk="0" h="2668" w="978">
                  <a:moveTo>
                    <a:pt x="1" y="1"/>
                  </a:moveTo>
                  <a:lnTo>
                    <a:pt x="1" y="1501"/>
                  </a:lnTo>
                  <a:lnTo>
                    <a:pt x="977" y="2668"/>
                  </a:lnTo>
                  <a:lnTo>
                    <a:pt x="977" y="114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56"/>
            <p:cNvSpPr/>
            <p:nvPr/>
          </p:nvSpPr>
          <p:spPr>
            <a:xfrm>
              <a:off x="5881923" y="3737691"/>
              <a:ext cx="89728" cy="55806"/>
            </a:xfrm>
            <a:custGeom>
              <a:rect b="b" l="l" r="r" t="t"/>
              <a:pathLst>
                <a:path extrusionOk="0" h="1882" w="3026">
                  <a:moveTo>
                    <a:pt x="1" y="0"/>
                  </a:moveTo>
                  <a:lnTo>
                    <a:pt x="1" y="1882"/>
                  </a:lnTo>
                  <a:lnTo>
                    <a:pt x="3025" y="1882"/>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56"/>
            <p:cNvSpPr/>
            <p:nvPr/>
          </p:nvSpPr>
          <p:spPr>
            <a:xfrm>
              <a:off x="5992084" y="3755334"/>
              <a:ext cx="29000" cy="79825"/>
            </a:xfrm>
            <a:custGeom>
              <a:rect b="b" l="l" r="r" t="t"/>
              <a:pathLst>
                <a:path extrusionOk="0" h="2692" w="978">
                  <a:moveTo>
                    <a:pt x="1" y="1"/>
                  </a:moveTo>
                  <a:lnTo>
                    <a:pt x="1" y="1525"/>
                  </a:lnTo>
                  <a:lnTo>
                    <a:pt x="977" y="2692"/>
                  </a:lnTo>
                  <a:lnTo>
                    <a:pt x="977" y="116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56"/>
            <p:cNvSpPr/>
            <p:nvPr/>
          </p:nvSpPr>
          <p:spPr>
            <a:xfrm>
              <a:off x="5992084" y="3831602"/>
              <a:ext cx="29000" cy="79113"/>
            </a:xfrm>
            <a:custGeom>
              <a:rect b="b" l="l" r="r" t="t"/>
              <a:pathLst>
                <a:path extrusionOk="0" h="2668" w="978">
                  <a:moveTo>
                    <a:pt x="1" y="1"/>
                  </a:moveTo>
                  <a:lnTo>
                    <a:pt x="1" y="1501"/>
                  </a:lnTo>
                  <a:lnTo>
                    <a:pt x="977" y="2668"/>
                  </a:lnTo>
                  <a:lnTo>
                    <a:pt x="977" y="114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56"/>
            <p:cNvSpPr/>
            <p:nvPr/>
          </p:nvSpPr>
          <p:spPr>
            <a:xfrm>
              <a:off x="5881923" y="3662135"/>
              <a:ext cx="89728" cy="55094"/>
            </a:xfrm>
            <a:custGeom>
              <a:rect b="b" l="l" r="r" t="t"/>
              <a:pathLst>
                <a:path extrusionOk="0" h="1858" w="3026">
                  <a:moveTo>
                    <a:pt x="1" y="0"/>
                  </a:moveTo>
                  <a:lnTo>
                    <a:pt x="1" y="1858"/>
                  </a:lnTo>
                  <a:lnTo>
                    <a:pt x="3025" y="1858"/>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56"/>
            <p:cNvSpPr/>
            <p:nvPr/>
          </p:nvSpPr>
          <p:spPr>
            <a:xfrm>
              <a:off x="6040834" y="3794180"/>
              <a:ext cx="182215" cy="56518"/>
            </a:xfrm>
            <a:custGeom>
              <a:rect b="b" l="l" r="r" t="t"/>
              <a:pathLst>
                <a:path extrusionOk="0" h="1906" w="6145">
                  <a:moveTo>
                    <a:pt x="5406" y="1"/>
                  </a:moveTo>
                  <a:lnTo>
                    <a:pt x="0" y="24"/>
                  </a:lnTo>
                  <a:lnTo>
                    <a:pt x="0" y="1906"/>
                  </a:lnTo>
                  <a:lnTo>
                    <a:pt x="5406" y="1906"/>
                  </a:lnTo>
                  <a:lnTo>
                    <a:pt x="6144" y="953"/>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56"/>
            <p:cNvSpPr/>
            <p:nvPr/>
          </p:nvSpPr>
          <p:spPr>
            <a:xfrm>
              <a:off x="6040834" y="3717912"/>
              <a:ext cx="182215" cy="56518"/>
            </a:xfrm>
            <a:custGeom>
              <a:rect b="b" l="l" r="r" t="t"/>
              <a:pathLst>
                <a:path extrusionOk="0" h="1906" w="6145">
                  <a:moveTo>
                    <a:pt x="5406" y="1"/>
                  </a:moveTo>
                  <a:lnTo>
                    <a:pt x="0" y="48"/>
                  </a:lnTo>
                  <a:lnTo>
                    <a:pt x="0" y="1906"/>
                  </a:lnTo>
                  <a:lnTo>
                    <a:pt x="5406" y="1906"/>
                  </a:lnTo>
                  <a:lnTo>
                    <a:pt x="6144" y="953"/>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56"/>
            <p:cNvSpPr/>
            <p:nvPr/>
          </p:nvSpPr>
          <p:spPr>
            <a:xfrm>
              <a:off x="6040834" y="3871159"/>
              <a:ext cx="182215" cy="55806"/>
            </a:xfrm>
            <a:custGeom>
              <a:rect b="b" l="l" r="r" t="t"/>
              <a:pathLst>
                <a:path extrusionOk="0" h="1882" w="6145">
                  <a:moveTo>
                    <a:pt x="0" y="0"/>
                  </a:moveTo>
                  <a:lnTo>
                    <a:pt x="0" y="1882"/>
                  </a:lnTo>
                  <a:lnTo>
                    <a:pt x="5406" y="1882"/>
                  </a:lnTo>
                  <a:lnTo>
                    <a:pt x="6144" y="905"/>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56"/>
            <p:cNvSpPr/>
            <p:nvPr/>
          </p:nvSpPr>
          <p:spPr>
            <a:xfrm>
              <a:off x="5881923" y="3813958"/>
              <a:ext cx="89728" cy="55094"/>
            </a:xfrm>
            <a:custGeom>
              <a:rect b="b" l="l" r="r" t="t"/>
              <a:pathLst>
                <a:path extrusionOk="0" h="1858" w="3026">
                  <a:moveTo>
                    <a:pt x="1" y="0"/>
                  </a:moveTo>
                  <a:lnTo>
                    <a:pt x="1" y="1858"/>
                  </a:lnTo>
                  <a:lnTo>
                    <a:pt x="3025" y="1858"/>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4" name="Google Shape;5594;p56"/>
          <p:cNvSpPr/>
          <p:nvPr/>
        </p:nvSpPr>
        <p:spPr>
          <a:xfrm>
            <a:off x="5547709" y="3563983"/>
            <a:ext cx="283211" cy="344621"/>
          </a:xfrm>
          <a:custGeom>
            <a:rect b="b" l="l" r="r" t="t"/>
            <a:pathLst>
              <a:path extrusionOk="0" h="11622" w="9551">
                <a:moveTo>
                  <a:pt x="1" y="0"/>
                </a:moveTo>
                <a:lnTo>
                  <a:pt x="1" y="667"/>
                </a:lnTo>
                <a:lnTo>
                  <a:pt x="858" y="667"/>
                </a:lnTo>
                <a:lnTo>
                  <a:pt x="858" y="1358"/>
                </a:lnTo>
                <a:lnTo>
                  <a:pt x="1" y="1358"/>
                </a:lnTo>
                <a:lnTo>
                  <a:pt x="1" y="2048"/>
                </a:lnTo>
                <a:lnTo>
                  <a:pt x="858" y="2048"/>
                </a:lnTo>
                <a:lnTo>
                  <a:pt x="858" y="2739"/>
                </a:lnTo>
                <a:lnTo>
                  <a:pt x="1" y="2739"/>
                </a:lnTo>
                <a:lnTo>
                  <a:pt x="1" y="3406"/>
                </a:lnTo>
                <a:lnTo>
                  <a:pt x="858" y="3406"/>
                </a:lnTo>
                <a:lnTo>
                  <a:pt x="858" y="4096"/>
                </a:lnTo>
                <a:lnTo>
                  <a:pt x="1" y="4096"/>
                </a:lnTo>
                <a:lnTo>
                  <a:pt x="1" y="4787"/>
                </a:lnTo>
                <a:lnTo>
                  <a:pt x="858" y="4787"/>
                </a:lnTo>
                <a:lnTo>
                  <a:pt x="858" y="5477"/>
                </a:lnTo>
                <a:lnTo>
                  <a:pt x="1" y="5477"/>
                </a:lnTo>
                <a:lnTo>
                  <a:pt x="1" y="6144"/>
                </a:lnTo>
                <a:lnTo>
                  <a:pt x="858" y="6144"/>
                </a:lnTo>
                <a:lnTo>
                  <a:pt x="858" y="6835"/>
                </a:lnTo>
                <a:lnTo>
                  <a:pt x="1" y="6835"/>
                </a:lnTo>
                <a:lnTo>
                  <a:pt x="1" y="7525"/>
                </a:lnTo>
                <a:lnTo>
                  <a:pt x="858" y="7525"/>
                </a:lnTo>
                <a:lnTo>
                  <a:pt x="858" y="8216"/>
                </a:lnTo>
                <a:lnTo>
                  <a:pt x="1" y="8216"/>
                </a:lnTo>
                <a:lnTo>
                  <a:pt x="1" y="8883"/>
                </a:lnTo>
                <a:lnTo>
                  <a:pt x="858" y="8883"/>
                </a:lnTo>
                <a:lnTo>
                  <a:pt x="858" y="9573"/>
                </a:lnTo>
                <a:lnTo>
                  <a:pt x="1" y="9573"/>
                </a:lnTo>
                <a:lnTo>
                  <a:pt x="1" y="10264"/>
                </a:lnTo>
                <a:lnTo>
                  <a:pt x="858" y="10264"/>
                </a:lnTo>
                <a:lnTo>
                  <a:pt x="858" y="10955"/>
                </a:lnTo>
                <a:lnTo>
                  <a:pt x="1" y="10955"/>
                </a:lnTo>
                <a:lnTo>
                  <a:pt x="1" y="11622"/>
                </a:lnTo>
                <a:lnTo>
                  <a:pt x="1525" y="11622"/>
                </a:lnTo>
                <a:lnTo>
                  <a:pt x="1525" y="10145"/>
                </a:lnTo>
                <a:lnTo>
                  <a:pt x="9550" y="10145"/>
                </a:lnTo>
                <a:lnTo>
                  <a:pt x="9550" y="7883"/>
                </a:lnTo>
                <a:lnTo>
                  <a:pt x="1525" y="7883"/>
                </a:lnTo>
                <a:lnTo>
                  <a:pt x="1525" y="6835"/>
                </a:lnTo>
                <a:lnTo>
                  <a:pt x="8907" y="6835"/>
                </a:lnTo>
                <a:lnTo>
                  <a:pt x="8907" y="4692"/>
                </a:lnTo>
                <a:lnTo>
                  <a:pt x="1525" y="4692"/>
                </a:lnTo>
                <a:lnTo>
                  <a:pt x="1525" y="3620"/>
                </a:lnTo>
                <a:lnTo>
                  <a:pt x="8217" y="3620"/>
                </a:lnTo>
                <a:lnTo>
                  <a:pt x="8217" y="1477"/>
                </a:lnTo>
                <a:lnTo>
                  <a:pt x="1525" y="1477"/>
                </a:lnTo>
                <a:lnTo>
                  <a:pt x="15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95" name="Google Shape;5595;p56"/>
          <p:cNvGrpSpPr/>
          <p:nvPr/>
        </p:nvGrpSpPr>
        <p:grpSpPr>
          <a:xfrm>
            <a:off x="4781639" y="3605646"/>
            <a:ext cx="341122" cy="282472"/>
            <a:chOff x="4705439" y="3605646"/>
            <a:chExt cx="341122" cy="282472"/>
          </a:xfrm>
        </p:grpSpPr>
        <p:sp>
          <p:nvSpPr>
            <p:cNvPr id="5596" name="Google Shape;5596;p56"/>
            <p:cNvSpPr/>
            <p:nvPr/>
          </p:nvSpPr>
          <p:spPr>
            <a:xfrm>
              <a:off x="4705439" y="3712278"/>
              <a:ext cx="341122" cy="175839"/>
            </a:xfrm>
            <a:custGeom>
              <a:rect b="b" l="l" r="r" t="t"/>
              <a:pathLst>
                <a:path extrusionOk="0" h="5930" w="11504">
                  <a:moveTo>
                    <a:pt x="8979" y="0"/>
                  </a:moveTo>
                  <a:lnTo>
                    <a:pt x="7907" y="977"/>
                  </a:lnTo>
                  <a:lnTo>
                    <a:pt x="7907" y="5239"/>
                  </a:lnTo>
                  <a:lnTo>
                    <a:pt x="6860" y="5239"/>
                  </a:lnTo>
                  <a:lnTo>
                    <a:pt x="6860" y="1667"/>
                  </a:lnTo>
                  <a:lnTo>
                    <a:pt x="5788" y="691"/>
                  </a:lnTo>
                  <a:lnTo>
                    <a:pt x="4716" y="1667"/>
                  </a:lnTo>
                  <a:lnTo>
                    <a:pt x="4716" y="5239"/>
                  </a:lnTo>
                  <a:lnTo>
                    <a:pt x="3645" y="5239"/>
                  </a:lnTo>
                  <a:lnTo>
                    <a:pt x="3645" y="2310"/>
                  </a:lnTo>
                  <a:lnTo>
                    <a:pt x="2573" y="1334"/>
                  </a:lnTo>
                  <a:lnTo>
                    <a:pt x="1501" y="2310"/>
                  </a:lnTo>
                  <a:lnTo>
                    <a:pt x="1501" y="5239"/>
                  </a:lnTo>
                  <a:lnTo>
                    <a:pt x="1" y="5239"/>
                  </a:lnTo>
                  <a:lnTo>
                    <a:pt x="1" y="5930"/>
                  </a:lnTo>
                  <a:lnTo>
                    <a:pt x="11503" y="5930"/>
                  </a:lnTo>
                  <a:lnTo>
                    <a:pt x="11503" y="5239"/>
                  </a:lnTo>
                  <a:lnTo>
                    <a:pt x="10051" y="5239"/>
                  </a:lnTo>
                  <a:lnTo>
                    <a:pt x="10051" y="977"/>
                  </a:lnTo>
                  <a:lnTo>
                    <a:pt x="89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56"/>
            <p:cNvSpPr/>
            <p:nvPr/>
          </p:nvSpPr>
          <p:spPr>
            <a:xfrm>
              <a:off x="4749949" y="3698845"/>
              <a:ext cx="63575" cy="56518"/>
            </a:xfrm>
            <a:custGeom>
              <a:rect b="b" l="l" r="r" t="t"/>
              <a:pathLst>
                <a:path extrusionOk="0" h="1906" w="2144">
                  <a:moveTo>
                    <a:pt x="1072" y="1"/>
                  </a:moveTo>
                  <a:lnTo>
                    <a:pt x="0" y="977"/>
                  </a:lnTo>
                  <a:lnTo>
                    <a:pt x="0" y="1906"/>
                  </a:lnTo>
                  <a:lnTo>
                    <a:pt x="1072" y="929"/>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56"/>
            <p:cNvSpPr/>
            <p:nvPr/>
          </p:nvSpPr>
          <p:spPr>
            <a:xfrm>
              <a:off x="4749949" y="3645885"/>
              <a:ext cx="63575" cy="56518"/>
            </a:xfrm>
            <a:custGeom>
              <a:rect b="b" l="l" r="r" t="t"/>
              <a:pathLst>
                <a:path extrusionOk="0" h="1906" w="2144">
                  <a:moveTo>
                    <a:pt x="1072" y="1"/>
                  </a:moveTo>
                  <a:lnTo>
                    <a:pt x="0" y="977"/>
                  </a:lnTo>
                  <a:lnTo>
                    <a:pt x="0" y="1906"/>
                  </a:lnTo>
                  <a:lnTo>
                    <a:pt x="1072" y="929"/>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56"/>
            <p:cNvSpPr/>
            <p:nvPr/>
          </p:nvSpPr>
          <p:spPr>
            <a:xfrm>
              <a:off x="4845283" y="3678385"/>
              <a:ext cx="63575" cy="56518"/>
            </a:xfrm>
            <a:custGeom>
              <a:rect b="b" l="l" r="r" t="t"/>
              <a:pathLst>
                <a:path extrusionOk="0" h="1906" w="2144">
                  <a:moveTo>
                    <a:pt x="1072" y="0"/>
                  </a:moveTo>
                  <a:lnTo>
                    <a:pt x="0" y="1000"/>
                  </a:lnTo>
                  <a:lnTo>
                    <a:pt x="0" y="1905"/>
                  </a:lnTo>
                  <a:lnTo>
                    <a:pt x="1072" y="929"/>
                  </a:lnTo>
                  <a:lnTo>
                    <a:pt x="2144" y="1905"/>
                  </a:lnTo>
                  <a:lnTo>
                    <a:pt x="2144"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56"/>
            <p:cNvSpPr/>
            <p:nvPr/>
          </p:nvSpPr>
          <p:spPr>
            <a:xfrm>
              <a:off x="4845283" y="3625395"/>
              <a:ext cx="63575" cy="56547"/>
            </a:xfrm>
            <a:custGeom>
              <a:rect b="b" l="l" r="r" t="t"/>
              <a:pathLst>
                <a:path extrusionOk="0" h="1907" w="2144">
                  <a:moveTo>
                    <a:pt x="1072" y="1"/>
                  </a:moveTo>
                  <a:lnTo>
                    <a:pt x="0" y="1001"/>
                  </a:lnTo>
                  <a:lnTo>
                    <a:pt x="0" y="1906"/>
                  </a:lnTo>
                  <a:lnTo>
                    <a:pt x="1072" y="930"/>
                  </a:lnTo>
                  <a:lnTo>
                    <a:pt x="2144" y="1906"/>
                  </a:lnTo>
                  <a:lnTo>
                    <a:pt x="2144" y="1001"/>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56"/>
            <p:cNvSpPr/>
            <p:nvPr/>
          </p:nvSpPr>
          <p:spPr>
            <a:xfrm>
              <a:off x="4939906" y="3659318"/>
              <a:ext cx="63575" cy="56518"/>
            </a:xfrm>
            <a:custGeom>
              <a:rect b="b" l="l" r="r" t="t"/>
              <a:pathLst>
                <a:path extrusionOk="0" h="1906" w="2144">
                  <a:moveTo>
                    <a:pt x="1072" y="0"/>
                  </a:moveTo>
                  <a:lnTo>
                    <a:pt x="0" y="976"/>
                  </a:lnTo>
                  <a:lnTo>
                    <a:pt x="0" y="1905"/>
                  </a:lnTo>
                  <a:lnTo>
                    <a:pt x="1072" y="929"/>
                  </a:lnTo>
                  <a:lnTo>
                    <a:pt x="2144" y="1905"/>
                  </a:lnTo>
                  <a:lnTo>
                    <a:pt x="2144" y="976"/>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56"/>
            <p:cNvSpPr/>
            <p:nvPr/>
          </p:nvSpPr>
          <p:spPr>
            <a:xfrm>
              <a:off x="4939906" y="3605646"/>
              <a:ext cx="63575" cy="56518"/>
            </a:xfrm>
            <a:custGeom>
              <a:rect b="b" l="l" r="r" t="t"/>
              <a:pathLst>
                <a:path extrusionOk="0" h="1906" w="2144">
                  <a:moveTo>
                    <a:pt x="1072" y="0"/>
                  </a:moveTo>
                  <a:lnTo>
                    <a:pt x="0" y="977"/>
                  </a:lnTo>
                  <a:lnTo>
                    <a:pt x="0" y="1905"/>
                  </a:lnTo>
                  <a:lnTo>
                    <a:pt x="1072" y="905"/>
                  </a:lnTo>
                  <a:lnTo>
                    <a:pt x="2144" y="1905"/>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03" name="Google Shape;5603;p56"/>
          <p:cNvSpPr/>
          <p:nvPr/>
        </p:nvSpPr>
        <p:spPr>
          <a:xfrm>
            <a:off x="4042436" y="3589337"/>
            <a:ext cx="342516" cy="291010"/>
          </a:xfrm>
          <a:custGeom>
            <a:rect b="b" l="l" r="r" t="t"/>
            <a:pathLst>
              <a:path extrusionOk="0" h="9814" w="11551">
                <a:moveTo>
                  <a:pt x="3334" y="4313"/>
                </a:moveTo>
                <a:cubicBezTo>
                  <a:pt x="3406" y="4384"/>
                  <a:pt x="3477" y="4408"/>
                  <a:pt x="3572" y="4432"/>
                </a:cubicBezTo>
                <a:lnTo>
                  <a:pt x="3572" y="9147"/>
                </a:lnTo>
                <a:lnTo>
                  <a:pt x="1429" y="9147"/>
                </a:lnTo>
                <a:lnTo>
                  <a:pt x="1429" y="8457"/>
                </a:lnTo>
                <a:cubicBezTo>
                  <a:pt x="1858" y="8314"/>
                  <a:pt x="2143" y="7933"/>
                  <a:pt x="2143" y="7456"/>
                </a:cubicBezTo>
                <a:cubicBezTo>
                  <a:pt x="2143" y="7147"/>
                  <a:pt x="2024" y="6885"/>
                  <a:pt x="1810" y="6670"/>
                </a:cubicBezTo>
                <a:lnTo>
                  <a:pt x="3334" y="4313"/>
                </a:lnTo>
                <a:close/>
                <a:moveTo>
                  <a:pt x="4501" y="4289"/>
                </a:moveTo>
                <a:lnTo>
                  <a:pt x="5859" y="5861"/>
                </a:lnTo>
                <a:cubicBezTo>
                  <a:pt x="5787" y="6027"/>
                  <a:pt x="5739" y="6170"/>
                  <a:pt x="5739" y="6337"/>
                </a:cubicBezTo>
                <a:cubicBezTo>
                  <a:pt x="5739" y="6813"/>
                  <a:pt x="6049" y="7218"/>
                  <a:pt x="6501" y="7361"/>
                </a:cubicBezTo>
                <a:lnTo>
                  <a:pt x="6501" y="9147"/>
                </a:lnTo>
                <a:lnTo>
                  <a:pt x="4263" y="9147"/>
                </a:lnTo>
                <a:lnTo>
                  <a:pt x="4263" y="4432"/>
                </a:lnTo>
                <a:lnTo>
                  <a:pt x="4239" y="4432"/>
                </a:lnTo>
                <a:cubicBezTo>
                  <a:pt x="4311" y="4408"/>
                  <a:pt x="4430" y="4360"/>
                  <a:pt x="4501" y="4289"/>
                </a:cubicBezTo>
                <a:close/>
                <a:moveTo>
                  <a:pt x="9288" y="3217"/>
                </a:moveTo>
                <a:cubicBezTo>
                  <a:pt x="9383" y="3241"/>
                  <a:pt x="9478" y="3241"/>
                  <a:pt x="9526" y="3289"/>
                </a:cubicBezTo>
                <a:lnTo>
                  <a:pt x="9526" y="9147"/>
                </a:lnTo>
                <a:lnTo>
                  <a:pt x="7144" y="9147"/>
                </a:lnTo>
                <a:lnTo>
                  <a:pt x="7144" y="7361"/>
                </a:lnTo>
                <a:cubicBezTo>
                  <a:pt x="7573" y="7218"/>
                  <a:pt x="7883" y="6813"/>
                  <a:pt x="7883" y="6337"/>
                </a:cubicBezTo>
                <a:cubicBezTo>
                  <a:pt x="7883" y="6099"/>
                  <a:pt x="7811" y="5861"/>
                  <a:pt x="7645" y="5694"/>
                </a:cubicBezTo>
                <a:lnTo>
                  <a:pt x="9288" y="3217"/>
                </a:lnTo>
                <a:close/>
                <a:moveTo>
                  <a:pt x="9894" y="0"/>
                </a:moveTo>
                <a:cubicBezTo>
                  <a:pt x="8980" y="0"/>
                  <a:pt x="8240" y="745"/>
                  <a:pt x="8240" y="1646"/>
                </a:cubicBezTo>
                <a:cubicBezTo>
                  <a:pt x="8240" y="2122"/>
                  <a:pt x="8454" y="2527"/>
                  <a:pt x="8764" y="2836"/>
                </a:cubicBezTo>
                <a:lnTo>
                  <a:pt x="7121" y="5313"/>
                </a:lnTo>
                <a:cubicBezTo>
                  <a:pt x="7025" y="5265"/>
                  <a:pt x="6930" y="5265"/>
                  <a:pt x="6859" y="5265"/>
                </a:cubicBezTo>
                <a:cubicBezTo>
                  <a:pt x="6668" y="5265"/>
                  <a:pt x="6525" y="5313"/>
                  <a:pt x="6382" y="5384"/>
                </a:cubicBezTo>
                <a:lnTo>
                  <a:pt x="4954" y="3717"/>
                </a:lnTo>
                <a:cubicBezTo>
                  <a:pt x="4977" y="3598"/>
                  <a:pt x="5001" y="3456"/>
                  <a:pt x="4977" y="3313"/>
                </a:cubicBezTo>
                <a:cubicBezTo>
                  <a:pt x="4906" y="2789"/>
                  <a:pt x="4501" y="2384"/>
                  <a:pt x="4001" y="2360"/>
                </a:cubicBezTo>
                <a:cubicBezTo>
                  <a:pt x="3971" y="2358"/>
                  <a:pt x="3942" y="2357"/>
                  <a:pt x="3913" y="2357"/>
                </a:cubicBezTo>
                <a:cubicBezTo>
                  <a:pt x="3313" y="2357"/>
                  <a:pt x="2858" y="2818"/>
                  <a:pt x="2858" y="3432"/>
                </a:cubicBezTo>
                <a:cubicBezTo>
                  <a:pt x="2858" y="3551"/>
                  <a:pt x="2882" y="3670"/>
                  <a:pt x="2906" y="3765"/>
                </a:cubicBezTo>
                <a:lnTo>
                  <a:pt x="1191" y="6385"/>
                </a:lnTo>
                <a:lnTo>
                  <a:pt x="1072" y="6385"/>
                </a:lnTo>
                <a:cubicBezTo>
                  <a:pt x="476" y="6385"/>
                  <a:pt x="0" y="6861"/>
                  <a:pt x="0" y="7456"/>
                </a:cubicBezTo>
                <a:cubicBezTo>
                  <a:pt x="0" y="7933"/>
                  <a:pt x="310" y="8314"/>
                  <a:pt x="738" y="8457"/>
                </a:cubicBezTo>
                <a:lnTo>
                  <a:pt x="738" y="9147"/>
                </a:lnTo>
                <a:lnTo>
                  <a:pt x="0" y="9147"/>
                </a:lnTo>
                <a:lnTo>
                  <a:pt x="0" y="9814"/>
                </a:lnTo>
                <a:lnTo>
                  <a:pt x="11503" y="9814"/>
                </a:lnTo>
                <a:lnTo>
                  <a:pt x="11503" y="9147"/>
                </a:lnTo>
                <a:lnTo>
                  <a:pt x="10193" y="9147"/>
                </a:lnTo>
                <a:lnTo>
                  <a:pt x="10193" y="3289"/>
                </a:lnTo>
                <a:lnTo>
                  <a:pt x="10217" y="3289"/>
                </a:lnTo>
                <a:cubicBezTo>
                  <a:pt x="10979" y="3122"/>
                  <a:pt x="11550" y="2408"/>
                  <a:pt x="11526" y="1574"/>
                </a:cubicBezTo>
                <a:cubicBezTo>
                  <a:pt x="11503" y="741"/>
                  <a:pt x="10812" y="74"/>
                  <a:pt x="9978" y="2"/>
                </a:cubicBezTo>
                <a:cubicBezTo>
                  <a:pt x="9950" y="1"/>
                  <a:pt x="9922" y="0"/>
                  <a:pt x="9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04" name="Google Shape;5604;p56"/>
          <p:cNvGrpSpPr/>
          <p:nvPr/>
        </p:nvGrpSpPr>
        <p:grpSpPr>
          <a:xfrm>
            <a:off x="3346970" y="3574570"/>
            <a:ext cx="194224" cy="340385"/>
            <a:chOff x="3575570" y="3574570"/>
            <a:chExt cx="194224" cy="340385"/>
          </a:xfrm>
        </p:grpSpPr>
        <p:sp>
          <p:nvSpPr>
            <p:cNvPr id="5605" name="Google Shape;5605;p56"/>
            <p:cNvSpPr/>
            <p:nvPr/>
          </p:nvSpPr>
          <p:spPr>
            <a:xfrm>
              <a:off x="3575570" y="3677673"/>
              <a:ext cx="194224" cy="80536"/>
            </a:xfrm>
            <a:custGeom>
              <a:rect b="b" l="l" r="r" t="t"/>
              <a:pathLst>
                <a:path extrusionOk="0" h="2716" w="6550">
                  <a:moveTo>
                    <a:pt x="1739" y="0"/>
                  </a:moveTo>
                  <a:lnTo>
                    <a:pt x="1" y="929"/>
                  </a:lnTo>
                  <a:lnTo>
                    <a:pt x="3287" y="2715"/>
                  </a:lnTo>
                  <a:lnTo>
                    <a:pt x="6550" y="929"/>
                  </a:lnTo>
                  <a:lnTo>
                    <a:pt x="4835" y="0"/>
                  </a:lnTo>
                  <a:lnTo>
                    <a:pt x="3287" y="858"/>
                  </a:lnTo>
                  <a:lnTo>
                    <a:pt x="1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56"/>
            <p:cNvSpPr/>
            <p:nvPr/>
          </p:nvSpPr>
          <p:spPr>
            <a:xfrm>
              <a:off x="3575570" y="3574570"/>
              <a:ext cx="194224" cy="105948"/>
            </a:xfrm>
            <a:custGeom>
              <a:rect b="b" l="l" r="r" t="t"/>
              <a:pathLst>
                <a:path extrusionOk="0" h="3573" w="6550">
                  <a:moveTo>
                    <a:pt x="3287" y="0"/>
                  </a:moveTo>
                  <a:lnTo>
                    <a:pt x="1" y="1786"/>
                  </a:lnTo>
                  <a:lnTo>
                    <a:pt x="3287" y="3572"/>
                  </a:lnTo>
                  <a:lnTo>
                    <a:pt x="6550" y="1786"/>
                  </a:lnTo>
                  <a:lnTo>
                    <a:pt x="3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56"/>
            <p:cNvSpPr/>
            <p:nvPr/>
          </p:nvSpPr>
          <p:spPr>
            <a:xfrm>
              <a:off x="3575570" y="3835130"/>
              <a:ext cx="194224" cy="79825"/>
            </a:xfrm>
            <a:custGeom>
              <a:rect b="b" l="l" r="r" t="t"/>
              <a:pathLst>
                <a:path extrusionOk="0" h="2692" w="6550">
                  <a:moveTo>
                    <a:pt x="1739" y="1"/>
                  </a:moveTo>
                  <a:lnTo>
                    <a:pt x="1" y="906"/>
                  </a:lnTo>
                  <a:lnTo>
                    <a:pt x="3287" y="2692"/>
                  </a:lnTo>
                  <a:lnTo>
                    <a:pt x="6550" y="906"/>
                  </a:lnTo>
                  <a:lnTo>
                    <a:pt x="4835" y="1"/>
                  </a:lnTo>
                  <a:lnTo>
                    <a:pt x="3287" y="858"/>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56"/>
            <p:cNvSpPr/>
            <p:nvPr/>
          </p:nvSpPr>
          <p:spPr>
            <a:xfrm>
              <a:off x="3575570" y="3756046"/>
              <a:ext cx="194224" cy="80536"/>
            </a:xfrm>
            <a:custGeom>
              <a:rect b="b" l="l" r="r" t="t"/>
              <a:pathLst>
                <a:path extrusionOk="0" h="2716" w="6550">
                  <a:moveTo>
                    <a:pt x="1739" y="1"/>
                  </a:moveTo>
                  <a:lnTo>
                    <a:pt x="1" y="929"/>
                  </a:lnTo>
                  <a:lnTo>
                    <a:pt x="3287" y="2715"/>
                  </a:lnTo>
                  <a:lnTo>
                    <a:pt x="6550" y="929"/>
                  </a:lnTo>
                  <a:lnTo>
                    <a:pt x="4835" y="1"/>
                  </a:lnTo>
                  <a:lnTo>
                    <a:pt x="3287" y="882"/>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9" name="Google Shape;5609;p56"/>
          <p:cNvGrpSpPr/>
          <p:nvPr/>
        </p:nvGrpSpPr>
        <p:grpSpPr>
          <a:xfrm>
            <a:off x="2569603" y="3575963"/>
            <a:ext cx="341127" cy="341838"/>
            <a:chOff x="2950603" y="3575963"/>
            <a:chExt cx="341127" cy="341838"/>
          </a:xfrm>
        </p:grpSpPr>
        <p:sp>
          <p:nvSpPr>
            <p:cNvPr id="5610" name="Google Shape;5610;p56"/>
            <p:cNvSpPr/>
            <p:nvPr/>
          </p:nvSpPr>
          <p:spPr>
            <a:xfrm>
              <a:off x="2976757" y="3719988"/>
              <a:ext cx="44508" cy="84094"/>
            </a:xfrm>
            <a:custGeom>
              <a:rect b="b" l="l" r="r" t="t"/>
              <a:pathLst>
                <a:path extrusionOk="0" h="2836" w="1501">
                  <a:moveTo>
                    <a:pt x="755" y="1"/>
                  </a:moveTo>
                  <a:cubicBezTo>
                    <a:pt x="742" y="1"/>
                    <a:pt x="728" y="1"/>
                    <a:pt x="715" y="2"/>
                  </a:cubicBezTo>
                  <a:cubicBezTo>
                    <a:pt x="310" y="26"/>
                    <a:pt x="0" y="359"/>
                    <a:pt x="0" y="740"/>
                  </a:cubicBezTo>
                  <a:lnTo>
                    <a:pt x="0" y="2812"/>
                  </a:lnTo>
                  <a:cubicBezTo>
                    <a:pt x="238" y="2717"/>
                    <a:pt x="476" y="2693"/>
                    <a:pt x="738" y="2693"/>
                  </a:cubicBezTo>
                  <a:cubicBezTo>
                    <a:pt x="1024" y="2717"/>
                    <a:pt x="1262" y="2741"/>
                    <a:pt x="1500" y="2836"/>
                  </a:cubicBezTo>
                  <a:lnTo>
                    <a:pt x="1500" y="788"/>
                  </a:lnTo>
                  <a:cubicBezTo>
                    <a:pt x="1500" y="350"/>
                    <a:pt x="1165" y="1"/>
                    <a:pt x="7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56"/>
            <p:cNvSpPr/>
            <p:nvPr/>
          </p:nvSpPr>
          <p:spPr>
            <a:xfrm>
              <a:off x="2976046" y="3575963"/>
              <a:ext cx="45220" cy="129967"/>
            </a:xfrm>
            <a:custGeom>
              <a:rect b="b" l="l" r="r" t="t"/>
              <a:pathLst>
                <a:path extrusionOk="0" h="4383" w="1525">
                  <a:moveTo>
                    <a:pt x="0" y="1"/>
                  </a:moveTo>
                  <a:lnTo>
                    <a:pt x="0" y="4383"/>
                  </a:lnTo>
                  <a:cubicBezTo>
                    <a:pt x="215" y="4240"/>
                    <a:pt x="500" y="4168"/>
                    <a:pt x="762" y="4168"/>
                  </a:cubicBezTo>
                  <a:cubicBezTo>
                    <a:pt x="1048" y="4168"/>
                    <a:pt x="1334" y="4264"/>
                    <a:pt x="1524" y="4383"/>
                  </a:cubicBezTo>
                  <a:lnTo>
                    <a:pt x="1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56"/>
            <p:cNvSpPr/>
            <p:nvPr/>
          </p:nvSpPr>
          <p:spPr>
            <a:xfrm>
              <a:off x="2950603" y="3820304"/>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56"/>
            <p:cNvSpPr/>
            <p:nvPr/>
          </p:nvSpPr>
          <p:spPr>
            <a:xfrm>
              <a:off x="3072774" y="3820304"/>
              <a:ext cx="96786" cy="97497"/>
            </a:xfrm>
            <a:custGeom>
              <a:rect b="b" l="l" r="r" t="t"/>
              <a:pathLst>
                <a:path extrusionOk="0" h="3288" w="3264">
                  <a:moveTo>
                    <a:pt x="1644" y="1"/>
                  </a:moveTo>
                  <a:cubicBezTo>
                    <a:pt x="739" y="1"/>
                    <a:pt x="1" y="739"/>
                    <a:pt x="1" y="1644"/>
                  </a:cubicBezTo>
                  <a:cubicBezTo>
                    <a:pt x="1" y="2549"/>
                    <a:pt x="739" y="3287"/>
                    <a:pt x="1644" y="3287"/>
                  </a:cubicBezTo>
                  <a:cubicBezTo>
                    <a:pt x="2525" y="3287"/>
                    <a:pt x="3263" y="2549"/>
                    <a:pt x="3263" y="1644"/>
                  </a:cubicBezTo>
                  <a:cubicBezTo>
                    <a:pt x="3263" y="739"/>
                    <a:pt x="2525"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56"/>
            <p:cNvSpPr/>
            <p:nvPr/>
          </p:nvSpPr>
          <p:spPr>
            <a:xfrm>
              <a:off x="3098928" y="3575963"/>
              <a:ext cx="45220" cy="41009"/>
            </a:xfrm>
            <a:custGeom>
              <a:rect b="b" l="l" r="r" t="t"/>
              <a:pathLst>
                <a:path extrusionOk="0" h="1383" w="1525">
                  <a:moveTo>
                    <a:pt x="0" y="1"/>
                  </a:moveTo>
                  <a:lnTo>
                    <a:pt x="0" y="1382"/>
                  </a:lnTo>
                  <a:cubicBezTo>
                    <a:pt x="214" y="1239"/>
                    <a:pt x="476" y="1168"/>
                    <a:pt x="762" y="1168"/>
                  </a:cubicBezTo>
                  <a:cubicBezTo>
                    <a:pt x="1048" y="1168"/>
                    <a:pt x="1286" y="1263"/>
                    <a:pt x="1524" y="1382"/>
                  </a:cubicBezTo>
                  <a:lnTo>
                    <a:pt x="1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56"/>
            <p:cNvSpPr/>
            <p:nvPr/>
          </p:nvSpPr>
          <p:spPr>
            <a:xfrm>
              <a:off x="3098928" y="3631029"/>
              <a:ext cx="45220" cy="173052"/>
            </a:xfrm>
            <a:custGeom>
              <a:rect b="b" l="l" r="r" t="t"/>
              <a:pathLst>
                <a:path extrusionOk="0" h="5836" w="1525">
                  <a:moveTo>
                    <a:pt x="757" y="0"/>
                  </a:moveTo>
                  <a:cubicBezTo>
                    <a:pt x="743" y="0"/>
                    <a:pt x="729" y="1"/>
                    <a:pt x="714" y="1"/>
                  </a:cubicBezTo>
                  <a:cubicBezTo>
                    <a:pt x="333" y="25"/>
                    <a:pt x="0" y="359"/>
                    <a:pt x="0" y="740"/>
                  </a:cubicBezTo>
                  <a:lnTo>
                    <a:pt x="0" y="5812"/>
                  </a:lnTo>
                  <a:cubicBezTo>
                    <a:pt x="238" y="5717"/>
                    <a:pt x="476" y="5693"/>
                    <a:pt x="762" y="5693"/>
                  </a:cubicBezTo>
                  <a:cubicBezTo>
                    <a:pt x="1024" y="5693"/>
                    <a:pt x="1286" y="5741"/>
                    <a:pt x="1524" y="5836"/>
                  </a:cubicBezTo>
                  <a:lnTo>
                    <a:pt x="1524" y="764"/>
                  </a:lnTo>
                  <a:cubicBezTo>
                    <a:pt x="1524" y="348"/>
                    <a:pt x="1189" y="0"/>
                    <a:pt x="7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56"/>
            <p:cNvSpPr/>
            <p:nvPr/>
          </p:nvSpPr>
          <p:spPr>
            <a:xfrm>
              <a:off x="3194232" y="3820304"/>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56"/>
            <p:cNvSpPr/>
            <p:nvPr/>
          </p:nvSpPr>
          <p:spPr>
            <a:xfrm>
              <a:off x="3220386" y="3575963"/>
              <a:ext cx="44508" cy="86200"/>
            </a:xfrm>
            <a:custGeom>
              <a:rect b="b" l="l" r="r" t="t"/>
              <a:pathLst>
                <a:path extrusionOk="0" h="2907" w="1501">
                  <a:moveTo>
                    <a:pt x="0" y="1"/>
                  </a:moveTo>
                  <a:lnTo>
                    <a:pt x="0" y="2906"/>
                  </a:lnTo>
                  <a:cubicBezTo>
                    <a:pt x="191" y="2740"/>
                    <a:pt x="476" y="2692"/>
                    <a:pt x="738" y="2692"/>
                  </a:cubicBezTo>
                  <a:cubicBezTo>
                    <a:pt x="1000" y="2692"/>
                    <a:pt x="1310" y="2740"/>
                    <a:pt x="1500" y="2906"/>
                  </a:cubicBezTo>
                  <a:lnTo>
                    <a:pt x="15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56"/>
            <p:cNvSpPr/>
            <p:nvPr/>
          </p:nvSpPr>
          <p:spPr>
            <a:xfrm>
              <a:off x="3220386" y="3676131"/>
              <a:ext cx="44508" cy="127951"/>
            </a:xfrm>
            <a:custGeom>
              <a:rect b="b" l="l" r="r" t="t"/>
              <a:pathLst>
                <a:path extrusionOk="0" h="4315" w="1501">
                  <a:moveTo>
                    <a:pt x="791" y="0"/>
                  </a:moveTo>
                  <a:cubicBezTo>
                    <a:pt x="766" y="0"/>
                    <a:pt x="740" y="2"/>
                    <a:pt x="715" y="5"/>
                  </a:cubicBezTo>
                  <a:cubicBezTo>
                    <a:pt x="310" y="28"/>
                    <a:pt x="0" y="362"/>
                    <a:pt x="0" y="743"/>
                  </a:cubicBezTo>
                  <a:lnTo>
                    <a:pt x="0" y="4315"/>
                  </a:lnTo>
                  <a:cubicBezTo>
                    <a:pt x="238" y="4220"/>
                    <a:pt x="500" y="4196"/>
                    <a:pt x="762" y="4196"/>
                  </a:cubicBezTo>
                  <a:cubicBezTo>
                    <a:pt x="1024" y="4196"/>
                    <a:pt x="1262" y="4220"/>
                    <a:pt x="1500" y="4315"/>
                  </a:cubicBezTo>
                  <a:lnTo>
                    <a:pt x="1500" y="767"/>
                  </a:lnTo>
                  <a:cubicBezTo>
                    <a:pt x="1500" y="341"/>
                    <a:pt x="1185" y="0"/>
                    <a:pt x="7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19" name="Google Shape;5619;p56"/>
          <p:cNvSpPr/>
          <p:nvPr/>
        </p:nvSpPr>
        <p:spPr>
          <a:xfrm>
            <a:off x="1816967" y="3553368"/>
            <a:ext cx="341122" cy="341834"/>
          </a:xfrm>
          <a:custGeom>
            <a:rect b="b" l="l" r="r" t="t"/>
            <a:pathLst>
              <a:path extrusionOk="0" h="11528" w="11504">
                <a:moveTo>
                  <a:pt x="1" y="1"/>
                </a:moveTo>
                <a:lnTo>
                  <a:pt x="1" y="6097"/>
                </a:lnTo>
                <a:lnTo>
                  <a:pt x="5287" y="6097"/>
                </a:lnTo>
                <a:lnTo>
                  <a:pt x="5287" y="8907"/>
                </a:lnTo>
                <a:lnTo>
                  <a:pt x="6312" y="8907"/>
                </a:lnTo>
                <a:lnTo>
                  <a:pt x="6312" y="6097"/>
                </a:lnTo>
                <a:lnTo>
                  <a:pt x="7002" y="6097"/>
                </a:lnTo>
                <a:lnTo>
                  <a:pt x="7002" y="10527"/>
                </a:lnTo>
                <a:lnTo>
                  <a:pt x="8050" y="10527"/>
                </a:lnTo>
                <a:lnTo>
                  <a:pt x="8050" y="6097"/>
                </a:lnTo>
                <a:lnTo>
                  <a:pt x="8741" y="6097"/>
                </a:lnTo>
                <a:lnTo>
                  <a:pt x="8741" y="9693"/>
                </a:lnTo>
                <a:lnTo>
                  <a:pt x="9765" y="9693"/>
                </a:lnTo>
                <a:lnTo>
                  <a:pt x="9765" y="6097"/>
                </a:lnTo>
                <a:lnTo>
                  <a:pt x="10455" y="6097"/>
                </a:lnTo>
                <a:lnTo>
                  <a:pt x="10455" y="11527"/>
                </a:lnTo>
                <a:lnTo>
                  <a:pt x="11503" y="11527"/>
                </a:lnTo>
                <a:lnTo>
                  <a:pt x="11503" y="5407"/>
                </a:lnTo>
                <a:lnTo>
                  <a:pt x="6312" y="5407"/>
                </a:lnTo>
                <a:lnTo>
                  <a:pt x="6312" y="2620"/>
                </a:lnTo>
                <a:lnTo>
                  <a:pt x="5240" y="2620"/>
                </a:lnTo>
                <a:lnTo>
                  <a:pt x="5240" y="5407"/>
                </a:lnTo>
                <a:lnTo>
                  <a:pt x="4573" y="5407"/>
                </a:lnTo>
                <a:lnTo>
                  <a:pt x="4573" y="977"/>
                </a:lnTo>
                <a:lnTo>
                  <a:pt x="3501" y="977"/>
                </a:lnTo>
                <a:lnTo>
                  <a:pt x="3501" y="5407"/>
                </a:lnTo>
                <a:lnTo>
                  <a:pt x="2835" y="5407"/>
                </a:lnTo>
                <a:lnTo>
                  <a:pt x="2835" y="1811"/>
                </a:lnTo>
                <a:lnTo>
                  <a:pt x="1763" y="1811"/>
                </a:lnTo>
                <a:lnTo>
                  <a:pt x="1763" y="5407"/>
                </a:lnTo>
                <a:lnTo>
                  <a:pt x="1072" y="540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20" name="Google Shape;5620;p56"/>
          <p:cNvGrpSpPr/>
          <p:nvPr/>
        </p:nvGrpSpPr>
        <p:grpSpPr>
          <a:xfrm>
            <a:off x="1073493" y="3649414"/>
            <a:ext cx="340415" cy="187169"/>
            <a:chOff x="1759293" y="3649414"/>
            <a:chExt cx="340415" cy="187169"/>
          </a:xfrm>
        </p:grpSpPr>
        <p:sp>
          <p:nvSpPr>
            <p:cNvPr id="5621" name="Google Shape;5621;p56"/>
            <p:cNvSpPr/>
            <p:nvPr/>
          </p:nvSpPr>
          <p:spPr>
            <a:xfrm>
              <a:off x="2002922" y="3649414"/>
              <a:ext cx="96786" cy="105237"/>
            </a:xfrm>
            <a:custGeom>
              <a:rect b="b" l="l" r="r" t="t"/>
              <a:pathLst>
                <a:path extrusionOk="0" h="3549" w="3264">
                  <a:moveTo>
                    <a:pt x="1" y="1"/>
                  </a:moveTo>
                  <a:lnTo>
                    <a:pt x="1" y="2811"/>
                  </a:lnTo>
                  <a:lnTo>
                    <a:pt x="930" y="2811"/>
                  </a:lnTo>
                  <a:lnTo>
                    <a:pt x="1668" y="3549"/>
                  </a:lnTo>
                  <a:lnTo>
                    <a:pt x="2406" y="2811"/>
                  </a:lnTo>
                  <a:lnTo>
                    <a:pt x="3264" y="2811"/>
                  </a:lnTo>
                  <a:lnTo>
                    <a:pt x="3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56"/>
            <p:cNvSpPr/>
            <p:nvPr/>
          </p:nvSpPr>
          <p:spPr>
            <a:xfrm>
              <a:off x="1880781" y="3649414"/>
              <a:ext cx="97468" cy="105237"/>
            </a:xfrm>
            <a:custGeom>
              <a:rect b="b" l="l" r="r" t="t"/>
              <a:pathLst>
                <a:path extrusionOk="0" h="3549" w="3287">
                  <a:moveTo>
                    <a:pt x="0" y="1"/>
                  </a:moveTo>
                  <a:lnTo>
                    <a:pt x="0" y="2811"/>
                  </a:lnTo>
                  <a:lnTo>
                    <a:pt x="929" y="2811"/>
                  </a:lnTo>
                  <a:lnTo>
                    <a:pt x="1667" y="3549"/>
                  </a:lnTo>
                  <a:lnTo>
                    <a:pt x="2429" y="2811"/>
                  </a:lnTo>
                  <a:lnTo>
                    <a:pt x="3286" y="2811"/>
                  </a:lnTo>
                  <a:lnTo>
                    <a:pt x="32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56"/>
            <p:cNvSpPr/>
            <p:nvPr/>
          </p:nvSpPr>
          <p:spPr>
            <a:xfrm>
              <a:off x="1759293" y="3649414"/>
              <a:ext cx="96786" cy="105237"/>
            </a:xfrm>
            <a:custGeom>
              <a:rect b="b" l="l" r="r" t="t"/>
              <a:pathLst>
                <a:path extrusionOk="0" h="3549" w="3264">
                  <a:moveTo>
                    <a:pt x="1" y="1"/>
                  </a:moveTo>
                  <a:lnTo>
                    <a:pt x="1" y="2811"/>
                  </a:lnTo>
                  <a:lnTo>
                    <a:pt x="930" y="2811"/>
                  </a:lnTo>
                  <a:lnTo>
                    <a:pt x="1668" y="3549"/>
                  </a:lnTo>
                  <a:lnTo>
                    <a:pt x="2406" y="2811"/>
                  </a:lnTo>
                  <a:lnTo>
                    <a:pt x="3264" y="2811"/>
                  </a:lnTo>
                  <a:lnTo>
                    <a:pt x="3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56"/>
            <p:cNvSpPr/>
            <p:nvPr/>
          </p:nvSpPr>
          <p:spPr>
            <a:xfrm>
              <a:off x="1879358" y="3773007"/>
              <a:ext cx="99603" cy="63575"/>
            </a:xfrm>
            <a:custGeom>
              <a:rect b="b" l="l" r="r" t="t"/>
              <a:pathLst>
                <a:path extrusionOk="0" h="2144" w="3359">
                  <a:moveTo>
                    <a:pt x="0" y="0"/>
                  </a:moveTo>
                  <a:lnTo>
                    <a:pt x="0" y="2143"/>
                  </a:lnTo>
                  <a:lnTo>
                    <a:pt x="3358" y="2143"/>
                  </a:lnTo>
                  <a:lnTo>
                    <a:pt x="33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56"/>
            <p:cNvSpPr/>
            <p:nvPr/>
          </p:nvSpPr>
          <p:spPr>
            <a:xfrm>
              <a:off x="1999393" y="3773007"/>
              <a:ext cx="100314" cy="63575"/>
            </a:xfrm>
            <a:custGeom>
              <a:rect b="b" l="l" r="r" t="t"/>
              <a:pathLst>
                <a:path extrusionOk="0" h="2144" w="3383">
                  <a:moveTo>
                    <a:pt x="1" y="0"/>
                  </a:moveTo>
                  <a:lnTo>
                    <a:pt x="1" y="2143"/>
                  </a:lnTo>
                  <a:lnTo>
                    <a:pt x="3383" y="2143"/>
                  </a:lnTo>
                  <a:lnTo>
                    <a:pt x="33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56"/>
            <p:cNvSpPr/>
            <p:nvPr/>
          </p:nvSpPr>
          <p:spPr>
            <a:xfrm>
              <a:off x="1759293" y="3773007"/>
              <a:ext cx="100314" cy="63575"/>
            </a:xfrm>
            <a:custGeom>
              <a:rect b="b" l="l" r="r" t="t"/>
              <a:pathLst>
                <a:path extrusionOk="0" h="2144" w="3383">
                  <a:moveTo>
                    <a:pt x="1" y="0"/>
                  </a:moveTo>
                  <a:lnTo>
                    <a:pt x="1" y="2143"/>
                  </a:lnTo>
                  <a:lnTo>
                    <a:pt x="3383" y="2143"/>
                  </a:lnTo>
                  <a:lnTo>
                    <a:pt x="33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7" name="Google Shape;5627;p56"/>
          <p:cNvGrpSpPr/>
          <p:nvPr/>
        </p:nvGrpSpPr>
        <p:grpSpPr>
          <a:xfrm>
            <a:off x="1072811" y="4157845"/>
            <a:ext cx="340384" cy="341125"/>
            <a:chOff x="1758611" y="4157845"/>
            <a:chExt cx="340384" cy="341125"/>
          </a:xfrm>
        </p:grpSpPr>
        <p:sp>
          <p:nvSpPr>
            <p:cNvPr id="5628" name="Google Shape;5628;p56"/>
            <p:cNvSpPr/>
            <p:nvPr/>
          </p:nvSpPr>
          <p:spPr>
            <a:xfrm>
              <a:off x="1759293" y="4157845"/>
              <a:ext cx="186455" cy="163178"/>
            </a:xfrm>
            <a:custGeom>
              <a:rect b="b" l="l" r="r" t="t"/>
              <a:pathLst>
                <a:path extrusionOk="0" h="5503" w="6288">
                  <a:moveTo>
                    <a:pt x="5407" y="1"/>
                  </a:moveTo>
                  <a:cubicBezTo>
                    <a:pt x="2478" y="192"/>
                    <a:pt x="120" y="2573"/>
                    <a:pt x="1" y="5502"/>
                  </a:cubicBezTo>
                  <a:lnTo>
                    <a:pt x="1692" y="5502"/>
                  </a:lnTo>
                  <a:lnTo>
                    <a:pt x="2835" y="4383"/>
                  </a:lnTo>
                  <a:lnTo>
                    <a:pt x="3954" y="5502"/>
                  </a:lnTo>
                  <a:lnTo>
                    <a:pt x="5407" y="5502"/>
                  </a:lnTo>
                  <a:lnTo>
                    <a:pt x="5407" y="3764"/>
                  </a:lnTo>
                  <a:lnTo>
                    <a:pt x="6288" y="2883"/>
                  </a:lnTo>
                  <a:lnTo>
                    <a:pt x="5407" y="2025"/>
                  </a:lnTo>
                  <a:lnTo>
                    <a:pt x="54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56"/>
            <p:cNvSpPr/>
            <p:nvPr/>
          </p:nvSpPr>
          <p:spPr>
            <a:xfrm>
              <a:off x="1913251" y="4340745"/>
              <a:ext cx="185032" cy="156802"/>
            </a:xfrm>
            <a:custGeom>
              <a:rect b="b" l="l" r="r" t="t"/>
              <a:pathLst>
                <a:path extrusionOk="0" h="5288" w="6240">
                  <a:moveTo>
                    <a:pt x="834" y="1"/>
                  </a:moveTo>
                  <a:lnTo>
                    <a:pt x="834" y="1763"/>
                  </a:lnTo>
                  <a:lnTo>
                    <a:pt x="0" y="2597"/>
                  </a:lnTo>
                  <a:lnTo>
                    <a:pt x="834" y="3430"/>
                  </a:lnTo>
                  <a:lnTo>
                    <a:pt x="834" y="5288"/>
                  </a:lnTo>
                  <a:cubicBezTo>
                    <a:pt x="3692" y="5121"/>
                    <a:pt x="6026" y="2835"/>
                    <a:pt x="6240" y="1"/>
                  </a:cubicBezTo>
                  <a:lnTo>
                    <a:pt x="4597" y="1"/>
                  </a:lnTo>
                  <a:lnTo>
                    <a:pt x="3477" y="1120"/>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56"/>
            <p:cNvSpPr/>
            <p:nvPr/>
          </p:nvSpPr>
          <p:spPr>
            <a:xfrm>
              <a:off x="1758611" y="4313909"/>
              <a:ext cx="161013" cy="185061"/>
            </a:xfrm>
            <a:custGeom>
              <a:rect b="b" l="l" r="r" t="t"/>
              <a:pathLst>
                <a:path extrusionOk="0" h="6241" w="5430">
                  <a:moveTo>
                    <a:pt x="2810" y="1"/>
                  </a:moveTo>
                  <a:lnTo>
                    <a:pt x="1953" y="882"/>
                  </a:lnTo>
                  <a:lnTo>
                    <a:pt x="0" y="882"/>
                  </a:lnTo>
                  <a:cubicBezTo>
                    <a:pt x="262" y="3764"/>
                    <a:pt x="2572" y="6050"/>
                    <a:pt x="5430" y="6240"/>
                  </a:cubicBezTo>
                  <a:lnTo>
                    <a:pt x="5430" y="4621"/>
                  </a:lnTo>
                  <a:lnTo>
                    <a:pt x="4311" y="3502"/>
                  </a:lnTo>
                  <a:lnTo>
                    <a:pt x="5430" y="2359"/>
                  </a:lnTo>
                  <a:lnTo>
                    <a:pt x="5430" y="882"/>
                  </a:lnTo>
                  <a:lnTo>
                    <a:pt x="3691" y="882"/>
                  </a:lnTo>
                  <a:lnTo>
                    <a:pt x="28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56"/>
            <p:cNvSpPr/>
            <p:nvPr/>
          </p:nvSpPr>
          <p:spPr>
            <a:xfrm>
              <a:off x="1939376" y="4157845"/>
              <a:ext cx="159619" cy="187878"/>
            </a:xfrm>
            <a:custGeom>
              <a:rect b="b" l="l" r="r" t="t"/>
              <a:pathLst>
                <a:path extrusionOk="0" h="6336" w="5383">
                  <a:moveTo>
                    <a:pt x="1" y="1"/>
                  </a:moveTo>
                  <a:lnTo>
                    <a:pt x="1" y="1787"/>
                  </a:lnTo>
                  <a:lnTo>
                    <a:pt x="1120" y="2930"/>
                  </a:lnTo>
                  <a:lnTo>
                    <a:pt x="1" y="4049"/>
                  </a:lnTo>
                  <a:lnTo>
                    <a:pt x="1" y="5502"/>
                  </a:lnTo>
                  <a:lnTo>
                    <a:pt x="1763" y="5502"/>
                  </a:lnTo>
                  <a:lnTo>
                    <a:pt x="2596" y="6336"/>
                  </a:lnTo>
                  <a:lnTo>
                    <a:pt x="3430" y="5502"/>
                  </a:lnTo>
                  <a:lnTo>
                    <a:pt x="5383" y="5502"/>
                  </a:lnTo>
                  <a:cubicBezTo>
                    <a:pt x="5287" y="2573"/>
                    <a:pt x="2954" y="144"/>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32" name="Google Shape;5632;p56"/>
          <p:cNvSpPr/>
          <p:nvPr/>
        </p:nvSpPr>
        <p:spPr>
          <a:xfrm>
            <a:off x="1850919" y="4125730"/>
            <a:ext cx="272536" cy="343584"/>
          </a:xfrm>
          <a:custGeom>
            <a:rect b="b" l="l" r="r" t="t"/>
            <a:pathLst>
              <a:path extrusionOk="0" h="11587" w="9191">
                <a:moveTo>
                  <a:pt x="1680" y="1"/>
                </a:moveTo>
                <a:cubicBezTo>
                  <a:pt x="747" y="1"/>
                  <a:pt x="0" y="767"/>
                  <a:pt x="23" y="1679"/>
                </a:cubicBezTo>
                <a:cubicBezTo>
                  <a:pt x="46" y="2537"/>
                  <a:pt x="808" y="3251"/>
                  <a:pt x="1666" y="3251"/>
                </a:cubicBezTo>
                <a:lnTo>
                  <a:pt x="4262" y="3251"/>
                </a:lnTo>
                <a:lnTo>
                  <a:pt x="4262" y="6704"/>
                </a:lnTo>
                <a:lnTo>
                  <a:pt x="3309" y="6704"/>
                </a:lnTo>
                <a:lnTo>
                  <a:pt x="3309" y="5847"/>
                </a:lnTo>
                <a:cubicBezTo>
                  <a:pt x="3309" y="5013"/>
                  <a:pt x="2714" y="4323"/>
                  <a:pt x="1880" y="4204"/>
                </a:cubicBezTo>
                <a:cubicBezTo>
                  <a:pt x="1813" y="4196"/>
                  <a:pt x="1746" y="4192"/>
                  <a:pt x="1680" y="4192"/>
                </a:cubicBezTo>
                <a:cubicBezTo>
                  <a:pt x="747" y="4192"/>
                  <a:pt x="0" y="4959"/>
                  <a:pt x="23" y="5871"/>
                </a:cubicBezTo>
                <a:cubicBezTo>
                  <a:pt x="46" y="6752"/>
                  <a:pt x="808" y="7466"/>
                  <a:pt x="1666" y="7466"/>
                </a:cubicBezTo>
                <a:lnTo>
                  <a:pt x="4262" y="7466"/>
                </a:lnTo>
                <a:lnTo>
                  <a:pt x="4262" y="10919"/>
                </a:lnTo>
                <a:lnTo>
                  <a:pt x="3309" y="10919"/>
                </a:lnTo>
                <a:lnTo>
                  <a:pt x="3309" y="9991"/>
                </a:lnTo>
                <a:cubicBezTo>
                  <a:pt x="3309" y="9157"/>
                  <a:pt x="2714" y="8466"/>
                  <a:pt x="1880" y="8347"/>
                </a:cubicBezTo>
                <a:cubicBezTo>
                  <a:pt x="1813" y="8340"/>
                  <a:pt x="1746" y="8336"/>
                  <a:pt x="1680" y="8336"/>
                </a:cubicBezTo>
                <a:cubicBezTo>
                  <a:pt x="747" y="8336"/>
                  <a:pt x="0" y="9102"/>
                  <a:pt x="23" y="10014"/>
                </a:cubicBezTo>
                <a:cubicBezTo>
                  <a:pt x="46" y="10872"/>
                  <a:pt x="808" y="11586"/>
                  <a:pt x="1666" y="11586"/>
                </a:cubicBezTo>
                <a:lnTo>
                  <a:pt x="4928" y="11586"/>
                </a:lnTo>
                <a:lnTo>
                  <a:pt x="4928" y="9419"/>
                </a:lnTo>
                <a:lnTo>
                  <a:pt x="7500" y="9419"/>
                </a:lnTo>
                <a:cubicBezTo>
                  <a:pt x="8381" y="9419"/>
                  <a:pt x="9144" y="8705"/>
                  <a:pt x="9144" y="7823"/>
                </a:cubicBezTo>
                <a:cubicBezTo>
                  <a:pt x="9166" y="6924"/>
                  <a:pt x="8445" y="6172"/>
                  <a:pt x="7582" y="6172"/>
                </a:cubicBezTo>
                <a:cubicBezTo>
                  <a:pt x="7531" y="6172"/>
                  <a:pt x="7480" y="6175"/>
                  <a:pt x="7429" y="6180"/>
                </a:cubicBezTo>
                <a:cubicBezTo>
                  <a:pt x="6572" y="6228"/>
                  <a:pt x="5929" y="6942"/>
                  <a:pt x="5929" y="7823"/>
                </a:cubicBezTo>
                <a:lnTo>
                  <a:pt x="5929" y="8705"/>
                </a:lnTo>
                <a:lnTo>
                  <a:pt x="4976" y="8705"/>
                </a:lnTo>
                <a:lnTo>
                  <a:pt x="4976" y="5252"/>
                </a:lnTo>
                <a:lnTo>
                  <a:pt x="7524" y="5252"/>
                </a:lnTo>
                <a:cubicBezTo>
                  <a:pt x="8381" y="5252"/>
                  <a:pt x="9144" y="4561"/>
                  <a:pt x="9167" y="3680"/>
                </a:cubicBezTo>
                <a:cubicBezTo>
                  <a:pt x="9190" y="2755"/>
                  <a:pt x="8472" y="1987"/>
                  <a:pt x="7559" y="1987"/>
                </a:cubicBezTo>
                <a:cubicBezTo>
                  <a:pt x="7531" y="1987"/>
                  <a:pt x="7504" y="1988"/>
                  <a:pt x="7477" y="1989"/>
                </a:cubicBezTo>
                <a:cubicBezTo>
                  <a:pt x="6595" y="2013"/>
                  <a:pt x="5881" y="2751"/>
                  <a:pt x="5881" y="3608"/>
                </a:cubicBezTo>
                <a:lnTo>
                  <a:pt x="5881" y="4537"/>
                </a:lnTo>
                <a:lnTo>
                  <a:pt x="4928" y="4537"/>
                </a:lnTo>
                <a:lnTo>
                  <a:pt x="4928" y="12"/>
                </a:lnTo>
                <a:lnTo>
                  <a:pt x="4262" y="12"/>
                </a:lnTo>
                <a:lnTo>
                  <a:pt x="4262" y="2584"/>
                </a:lnTo>
                <a:lnTo>
                  <a:pt x="3309" y="2584"/>
                </a:lnTo>
                <a:lnTo>
                  <a:pt x="3309" y="1656"/>
                </a:lnTo>
                <a:cubicBezTo>
                  <a:pt x="3309" y="822"/>
                  <a:pt x="2714" y="131"/>
                  <a:pt x="1880" y="12"/>
                </a:cubicBezTo>
                <a:cubicBezTo>
                  <a:pt x="1813" y="4"/>
                  <a:pt x="1746" y="1"/>
                  <a:pt x="16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33" name="Google Shape;5633;p56"/>
          <p:cNvGrpSpPr/>
          <p:nvPr/>
        </p:nvGrpSpPr>
        <p:grpSpPr>
          <a:xfrm>
            <a:off x="2578796" y="4133855"/>
            <a:ext cx="322742" cy="298724"/>
            <a:chOff x="2959796" y="4133855"/>
            <a:chExt cx="322742" cy="298724"/>
          </a:xfrm>
        </p:grpSpPr>
        <p:sp>
          <p:nvSpPr>
            <p:cNvPr id="5634" name="Google Shape;5634;p56"/>
            <p:cNvSpPr/>
            <p:nvPr/>
          </p:nvSpPr>
          <p:spPr>
            <a:xfrm>
              <a:off x="2959796" y="4369004"/>
              <a:ext cx="63575" cy="63575"/>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56"/>
            <p:cNvSpPr/>
            <p:nvPr/>
          </p:nvSpPr>
          <p:spPr>
            <a:xfrm>
              <a:off x="2959796" y="4289919"/>
              <a:ext cx="63575" cy="63575"/>
            </a:xfrm>
            <a:custGeom>
              <a:rect b="b" l="l" r="r" t="t"/>
              <a:pathLst>
                <a:path extrusionOk="0" h="2144" w="2144">
                  <a:moveTo>
                    <a:pt x="1072" y="0"/>
                  </a:moveTo>
                  <a:cubicBezTo>
                    <a:pt x="477" y="0"/>
                    <a:pt x="1" y="500"/>
                    <a:pt x="1" y="1072"/>
                  </a:cubicBezTo>
                  <a:cubicBezTo>
                    <a:pt x="1" y="1667"/>
                    <a:pt x="477" y="2144"/>
                    <a:pt x="1072" y="2144"/>
                  </a:cubicBezTo>
                  <a:cubicBezTo>
                    <a:pt x="1668" y="2144"/>
                    <a:pt x="2144" y="1667"/>
                    <a:pt x="2144" y="1072"/>
                  </a:cubicBezTo>
                  <a:cubicBezTo>
                    <a:pt x="2144" y="500"/>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56"/>
            <p:cNvSpPr/>
            <p:nvPr/>
          </p:nvSpPr>
          <p:spPr>
            <a:xfrm>
              <a:off x="2959796" y="4212228"/>
              <a:ext cx="63575" cy="63575"/>
            </a:xfrm>
            <a:custGeom>
              <a:rect b="b" l="l" r="r" t="t"/>
              <a:pathLst>
                <a:path extrusionOk="0" h="2144" w="2144">
                  <a:moveTo>
                    <a:pt x="1072" y="1"/>
                  </a:moveTo>
                  <a:cubicBezTo>
                    <a:pt x="477" y="1"/>
                    <a:pt x="1" y="501"/>
                    <a:pt x="1" y="1072"/>
                  </a:cubicBezTo>
                  <a:cubicBezTo>
                    <a:pt x="1" y="1668"/>
                    <a:pt x="477" y="2144"/>
                    <a:pt x="1072" y="2144"/>
                  </a:cubicBezTo>
                  <a:cubicBezTo>
                    <a:pt x="1668" y="2144"/>
                    <a:pt x="2144" y="1668"/>
                    <a:pt x="2144" y="1072"/>
                  </a:cubicBezTo>
                  <a:cubicBezTo>
                    <a:pt x="2144" y="501"/>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56"/>
            <p:cNvSpPr/>
            <p:nvPr/>
          </p:nvSpPr>
          <p:spPr>
            <a:xfrm>
              <a:off x="3045938" y="4369004"/>
              <a:ext cx="63605" cy="63575"/>
            </a:xfrm>
            <a:custGeom>
              <a:rect b="b" l="l" r="r" t="t"/>
              <a:pathLst>
                <a:path extrusionOk="0" h="2144" w="2145">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56"/>
            <p:cNvSpPr/>
            <p:nvPr/>
          </p:nvSpPr>
          <p:spPr>
            <a:xfrm>
              <a:off x="3045938" y="4289919"/>
              <a:ext cx="63605" cy="63575"/>
            </a:xfrm>
            <a:custGeom>
              <a:rect b="b" l="l" r="r" t="t"/>
              <a:pathLst>
                <a:path extrusionOk="0" h="2144" w="2145">
                  <a:moveTo>
                    <a:pt x="1073" y="0"/>
                  </a:moveTo>
                  <a:cubicBezTo>
                    <a:pt x="477" y="0"/>
                    <a:pt x="1" y="500"/>
                    <a:pt x="1" y="1072"/>
                  </a:cubicBezTo>
                  <a:cubicBezTo>
                    <a:pt x="1" y="1667"/>
                    <a:pt x="477" y="2144"/>
                    <a:pt x="1073" y="2144"/>
                  </a:cubicBezTo>
                  <a:cubicBezTo>
                    <a:pt x="1668" y="2144"/>
                    <a:pt x="2144" y="1667"/>
                    <a:pt x="2144" y="1072"/>
                  </a:cubicBezTo>
                  <a:cubicBezTo>
                    <a:pt x="2144" y="500"/>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56"/>
            <p:cNvSpPr/>
            <p:nvPr/>
          </p:nvSpPr>
          <p:spPr>
            <a:xfrm>
              <a:off x="3132821" y="4369004"/>
              <a:ext cx="63575" cy="63575"/>
            </a:xfrm>
            <a:custGeom>
              <a:rect b="b" l="l" r="r" t="t"/>
              <a:pathLst>
                <a:path extrusionOk="0" h="2144" w="2144">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56"/>
            <p:cNvSpPr/>
            <p:nvPr/>
          </p:nvSpPr>
          <p:spPr>
            <a:xfrm>
              <a:off x="3132821" y="4289919"/>
              <a:ext cx="63575" cy="63575"/>
            </a:xfrm>
            <a:custGeom>
              <a:rect b="b" l="l" r="r" t="t"/>
              <a:pathLst>
                <a:path extrusionOk="0" h="2144" w="2144">
                  <a:moveTo>
                    <a:pt x="1072" y="0"/>
                  </a:moveTo>
                  <a:cubicBezTo>
                    <a:pt x="476" y="0"/>
                    <a:pt x="0" y="500"/>
                    <a:pt x="0" y="1072"/>
                  </a:cubicBezTo>
                  <a:cubicBezTo>
                    <a:pt x="0" y="1667"/>
                    <a:pt x="476" y="2144"/>
                    <a:pt x="1072" y="2144"/>
                  </a:cubicBezTo>
                  <a:cubicBezTo>
                    <a:pt x="1667" y="2144"/>
                    <a:pt x="2143" y="1667"/>
                    <a:pt x="2143" y="1072"/>
                  </a:cubicBezTo>
                  <a:cubicBezTo>
                    <a:pt x="2143" y="500"/>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56"/>
            <p:cNvSpPr/>
            <p:nvPr/>
          </p:nvSpPr>
          <p:spPr>
            <a:xfrm>
              <a:off x="3132821" y="4212228"/>
              <a:ext cx="63575" cy="63575"/>
            </a:xfrm>
            <a:custGeom>
              <a:rect b="b" l="l" r="r" t="t"/>
              <a:pathLst>
                <a:path extrusionOk="0" h="2144" w="2144">
                  <a:moveTo>
                    <a:pt x="1072" y="1"/>
                  </a:moveTo>
                  <a:cubicBezTo>
                    <a:pt x="476" y="1"/>
                    <a:pt x="0" y="501"/>
                    <a:pt x="0" y="1072"/>
                  </a:cubicBezTo>
                  <a:cubicBezTo>
                    <a:pt x="0" y="1668"/>
                    <a:pt x="476" y="2144"/>
                    <a:pt x="1072" y="2144"/>
                  </a:cubicBezTo>
                  <a:cubicBezTo>
                    <a:pt x="1667" y="2144"/>
                    <a:pt x="2143" y="1668"/>
                    <a:pt x="2143" y="1072"/>
                  </a:cubicBezTo>
                  <a:cubicBezTo>
                    <a:pt x="2143" y="501"/>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56"/>
            <p:cNvSpPr/>
            <p:nvPr/>
          </p:nvSpPr>
          <p:spPr>
            <a:xfrm>
              <a:off x="3218963" y="4369004"/>
              <a:ext cx="63575" cy="63575"/>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56"/>
            <p:cNvSpPr/>
            <p:nvPr/>
          </p:nvSpPr>
          <p:spPr>
            <a:xfrm>
              <a:off x="3218963" y="4289919"/>
              <a:ext cx="63575" cy="63575"/>
            </a:xfrm>
            <a:custGeom>
              <a:rect b="b" l="l" r="r" t="t"/>
              <a:pathLst>
                <a:path extrusionOk="0" h="2144" w="2144">
                  <a:moveTo>
                    <a:pt x="1072" y="0"/>
                  </a:moveTo>
                  <a:cubicBezTo>
                    <a:pt x="477" y="0"/>
                    <a:pt x="0" y="500"/>
                    <a:pt x="0" y="1072"/>
                  </a:cubicBezTo>
                  <a:cubicBezTo>
                    <a:pt x="0" y="1667"/>
                    <a:pt x="477" y="2144"/>
                    <a:pt x="1072" y="2144"/>
                  </a:cubicBezTo>
                  <a:cubicBezTo>
                    <a:pt x="1667" y="2144"/>
                    <a:pt x="2144" y="1667"/>
                    <a:pt x="2144" y="1072"/>
                  </a:cubicBezTo>
                  <a:cubicBezTo>
                    <a:pt x="2144" y="500"/>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56"/>
            <p:cNvSpPr/>
            <p:nvPr/>
          </p:nvSpPr>
          <p:spPr>
            <a:xfrm>
              <a:off x="3218963" y="4212228"/>
              <a:ext cx="63575" cy="63575"/>
            </a:xfrm>
            <a:custGeom>
              <a:rect b="b" l="l" r="r" t="t"/>
              <a:pathLst>
                <a:path extrusionOk="0" h="2144" w="2144">
                  <a:moveTo>
                    <a:pt x="1072" y="1"/>
                  </a:moveTo>
                  <a:cubicBezTo>
                    <a:pt x="477" y="1"/>
                    <a:pt x="0" y="501"/>
                    <a:pt x="0" y="1072"/>
                  </a:cubicBezTo>
                  <a:cubicBezTo>
                    <a:pt x="0" y="1668"/>
                    <a:pt x="477" y="2144"/>
                    <a:pt x="1072" y="2144"/>
                  </a:cubicBezTo>
                  <a:cubicBezTo>
                    <a:pt x="1667" y="2144"/>
                    <a:pt x="2144" y="1668"/>
                    <a:pt x="2144" y="1072"/>
                  </a:cubicBezTo>
                  <a:cubicBezTo>
                    <a:pt x="2144" y="501"/>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56"/>
            <p:cNvSpPr/>
            <p:nvPr/>
          </p:nvSpPr>
          <p:spPr>
            <a:xfrm>
              <a:off x="3218963" y="4133855"/>
              <a:ext cx="63575" cy="63575"/>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46" name="Google Shape;5646;p56"/>
          <p:cNvSpPr/>
          <p:nvPr/>
        </p:nvSpPr>
        <p:spPr>
          <a:xfrm>
            <a:off x="3272838" y="4144441"/>
            <a:ext cx="341093" cy="341093"/>
          </a:xfrm>
          <a:custGeom>
            <a:rect b="b" l="l" r="r" t="t"/>
            <a:pathLst>
              <a:path extrusionOk="0" h="11503" w="11503">
                <a:moveTo>
                  <a:pt x="0" y="1"/>
                </a:moveTo>
                <a:lnTo>
                  <a:pt x="0" y="11503"/>
                </a:lnTo>
                <a:lnTo>
                  <a:pt x="11503" y="11503"/>
                </a:lnTo>
                <a:lnTo>
                  <a:pt x="11503" y="10265"/>
                </a:lnTo>
                <a:lnTo>
                  <a:pt x="10836" y="10265"/>
                </a:lnTo>
                <a:lnTo>
                  <a:pt x="10836" y="10360"/>
                </a:lnTo>
                <a:lnTo>
                  <a:pt x="10836" y="10908"/>
                </a:lnTo>
                <a:lnTo>
                  <a:pt x="691" y="10908"/>
                </a:lnTo>
                <a:lnTo>
                  <a:pt x="691" y="9955"/>
                </a:lnTo>
                <a:lnTo>
                  <a:pt x="2072" y="9026"/>
                </a:lnTo>
                <a:cubicBezTo>
                  <a:pt x="2243" y="9154"/>
                  <a:pt x="2490" y="9244"/>
                  <a:pt x="2746" y="9244"/>
                </a:cubicBezTo>
                <a:cubicBezTo>
                  <a:pt x="2775" y="9244"/>
                  <a:pt x="2805" y="9243"/>
                  <a:pt x="2834" y="9240"/>
                </a:cubicBezTo>
                <a:cubicBezTo>
                  <a:pt x="3334" y="9169"/>
                  <a:pt x="3739" y="8788"/>
                  <a:pt x="3787" y="8288"/>
                </a:cubicBezTo>
                <a:cubicBezTo>
                  <a:pt x="3811" y="8002"/>
                  <a:pt x="3739" y="7740"/>
                  <a:pt x="3620" y="7526"/>
                </a:cubicBezTo>
                <a:lnTo>
                  <a:pt x="4049" y="6788"/>
                </a:lnTo>
                <a:cubicBezTo>
                  <a:pt x="4144" y="6811"/>
                  <a:pt x="4239" y="6811"/>
                  <a:pt x="4335" y="6811"/>
                </a:cubicBezTo>
                <a:cubicBezTo>
                  <a:pt x="4596" y="6811"/>
                  <a:pt x="4835" y="6740"/>
                  <a:pt x="5001" y="6549"/>
                </a:cubicBezTo>
                <a:lnTo>
                  <a:pt x="5644" y="7002"/>
                </a:lnTo>
                <a:cubicBezTo>
                  <a:pt x="5597" y="7145"/>
                  <a:pt x="5597" y="7288"/>
                  <a:pt x="5644" y="7454"/>
                </a:cubicBezTo>
                <a:cubicBezTo>
                  <a:pt x="5716" y="7859"/>
                  <a:pt x="6049" y="8193"/>
                  <a:pt x="6478" y="8264"/>
                </a:cubicBezTo>
                <a:cubicBezTo>
                  <a:pt x="6531" y="8272"/>
                  <a:pt x="6584" y="8276"/>
                  <a:pt x="6636" y="8276"/>
                </a:cubicBezTo>
                <a:cubicBezTo>
                  <a:pt x="7215" y="8276"/>
                  <a:pt x="7716" y="7806"/>
                  <a:pt x="7716" y="7216"/>
                </a:cubicBezTo>
                <a:cubicBezTo>
                  <a:pt x="7716" y="7026"/>
                  <a:pt x="7692" y="6883"/>
                  <a:pt x="7597" y="6764"/>
                </a:cubicBezTo>
                <a:lnTo>
                  <a:pt x="8169" y="6145"/>
                </a:lnTo>
                <a:cubicBezTo>
                  <a:pt x="8289" y="6196"/>
                  <a:pt x="8434" y="6235"/>
                  <a:pt x="8585" y="6235"/>
                </a:cubicBezTo>
                <a:cubicBezTo>
                  <a:pt x="8644" y="6235"/>
                  <a:pt x="8704" y="6229"/>
                  <a:pt x="8764" y="6216"/>
                </a:cubicBezTo>
                <a:cubicBezTo>
                  <a:pt x="9240" y="6168"/>
                  <a:pt x="9621" y="5787"/>
                  <a:pt x="9693" y="5311"/>
                </a:cubicBezTo>
                <a:cubicBezTo>
                  <a:pt x="9717" y="4978"/>
                  <a:pt x="9621" y="4668"/>
                  <a:pt x="9407" y="4478"/>
                </a:cubicBezTo>
                <a:lnTo>
                  <a:pt x="9836" y="3882"/>
                </a:lnTo>
                <a:cubicBezTo>
                  <a:pt x="9907" y="3894"/>
                  <a:pt x="9979" y="3900"/>
                  <a:pt x="10056" y="3900"/>
                </a:cubicBezTo>
                <a:cubicBezTo>
                  <a:pt x="10133" y="3900"/>
                  <a:pt x="10217" y="3894"/>
                  <a:pt x="10312" y="3882"/>
                </a:cubicBezTo>
                <a:cubicBezTo>
                  <a:pt x="10717" y="3787"/>
                  <a:pt x="11050" y="3454"/>
                  <a:pt x="11145" y="3049"/>
                </a:cubicBezTo>
                <a:cubicBezTo>
                  <a:pt x="11277" y="2391"/>
                  <a:pt x="10762" y="1773"/>
                  <a:pt x="10121" y="1773"/>
                </a:cubicBezTo>
                <a:cubicBezTo>
                  <a:pt x="10067" y="1773"/>
                  <a:pt x="10011" y="1777"/>
                  <a:pt x="9955" y="1787"/>
                </a:cubicBezTo>
                <a:cubicBezTo>
                  <a:pt x="9478" y="1858"/>
                  <a:pt x="9097" y="2239"/>
                  <a:pt x="9026" y="2739"/>
                </a:cubicBezTo>
                <a:cubicBezTo>
                  <a:pt x="9002" y="3049"/>
                  <a:pt x="9097" y="3311"/>
                  <a:pt x="9264" y="3525"/>
                </a:cubicBezTo>
                <a:lnTo>
                  <a:pt x="8859" y="4144"/>
                </a:lnTo>
                <a:cubicBezTo>
                  <a:pt x="8788" y="4120"/>
                  <a:pt x="8693" y="4120"/>
                  <a:pt x="8645" y="4120"/>
                </a:cubicBezTo>
                <a:cubicBezTo>
                  <a:pt x="8050" y="4120"/>
                  <a:pt x="7573" y="4597"/>
                  <a:pt x="7573" y="5192"/>
                </a:cubicBezTo>
                <a:cubicBezTo>
                  <a:pt x="7573" y="5359"/>
                  <a:pt x="7621" y="5549"/>
                  <a:pt x="7692" y="5692"/>
                </a:cubicBezTo>
                <a:lnTo>
                  <a:pt x="7145" y="6288"/>
                </a:lnTo>
                <a:cubicBezTo>
                  <a:pt x="7002" y="6192"/>
                  <a:pt x="6835" y="6168"/>
                  <a:pt x="6668" y="6168"/>
                </a:cubicBezTo>
                <a:cubicBezTo>
                  <a:pt x="6406" y="6168"/>
                  <a:pt x="6168" y="6264"/>
                  <a:pt x="5954" y="6430"/>
                </a:cubicBezTo>
                <a:lnTo>
                  <a:pt x="5335" y="6002"/>
                </a:lnTo>
                <a:cubicBezTo>
                  <a:pt x="5359" y="5883"/>
                  <a:pt x="5359" y="5764"/>
                  <a:pt x="5335" y="5645"/>
                </a:cubicBezTo>
                <a:cubicBezTo>
                  <a:pt x="5287" y="5168"/>
                  <a:pt x="4882" y="4763"/>
                  <a:pt x="4382" y="4716"/>
                </a:cubicBezTo>
                <a:cubicBezTo>
                  <a:pt x="4344" y="4711"/>
                  <a:pt x="4306" y="4709"/>
                  <a:pt x="4269" y="4709"/>
                </a:cubicBezTo>
                <a:cubicBezTo>
                  <a:pt x="3698" y="4709"/>
                  <a:pt x="3215" y="5206"/>
                  <a:pt x="3215" y="5787"/>
                </a:cubicBezTo>
                <a:cubicBezTo>
                  <a:pt x="3215" y="6049"/>
                  <a:pt x="3310" y="6264"/>
                  <a:pt x="3453" y="6478"/>
                </a:cubicBezTo>
                <a:lnTo>
                  <a:pt x="3049" y="7145"/>
                </a:lnTo>
                <a:cubicBezTo>
                  <a:pt x="2953" y="7121"/>
                  <a:pt x="2834" y="7097"/>
                  <a:pt x="2715" y="7097"/>
                </a:cubicBezTo>
                <a:cubicBezTo>
                  <a:pt x="2120" y="7097"/>
                  <a:pt x="1643" y="7573"/>
                  <a:pt x="1643" y="8169"/>
                </a:cubicBezTo>
                <a:cubicBezTo>
                  <a:pt x="1643" y="8240"/>
                  <a:pt x="1643" y="8336"/>
                  <a:pt x="1667" y="8431"/>
                </a:cubicBezTo>
                <a:lnTo>
                  <a:pt x="691" y="9074"/>
                </a:lnTo>
                <a:lnTo>
                  <a:pt x="691" y="691"/>
                </a:lnTo>
                <a:lnTo>
                  <a:pt x="1239" y="691"/>
                </a:lnTo>
                <a:lnTo>
                  <a:pt x="1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47" name="Google Shape;5647;p56"/>
          <p:cNvGrpSpPr/>
          <p:nvPr/>
        </p:nvGrpSpPr>
        <p:grpSpPr>
          <a:xfrm>
            <a:off x="4042436" y="4140201"/>
            <a:ext cx="341096" cy="341809"/>
            <a:chOff x="4118636" y="4140201"/>
            <a:chExt cx="341096" cy="341809"/>
          </a:xfrm>
        </p:grpSpPr>
        <p:sp>
          <p:nvSpPr>
            <p:cNvPr id="5648" name="Google Shape;5648;p56"/>
            <p:cNvSpPr/>
            <p:nvPr/>
          </p:nvSpPr>
          <p:spPr>
            <a:xfrm>
              <a:off x="4181471" y="4203065"/>
              <a:ext cx="98891" cy="211867"/>
            </a:xfrm>
            <a:custGeom>
              <a:rect b="b" l="l" r="r" t="t"/>
              <a:pathLst>
                <a:path extrusionOk="0" h="7145" w="3335">
                  <a:moveTo>
                    <a:pt x="3335" y="0"/>
                  </a:moveTo>
                  <a:cubicBezTo>
                    <a:pt x="1453" y="167"/>
                    <a:pt x="1" y="1715"/>
                    <a:pt x="1" y="3620"/>
                  </a:cubicBezTo>
                  <a:cubicBezTo>
                    <a:pt x="1" y="5287"/>
                    <a:pt x="1096" y="6692"/>
                    <a:pt x="2620" y="7144"/>
                  </a:cubicBezTo>
                  <a:lnTo>
                    <a:pt x="3335" y="3596"/>
                  </a:lnTo>
                  <a:lnTo>
                    <a:pt x="33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56"/>
            <p:cNvSpPr/>
            <p:nvPr/>
          </p:nvSpPr>
          <p:spPr>
            <a:xfrm>
              <a:off x="4277517" y="4327341"/>
              <a:ext cx="95362" cy="91834"/>
            </a:xfrm>
            <a:custGeom>
              <a:rect b="b" l="l" r="r" t="t"/>
              <a:pathLst>
                <a:path extrusionOk="0" h="3097" w="3216">
                  <a:moveTo>
                    <a:pt x="620" y="0"/>
                  </a:moveTo>
                  <a:lnTo>
                    <a:pt x="0" y="3072"/>
                  </a:lnTo>
                  <a:cubicBezTo>
                    <a:pt x="119" y="3072"/>
                    <a:pt x="262" y="3096"/>
                    <a:pt x="381" y="3096"/>
                  </a:cubicBezTo>
                  <a:cubicBezTo>
                    <a:pt x="1548" y="3096"/>
                    <a:pt x="2572" y="2596"/>
                    <a:pt x="3215" y="1787"/>
                  </a:cubicBezTo>
                  <a:lnTo>
                    <a:pt x="6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56"/>
            <p:cNvSpPr/>
            <p:nvPr/>
          </p:nvSpPr>
          <p:spPr>
            <a:xfrm>
              <a:off x="4298689" y="4140201"/>
              <a:ext cx="161043" cy="258481"/>
            </a:xfrm>
            <a:custGeom>
              <a:rect b="b" l="l" r="r" t="t"/>
              <a:pathLst>
                <a:path extrusionOk="0" h="8717" w="5431">
                  <a:moveTo>
                    <a:pt x="1" y="1"/>
                  </a:moveTo>
                  <a:lnTo>
                    <a:pt x="1" y="1429"/>
                  </a:lnTo>
                  <a:lnTo>
                    <a:pt x="25" y="1429"/>
                  </a:lnTo>
                  <a:cubicBezTo>
                    <a:pt x="2263" y="1620"/>
                    <a:pt x="4025" y="3478"/>
                    <a:pt x="4025" y="5740"/>
                  </a:cubicBezTo>
                  <a:cubicBezTo>
                    <a:pt x="4025" y="6550"/>
                    <a:pt x="3811" y="7264"/>
                    <a:pt x="3430" y="7907"/>
                  </a:cubicBezTo>
                  <a:lnTo>
                    <a:pt x="4573" y="8717"/>
                  </a:lnTo>
                  <a:cubicBezTo>
                    <a:pt x="5121" y="7836"/>
                    <a:pt x="5431" y="6812"/>
                    <a:pt x="5431" y="5740"/>
                  </a:cubicBezTo>
                  <a:cubicBezTo>
                    <a:pt x="5431" y="4192"/>
                    <a:pt x="4835" y="2763"/>
                    <a:pt x="3716" y="1668"/>
                  </a:cubicBezTo>
                  <a:cubicBezTo>
                    <a:pt x="2716" y="667"/>
                    <a:pt x="1406" y="72"/>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56"/>
            <p:cNvSpPr/>
            <p:nvPr/>
          </p:nvSpPr>
          <p:spPr>
            <a:xfrm>
              <a:off x="4266219" y="4391599"/>
              <a:ext cx="158908" cy="90410"/>
            </a:xfrm>
            <a:custGeom>
              <a:rect b="b" l="l" r="r" t="t"/>
              <a:pathLst>
                <a:path extrusionOk="0" h="3049" w="5359">
                  <a:moveTo>
                    <a:pt x="4168" y="1"/>
                  </a:moveTo>
                  <a:cubicBezTo>
                    <a:pt x="3358" y="1001"/>
                    <a:pt x="2144" y="1620"/>
                    <a:pt x="810" y="1620"/>
                  </a:cubicBezTo>
                  <a:cubicBezTo>
                    <a:pt x="620" y="1620"/>
                    <a:pt x="453" y="1620"/>
                    <a:pt x="262" y="1596"/>
                  </a:cubicBezTo>
                  <a:lnTo>
                    <a:pt x="0" y="2977"/>
                  </a:lnTo>
                  <a:cubicBezTo>
                    <a:pt x="262" y="3025"/>
                    <a:pt x="524" y="3049"/>
                    <a:pt x="810" y="3049"/>
                  </a:cubicBezTo>
                  <a:cubicBezTo>
                    <a:pt x="2358" y="3049"/>
                    <a:pt x="3787" y="2453"/>
                    <a:pt x="4882" y="1358"/>
                  </a:cubicBezTo>
                  <a:cubicBezTo>
                    <a:pt x="5049" y="1167"/>
                    <a:pt x="5216" y="1001"/>
                    <a:pt x="5359" y="810"/>
                  </a:cubicBezTo>
                  <a:lnTo>
                    <a:pt x="4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56"/>
            <p:cNvSpPr/>
            <p:nvPr/>
          </p:nvSpPr>
          <p:spPr>
            <a:xfrm>
              <a:off x="4118636" y="4140913"/>
              <a:ext cx="160331" cy="335459"/>
            </a:xfrm>
            <a:custGeom>
              <a:rect b="b" l="l" r="r" t="t"/>
              <a:pathLst>
                <a:path extrusionOk="0" h="11313" w="5407">
                  <a:moveTo>
                    <a:pt x="5406" y="0"/>
                  </a:moveTo>
                  <a:cubicBezTo>
                    <a:pt x="4025" y="96"/>
                    <a:pt x="2715" y="667"/>
                    <a:pt x="1691" y="1667"/>
                  </a:cubicBezTo>
                  <a:cubicBezTo>
                    <a:pt x="619" y="2739"/>
                    <a:pt x="0" y="4216"/>
                    <a:pt x="0" y="5764"/>
                  </a:cubicBezTo>
                  <a:cubicBezTo>
                    <a:pt x="0" y="7311"/>
                    <a:pt x="596" y="8740"/>
                    <a:pt x="1691" y="9836"/>
                  </a:cubicBezTo>
                  <a:cubicBezTo>
                    <a:pt x="2429" y="10574"/>
                    <a:pt x="3334" y="11074"/>
                    <a:pt x="4287" y="11312"/>
                  </a:cubicBezTo>
                  <a:lnTo>
                    <a:pt x="4596" y="9931"/>
                  </a:lnTo>
                  <a:cubicBezTo>
                    <a:pt x="2763" y="9407"/>
                    <a:pt x="1429" y="7716"/>
                    <a:pt x="1429" y="5764"/>
                  </a:cubicBezTo>
                  <a:cubicBezTo>
                    <a:pt x="1429" y="3454"/>
                    <a:pt x="3191" y="1620"/>
                    <a:pt x="5406" y="1429"/>
                  </a:cubicBez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56"/>
            <p:cNvSpPr/>
            <p:nvPr/>
          </p:nvSpPr>
          <p:spPr>
            <a:xfrm>
              <a:off x="4299401" y="4203065"/>
              <a:ext cx="98891" cy="161725"/>
            </a:xfrm>
            <a:custGeom>
              <a:rect b="b" l="l" r="r" t="t"/>
              <a:pathLst>
                <a:path extrusionOk="0" h="5454" w="3335">
                  <a:moveTo>
                    <a:pt x="1" y="0"/>
                  </a:moveTo>
                  <a:lnTo>
                    <a:pt x="1" y="3477"/>
                  </a:lnTo>
                  <a:lnTo>
                    <a:pt x="2858" y="5454"/>
                  </a:lnTo>
                  <a:cubicBezTo>
                    <a:pt x="3168" y="4906"/>
                    <a:pt x="3335" y="4311"/>
                    <a:pt x="3335" y="3668"/>
                  </a:cubicBezTo>
                  <a:cubicBezTo>
                    <a:pt x="3335" y="1715"/>
                    <a:pt x="1858" y="16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4" name="Google Shape;5654;p56"/>
          <p:cNvGrpSpPr/>
          <p:nvPr/>
        </p:nvGrpSpPr>
        <p:grpSpPr>
          <a:xfrm>
            <a:off x="4781639" y="4139489"/>
            <a:ext cx="341839" cy="340411"/>
            <a:chOff x="4705439" y="4139489"/>
            <a:chExt cx="341839" cy="340411"/>
          </a:xfrm>
        </p:grpSpPr>
        <p:sp>
          <p:nvSpPr>
            <p:cNvPr id="5655" name="Google Shape;5655;p56"/>
            <p:cNvSpPr/>
            <p:nvPr/>
          </p:nvSpPr>
          <p:spPr>
            <a:xfrm>
              <a:off x="4705439" y="4139489"/>
              <a:ext cx="64998" cy="340411"/>
            </a:xfrm>
            <a:custGeom>
              <a:rect b="b" l="l" r="r" t="t"/>
              <a:pathLst>
                <a:path extrusionOk="0" h="11480" w="2192">
                  <a:moveTo>
                    <a:pt x="763" y="1"/>
                  </a:moveTo>
                  <a:lnTo>
                    <a:pt x="763" y="1358"/>
                  </a:lnTo>
                  <a:cubicBezTo>
                    <a:pt x="334" y="1525"/>
                    <a:pt x="1" y="1906"/>
                    <a:pt x="1" y="2382"/>
                  </a:cubicBezTo>
                  <a:cubicBezTo>
                    <a:pt x="1" y="2859"/>
                    <a:pt x="311" y="3240"/>
                    <a:pt x="763" y="3382"/>
                  </a:cubicBezTo>
                  <a:lnTo>
                    <a:pt x="763" y="4740"/>
                  </a:lnTo>
                  <a:cubicBezTo>
                    <a:pt x="334" y="4883"/>
                    <a:pt x="1" y="5264"/>
                    <a:pt x="1" y="5740"/>
                  </a:cubicBezTo>
                  <a:cubicBezTo>
                    <a:pt x="1" y="6216"/>
                    <a:pt x="311" y="6597"/>
                    <a:pt x="763" y="6740"/>
                  </a:cubicBezTo>
                  <a:lnTo>
                    <a:pt x="763" y="8098"/>
                  </a:lnTo>
                  <a:cubicBezTo>
                    <a:pt x="334" y="8241"/>
                    <a:pt x="1" y="8622"/>
                    <a:pt x="1" y="9098"/>
                  </a:cubicBezTo>
                  <a:cubicBezTo>
                    <a:pt x="1" y="9574"/>
                    <a:pt x="311" y="9955"/>
                    <a:pt x="763" y="10122"/>
                  </a:cubicBezTo>
                  <a:lnTo>
                    <a:pt x="763" y="11479"/>
                  </a:lnTo>
                  <a:lnTo>
                    <a:pt x="1430" y="11479"/>
                  </a:lnTo>
                  <a:lnTo>
                    <a:pt x="1430" y="10122"/>
                  </a:lnTo>
                  <a:cubicBezTo>
                    <a:pt x="1859" y="9955"/>
                    <a:pt x="2192" y="9574"/>
                    <a:pt x="2192" y="9098"/>
                  </a:cubicBezTo>
                  <a:cubicBezTo>
                    <a:pt x="2192" y="8622"/>
                    <a:pt x="1882" y="8241"/>
                    <a:pt x="1430" y="8098"/>
                  </a:cubicBezTo>
                  <a:lnTo>
                    <a:pt x="1430" y="6740"/>
                  </a:lnTo>
                  <a:cubicBezTo>
                    <a:pt x="1859" y="6597"/>
                    <a:pt x="2192" y="6216"/>
                    <a:pt x="2192" y="5740"/>
                  </a:cubicBezTo>
                  <a:cubicBezTo>
                    <a:pt x="2192" y="5264"/>
                    <a:pt x="1882" y="4883"/>
                    <a:pt x="1430" y="4740"/>
                  </a:cubicBezTo>
                  <a:lnTo>
                    <a:pt x="1430" y="3382"/>
                  </a:lnTo>
                  <a:cubicBezTo>
                    <a:pt x="1859" y="3240"/>
                    <a:pt x="2144" y="2859"/>
                    <a:pt x="2144" y="2382"/>
                  </a:cubicBezTo>
                  <a:cubicBezTo>
                    <a:pt x="2144" y="1906"/>
                    <a:pt x="1859" y="1525"/>
                    <a:pt x="1406" y="1358"/>
                  </a:cubicBezTo>
                  <a:lnTo>
                    <a:pt x="1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56"/>
            <p:cNvSpPr/>
            <p:nvPr/>
          </p:nvSpPr>
          <p:spPr>
            <a:xfrm>
              <a:off x="4784554" y="4174095"/>
              <a:ext cx="190695" cy="75584"/>
            </a:xfrm>
            <a:custGeom>
              <a:rect b="b" l="l" r="r" t="t"/>
              <a:pathLst>
                <a:path extrusionOk="0" h="2549" w="6431">
                  <a:moveTo>
                    <a:pt x="1096" y="1"/>
                  </a:moveTo>
                  <a:lnTo>
                    <a:pt x="0" y="1263"/>
                  </a:lnTo>
                  <a:lnTo>
                    <a:pt x="1072" y="2549"/>
                  </a:lnTo>
                  <a:lnTo>
                    <a:pt x="6430" y="2549"/>
                  </a:lnTo>
                  <a:lnTo>
                    <a:pt x="6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56"/>
            <p:cNvSpPr/>
            <p:nvPr/>
          </p:nvSpPr>
          <p:spPr>
            <a:xfrm>
              <a:off x="4994290" y="4174095"/>
              <a:ext cx="52989" cy="75584"/>
            </a:xfrm>
            <a:custGeom>
              <a:rect b="b" l="l" r="r" t="t"/>
              <a:pathLst>
                <a:path extrusionOk="0" h="2549" w="1787">
                  <a:moveTo>
                    <a:pt x="0" y="1"/>
                  </a:moveTo>
                  <a:lnTo>
                    <a:pt x="0" y="2549"/>
                  </a:lnTo>
                  <a:lnTo>
                    <a:pt x="1786" y="2549"/>
                  </a:lnTo>
                  <a:lnTo>
                    <a:pt x="17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56"/>
            <p:cNvSpPr/>
            <p:nvPr/>
          </p:nvSpPr>
          <p:spPr>
            <a:xfrm>
              <a:off x="4784554" y="4271564"/>
              <a:ext cx="190695" cy="76296"/>
            </a:xfrm>
            <a:custGeom>
              <a:rect b="b" l="l" r="r" t="t"/>
              <a:pathLst>
                <a:path extrusionOk="0" h="2573" w="6431">
                  <a:moveTo>
                    <a:pt x="1096" y="0"/>
                  </a:moveTo>
                  <a:lnTo>
                    <a:pt x="0" y="1286"/>
                  </a:lnTo>
                  <a:lnTo>
                    <a:pt x="1072" y="2572"/>
                  </a:lnTo>
                  <a:lnTo>
                    <a:pt x="6430" y="2572"/>
                  </a:lnTo>
                  <a:lnTo>
                    <a:pt x="6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56"/>
            <p:cNvSpPr/>
            <p:nvPr/>
          </p:nvSpPr>
          <p:spPr>
            <a:xfrm>
              <a:off x="4994972" y="4271564"/>
              <a:ext cx="52307" cy="76296"/>
            </a:xfrm>
            <a:custGeom>
              <a:rect b="b" l="l" r="r" t="t"/>
              <a:pathLst>
                <a:path extrusionOk="0" h="2573" w="1764">
                  <a:moveTo>
                    <a:pt x="1" y="0"/>
                  </a:moveTo>
                  <a:lnTo>
                    <a:pt x="1" y="2572"/>
                  </a:lnTo>
                  <a:lnTo>
                    <a:pt x="1763" y="2572"/>
                  </a:lnTo>
                  <a:lnTo>
                    <a:pt x="17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56"/>
            <p:cNvSpPr/>
            <p:nvPr/>
          </p:nvSpPr>
          <p:spPr>
            <a:xfrm>
              <a:off x="4784554" y="4371821"/>
              <a:ext cx="190695" cy="75584"/>
            </a:xfrm>
            <a:custGeom>
              <a:rect b="b" l="l" r="r" t="t"/>
              <a:pathLst>
                <a:path extrusionOk="0" h="2549" w="6431">
                  <a:moveTo>
                    <a:pt x="1096" y="1"/>
                  </a:moveTo>
                  <a:lnTo>
                    <a:pt x="0" y="1263"/>
                  </a:lnTo>
                  <a:lnTo>
                    <a:pt x="1072" y="2549"/>
                  </a:lnTo>
                  <a:lnTo>
                    <a:pt x="6430" y="2549"/>
                  </a:lnTo>
                  <a:lnTo>
                    <a:pt x="6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56"/>
            <p:cNvSpPr/>
            <p:nvPr/>
          </p:nvSpPr>
          <p:spPr>
            <a:xfrm>
              <a:off x="4994972" y="4371821"/>
              <a:ext cx="52307" cy="75584"/>
            </a:xfrm>
            <a:custGeom>
              <a:rect b="b" l="l" r="r" t="t"/>
              <a:pathLst>
                <a:path extrusionOk="0" h="2549" w="1764">
                  <a:moveTo>
                    <a:pt x="1" y="1"/>
                  </a:moveTo>
                  <a:lnTo>
                    <a:pt x="1" y="2549"/>
                  </a:lnTo>
                  <a:lnTo>
                    <a:pt x="1763" y="2549"/>
                  </a:lnTo>
                  <a:lnTo>
                    <a:pt x="17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2" name="Google Shape;5662;p56"/>
          <p:cNvGrpSpPr/>
          <p:nvPr/>
        </p:nvGrpSpPr>
        <p:grpSpPr>
          <a:xfrm>
            <a:off x="5518768" y="4143730"/>
            <a:ext cx="340384" cy="342520"/>
            <a:chOff x="5290168" y="4143730"/>
            <a:chExt cx="340384" cy="342520"/>
          </a:xfrm>
        </p:grpSpPr>
        <p:sp>
          <p:nvSpPr>
            <p:cNvPr id="5663" name="Google Shape;5663;p56"/>
            <p:cNvSpPr/>
            <p:nvPr/>
          </p:nvSpPr>
          <p:spPr>
            <a:xfrm>
              <a:off x="5428588" y="4143730"/>
              <a:ext cx="100996" cy="138448"/>
            </a:xfrm>
            <a:custGeom>
              <a:rect b="b" l="l" r="r" t="t"/>
              <a:pathLst>
                <a:path extrusionOk="0" h="4669" w="3406">
                  <a:moveTo>
                    <a:pt x="0" y="1"/>
                  </a:moveTo>
                  <a:lnTo>
                    <a:pt x="0" y="2644"/>
                  </a:lnTo>
                  <a:lnTo>
                    <a:pt x="1381" y="2644"/>
                  </a:lnTo>
                  <a:lnTo>
                    <a:pt x="1381" y="3311"/>
                  </a:lnTo>
                  <a:lnTo>
                    <a:pt x="1405" y="3311"/>
                  </a:lnTo>
                  <a:cubicBezTo>
                    <a:pt x="1405" y="3692"/>
                    <a:pt x="1095" y="4002"/>
                    <a:pt x="714" y="4002"/>
                  </a:cubicBezTo>
                  <a:lnTo>
                    <a:pt x="500" y="4002"/>
                  </a:lnTo>
                  <a:lnTo>
                    <a:pt x="500" y="4668"/>
                  </a:lnTo>
                  <a:lnTo>
                    <a:pt x="714" y="4668"/>
                  </a:lnTo>
                  <a:cubicBezTo>
                    <a:pt x="1453" y="4668"/>
                    <a:pt x="2048" y="4073"/>
                    <a:pt x="2048" y="3335"/>
                  </a:cubicBezTo>
                  <a:lnTo>
                    <a:pt x="2048" y="2644"/>
                  </a:lnTo>
                  <a:lnTo>
                    <a:pt x="3405" y="2644"/>
                  </a:lnTo>
                  <a:lnTo>
                    <a:pt x="3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56"/>
            <p:cNvSpPr/>
            <p:nvPr/>
          </p:nvSpPr>
          <p:spPr>
            <a:xfrm>
              <a:off x="5290168" y="4262371"/>
              <a:ext cx="134207" cy="103843"/>
            </a:xfrm>
            <a:custGeom>
              <a:rect b="b" l="l" r="r" t="t"/>
              <a:pathLst>
                <a:path extrusionOk="0" h="3502" w="4526">
                  <a:moveTo>
                    <a:pt x="1929" y="1429"/>
                  </a:moveTo>
                  <a:lnTo>
                    <a:pt x="1929" y="2096"/>
                  </a:lnTo>
                  <a:lnTo>
                    <a:pt x="1239" y="2096"/>
                  </a:lnTo>
                  <a:lnTo>
                    <a:pt x="1239" y="1429"/>
                  </a:lnTo>
                  <a:close/>
                  <a:moveTo>
                    <a:pt x="3239" y="1429"/>
                  </a:moveTo>
                  <a:lnTo>
                    <a:pt x="3239" y="2096"/>
                  </a:lnTo>
                  <a:lnTo>
                    <a:pt x="2549" y="2096"/>
                  </a:lnTo>
                  <a:lnTo>
                    <a:pt x="2549" y="1429"/>
                  </a:lnTo>
                  <a:close/>
                  <a:moveTo>
                    <a:pt x="0" y="1"/>
                  </a:moveTo>
                  <a:lnTo>
                    <a:pt x="0" y="3501"/>
                  </a:lnTo>
                  <a:lnTo>
                    <a:pt x="4525" y="3501"/>
                  </a:lnTo>
                  <a:lnTo>
                    <a:pt x="45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56"/>
            <p:cNvSpPr/>
            <p:nvPr/>
          </p:nvSpPr>
          <p:spPr>
            <a:xfrm>
              <a:off x="5429270" y="4347120"/>
              <a:ext cx="101026" cy="139130"/>
            </a:xfrm>
            <a:custGeom>
              <a:rect b="b" l="l" r="r" t="t"/>
              <a:pathLst>
                <a:path extrusionOk="0" h="4692" w="3407">
                  <a:moveTo>
                    <a:pt x="477" y="0"/>
                  </a:moveTo>
                  <a:lnTo>
                    <a:pt x="477" y="667"/>
                  </a:lnTo>
                  <a:lnTo>
                    <a:pt x="691" y="667"/>
                  </a:lnTo>
                  <a:cubicBezTo>
                    <a:pt x="1072" y="667"/>
                    <a:pt x="1382" y="977"/>
                    <a:pt x="1382" y="1358"/>
                  </a:cubicBezTo>
                  <a:lnTo>
                    <a:pt x="1382" y="2048"/>
                  </a:lnTo>
                  <a:lnTo>
                    <a:pt x="1" y="2048"/>
                  </a:lnTo>
                  <a:lnTo>
                    <a:pt x="1" y="4692"/>
                  </a:lnTo>
                  <a:lnTo>
                    <a:pt x="3406" y="4692"/>
                  </a:lnTo>
                  <a:lnTo>
                    <a:pt x="3406" y="2048"/>
                  </a:lnTo>
                  <a:lnTo>
                    <a:pt x="2049" y="2048"/>
                  </a:lnTo>
                  <a:lnTo>
                    <a:pt x="2049" y="1334"/>
                  </a:lnTo>
                  <a:lnTo>
                    <a:pt x="2025" y="1334"/>
                  </a:lnTo>
                  <a:cubicBezTo>
                    <a:pt x="2025" y="596"/>
                    <a:pt x="1430"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56"/>
            <p:cNvSpPr/>
            <p:nvPr/>
          </p:nvSpPr>
          <p:spPr>
            <a:xfrm>
              <a:off x="5443414" y="4275093"/>
              <a:ext cx="187137" cy="78401"/>
            </a:xfrm>
            <a:custGeom>
              <a:rect b="b" l="l" r="r" t="t"/>
              <a:pathLst>
                <a:path extrusionOk="0" h="2644" w="6311">
                  <a:moveTo>
                    <a:pt x="2929" y="0"/>
                  </a:moveTo>
                  <a:lnTo>
                    <a:pt x="2929" y="977"/>
                  </a:lnTo>
                  <a:lnTo>
                    <a:pt x="0" y="977"/>
                  </a:lnTo>
                  <a:lnTo>
                    <a:pt x="0" y="1667"/>
                  </a:lnTo>
                  <a:lnTo>
                    <a:pt x="2929" y="1667"/>
                  </a:lnTo>
                  <a:lnTo>
                    <a:pt x="2929" y="2644"/>
                  </a:lnTo>
                  <a:lnTo>
                    <a:pt x="6311" y="2644"/>
                  </a:lnTo>
                  <a:lnTo>
                    <a:pt x="6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7" name="Google Shape;5667;p56"/>
          <p:cNvGrpSpPr/>
          <p:nvPr/>
        </p:nvGrpSpPr>
        <p:grpSpPr>
          <a:xfrm>
            <a:off x="6262923" y="4162085"/>
            <a:ext cx="341126" cy="341837"/>
            <a:chOff x="5881923" y="4162085"/>
            <a:chExt cx="341126" cy="341837"/>
          </a:xfrm>
        </p:grpSpPr>
        <p:sp>
          <p:nvSpPr>
            <p:cNvPr id="5668" name="Google Shape;5668;p56"/>
            <p:cNvSpPr/>
            <p:nvPr/>
          </p:nvSpPr>
          <p:spPr>
            <a:xfrm>
              <a:off x="6062718" y="4163508"/>
              <a:ext cx="160331" cy="213290"/>
            </a:xfrm>
            <a:custGeom>
              <a:rect b="b" l="l" r="r" t="t"/>
              <a:pathLst>
                <a:path extrusionOk="0" h="7193" w="5407">
                  <a:moveTo>
                    <a:pt x="0" y="1"/>
                  </a:moveTo>
                  <a:lnTo>
                    <a:pt x="0" y="1072"/>
                  </a:lnTo>
                  <a:cubicBezTo>
                    <a:pt x="56" y="1067"/>
                    <a:pt x="111" y="1064"/>
                    <a:pt x="166" y="1064"/>
                  </a:cubicBezTo>
                  <a:cubicBezTo>
                    <a:pt x="1050" y="1064"/>
                    <a:pt x="1810" y="1772"/>
                    <a:pt x="1810" y="2692"/>
                  </a:cubicBezTo>
                  <a:cubicBezTo>
                    <a:pt x="1810" y="3591"/>
                    <a:pt x="1045" y="4343"/>
                    <a:pt x="157" y="4343"/>
                  </a:cubicBezTo>
                  <a:cubicBezTo>
                    <a:pt x="105" y="4343"/>
                    <a:pt x="53" y="4340"/>
                    <a:pt x="0" y="4335"/>
                  </a:cubicBezTo>
                  <a:lnTo>
                    <a:pt x="0" y="5406"/>
                  </a:lnTo>
                  <a:lnTo>
                    <a:pt x="2025" y="5406"/>
                  </a:lnTo>
                  <a:cubicBezTo>
                    <a:pt x="1906" y="5645"/>
                    <a:pt x="1739" y="5978"/>
                    <a:pt x="1739" y="6240"/>
                  </a:cubicBezTo>
                  <a:cubicBezTo>
                    <a:pt x="1739" y="6788"/>
                    <a:pt x="2168" y="7192"/>
                    <a:pt x="2691" y="7192"/>
                  </a:cubicBezTo>
                  <a:cubicBezTo>
                    <a:pt x="3239" y="7192"/>
                    <a:pt x="3644" y="6788"/>
                    <a:pt x="3644" y="6240"/>
                  </a:cubicBezTo>
                  <a:cubicBezTo>
                    <a:pt x="3644" y="5978"/>
                    <a:pt x="3501" y="5645"/>
                    <a:pt x="3382" y="5406"/>
                  </a:cubicBezTo>
                  <a:lnTo>
                    <a:pt x="5406" y="5406"/>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56"/>
            <p:cNvSpPr/>
            <p:nvPr/>
          </p:nvSpPr>
          <p:spPr>
            <a:xfrm>
              <a:off x="6009046" y="4343591"/>
              <a:ext cx="214002" cy="160331"/>
            </a:xfrm>
            <a:custGeom>
              <a:rect b="b" l="l" r="r" t="t"/>
              <a:pathLst>
                <a:path extrusionOk="0" h="5407" w="7217">
                  <a:moveTo>
                    <a:pt x="1787" y="0"/>
                  </a:moveTo>
                  <a:lnTo>
                    <a:pt x="1787" y="2024"/>
                  </a:lnTo>
                  <a:cubicBezTo>
                    <a:pt x="1572" y="1905"/>
                    <a:pt x="1239" y="1739"/>
                    <a:pt x="977" y="1739"/>
                  </a:cubicBezTo>
                  <a:cubicBezTo>
                    <a:pt x="429" y="1739"/>
                    <a:pt x="1" y="2167"/>
                    <a:pt x="1" y="2691"/>
                  </a:cubicBezTo>
                  <a:cubicBezTo>
                    <a:pt x="1" y="3239"/>
                    <a:pt x="429" y="3644"/>
                    <a:pt x="977" y="3644"/>
                  </a:cubicBezTo>
                  <a:cubicBezTo>
                    <a:pt x="1239" y="3644"/>
                    <a:pt x="1572" y="3501"/>
                    <a:pt x="1787" y="3382"/>
                  </a:cubicBezTo>
                  <a:lnTo>
                    <a:pt x="1787" y="5406"/>
                  </a:lnTo>
                  <a:lnTo>
                    <a:pt x="7216" y="5406"/>
                  </a:lnTo>
                  <a:lnTo>
                    <a:pt x="7216" y="0"/>
                  </a:lnTo>
                  <a:lnTo>
                    <a:pt x="6145" y="0"/>
                  </a:lnTo>
                  <a:cubicBezTo>
                    <a:pt x="6240" y="953"/>
                    <a:pt x="5478" y="1810"/>
                    <a:pt x="4501" y="1810"/>
                  </a:cubicBezTo>
                  <a:cubicBezTo>
                    <a:pt x="3525" y="1810"/>
                    <a:pt x="2787" y="953"/>
                    <a:pt x="2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56"/>
            <p:cNvSpPr/>
            <p:nvPr/>
          </p:nvSpPr>
          <p:spPr>
            <a:xfrm>
              <a:off x="5881923" y="4162085"/>
              <a:ext cx="216137" cy="161043"/>
            </a:xfrm>
            <a:custGeom>
              <a:rect b="b" l="l" r="r" t="t"/>
              <a:pathLst>
                <a:path extrusionOk="0" h="5431" w="7289">
                  <a:moveTo>
                    <a:pt x="1" y="1"/>
                  </a:moveTo>
                  <a:lnTo>
                    <a:pt x="1" y="5431"/>
                  </a:lnTo>
                  <a:lnTo>
                    <a:pt x="1120" y="5431"/>
                  </a:lnTo>
                  <a:cubicBezTo>
                    <a:pt x="1025" y="4478"/>
                    <a:pt x="1787" y="3621"/>
                    <a:pt x="2763" y="3621"/>
                  </a:cubicBezTo>
                  <a:cubicBezTo>
                    <a:pt x="3716" y="3621"/>
                    <a:pt x="4478" y="4478"/>
                    <a:pt x="4383" y="5431"/>
                  </a:cubicBezTo>
                  <a:lnTo>
                    <a:pt x="5454" y="5431"/>
                  </a:lnTo>
                  <a:lnTo>
                    <a:pt x="5454" y="3406"/>
                  </a:lnTo>
                  <a:cubicBezTo>
                    <a:pt x="5693" y="3525"/>
                    <a:pt x="6050" y="3668"/>
                    <a:pt x="6336" y="3668"/>
                  </a:cubicBezTo>
                  <a:cubicBezTo>
                    <a:pt x="6859" y="3668"/>
                    <a:pt x="7288" y="3263"/>
                    <a:pt x="7288" y="2716"/>
                  </a:cubicBezTo>
                  <a:cubicBezTo>
                    <a:pt x="7288" y="2192"/>
                    <a:pt x="6859" y="1763"/>
                    <a:pt x="6336" y="1763"/>
                  </a:cubicBezTo>
                  <a:cubicBezTo>
                    <a:pt x="6050" y="1763"/>
                    <a:pt x="5693" y="1906"/>
                    <a:pt x="5454" y="2025"/>
                  </a:cubicBezTo>
                  <a:lnTo>
                    <a:pt x="5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56"/>
            <p:cNvSpPr/>
            <p:nvPr/>
          </p:nvSpPr>
          <p:spPr>
            <a:xfrm>
              <a:off x="5881923" y="4290631"/>
              <a:ext cx="161043" cy="213290"/>
            </a:xfrm>
            <a:custGeom>
              <a:rect b="b" l="l" r="r" t="t"/>
              <a:pathLst>
                <a:path extrusionOk="0" h="7193" w="5431">
                  <a:moveTo>
                    <a:pt x="2740" y="0"/>
                  </a:moveTo>
                  <a:cubicBezTo>
                    <a:pt x="2216" y="0"/>
                    <a:pt x="1787" y="405"/>
                    <a:pt x="1787" y="953"/>
                  </a:cubicBezTo>
                  <a:cubicBezTo>
                    <a:pt x="1787" y="1215"/>
                    <a:pt x="1954" y="1548"/>
                    <a:pt x="2073" y="1786"/>
                  </a:cubicBezTo>
                  <a:lnTo>
                    <a:pt x="1" y="1786"/>
                  </a:lnTo>
                  <a:lnTo>
                    <a:pt x="1" y="7192"/>
                  </a:lnTo>
                  <a:lnTo>
                    <a:pt x="5431" y="7192"/>
                  </a:lnTo>
                  <a:lnTo>
                    <a:pt x="5431" y="6097"/>
                  </a:lnTo>
                  <a:cubicBezTo>
                    <a:pt x="5377" y="6102"/>
                    <a:pt x="5323" y="6105"/>
                    <a:pt x="5269" y="6105"/>
                  </a:cubicBezTo>
                  <a:cubicBezTo>
                    <a:pt x="4383" y="6105"/>
                    <a:pt x="3621" y="5374"/>
                    <a:pt x="3621" y="4453"/>
                  </a:cubicBezTo>
                  <a:cubicBezTo>
                    <a:pt x="3621" y="3521"/>
                    <a:pt x="4403" y="2805"/>
                    <a:pt x="5303" y="2805"/>
                  </a:cubicBezTo>
                  <a:cubicBezTo>
                    <a:pt x="5345" y="2805"/>
                    <a:pt x="5388" y="2807"/>
                    <a:pt x="5431" y="2810"/>
                  </a:cubicBezTo>
                  <a:lnTo>
                    <a:pt x="5431" y="1786"/>
                  </a:lnTo>
                  <a:lnTo>
                    <a:pt x="3430" y="1786"/>
                  </a:lnTo>
                  <a:cubicBezTo>
                    <a:pt x="3549" y="1548"/>
                    <a:pt x="3692" y="1191"/>
                    <a:pt x="3692" y="953"/>
                  </a:cubicBezTo>
                  <a:cubicBezTo>
                    <a:pt x="3692" y="405"/>
                    <a:pt x="3287" y="0"/>
                    <a:pt x="27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2" name="Google Shape;5672;p56"/>
          <p:cNvGrpSpPr/>
          <p:nvPr/>
        </p:nvGrpSpPr>
        <p:grpSpPr>
          <a:xfrm>
            <a:off x="6992282" y="4149393"/>
            <a:ext cx="342520" cy="298159"/>
            <a:chOff x="6458882" y="4149393"/>
            <a:chExt cx="342520" cy="298159"/>
          </a:xfrm>
        </p:grpSpPr>
        <p:sp>
          <p:nvSpPr>
            <p:cNvPr id="5673" name="Google Shape;5673;p56"/>
            <p:cNvSpPr/>
            <p:nvPr/>
          </p:nvSpPr>
          <p:spPr>
            <a:xfrm>
              <a:off x="6575389" y="4149393"/>
              <a:ext cx="109477" cy="93939"/>
            </a:xfrm>
            <a:custGeom>
              <a:rect b="b" l="l" r="r" t="t"/>
              <a:pathLst>
                <a:path extrusionOk="0" h="3168" w="3692">
                  <a:moveTo>
                    <a:pt x="1834" y="0"/>
                  </a:moveTo>
                  <a:lnTo>
                    <a:pt x="1" y="3168"/>
                  </a:lnTo>
                  <a:lnTo>
                    <a:pt x="3692" y="3168"/>
                  </a:lnTo>
                  <a:lnTo>
                    <a:pt x="18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56"/>
            <p:cNvSpPr/>
            <p:nvPr/>
          </p:nvSpPr>
          <p:spPr>
            <a:xfrm>
              <a:off x="6499121" y="4263083"/>
              <a:ext cx="263433" cy="67815"/>
            </a:xfrm>
            <a:custGeom>
              <a:rect b="b" l="l" r="r" t="t"/>
              <a:pathLst>
                <a:path extrusionOk="0" h="2287" w="8884">
                  <a:moveTo>
                    <a:pt x="4097" y="0"/>
                  </a:moveTo>
                  <a:lnTo>
                    <a:pt x="4097" y="858"/>
                  </a:lnTo>
                  <a:lnTo>
                    <a:pt x="1" y="858"/>
                  </a:lnTo>
                  <a:lnTo>
                    <a:pt x="1" y="2287"/>
                  </a:lnTo>
                  <a:lnTo>
                    <a:pt x="668" y="2287"/>
                  </a:lnTo>
                  <a:lnTo>
                    <a:pt x="668" y="1548"/>
                  </a:lnTo>
                  <a:lnTo>
                    <a:pt x="4097" y="1548"/>
                  </a:lnTo>
                  <a:lnTo>
                    <a:pt x="4097" y="2287"/>
                  </a:lnTo>
                  <a:lnTo>
                    <a:pt x="4764" y="2287"/>
                  </a:lnTo>
                  <a:lnTo>
                    <a:pt x="4764" y="1548"/>
                  </a:lnTo>
                  <a:lnTo>
                    <a:pt x="8193" y="1548"/>
                  </a:lnTo>
                  <a:lnTo>
                    <a:pt x="8193" y="2287"/>
                  </a:lnTo>
                  <a:lnTo>
                    <a:pt x="8884" y="2287"/>
                  </a:lnTo>
                  <a:lnTo>
                    <a:pt x="8884" y="858"/>
                  </a:lnTo>
                  <a:lnTo>
                    <a:pt x="4764" y="858"/>
                  </a:lnTo>
                  <a:lnTo>
                    <a:pt x="4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56"/>
            <p:cNvSpPr/>
            <p:nvPr/>
          </p:nvSpPr>
          <p:spPr>
            <a:xfrm>
              <a:off x="6702512" y="4350648"/>
              <a:ext cx="98891" cy="96904"/>
            </a:xfrm>
            <a:custGeom>
              <a:rect b="b" l="l" r="r" t="t"/>
              <a:pathLst>
                <a:path extrusionOk="0" h="3268" w="3335">
                  <a:moveTo>
                    <a:pt x="1334" y="0"/>
                  </a:moveTo>
                  <a:cubicBezTo>
                    <a:pt x="572" y="143"/>
                    <a:pt x="0" y="858"/>
                    <a:pt x="24" y="1691"/>
                  </a:cubicBezTo>
                  <a:cubicBezTo>
                    <a:pt x="48" y="2525"/>
                    <a:pt x="739" y="3215"/>
                    <a:pt x="1572" y="3263"/>
                  </a:cubicBezTo>
                  <a:cubicBezTo>
                    <a:pt x="1612" y="3266"/>
                    <a:pt x="1653" y="3267"/>
                    <a:pt x="1692" y="3267"/>
                  </a:cubicBezTo>
                  <a:cubicBezTo>
                    <a:pt x="2590" y="3267"/>
                    <a:pt x="3311" y="2509"/>
                    <a:pt x="3311" y="1620"/>
                  </a:cubicBezTo>
                  <a:cubicBezTo>
                    <a:pt x="3334" y="834"/>
                    <a:pt x="2763"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56"/>
            <p:cNvSpPr/>
            <p:nvPr/>
          </p:nvSpPr>
          <p:spPr>
            <a:xfrm>
              <a:off x="6458882" y="4350648"/>
              <a:ext cx="99603" cy="96904"/>
            </a:xfrm>
            <a:custGeom>
              <a:rect b="b" l="l" r="r" t="t"/>
              <a:pathLst>
                <a:path extrusionOk="0" h="3268" w="3359">
                  <a:moveTo>
                    <a:pt x="1334" y="0"/>
                  </a:moveTo>
                  <a:cubicBezTo>
                    <a:pt x="572" y="143"/>
                    <a:pt x="0" y="858"/>
                    <a:pt x="24" y="1691"/>
                  </a:cubicBezTo>
                  <a:cubicBezTo>
                    <a:pt x="48" y="2525"/>
                    <a:pt x="739" y="3215"/>
                    <a:pt x="1572" y="3263"/>
                  </a:cubicBezTo>
                  <a:cubicBezTo>
                    <a:pt x="1613" y="3266"/>
                    <a:pt x="1653" y="3267"/>
                    <a:pt x="1692" y="3267"/>
                  </a:cubicBezTo>
                  <a:cubicBezTo>
                    <a:pt x="2590" y="3267"/>
                    <a:pt x="3311" y="2509"/>
                    <a:pt x="3311" y="1620"/>
                  </a:cubicBezTo>
                  <a:cubicBezTo>
                    <a:pt x="3358" y="834"/>
                    <a:pt x="2787"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56"/>
            <p:cNvSpPr/>
            <p:nvPr/>
          </p:nvSpPr>
          <p:spPr>
            <a:xfrm>
              <a:off x="6580341" y="4350648"/>
              <a:ext cx="98891" cy="96904"/>
            </a:xfrm>
            <a:custGeom>
              <a:rect b="b" l="l" r="r" t="t"/>
              <a:pathLst>
                <a:path extrusionOk="0" h="3268" w="3335">
                  <a:moveTo>
                    <a:pt x="1358" y="0"/>
                  </a:moveTo>
                  <a:cubicBezTo>
                    <a:pt x="572" y="143"/>
                    <a:pt x="0" y="858"/>
                    <a:pt x="48" y="1691"/>
                  </a:cubicBezTo>
                  <a:cubicBezTo>
                    <a:pt x="72" y="2525"/>
                    <a:pt x="762" y="3215"/>
                    <a:pt x="1596" y="3263"/>
                  </a:cubicBezTo>
                  <a:cubicBezTo>
                    <a:pt x="1636" y="3266"/>
                    <a:pt x="1676" y="3267"/>
                    <a:pt x="1716" y="3267"/>
                  </a:cubicBezTo>
                  <a:cubicBezTo>
                    <a:pt x="2612" y="3267"/>
                    <a:pt x="3311" y="2509"/>
                    <a:pt x="3311" y="1620"/>
                  </a:cubicBezTo>
                  <a:cubicBezTo>
                    <a:pt x="3334" y="834"/>
                    <a:pt x="2787"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8" name="Google Shape;5678;p56"/>
          <p:cNvGrpSpPr/>
          <p:nvPr/>
        </p:nvGrpSpPr>
        <p:grpSpPr>
          <a:xfrm>
            <a:off x="7730804" y="4143730"/>
            <a:ext cx="341808" cy="341808"/>
            <a:chOff x="7045004" y="4143730"/>
            <a:chExt cx="341808" cy="341808"/>
          </a:xfrm>
        </p:grpSpPr>
        <p:sp>
          <p:nvSpPr>
            <p:cNvPr id="5679" name="Google Shape;5679;p56"/>
            <p:cNvSpPr/>
            <p:nvPr/>
          </p:nvSpPr>
          <p:spPr>
            <a:xfrm>
              <a:off x="7148820" y="4248257"/>
              <a:ext cx="132784" cy="132072"/>
            </a:xfrm>
            <a:custGeom>
              <a:rect b="b" l="l" r="r" t="t"/>
              <a:pathLst>
                <a:path extrusionOk="0" h="4454" w="4478">
                  <a:moveTo>
                    <a:pt x="2239" y="0"/>
                  </a:moveTo>
                  <a:cubicBezTo>
                    <a:pt x="1000" y="0"/>
                    <a:pt x="0" y="977"/>
                    <a:pt x="0" y="2215"/>
                  </a:cubicBezTo>
                  <a:cubicBezTo>
                    <a:pt x="0" y="3453"/>
                    <a:pt x="1000" y="4454"/>
                    <a:pt x="2239" y="4454"/>
                  </a:cubicBezTo>
                  <a:cubicBezTo>
                    <a:pt x="3477" y="4454"/>
                    <a:pt x="4477" y="3453"/>
                    <a:pt x="4477" y="2215"/>
                  </a:cubicBezTo>
                  <a:cubicBezTo>
                    <a:pt x="4477" y="977"/>
                    <a:pt x="3477" y="0"/>
                    <a:pt x="2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56"/>
            <p:cNvSpPr/>
            <p:nvPr/>
          </p:nvSpPr>
          <p:spPr>
            <a:xfrm>
              <a:off x="7045004" y="4325918"/>
              <a:ext cx="158908" cy="159619"/>
            </a:xfrm>
            <a:custGeom>
              <a:rect b="b" l="l" r="r" t="t"/>
              <a:pathLst>
                <a:path extrusionOk="0" h="5383" w="5359">
                  <a:moveTo>
                    <a:pt x="0" y="1"/>
                  </a:moveTo>
                  <a:lnTo>
                    <a:pt x="48" y="382"/>
                  </a:lnTo>
                  <a:cubicBezTo>
                    <a:pt x="381" y="2930"/>
                    <a:pt x="2406" y="4954"/>
                    <a:pt x="4978" y="5311"/>
                  </a:cubicBezTo>
                  <a:lnTo>
                    <a:pt x="5359" y="5383"/>
                  </a:lnTo>
                  <a:lnTo>
                    <a:pt x="5359" y="2525"/>
                  </a:lnTo>
                  <a:lnTo>
                    <a:pt x="5073" y="2454"/>
                  </a:lnTo>
                  <a:cubicBezTo>
                    <a:pt x="4025" y="2192"/>
                    <a:pt x="3144" y="1334"/>
                    <a:pt x="2906" y="263"/>
                  </a:cubicBezTo>
                  <a:lnTo>
                    <a:pt x="2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56"/>
            <p:cNvSpPr/>
            <p:nvPr/>
          </p:nvSpPr>
          <p:spPr>
            <a:xfrm>
              <a:off x="7227904" y="4143730"/>
              <a:ext cx="158908" cy="158908"/>
            </a:xfrm>
            <a:custGeom>
              <a:rect b="b" l="l" r="r" t="t"/>
              <a:pathLst>
                <a:path extrusionOk="0" h="5359" w="5359">
                  <a:moveTo>
                    <a:pt x="0" y="1"/>
                  </a:moveTo>
                  <a:lnTo>
                    <a:pt x="0" y="2858"/>
                  </a:lnTo>
                  <a:lnTo>
                    <a:pt x="262" y="2930"/>
                  </a:lnTo>
                  <a:cubicBezTo>
                    <a:pt x="1334" y="3168"/>
                    <a:pt x="2167" y="4025"/>
                    <a:pt x="2429" y="5097"/>
                  </a:cubicBezTo>
                  <a:lnTo>
                    <a:pt x="2501" y="5359"/>
                  </a:lnTo>
                  <a:lnTo>
                    <a:pt x="5359" y="5359"/>
                  </a:lnTo>
                  <a:lnTo>
                    <a:pt x="5287" y="4978"/>
                  </a:lnTo>
                  <a:cubicBezTo>
                    <a:pt x="4930" y="2406"/>
                    <a:pt x="2906" y="429"/>
                    <a:pt x="381" y="72"/>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56"/>
            <p:cNvSpPr/>
            <p:nvPr/>
          </p:nvSpPr>
          <p:spPr>
            <a:xfrm>
              <a:off x="7045004" y="4143730"/>
              <a:ext cx="158908" cy="158908"/>
            </a:xfrm>
            <a:custGeom>
              <a:rect b="b" l="l" r="r" t="t"/>
              <a:pathLst>
                <a:path extrusionOk="0" h="5359" w="5359">
                  <a:moveTo>
                    <a:pt x="5359" y="1"/>
                  </a:moveTo>
                  <a:lnTo>
                    <a:pt x="4978" y="72"/>
                  </a:lnTo>
                  <a:cubicBezTo>
                    <a:pt x="2406" y="429"/>
                    <a:pt x="381" y="2406"/>
                    <a:pt x="48" y="4978"/>
                  </a:cubicBezTo>
                  <a:lnTo>
                    <a:pt x="0" y="5359"/>
                  </a:lnTo>
                  <a:lnTo>
                    <a:pt x="2858" y="5359"/>
                  </a:lnTo>
                  <a:lnTo>
                    <a:pt x="2906" y="5097"/>
                  </a:lnTo>
                  <a:cubicBezTo>
                    <a:pt x="3144" y="4025"/>
                    <a:pt x="4025" y="3168"/>
                    <a:pt x="5073" y="2930"/>
                  </a:cubicBezTo>
                  <a:lnTo>
                    <a:pt x="5359" y="2858"/>
                  </a:lnTo>
                  <a:lnTo>
                    <a:pt x="5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56"/>
            <p:cNvSpPr/>
            <p:nvPr/>
          </p:nvSpPr>
          <p:spPr>
            <a:xfrm>
              <a:off x="7227904" y="4325918"/>
              <a:ext cx="158908" cy="159619"/>
            </a:xfrm>
            <a:custGeom>
              <a:rect b="b" l="l" r="r" t="t"/>
              <a:pathLst>
                <a:path extrusionOk="0" h="5383" w="5359">
                  <a:moveTo>
                    <a:pt x="2501" y="1"/>
                  </a:moveTo>
                  <a:lnTo>
                    <a:pt x="2429" y="263"/>
                  </a:lnTo>
                  <a:cubicBezTo>
                    <a:pt x="2191" y="1334"/>
                    <a:pt x="1334" y="2192"/>
                    <a:pt x="262" y="2454"/>
                  </a:cubicBezTo>
                  <a:lnTo>
                    <a:pt x="0" y="2525"/>
                  </a:lnTo>
                  <a:lnTo>
                    <a:pt x="0" y="5383"/>
                  </a:lnTo>
                  <a:lnTo>
                    <a:pt x="381" y="5311"/>
                  </a:lnTo>
                  <a:cubicBezTo>
                    <a:pt x="2929" y="4954"/>
                    <a:pt x="4954" y="2930"/>
                    <a:pt x="5287" y="382"/>
                  </a:cubicBezTo>
                  <a:lnTo>
                    <a:pt x="5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5687" name="Shape 5687"/>
        <p:cNvGrpSpPr/>
        <p:nvPr/>
      </p:nvGrpSpPr>
      <p:grpSpPr>
        <a:xfrm>
          <a:off x="0" y="0"/>
          <a:ext cx="0" cy="0"/>
          <a:chOff x="0" y="0"/>
          <a:chExt cx="0" cy="0"/>
        </a:xfrm>
      </p:grpSpPr>
      <p:sp>
        <p:nvSpPr>
          <p:cNvPr id="5688" name="Google Shape;5688;p57"/>
          <p:cNvSpPr txBox="1"/>
          <p:nvPr>
            <p:ph idx="4294967295" type="title"/>
          </p:nvPr>
        </p:nvSpPr>
        <p:spPr>
          <a:xfrm>
            <a:off x="1068100" y="533189"/>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5689" name="Google Shape;5689;p57"/>
          <p:cNvSpPr txBox="1"/>
          <p:nvPr>
            <p:ph idx="4294967295" type="body"/>
          </p:nvPr>
        </p:nvSpPr>
        <p:spPr>
          <a:xfrm>
            <a:off x="715075" y="1275800"/>
            <a:ext cx="7079400" cy="318300"/>
          </a:xfrm>
          <a:prstGeom prst="rect">
            <a:avLst/>
          </a:prstGeom>
          <a:solidFill>
            <a:srgbClr val="0E2A47"/>
          </a:solidFill>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5690" name="Google Shape;5690;p57"/>
          <p:cNvSpPr txBox="1"/>
          <p:nvPr/>
        </p:nvSpPr>
        <p:spPr>
          <a:xfrm>
            <a:off x="715075" y="1640334"/>
            <a:ext cx="5571300" cy="2931900"/>
          </a:xfrm>
          <a:prstGeom prst="rect">
            <a:avLst/>
          </a:prstGeom>
          <a:solidFill>
            <a:srgbClr val="0E2A47"/>
          </a:solid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Slidesgo School</a:t>
            </a:r>
            <a:r>
              <a:rPr lang="en" sz="1100">
                <a:solidFill>
                  <a:srgbClr val="FFFFFF"/>
                </a:solidFill>
              </a:rPr>
              <a:t>.</a:t>
            </a:r>
            <a:endParaRPr sz="1100"/>
          </a:p>
        </p:txBody>
      </p:sp>
      <p:grpSp>
        <p:nvGrpSpPr>
          <p:cNvPr id="5691" name="Google Shape;5691;p57"/>
          <p:cNvGrpSpPr/>
          <p:nvPr/>
        </p:nvGrpSpPr>
        <p:grpSpPr>
          <a:xfrm>
            <a:off x="6874322" y="1724357"/>
            <a:ext cx="1446116" cy="2863897"/>
            <a:chOff x="6529419" y="1724307"/>
            <a:chExt cx="1480463" cy="2931917"/>
          </a:xfrm>
        </p:grpSpPr>
        <p:grpSp>
          <p:nvGrpSpPr>
            <p:cNvPr id="5692" name="Google Shape;5692;p57"/>
            <p:cNvGrpSpPr/>
            <p:nvPr/>
          </p:nvGrpSpPr>
          <p:grpSpPr>
            <a:xfrm>
              <a:off x="6556827" y="1724307"/>
              <a:ext cx="956596" cy="944294"/>
              <a:chOff x="3800349" y="1238762"/>
              <a:chExt cx="1098904" cy="1084772"/>
            </a:xfrm>
          </p:grpSpPr>
          <p:grpSp>
            <p:nvGrpSpPr>
              <p:cNvPr id="5693" name="Google Shape;5693;p57"/>
              <p:cNvGrpSpPr/>
              <p:nvPr/>
            </p:nvGrpSpPr>
            <p:grpSpPr>
              <a:xfrm>
                <a:off x="3800349" y="1238762"/>
                <a:ext cx="1098904" cy="1084772"/>
                <a:chOff x="3800349" y="1238762"/>
                <a:chExt cx="1098904" cy="1084772"/>
              </a:xfrm>
            </p:grpSpPr>
            <p:sp>
              <p:nvSpPr>
                <p:cNvPr id="5694" name="Google Shape;5694;p57"/>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57"/>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6" name="Google Shape;5696;p57"/>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7" name="Google Shape;5697;p57"/>
            <p:cNvGrpSpPr/>
            <p:nvPr/>
          </p:nvGrpSpPr>
          <p:grpSpPr>
            <a:xfrm>
              <a:off x="7053286" y="2227254"/>
              <a:ext cx="956596" cy="944252"/>
              <a:chOff x="4370663" y="1816530"/>
              <a:chExt cx="1098904" cy="1084724"/>
            </a:xfrm>
          </p:grpSpPr>
          <p:grpSp>
            <p:nvGrpSpPr>
              <p:cNvPr id="5698" name="Google Shape;5698;p57"/>
              <p:cNvGrpSpPr/>
              <p:nvPr/>
            </p:nvGrpSpPr>
            <p:grpSpPr>
              <a:xfrm>
                <a:off x="4370663" y="1816530"/>
                <a:ext cx="1098904" cy="1084724"/>
                <a:chOff x="4370663" y="1816530"/>
                <a:chExt cx="1098904" cy="1084724"/>
              </a:xfrm>
            </p:grpSpPr>
            <p:sp>
              <p:nvSpPr>
                <p:cNvPr id="5699" name="Google Shape;5699;p57"/>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57"/>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1" name="Google Shape;5701;p57"/>
              <p:cNvGrpSpPr/>
              <p:nvPr/>
            </p:nvGrpSpPr>
            <p:grpSpPr>
              <a:xfrm>
                <a:off x="4732628" y="2171596"/>
                <a:ext cx="374986" cy="374572"/>
                <a:chOff x="3303268" y="3817349"/>
                <a:chExt cx="346056" cy="345674"/>
              </a:xfrm>
            </p:grpSpPr>
            <p:sp>
              <p:nvSpPr>
                <p:cNvPr id="5702" name="Google Shape;5702;p57"/>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57"/>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57"/>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57"/>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06" name="Google Shape;5706;p57"/>
            <p:cNvGrpSpPr/>
            <p:nvPr/>
          </p:nvGrpSpPr>
          <p:grpSpPr>
            <a:xfrm>
              <a:off x="6547098" y="2715744"/>
              <a:ext cx="956596" cy="944315"/>
              <a:chOff x="3789173" y="2377690"/>
              <a:chExt cx="1098904" cy="1084796"/>
            </a:xfrm>
          </p:grpSpPr>
          <p:grpSp>
            <p:nvGrpSpPr>
              <p:cNvPr id="5707" name="Google Shape;5707;p57"/>
              <p:cNvGrpSpPr/>
              <p:nvPr/>
            </p:nvGrpSpPr>
            <p:grpSpPr>
              <a:xfrm>
                <a:off x="3789173" y="2377690"/>
                <a:ext cx="1098904" cy="1084796"/>
                <a:chOff x="3789173" y="2377690"/>
                <a:chExt cx="1098904" cy="1084796"/>
              </a:xfrm>
            </p:grpSpPr>
            <p:sp>
              <p:nvSpPr>
                <p:cNvPr id="5708" name="Google Shape;5708;p57"/>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57"/>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0" name="Google Shape;5710;p57"/>
              <p:cNvGrpSpPr/>
              <p:nvPr/>
            </p:nvGrpSpPr>
            <p:grpSpPr>
              <a:xfrm>
                <a:off x="4151137" y="2732796"/>
                <a:ext cx="374986" cy="374572"/>
                <a:chOff x="3752358" y="3817349"/>
                <a:chExt cx="346056" cy="345674"/>
              </a:xfrm>
            </p:grpSpPr>
            <p:sp>
              <p:nvSpPr>
                <p:cNvPr id="5711" name="Google Shape;5711;p57"/>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57"/>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57"/>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57"/>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15" name="Google Shape;5715;p57"/>
            <p:cNvGrpSpPr/>
            <p:nvPr/>
          </p:nvGrpSpPr>
          <p:grpSpPr>
            <a:xfrm>
              <a:off x="7034853" y="3222917"/>
              <a:ext cx="956596" cy="944252"/>
              <a:chOff x="4349489" y="2960313"/>
              <a:chExt cx="1098904" cy="1084724"/>
            </a:xfrm>
          </p:grpSpPr>
          <p:grpSp>
            <p:nvGrpSpPr>
              <p:cNvPr id="5716" name="Google Shape;5716;p57"/>
              <p:cNvGrpSpPr/>
              <p:nvPr/>
            </p:nvGrpSpPr>
            <p:grpSpPr>
              <a:xfrm>
                <a:off x="4349489" y="2960313"/>
                <a:ext cx="1098904" cy="1084724"/>
                <a:chOff x="4349489" y="2960313"/>
                <a:chExt cx="1098904" cy="1084724"/>
              </a:xfrm>
            </p:grpSpPr>
            <p:sp>
              <p:nvSpPr>
                <p:cNvPr id="5717" name="Google Shape;5717;p57"/>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57"/>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9" name="Google Shape;5719;p57"/>
              <p:cNvGrpSpPr/>
              <p:nvPr/>
            </p:nvGrpSpPr>
            <p:grpSpPr>
              <a:xfrm>
                <a:off x="4732657" y="3315384"/>
                <a:ext cx="374952" cy="374572"/>
                <a:chOff x="4201447" y="3817349"/>
                <a:chExt cx="346024" cy="345674"/>
              </a:xfrm>
            </p:grpSpPr>
            <p:sp>
              <p:nvSpPr>
                <p:cNvPr id="5720" name="Google Shape;5720;p57"/>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57"/>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22" name="Google Shape;5722;p57"/>
            <p:cNvGrpSpPr/>
            <p:nvPr/>
          </p:nvGrpSpPr>
          <p:grpSpPr>
            <a:xfrm>
              <a:off x="6529419" y="3711909"/>
              <a:ext cx="956596" cy="944315"/>
              <a:chOff x="3768864" y="3522050"/>
              <a:chExt cx="1098904" cy="1084796"/>
            </a:xfrm>
          </p:grpSpPr>
          <p:grpSp>
            <p:nvGrpSpPr>
              <p:cNvPr id="5723" name="Google Shape;5723;p57"/>
              <p:cNvGrpSpPr/>
              <p:nvPr/>
            </p:nvGrpSpPr>
            <p:grpSpPr>
              <a:xfrm>
                <a:off x="3768864" y="3522050"/>
                <a:ext cx="1098904" cy="1084796"/>
                <a:chOff x="3768864" y="3522050"/>
                <a:chExt cx="1098904" cy="1084796"/>
              </a:xfrm>
            </p:grpSpPr>
            <p:sp>
              <p:nvSpPr>
                <p:cNvPr id="5724" name="Google Shape;5724;p57"/>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57"/>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6" name="Google Shape;5726;p57"/>
              <p:cNvGrpSpPr/>
              <p:nvPr/>
            </p:nvGrpSpPr>
            <p:grpSpPr>
              <a:xfrm>
                <a:off x="4139616" y="3871555"/>
                <a:ext cx="357419" cy="357005"/>
                <a:chOff x="7482229" y="3351230"/>
                <a:chExt cx="357419" cy="357005"/>
              </a:xfrm>
            </p:grpSpPr>
            <p:sp>
              <p:nvSpPr>
                <p:cNvPr id="5727" name="Google Shape;5727;p57"/>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57"/>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57"/>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57"/>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57"/>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1"/>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sp>
        <p:nvSpPr>
          <p:cNvPr id="287" name="Google Shape;287;p21"/>
          <p:cNvSpPr txBox="1"/>
          <p:nvPr/>
        </p:nvSpPr>
        <p:spPr>
          <a:xfrm>
            <a:off x="518850" y="4343875"/>
            <a:ext cx="8106300" cy="20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To modify this graph, click on it, follow the link, change the data and paste the resulting graph here, replacing this one</a:t>
            </a:r>
            <a:endParaRPr sz="1200">
              <a:solidFill>
                <a:schemeClr val="dk1"/>
              </a:solidFill>
              <a:latin typeface="Roboto Light"/>
              <a:ea typeface="Roboto Light"/>
              <a:cs typeface="Roboto Light"/>
              <a:sym typeface="Roboto Light"/>
            </a:endParaRPr>
          </a:p>
        </p:txBody>
      </p:sp>
      <p:grpSp>
        <p:nvGrpSpPr>
          <p:cNvPr id="288" name="Google Shape;288;p21"/>
          <p:cNvGrpSpPr/>
          <p:nvPr/>
        </p:nvGrpSpPr>
        <p:grpSpPr>
          <a:xfrm>
            <a:off x="551768" y="1447996"/>
            <a:ext cx="4470214" cy="784800"/>
            <a:chOff x="518850" y="1447996"/>
            <a:chExt cx="4470214" cy="784800"/>
          </a:xfrm>
        </p:grpSpPr>
        <p:sp>
          <p:nvSpPr>
            <p:cNvPr id="289" name="Google Shape;289;p21"/>
            <p:cNvSpPr txBox="1"/>
            <p:nvPr/>
          </p:nvSpPr>
          <p:spPr>
            <a:xfrm>
              <a:off x="1433250" y="1447996"/>
              <a:ext cx="1177800" cy="7848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lt2"/>
                  </a:solidFill>
                  <a:latin typeface="Amatic SC"/>
                  <a:ea typeface="Amatic SC"/>
                  <a:cs typeface="Amatic SC"/>
                  <a:sym typeface="Amatic SC"/>
                </a:rPr>
                <a:t>780</a:t>
              </a:r>
              <a:endParaRPr sz="3600">
                <a:solidFill>
                  <a:schemeClr val="lt2"/>
                </a:solidFill>
                <a:latin typeface="Amatic SC"/>
                <a:ea typeface="Amatic SC"/>
                <a:cs typeface="Amatic SC"/>
                <a:sym typeface="Amatic SC"/>
              </a:endParaRPr>
            </a:p>
          </p:txBody>
        </p:sp>
        <p:sp>
          <p:nvSpPr>
            <p:cNvPr id="290" name="Google Shape;290;p21"/>
            <p:cNvSpPr txBox="1"/>
            <p:nvPr/>
          </p:nvSpPr>
          <p:spPr>
            <a:xfrm>
              <a:off x="2763364" y="1472841"/>
              <a:ext cx="22257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291" name="Google Shape;291;p21"/>
            <p:cNvSpPr txBox="1"/>
            <p:nvPr/>
          </p:nvSpPr>
          <p:spPr>
            <a:xfrm>
              <a:off x="2763364" y="1804214"/>
              <a:ext cx="2225700" cy="41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 of all</a:t>
              </a:r>
              <a:endParaRPr sz="1200">
                <a:solidFill>
                  <a:schemeClr val="dk1"/>
                </a:solidFill>
                <a:latin typeface="Roboto Light"/>
                <a:ea typeface="Roboto Light"/>
                <a:cs typeface="Roboto Light"/>
                <a:sym typeface="Roboto Light"/>
              </a:endParaRPr>
            </a:p>
          </p:txBody>
        </p:sp>
        <p:sp>
          <p:nvSpPr>
            <p:cNvPr id="292" name="Google Shape;292;p21"/>
            <p:cNvSpPr/>
            <p:nvPr/>
          </p:nvSpPr>
          <p:spPr>
            <a:xfrm>
              <a:off x="518850" y="1447996"/>
              <a:ext cx="784800" cy="78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21"/>
          <p:cNvGrpSpPr/>
          <p:nvPr/>
        </p:nvGrpSpPr>
        <p:grpSpPr>
          <a:xfrm>
            <a:off x="551768" y="2389375"/>
            <a:ext cx="4470214" cy="784800"/>
            <a:chOff x="518850" y="2389375"/>
            <a:chExt cx="4470214" cy="784800"/>
          </a:xfrm>
        </p:grpSpPr>
        <p:sp>
          <p:nvSpPr>
            <p:cNvPr id="294" name="Google Shape;294;p21"/>
            <p:cNvSpPr txBox="1"/>
            <p:nvPr/>
          </p:nvSpPr>
          <p:spPr>
            <a:xfrm>
              <a:off x="1433250" y="2389375"/>
              <a:ext cx="1177800" cy="784800"/>
            </a:xfrm>
            <a:prstGeom prst="rect">
              <a:avLst/>
            </a:prstGeom>
            <a:solidFill>
              <a:srgbClr val="FFE3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Amatic SC"/>
                  <a:ea typeface="Amatic SC"/>
                  <a:cs typeface="Amatic SC"/>
                  <a:sym typeface="Amatic SC"/>
                </a:rPr>
                <a:t>890</a:t>
              </a:r>
              <a:endParaRPr sz="3600">
                <a:solidFill>
                  <a:schemeClr val="dk2"/>
                </a:solidFill>
                <a:latin typeface="Amatic SC"/>
                <a:ea typeface="Amatic SC"/>
                <a:cs typeface="Amatic SC"/>
                <a:sym typeface="Amatic SC"/>
              </a:endParaRPr>
            </a:p>
          </p:txBody>
        </p:sp>
        <p:sp>
          <p:nvSpPr>
            <p:cNvPr id="295" name="Google Shape;295;p21"/>
            <p:cNvSpPr txBox="1"/>
            <p:nvPr/>
          </p:nvSpPr>
          <p:spPr>
            <a:xfrm>
              <a:off x="2763364" y="2414216"/>
              <a:ext cx="22257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296" name="Google Shape;296;p21"/>
            <p:cNvSpPr txBox="1"/>
            <p:nvPr/>
          </p:nvSpPr>
          <p:spPr>
            <a:xfrm>
              <a:off x="2763364" y="2745589"/>
              <a:ext cx="2225700" cy="41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Despite being red, Mars is a cold place. It’s full of iron oxide</a:t>
              </a:r>
              <a:endParaRPr sz="1200">
                <a:solidFill>
                  <a:schemeClr val="dk1"/>
                </a:solidFill>
                <a:latin typeface="Roboto Light"/>
                <a:ea typeface="Roboto Light"/>
                <a:cs typeface="Roboto Light"/>
                <a:sym typeface="Roboto Light"/>
              </a:endParaRPr>
            </a:p>
          </p:txBody>
        </p:sp>
        <p:sp>
          <p:nvSpPr>
            <p:cNvPr id="297" name="Google Shape;297;p21"/>
            <p:cNvSpPr/>
            <p:nvPr/>
          </p:nvSpPr>
          <p:spPr>
            <a:xfrm>
              <a:off x="518850" y="2389375"/>
              <a:ext cx="784800" cy="78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21"/>
          <p:cNvGrpSpPr/>
          <p:nvPr/>
        </p:nvGrpSpPr>
        <p:grpSpPr>
          <a:xfrm>
            <a:off x="551768" y="3330742"/>
            <a:ext cx="4470214" cy="784800"/>
            <a:chOff x="518850" y="3330742"/>
            <a:chExt cx="4470214" cy="784800"/>
          </a:xfrm>
        </p:grpSpPr>
        <p:sp>
          <p:nvSpPr>
            <p:cNvPr id="299" name="Google Shape;299;p21"/>
            <p:cNvSpPr txBox="1"/>
            <p:nvPr/>
          </p:nvSpPr>
          <p:spPr>
            <a:xfrm>
              <a:off x="1433250" y="3330742"/>
              <a:ext cx="1177800" cy="7848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2"/>
                  </a:solidFill>
                  <a:latin typeface="Amatic SC"/>
                  <a:ea typeface="Amatic SC"/>
                  <a:cs typeface="Amatic SC"/>
                  <a:sym typeface="Amatic SC"/>
                </a:rPr>
                <a:t>250</a:t>
              </a:r>
              <a:endParaRPr sz="3600">
                <a:solidFill>
                  <a:schemeClr val="accent2"/>
                </a:solidFill>
                <a:latin typeface="Amatic SC"/>
                <a:ea typeface="Amatic SC"/>
                <a:cs typeface="Amatic SC"/>
                <a:sym typeface="Amatic SC"/>
              </a:endParaRPr>
            </a:p>
          </p:txBody>
        </p:sp>
        <p:sp>
          <p:nvSpPr>
            <p:cNvPr id="300" name="Google Shape;300;p21"/>
            <p:cNvSpPr txBox="1"/>
            <p:nvPr/>
          </p:nvSpPr>
          <p:spPr>
            <a:xfrm>
              <a:off x="2763364" y="3355591"/>
              <a:ext cx="22257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301" name="Google Shape;301;p21"/>
            <p:cNvSpPr txBox="1"/>
            <p:nvPr/>
          </p:nvSpPr>
          <p:spPr>
            <a:xfrm>
              <a:off x="2763364" y="3686964"/>
              <a:ext cx="2225700" cy="41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sp>
          <p:nvSpPr>
            <p:cNvPr id="302" name="Google Shape;302;p21"/>
            <p:cNvSpPr/>
            <p:nvPr/>
          </p:nvSpPr>
          <p:spPr>
            <a:xfrm>
              <a:off x="518850" y="3330742"/>
              <a:ext cx="784800" cy="784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21"/>
          <p:cNvGrpSpPr/>
          <p:nvPr/>
        </p:nvGrpSpPr>
        <p:grpSpPr>
          <a:xfrm>
            <a:off x="748825" y="2524537"/>
            <a:ext cx="390687" cy="514475"/>
            <a:chOff x="864062" y="2884503"/>
            <a:chExt cx="264084" cy="347783"/>
          </a:xfrm>
        </p:grpSpPr>
        <p:sp>
          <p:nvSpPr>
            <p:cNvPr id="304" name="Google Shape;304;p21"/>
            <p:cNvSpPr/>
            <p:nvPr/>
          </p:nvSpPr>
          <p:spPr>
            <a:xfrm>
              <a:off x="944783" y="2884503"/>
              <a:ext cx="102263" cy="122982"/>
            </a:xfrm>
            <a:custGeom>
              <a:rect b="b" l="l" r="r" t="t"/>
              <a:pathLst>
                <a:path extrusionOk="0" h="3882" w="3228">
                  <a:moveTo>
                    <a:pt x="1608" y="0"/>
                  </a:moveTo>
                  <a:cubicBezTo>
                    <a:pt x="715" y="0"/>
                    <a:pt x="1" y="727"/>
                    <a:pt x="1" y="1608"/>
                  </a:cubicBezTo>
                  <a:cubicBezTo>
                    <a:pt x="1" y="2286"/>
                    <a:pt x="418" y="2882"/>
                    <a:pt x="1060" y="3120"/>
                  </a:cubicBezTo>
                  <a:lnTo>
                    <a:pt x="1477" y="3810"/>
                  </a:lnTo>
                  <a:cubicBezTo>
                    <a:pt x="1501" y="3858"/>
                    <a:pt x="1549" y="3882"/>
                    <a:pt x="1608" y="3882"/>
                  </a:cubicBezTo>
                  <a:cubicBezTo>
                    <a:pt x="1668" y="3882"/>
                    <a:pt x="1715" y="3858"/>
                    <a:pt x="1739" y="3810"/>
                  </a:cubicBezTo>
                  <a:lnTo>
                    <a:pt x="2156" y="3120"/>
                  </a:lnTo>
                  <a:cubicBezTo>
                    <a:pt x="2561" y="2977"/>
                    <a:pt x="2906" y="2667"/>
                    <a:pt x="3085" y="2263"/>
                  </a:cubicBezTo>
                  <a:cubicBezTo>
                    <a:pt x="3108" y="2191"/>
                    <a:pt x="3085" y="2084"/>
                    <a:pt x="3001" y="2060"/>
                  </a:cubicBezTo>
                  <a:cubicBezTo>
                    <a:pt x="2982" y="2051"/>
                    <a:pt x="2961" y="2046"/>
                    <a:pt x="2940" y="2046"/>
                  </a:cubicBezTo>
                  <a:cubicBezTo>
                    <a:pt x="2883" y="2046"/>
                    <a:pt x="2825" y="2079"/>
                    <a:pt x="2799" y="2132"/>
                  </a:cubicBezTo>
                  <a:cubicBezTo>
                    <a:pt x="2644" y="2465"/>
                    <a:pt x="2370" y="2727"/>
                    <a:pt x="2013" y="2834"/>
                  </a:cubicBezTo>
                  <a:cubicBezTo>
                    <a:pt x="1977" y="2846"/>
                    <a:pt x="1930" y="2858"/>
                    <a:pt x="1918" y="2905"/>
                  </a:cubicBezTo>
                  <a:lnTo>
                    <a:pt x="1608" y="3406"/>
                  </a:lnTo>
                  <a:lnTo>
                    <a:pt x="1299" y="2905"/>
                  </a:lnTo>
                  <a:cubicBezTo>
                    <a:pt x="1275" y="2870"/>
                    <a:pt x="1251" y="2846"/>
                    <a:pt x="1203" y="2834"/>
                  </a:cubicBezTo>
                  <a:cubicBezTo>
                    <a:pt x="668" y="2655"/>
                    <a:pt x="310" y="2155"/>
                    <a:pt x="310" y="1596"/>
                  </a:cubicBezTo>
                  <a:cubicBezTo>
                    <a:pt x="310" y="905"/>
                    <a:pt x="894" y="322"/>
                    <a:pt x="1608" y="322"/>
                  </a:cubicBezTo>
                  <a:cubicBezTo>
                    <a:pt x="2311" y="322"/>
                    <a:pt x="2870" y="881"/>
                    <a:pt x="2906" y="1572"/>
                  </a:cubicBezTo>
                  <a:cubicBezTo>
                    <a:pt x="2906" y="1667"/>
                    <a:pt x="2977" y="1739"/>
                    <a:pt x="3061" y="1739"/>
                  </a:cubicBezTo>
                  <a:cubicBezTo>
                    <a:pt x="3156" y="1739"/>
                    <a:pt x="3227" y="1667"/>
                    <a:pt x="3227" y="1572"/>
                  </a:cubicBezTo>
                  <a:cubicBezTo>
                    <a:pt x="3215" y="1167"/>
                    <a:pt x="3049" y="762"/>
                    <a:pt x="2739" y="465"/>
                  </a:cubicBezTo>
                  <a:cubicBezTo>
                    <a:pt x="2442" y="167"/>
                    <a:pt x="2037" y="0"/>
                    <a:pt x="16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
            <p:cNvSpPr/>
            <p:nvPr/>
          </p:nvSpPr>
          <p:spPr>
            <a:xfrm>
              <a:off x="963664" y="2903733"/>
              <a:ext cx="65261" cy="64152"/>
            </a:xfrm>
            <a:custGeom>
              <a:rect b="b" l="l" r="r" t="t"/>
              <a:pathLst>
                <a:path extrusionOk="0" h="2025" w="2060">
                  <a:moveTo>
                    <a:pt x="1012" y="584"/>
                  </a:moveTo>
                  <a:cubicBezTo>
                    <a:pt x="1250" y="584"/>
                    <a:pt x="1441" y="774"/>
                    <a:pt x="1441" y="1013"/>
                  </a:cubicBezTo>
                  <a:cubicBezTo>
                    <a:pt x="1441" y="1251"/>
                    <a:pt x="1250" y="1453"/>
                    <a:pt x="1012" y="1453"/>
                  </a:cubicBezTo>
                  <a:cubicBezTo>
                    <a:pt x="774" y="1453"/>
                    <a:pt x="584" y="1251"/>
                    <a:pt x="584" y="1013"/>
                  </a:cubicBezTo>
                  <a:cubicBezTo>
                    <a:pt x="584" y="774"/>
                    <a:pt x="774" y="584"/>
                    <a:pt x="1012" y="584"/>
                  </a:cubicBezTo>
                  <a:close/>
                  <a:moveTo>
                    <a:pt x="1012" y="1"/>
                  </a:moveTo>
                  <a:cubicBezTo>
                    <a:pt x="929" y="1"/>
                    <a:pt x="845" y="72"/>
                    <a:pt x="845" y="167"/>
                  </a:cubicBezTo>
                  <a:lnTo>
                    <a:pt x="845" y="274"/>
                  </a:lnTo>
                  <a:cubicBezTo>
                    <a:pt x="762" y="286"/>
                    <a:pt x="667" y="334"/>
                    <a:pt x="595" y="370"/>
                  </a:cubicBezTo>
                  <a:lnTo>
                    <a:pt x="524" y="298"/>
                  </a:lnTo>
                  <a:cubicBezTo>
                    <a:pt x="494" y="268"/>
                    <a:pt x="453" y="254"/>
                    <a:pt x="411" y="254"/>
                  </a:cubicBezTo>
                  <a:cubicBezTo>
                    <a:pt x="369" y="254"/>
                    <a:pt x="328" y="268"/>
                    <a:pt x="298" y="298"/>
                  </a:cubicBezTo>
                  <a:cubicBezTo>
                    <a:pt x="238" y="358"/>
                    <a:pt x="238" y="465"/>
                    <a:pt x="298" y="524"/>
                  </a:cubicBezTo>
                  <a:lnTo>
                    <a:pt x="369" y="596"/>
                  </a:lnTo>
                  <a:cubicBezTo>
                    <a:pt x="333" y="667"/>
                    <a:pt x="286" y="763"/>
                    <a:pt x="274" y="858"/>
                  </a:cubicBezTo>
                  <a:lnTo>
                    <a:pt x="167" y="858"/>
                  </a:lnTo>
                  <a:cubicBezTo>
                    <a:pt x="72" y="858"/>
                    <a:pt x="0" y="929"/>
                    <a:pt x="0" y="1013"/>
                  </a:cubicBezTo>
                  <a:cubicBezTo>
                    <a:pt x="0" y="1108"/>
                    <a:pt x="72" y="1179"/>
                    <a:pt x="167" y="1179"/>
                  </a:cubicBezTo>
                  <a:lnTo>
                    <a:pt x="274" y="1179"/>
                  </a:lnTo>
                  <a:cubicBezTo>
                    <a:pt x="286" y="1275"/>
                    <a:pt x="333" y="1358"/>
                    <a:pt x="369" y="1429"/>
                  </a:cubicBezTo>
                  <a:lnTo>
                    <a:pt x="298" y="1513"/>
                  </a:lnTo>
                  <a:cubicBezTo>
                    <a:pt x="238" y="1572"/>
                    <a:pt x="238" y="1667"/>
                    <a:pt x="298" y="1727"/>
                  </a:cubicBezTo>
                  <a:cubicBezTo>
                    <a:pt x="333" y="1763"/>
                    <a:pt x="369" y="1775"/>
                    <a:pt x="417" y="1775"/>
                  </a:cubicBezTo>
                  <a:cubicBezTo>
                    <a:pt x="464" y="1775"/>
                    <a:pt x="512" y="1763"/>
                    <a:pt x="536" y="1727"/>
                  </a:cubicBezTo>
                  <a:lnTo>
                    <a:pt x="607" y="1656"/>
                  </a:lnTo>
                  <a:cubicBezTo>
                    <a:pt x="691" y="1703"/>
                    <a:pt x="774" y="1751"/>
                    <a:pt x="869" y="1763"/>
                  </a:cubicBezTo>
                  <a:lnTo>
                    <a:pt x="869" y="1870"/>
                  </a:lnTo>
                  <a:cubicBezTo>
                    <a:pt x="869" y="1953"/>
                    <a:pt x="941" y="2025"/>
                    <a:pt x="1024" y="2025"/>
                  </a:cubicBezTo>
                  <a:cubicBezTo>
                    <a:pt x="1119" y="2025"/>
                    <a:pt x="1191" y="1953"/>
                    <a:pt x="1191" y="1870"/>
                  </a:cubicBezTo>
                  <a:lnTo>
                    <a:pt x="1191" y="1763"/>
                  </a:lnTo>
                  <a:cubicBezTo>
                    <a:pt x="1286" y="1751"/>
                    <a:pt x="1369" y="1703"/>
                    <a:pt x="1441" y="1656"/>
                  </a:cubicBezTo>
                  <a:lnTo>
                    <a:pt x="1524" y="1727"/>
                  </a:lnTo>
                  <a:cubicBezTo>
                    <a:pt x="1548" y="1763"/>
                    <a:pt x="1596" y="1775"/>
                    <a:pt x="1643" y="1775"/>
                  </a:cubicBezTo>
                  <a:cubicBezTo>
                    <a:pt x="1679" y="1775"/>
                    <a:pt x="1727" y="1763"/>
                    <a:pt x="1762" y="1727"/>
                  </a:cubicBezTo>
                  <a:cubicBezTo>
                    <a:pt x="1822" y="1667"/>
                    <a:pt x="1822" y="1572"/>
                    <a:pt x="1762" y="1513"/>
                  </a:cubicBezTo>
                  <a:lnTo>
                    <a:pt x="1679" y="1429"/>
                  </a:lnTo>
                  <a:cubicBezTo>
                    <a:pt x="1727" y="1358"/>
                    <a:pt x="1774" y="1275"/>
                    <a:pt x="1786" y="1179"/>
                  </a:cubicBezTo>
                  <a:lnTo>
                    <a:pt x="1893" y="1179"/>
                  </a:lnTo>
                  <a:cubicBezTo>
                    <a:pt x="1977" y="1179"/>
                    <a:pt x="2060" y="1108"/>
                    <a:pt x="2060" y="1013"/>
                  </a:cubicBezTo>
                  <a:cubicBezTo>
                    <a:pt x="2012" y="929"/>
                    <a:pt x="1953" y="858"/>
                    <a:pt x="1857" y="858"/>
                  </a:cubicBezTo>
                  <a:lnTo>
                    <a:pt x="1762" y="858"/>
                  </a:lnTo>
                  <a:cubicBezTo>
                    <a:pt x="1738" y="763"/>
                    <a:pt x="1703" y="667"/>
                    <a:pt x="1655" y="596"/>
                  </a:cubicBezTo>
                  <a:lnTo>
                    <a:pt x="1727" y="524"/>
                  </a:lnTo>
                  <a:cubicBezTo>
                    <a:pt x="1786" y="465"/>
                    <a:pt x="1786" y="358"/>
                    <a:pt x="1727" y="298"/>
                  </a:cubicBezTo>
                  <a:cubicBezTo>
                    <a:pt x="1697" y="268"/>
                    <a:pt x="1655" y="254"/>
                    <a:pt x="1613" y="254"/>
                  </a:cubicBezTo>
                  <a:cubicBezTo>
                    <a:pt x="1572" y="254"/>
                    <a:pt x="1530" y="268"/>
                    <a:pt x="1500" y="298"/>
                  </a:cubicBezTo>
                  <a:lnTo>
                    <a:pt x="1429" y="370"/>
                  </a:lnTo>
                  <a:cubicBezTo>
                    <a:pt x="1357" y="334"/>
                    <a:pt x="1262" y="286"/>
                    <a:pt x="1179" y="274"/>
                  </a:cubicBezTo>
                  <a:lnTo>
                    <a:pt x="1179" y="167"/>
                  </a:lnTo>
                  <a:cubicBezTo>
                    <a:pt x="1179" y="72"/>
                    <a:pt x="1107" y="1"/>
                    <a:pt x="10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
            <p:cNvSpPr/>
            <p:nvPr/>
          </p:nvSpPr>
          <p:spPr>
            <a:xfrm>
              <a:off x="864062" y="2987843"/>
              <a:ext cx="264084" cy="244443"/>
            </a:xfrm>
            <a:custGeom>
              <a:rect b="b" l="l" r="r" t="t"/>
              <a:pathLst>
                <a:path extrusionOk="0" h="7716" w="8336">
                  <a:moveTo>
                    <a:pt x="2513" y="1"/>
                  </a:moveTo>
                  <a:cubicBezTo>
                    <a:pt x="2477" y="1"/>
                    <a:pt x="2418" y="13"/>
                    <a:pt x="2370" y="24"/>
                  </a:cubicBezTo>
                  <a:cubicBezTo>
                    <a:pt x="1834" y="167"/>
                    <a:pt x="1442" y="667"/>
                    <a:pt x="1442" y="1263"/>
                  </a:cubicBezTo>
                  <a:lnTo>
                    <a:pt x="1442" y="1358"/>
                  </a:lnTo>
                  <a:cubicBezTo>
                    <a:pt x="953" y="1513"/>
                    <a:pt x="632" y="2013"/>
                    <a:pt x="632" y="2560"/>
                  </a:cubicBezTo>
                  <a:cubicBezTo>
                    <a:pt x="632" y="2751"/>
                    <a:pt x="680" y="2941"/>
                    <a:pt x="751" y="3120"/>
                  </a:cubicBezTo>
                  <a:cubicBezTo>
                    <a:pt x="287" y="3453"/>
                    <a:pt x="1" y="4001"/>
                    <a:pt x="1" y="4596"/>
                  </a:cubicBezTo>
                  <a:cubicBezTo>
                    <a:pt x="1" y="4966"/>
                    <a:pt x="108" y="5323"/>
                    <a:pt x="322" y="5620"/>
                  </a:cubicBezTo>
                  <a:cubicBezTo>
                    <a:pt x="346" y="5675"/>
                    <a:pt x="395" y="5699"/>
                    <a:pt x="446" y="5699"/>
                  </a:cubicBezTo>
                  <a:cubicBezTo>
                    <a:pt x="473" y="5699"/>
                    <a:pt x="500" y="5692"/>
                    <a:pt x="525" y="5680"/>
                  </a:cubicBezTo>
                  <a:cubicBezTo>
                    <a:pt x="620" y="5644"/>
                    <a:pt x="644" y="5537"/>
                    <a:pt x="584" y="5442"/>
                  </a:cubicBezTo>
                  <a:cubicBezTo>
                    <a:pt x="406" y="5192"/>
                    <a:pt x="322" y="4894"/>
                    <a:pt x="322" y="4596"/>
                  </a:cubicBezTo>
                  <a:cubicBezTo>
                    <a:pt x="322" y="4061"/>
                    <a:pt x="596" y="3573"/>
                    <a:pt x="1037" y="3311"/>
                  </a:cubicBezTo>
                  <a:cubicBezTo>
                    <a:pt x="1037" y="3311"/>
                    <a:pt x="1049" y="3311"/>
                    <a:pt x="1049" y="3299"/>
                  </a:cubicBezTo>
                  <a:cubicBezTo>
                    <a:pt x="1049" y="3299"/>
                    <a:pt x="1327" y="3093"/>
                    <a:pt x="1883" y="3093"/>
                  </a:cubicBezTo>
                  <a:cubicBezTo>
                    <a:pt x="1925" y="3093"/>
                    <a:pt x="1968" y="3094"/>
                    <a:pt x="2013" y="3096"/>
                  </a:cubicBezTo>
                  <a:cubicBezTo>
                    <a:pt x="2108" y="3096"/>
                    <a:pt x="2180" y="3037"/>
                    <a:pt x="2180" y="2941"/>
                  </a:cubicBezTo>
                  <a:cubicBezTo>
                    <a:pt x="2180" y="2858"/>
                    <a:pt x="2120" y="2775"/>
                    <a:pt x="2025" y="2775"/>
                  </a:cubicBezTo>
                  <a:cubicBezTo>
                    <a:pt x="2000" y="2774"/>
                    <a:pt x="1975" y="2774"/>
                    <a:pt x="1950" y="2774"/>
                  </a:cubicBezTo>
                  <a:cubicBezTo>
                    <a:pt x="1502" y="2774"/>
                    <a:pt x="1182" y="2874"/>
                    <a:pt x="1013" y="2953"/>
                  </a:cubicBezTo>
                  <a:cubicBezTo>
                    <a:pt x="953" y="2834"/>
                    <a:pt x="941" y="2703"/>
                    <a:pt x="941" y="2560"/>
                  </a:cubicBezTo>
                  <a:cubicBezTo>
                    <a:pt x="941" y="2108"/>
                    <a:pt x="1239" y="1727"/>
                    <a:pt x="1644" y="1632"/>
                  </a:cubicBezTo>
                  <a:cubicBezTo>
                    <a:pt x="1680" y="1632"/>
                    <a:pt x="1882" y="1632"/>
                    <a:pt x="2013" y="1763"/>
                  </a:cubicBezTo>
                  <a:cubicBezTo>
                    <a:pt x="2120" y="1870"/>
                    <a:pt x="2180" y="2025"/>
                    <a:pt x="2180" y="2239"/>
                  </a:cubicBezTo>
                  <a:cubicBezTo>
                    <a:pt x="2180" y="2334"/>
                    <a:pt x="2251" y="2406"/>
                    <a:pt x="2323" y="2406"/>
                  </a:cubicBezTo>
                  <a:cubicBezTo>
                    <a:pt x="2418" y="2406"/>
                    <a:pt x="2489" y="2334"/>
                    <a:pt x="2489" y="2239"/>
                  </a:cubicBezTo>
                  <a:cubicBezTo>
                    <a:pt x="2489" y="1929"/>
                    <a:pt x="2394" y="1691"/>
                    <a:pt x="2215" y="1525"/>
                  </a:cubicBezTo>
                  <a:cubicBezTo>
                    <a:pt x="2073" y="1394"/>
                    <a:pt x="1882" y="1334"/>
                    <a:pt x="1763" y="1322"/>
                  </a:cubicBezTo>
                  <a:lnTo>
                    <a:pt x="1763" y="1275"/>
                  </a:lnTo>
                  <a:cubicBezTo>
                    <a:pt x="1763" y="846"/>
                    <a:pt x="2037" y="453"/>
                    <a:pt x="2430" y="358"/>
                  </a:cubicBezTo>
                  <a:cubicBezTo>
                    <a:pt x="2477" y="334"/>
                    <a:pt x="2513" y="334"/>
                    <a:pt x="2561" y="322"/>
                  </a:cubicBezTo>
                  <a:lnTo>
                    <a:pt x="2846" y="322"/>
                  </a:lnTo>
                  <a:cubicBezTo>
                    <a:pt x="3370" y="322"/>
                    <a:pt x="3799" y="751"/>
                    <a:pt x="3799" y="1275"/>
                  </a:cubicBezTo>
                  <a:lnTo>
                    <a:pt x="3799" y="4608"/>
                  </a:lnTo>
                  <a:cubicBezTo>
                    <a:pt x="3311" y="4644"/>
                    <a:pt x="2858" y="4835"/>
                    <a:pt x="2513" y="5180"/>
                  </a:cubicBezTo>
                  <a:cubicBezTo>
                    <a:pt x="2477" y="5216"/>
                    <a:pt x="2454" y="5311"/>
                    <a:pt x="2489" y="5370"/>
                  </a:cubicBezTo>
                  <a:cubicBezTo>
                    <a:pt x="2513" y="5430"/>
                    <a:pt x="2573" y="5442"/>
                    <a:pt x="2620" y="5442"/>
                  </a:cubicBezTo>
                  <a:cubicBezTo>
                    <a:pt x="2668" y="5442"/>
                    <a:pt x="2715" y="5430"/>
                    <a:pt x="2739" y="5394"/>
                  </a:cubicBezTo>
                  <a:cubicBezTo>
                    <a:pt x="3037" y="5097"/>
                    <a:pt x="3454" y="4918"/>
                    <a:pt x="3894" y="4918"/>
                  </a:cubicBezTo>
                  <a:cubicBezTo>
                    <a:pt x="4168" y="5192"/>
                    <a:pt x="4335" y="5573"/>
                    <a:pt x="4335" y="5978"/>
                  </a:cubicBezTo>
                  <a:cubicBezTo>
                    <a:pt x="4335" y="6382"/>
                    <a:pt x="4168" y="6763"/>
                    <a:pt x="3894" y="7037"/>
                  </a:cubicBezTo>
                  <a:cubicBezTo>
                    <a:pt x="3656" y="7263"/>
                    <a:pt x="3335" y="7394"/>
                    <a:pt x="3013" y="7394"/>
                  </a:cubicBezTo>
                  <a:cubicBezTo>
                    <a:pt x="2358" y="7394"/>
                    <a:pt x="1811" y="6882"/>
                    <a:pt x="1703" y="6204"/>
                  </a:cubicBezTo>
                  <a:cubicBezTo>
                    <a:pt x="1763" y="6097"/>
                    <a:pt x="1942" y="5787"/>
                    <a:pt x="2215" y="5680"/>
                  </a:cubicBezTo>
                  <a:cubicBezTo>
                    <a:pt x="2299" y="5656"/>
                    <a:pt x="2358" y="5561"/>
                    <a:pt x="2323" y="5489"/>
                  </a:cubicBezTo>
                  <a:cubicBezTo>
                    <a:pt x="2304" y="5413"/>
                    <a:pt x="2239" y="5375"/>
                    <a:pt x="2171" y="5375"/>
                  </a:cubicBezTo>
                  <a:cubicBezTo>
                    <a:pt x="2154" y="5375"/>
                    <a:pt x="2137" y="5377"/>
                    <a:pt x="2120" y="5382"/>
                  </a:cubicBezTo>
                  <a:cubicBezTo>
                    <a:pt x="1775" y="5513"/>
                    <a:pt x="1549" y="5847"/>
                    <a:pt x="1442" y="6013"/>
                  </a:cubicBezTo>
                  <a:cubicBezTo>
                    <a:pt x="1287" y="5978"/>
                    <a:pt x="1132" y="5918"/>
                    <a:pt x="989" y="5835"/>
                  </a:cubicBezTo>
                  <a:cubicBezTo>
                    <a:pt x="956" y="5816"/>
                    <a:pt x="920" y="5806"/>
                    <a:pt x="887" y="5806"/>
                  </a:cubicBezTo>
                  <a:cubicBezTo>
                    <a:pt x="837" y="5806"/>
                    <a:pt x="791" y="5828"/>
                    <a:pt x="763" y="5870"/>
                  </a:cubicBezTo>
                  <a:cubicBezTo>
                    <a:pt x="715" y="5954"/>
                    <a:pt x="727" y="6049"/>
                    <a:pt x="810" y="6097"/>
                  </a:cubicBezTo>
                  <a:cubicBezTo>
                    <a:pt x="989" y="6216"/>
                    <a:pt x="1191" y="6287"/>
                    <a:pt x="1406" y="6323"/>
                  </a:cubicBezTo>
                  <a:cubicBezTo>
                    <a:pt x="1549" y="7121"/>
                    <a:pt x="2239" y="7716"/>
                    <a:pt x="3025" y="7716"/>
                  </a:cubicBezTo>
                  <a:cubicBezTo>
                    <a:pt x="3430" y="7716"/>
                    <a:pt x="3823" y="7561"/>
                    <a:pt x="4120" y="7275"/>
                  </a:cubicBezTo>
                  <a:lnTo>
                    <a:pt x="4168" y="7228"/>
                  </a:lnTo>
                  <a:lnTo>
                    <a:pt x="4216" y="7275"/>
                  </a:lnTo>
                  <a:cubicBezTo>
                    <a:pt x="4251" y="7299"/>
                    <a:pt x="4287" y="7335"/>
                    <a:pt x="4323" y="7359"/>
                  </a:cubicBezTo>
                  <a:cubicBezTo>
                    <a:pt x="4609" y="7597"/>
                    <a:pt x="4966" y="7716"/>
                    <a:pt x="5311" y="7716"/>
                  </a:cubicBezTo>
                  <a:cubicBezTo>
                    <a:pt x="6109" y="7716"/>
                    <a:pt x="6787" y="7121"/>
                    <a:pt x="6942" y="6323"/>
                  </a:cubicBezTo>
                  <a:cubicBezTo>
                    <a:pt x="7168" y="6287"/>
                    <a:pt x="7371" y="6204"/>
                    <a:pt x="7561" y="6085"/>
                  </a:cubicBezTo>
                  <a:cubicBezTo>
                    <a:pt x="7633" y="6037"/>
                    <a:pt x="7657" y="5954"/>
                    <a:pt x="7621" y="5870"/>
                  </a:cubicBezTo>
                  <a:cubicBezTo>
                    <a:pt x="7589" y="5816"/>
                    <a:pt x="7538" y="5781"/>
                    <a:pt x="7478" y="5781"/>
                  </a:cubicBezTo>
                  <a:cubicBezTo>
                    <a:pt x="7448" y="5781"/>
                    <a:pt x="7415" y="5791"/>
                    <a:pt x="7383" y="5811"/>
                  </a:cubicBezTo>
                  <a:cubicBezTo>
                    <a:pt x="7240" y="5918"/>
                    <a:pt x="7061" y="5978"/>
                    <a:pt x="6883" y="6013"/>
                  </a:cubicBezTo>
                  <a:cubicBezTo>
                    <a:pt x="6787" y="5835"/>
                    <a:pt x="6573" y="5513"/>
                    <a:pt x="6204" y="5382"/>
                  </a:cubicBezTo>
                  <a:cubicBezTo>
                    <a:pt x="6187" y="5377"/>
                    <a:pt x="6171" y="5375"/>
                    <a:pt x="6154" y="5375"/>
                  </a:cubicBezTo>
                  <a:cubicBezTo>
                    <a:pt x="6089" y="5375"/>
                    <a:pt x="6030" y="5413"/>
                    <a:pt x="6002" y="5489"/>
                  </a:cubicBezTo>
                  <a:cubicBezTo>
                    <a:pt x="5978" y="5573"/>
                    <a:pt x="6025" y="5656"/>
                    <a:pt x="6109" y="5680"/>
                  </a:cubicBezTo>
                  <a:cubicBezTo>
                    <a:pt x="6383" y="5787"/>
                    <a:pt x="6561" y="6097"/>
                    <a:pt x="6621" y="6204"/>
                  </a:cubicBezTo>
                  <a:cubicBezTo>
                    <a:pt x="6525" y="6882"/>
                    <a:pt x="5966" y="7394"/>
                    <a:pt x="5311" y="7394"/>
                  </a:cubicBezTo>
                  <a:cubicBezTo>
                    <a:pt x="5037" y="7394"/>
                    <a:pt x="4751" y="7287"/>
                    <a:pt x="4513" y="7109"/>
                  </a:cubicBezTo>
                  <a:cubicBezTo>
                    <a:pt x="4478" y="7085"/>
                    <a:pt x="4454" y="7061"/>
                    <a:pt x="4418" y="7037"/>
                  </a:cubicBezTo>
                  <a:cubicBezTo>
                    <a:pt x="4394" y="7025"/>
                    <a:pt x="4382" y="6990"/>
                    <a:pt x="4347" y="6966"/>
                  </a:cubicBezTo>
                  <a:cubicBezTo>
                    <a:pt x="4537" y="6680"/>
                    <a:pt x="4644" y="6323"/>
                    <a:pt x="4644" y="5966"/>
                  </a:cubicBezTo>
                  <a:cubicBezTo>
                    <a:pt x="4644" y="5859"/>
                    <a:pt x="4632" y="5775"/>
                    <a:pt x="4620" y="5680"/>
                  </a:cubicBezTo>
                  <a:lnTo>
                    <a:pt x="4620" y="5680"/>
                  </a:lnTo>
                  <a:cubicBezTo>
                    <a:pt x="5430" y="5859"/>
                    <a:pt x="5728" y="6251"/>
                    <a:pt x="5823" y="6430"/>
                  </a:cubicBezTo>
                  <a:cubicBezTo>
                    <a:pt x="5844" y="6482"/>
                    <a:pt x="5910" y="6516"/>
                    <a:pt x="5973" y="6516"/>
                  </a:cubicBezTo>
                  <a:cubicBezTo>
                    <a:pt x="5983" y="6516"/>
                    <a:pt x="5992" y="6515"/>
                    <a:pt x="6002" y="6513"/>
                  </a:cubicBezTo>
                  <a:cubicBezTo>
                    <a:pt x="6109" y="6501"/>
                    <a:pt x="6168" y="6382"/>
                    <a:pt x="6121" y="6275"/>
                  </a:cubicBezTo>
                  <a:cubicBezTo>
                    <a:pt x="5990" y="6025"/>
                    <a:pt x="5633" y="5561"/>
                    <a:pt x="4656" y="5370"/>
                  </a:cubicBezTo>
                  <a:cubicBezTo>
                    <a:pt x="4646" y="5367"/>
                    <a:pt x="4634" y="5365"/>
                    <a:pt x="4622" y="5365"/>
                  </a:cubicBezTo>
                  <a:cubicBezTo>
                    <a:pt x="4594" y="5365"/>
                    <a:pt x="4562" y="5374"/>
                    <a:pt x="4537" y="5382"/>
                  </a:cubicBezTo>
                  <a:cubicBezTo>
                    <a:pt x="4501" y="5239"/>
                    <a:pt x="4418" y="5097"/>
                    <a:pt x="4347" y="4977"/>
                  </a:cubicBezTo>
                  <a:cubicBezTo>
                    <a:pt x="4359" y="4954"/>
                    <a:pt x="4394" y="4942"/>
                    <a:pt x="4418" y="4906"/>
                  </a:cubicBezTo>
                  <a:cubicBezTo>
                    <a:pt x="4859" y="4906"/>
                    <a:pt x="5252" y="5073"/>
                    <a:pt x="5573" y="5382"/>
                  </a:cubicBezTo>
                  <a:cubicBezTo>
                    <a:pt x="5597" y="5418"/>
                    <a:pt x="5644" y="5430"/>
                    <a:pt x="5692" y="5430"/>
                  </a:cubicBezTo>
                  <a:cubicBezTo>
                    <a:pt x="5752" y="5430"/>
                    <a:pt x="5787" y="5394"/>
                    <a:pt x="5823" y="5358"/>
                  </a:cubicBezTo>
                  <a:cubicBezTo>
                    <a:pt x="5847" y="5299"/>
                    <a:pt x="5847" y="5204"/>
                    <a:pt x="5787" y="5156"/>
                  </a:cubicBezTo>
                  <a:cubicBezTo>
                    <a:pt x="5454" y="4823"/>
                    <a:pt x="4990" y="4608"/>
                    <a:pt x="4513" y="4596"/>
                  </a:cubicBezTo>
                  <a:lnTo>
                    <a:pt x="4513" y="1251"/>
                  </a:lnTo>
                  <a:cubicBezTo>
                    <a:pt x="4513" y="727"/>
                    <a:pt x="4942" y="298"/>
                    <a:pt x="5466" y="298"/>
                  </a:cubicBezTo>
                  <a:lnTo>
                    <a:pt x="5752" y="298"/>
                  </a:lnTo>
                  <a:cubicBezTo>
                    <a:pt x="5787" y="298"/>
                    <a:pt x="5835" y="310"/>
                    <a:pt x="5883" y="310"/>
                  </a:cubicBezTo>
                  <a:cubicBezTo>
                    <a:pt x="6287" y="417"/>
                    <a:pt x="6549" y="786"/>
                    <a:pt x="6549" y="1227"/>
                  </a:cubicBezTo>
                  <a:lnTo>
                    <a:pt x="6549" y="1275"/>
                  </a:lnTo>
                  <a:cubicBezTo>
                    <a:pt x="6418" y="1287"/>
                    <a:pt x="6240" y="1334"/>
                    <a:pt x="6085" y="1489"/>
                  </a:cubicBezTo>
                  <a:cubicBezTo>
                    <a:pt x="5906" y="1644"/>
                    <a:pt x="5823" y="1882"/>
                    <a:pt x="5823" y="2203"/>
                  </a:cubicBezTo>
                  <a:cubicBezTo>
                    <a:pt x="5823" y="2287"/>
                    <a:pt x="5883" y="2346"/>
                    <a:pt x="5954" y="2358"/>
                  </a:cubicBezTo>
                  <a:cubicBezTo>
                    <a:pt x="5967" y="2361"/>
                    <a:pt x="5979" y="2362"/>
                    <a:pt x="5990" y="2362"/>
                  </a:cubicBezTo>
                  <a:cubicBezTo>
                    <a:pt x="6077" y="2362"/>
                    <a:pt x="6133" y="2287"/>
                    <a:pt x="6133" y="2203"/>
                  </a:cubicBezTo>
                  <a:cubicBezTo>
                    <a:pt x="6133" y="1977"/>
                    <a:pt x="6192" y="1822"/>
                    <a:pt x="6299" y="1727"/>
                  </a:cubicBezTo>
                  <a:cubicBezTo>
                    <a:pt x="6430" y="1584"/>
                    <a:pt x="6621" y="1584"/>
                    <a:pt x="6668" y="1584"/>
                  </a:cubicBezTo>
                  <a:cubicBezTo>
                    <a:pt x="7073" y="1679"/>
                    <a:pt x="7371" y="2060"/>
                    <a:pt x="7371" y="2513"/>
                  </a:cubicBezTo>
                  <a:cubicBezTo>
                    <a:pt x="7371" y="2644"/>
                    <a:pt x="7335" y="2775"/>
                    <a:pt x="7299" y="2918"/>
                  </a:cubicBezTo>
                  <a:cubicBezTo>
                    <a:pt x="7138" y="2832"/>
                    <a:pt x="6840" y="2736"/>
                    <a:pt x="6424" y="2736"/>
                  </a:cubicBezTo>
                  <a:cubicBezTo>
                    <a:pt x="6380" y="2736"/>
                    <a:pt x="6334" y="2737"/>
                    <a:pt x="6287" y="2739"/>
                  </a:cubicBezTo>
                  <a:cubicBezTo>
                    <a:pt x="6192" y="2739"/>
                    <a:pt x="6133" y="2799"/>
                    <a:pt x="6121" y="2882"/>
                  </a:cubicBezTo>
                  <a:cubicBezTo>
                    <a:pt x="6109" y="2989"/>
                    <a:pt x="6192" y="3061"/>
                    <a:pt x="6287" y="3061"/>
                  </a:cubicBezTo>
                  <a:cubicBezTo>
                    <a:pt x="6317" y="3059"/>
                    <a:pt x="6346" y="3059"/>
                    <a:pt x="6374" y="3059"/>
                  </a:cubicBezTo>
                  <a:cubicBezTo>
                    <a:pt x="6937" y="3059"/>
                    <a:pt x="7240" y="3275"/>
                    <a:pt x="7252" y="3275"/>
                  </a:cubicBezTo>
                  <a:lnTo>
                    <a:pt x="7264" y="3287"/>
                  </a:lnTo>
                  <a:cubicBezTo>
                    <a:pt x="7716" y="3537"/>
                    <a:pt x="7978" y="4025"/>
                    <a:pt x="7978" y="4561"/>
                  </a:cubicBezTo>
                  <a:cubicBezTo>
                    <a:pt x="7978" y="4858"/>
                    <a:pt x="7895" y="5144"/>
                    <a:pt x="7740" y="5382"/>
                  </a:cubicBezTo>
                  <a:cubicBezTo>
                    <a:pt x="7692" y="5454"/>
                    <a:pt x="7716" y="5549"/>
                    <a:pt x="7776" y="5608"/>
                  </a:cubicBezTo>
                  <a:cubicBezTo>
                    <a:pt x="7799" y="5632"/>
                    <a:pt x="7835" y="5632"/>
                    <a:pt x="7871" y="5632"/>
                  </a:cubicBezTo>
                  <a:cubicBezTo>
                    <a:pt x="7930" y="5632"/>
                    <a:pt x="7978" y="5608"/>
                    <a:pt x="8014" y="5561"/>
                  </a:cubicBezTo>
                  <a:cubicBezTo>
                    <a:pt x="8204" y="5263"/>
                    <a:pt x="8311" y="4918"/>
                    <a:pt x="8311" y="4561"/>
                  </a:cubicBezTo>
                  <a:cubicBezTo>
                    <a:pt x="8335" y="4001"/>
                    <a:pt x="8061" y="3453"/>
                    <a:pt x="7597" y="3120"/>
                  </a:cubicBezTo>
                  <a:cubicBezTo>
                    <a:pt x="7680" y="2941"/>
                    <a:pt x="7716" y="2751"/>
                    <a:pt x="7716" y="2560"/>
                  </a:cubicBezTo>
                  <a:cubicBezTo>
                    <a:pt x="7716" y="2013"/>
                    <a:pt x="7371" y="1537"/>
                    <a:pt x="6895" y="1358"/>
                  </a:cubicBezTo>
                  <a:lnTo>
                    <a:pt x="6895" y="1263"/>
                  </a:lnTo>
                  <a:cubicBezTo>
                    <a:pt x="6895" y="679"/>
                    <a:pt x="6525" y="179"/>
                    <a:pt x="5978" y="24"/>
                  </a:cubicBezTo>
                  <a:cubicBezTo>
                    <a:pt x="5930" y="13"/>
                    <a:pt x="5871" y="13"/>
                    <a:pt x="5823" y="1"/>
                  </a:cubicBezTo>
                  <a:lnTo>
                    <a:pt x="5478" y="1"/>
                  </a:lnTo>
                  <a:cubicBezTo>
                    <a:pt x="4787" y="1"/>
                    <a:pt x="4216" y="560"/>
                    <a:pt x="4216" y="1263"/>
                  </a:cubicBezTo>
                  <a:lnTo>
                    <a:pt x="4216" y="4692"/>
                  </a:lnTo>
                  <a:lnTo>
                    <a:pt x="4168" y="4727"/>
                  </a:lnTo>
                  <a:lnTo>
                    <a:pt x="4120" y="4692"/>
                  </a:lnTo>
                  <a:lnTo>
                    <a:pt x="4120" y="1263"/>
                  </a:lnTo>
                  <a:cubicBezTo>
                    <a:pt x="4120" y="560"/>
                    <a:pt x="3561" y="1"/>
                    <a:pt x="28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p:nvPr/>
          </p:nvSpPr>
          <p:spPr>
            <a:xfrm>
              <a:off x="1022494" y="3006724"/>
              <a:ext cx="44162" cy="22271"/>
            </a:xfrm>
            <a:custGeom>
              <a:rect b="b" l="l" r="r" t="t"/>
              <a:pathLst>
                <a:path extrusionOk="0" h="703" w="1394">
                  <a:moveTo>
                    <a:pt x="454" y="0"/>
                  </a:moveTo>
                  <a:cubicBezTo>
                    <a:pt x="402" y="0"/>
                    <a:pt x="350" y="4"/>
                    <a:pt x="298" y="12"/>
                  </a:cubicBezTo>
                  <a:lnTo>
                    <a:pt x="155" y="24"/>
                  </a:lnTo>
                  <a:cubicBezTo>
                    <a:pt x="60" y="48"/>
                    <a:pt x="0" y="119"/>
                    <a:pt x="12" y="202"/>
                  </a:cubicBezTo>
                  <a:cubicBezTo>
                    <a:pt x="34" y="290"/>
                    <a:pt x="96" y="347"/>
                    <a:pt x="170" y="347"/>
                  </a:cubicBezTo>
                  <a:cubicBezTo>
                    <a:pt x="177" y="347"/>
                    <a:pt x="184" y="346"/>
                    <a:pt x="191" y="345"/>
                  </a:cubicBezTo>
                  <a:lnTo>
                    <a:pt x="346" y="321"/>
                  </a:lnTo>
                  <a:cubicBezTo>
                    <a:pt x="370" y="319"/>
                    <a:pt x="394" y="318"/>
                    <a:pt x="417" y="318"/>
                  </a:cubicBezTo>
                  <a:cubicBezTo>
                    <a:pt x="675" y="318"/>
                    <a:pt x="908" y="436"/>
                    <a:pt x="1072" y="643"/>
                  </a:cubicBezTo>
                  <a:cubicBezTo>
                    <a:pt x="1108" y="679"/>
                    <a:pt x="1143" y="702"/>
                    <a:pt x="1203" y="702"/>
                  </a:cubicBezTo>
                  <a:cubicBezTo>
                    <a:pt x="1239" y="702"/>
                    <a:pt x="1286" y="679"/>
                    <a:pt x="1298" y="667"/>
                  </a:cubicBezTo>
                  <a:cubicBezTo>
                    <a:pt x="1370" y="607"/>
                    <a:pt x="1394" y="524"/>
                    <a:pt x="1334" y="440"/>
                  </a:cubicBezTo>
                  <a:cubicBezTo>
                    <a:pt x="1126" y="171"/>
                    <a:pt x="802" y="0"/>
                    <a:pt x="4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1"/>
            <p:cNvSpPr/>
            <p:nvPr/>
          </p:nvSpPr>
          <p:spPr>
            <a:xfrm>
              <a:off x="1086234" y="3100244"/>
              <a:ext cx="28322" cy="37002"/>
            </a:xfrm>
            <a:custGeom>
              <a:rect b="b" l="l" r="r" t="t"/>
              <a:pathLst>
                <a:path extrusionOk="0" h="1168" w="894">
                  <a:moveTo>
                    <a:pt x="181" y="1"/>
                  </a:moveTo>
                  <a:cubicBezTo>
                    <a:pt x="115" y="1"/>
                    <a:pt x="55" y="44"/>
                    <a:pt x="36" y="108"/>
                  </a:cubicBezTo>
                  <a:cubicBezTo>
                    <a:pt x="1" y="203"/>
                    <a:pt x="48" y="286"/>
                    <a:pt x="132" y="322"/>
                  </a:cubicBezTo>
                  <a:cubicBezTo>
                    <a:pt x="525" y="441"/>
                    <a:pt x="572" y="1025"/>
                    <a:pt x="572" y="1025"/>
                  </a:cubicBezTo>
                  <a:cubicBezTo>
                    <a:pt x="572" y="1108"/>
                    <a:pt x="644" y="1168"/>
                    <a:pt x="727" y="1168"/>
                  </a:cubicBezTo>
                  <a:lnTo>
                    <a:pt x="751" y="1168"/>
                  </a:lnTo>
                  <a:cubicBezTo>
                    <a:pt x="822" y="1168"/>
                    <a:pt x="894" y="1096"/>
                    <a:pt x="894" y="1001"/>
                  </a:cubicBezTo>
                  <a:cubicBezTo>
                    <a:pt x="894" y="977"/>
                    <a:pt x="846" y="203"/>
                    <a:pt x="239" y="13"/>
                  </a:cubicBezTo>
                  <a:cubicBezTo>
                    <a:pt x="220" y="4"/>
                    <a:pt x="200" y="1"/>
                    <a:pt x="1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1"/>
            <p:cNvSpPr/>
            <p:nvPr/>
          </p:nvSpPr>
          <p:spPr>
            <a:xfrm>
              <a:off x="1023634" y="3077941"/>
              <a:ext cx="26041" cy="49167"/>
            </a:xfrm>
            <a:custGeom>
              <a:rect b="b" l="l" r="r" t="t"/>
              <a:pathLst>
                <a:path extrusionOk="0" h="1552" w="822">
                  <a:moveTo>
                    <a:pt x="646" y="0"/>
                  </a:moveTo>
                  <a:cubicBezTo>
                    <a:pt x="617" y="0"/>
                    <a:pt x="588" y="9"/>
                    <a:pt x="560" y="26"/>
                  </a:cubicBezTo>
                  <a:cubicBezTo>
                    <a:pt x="345" y="181"/>
                    <a:pt x="0" y="538"/>
                    <a:pt x="0" y="1383"/>
                  </a:cubicBezTo>
                  <a:cubicBezTo>
                    <a:pt x="0" y="1462"/>
                    <a:pt x="74" y="1551"/>
                    <a:pt x="163" y="1551"/>
                  </a:cubicBezTo>
                  <a:cubicBezTo>
                    <a:pt x="168" y="1551"/>
                    <a:pt x="173" y="1551"/>
                    <a:pt x="179" y="1550"/>
                  </a:cubicBezTo>
                  <a:cubicBezTo>
                    <a:pt x="250" y="1526"/>
                    <a:pt x="310" y="1455"/>
                    <a:pt x="310" y="1383"/>
                  </a:cubicBezTo>
                  <a:cubicBezTo>
                    <a:pt x="310" y="681"/>
                    <a:pt x="584" y="395"/>
                    <a:pt x="726" y="312"/>
                  </a:cubicBezTo>
                  <a:cubicBezTo>
                    <a:pt x="786" y="264"/>
                    <a:pt x="822" y="205"/>
                    <a:pt x="798" y="133"/>
                  </a:cubicBezTo>
                  <a:cubicBezTo>
                    <a:pt x="781" y="49"/>
                    <a:pt x="716" y="0"/>
                    <a:pt x="6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1"/>
            <p:cNvSpPr/>
            <p:nvPr/>
          </p:nvSpPr>
          <p:spPr>
            <a:xfrm>
              <a:off x="924413" y="3006819"/>
              <a:ext cx="44162" cy="22176"/>
            </a:xfrm>
            <a:custGeom>
              <a:rect b="b" l="l" r="r" t="t"/>
              <a:pathLst>
                <a:path extrusionOk="0" h="700" w="1394">
                  <a:moveTo>
                    <a:pt x="963" y="1"/>
                  </a:moveTo>
                  <a:cubicBezTo>
                    <a:pt x="614" y="1"/>
                    <a:pt x="272" y="163"/>
                    <a:pt x="60" y="437"/>
                  </a:cubicBezTo>
                  <a:cubicBezTo>
                    <a:pt x="1" y="521"/>
                    <a:pt x="25" y="616"/>
                    <a:pt x="96" y="664"/>
                  </a:cubicBezTo>
                  <a:cubicBezTo>
                    <a:pt x="120" y="676"/>
                    <a:pt x="156" y="699"/>
                    <a:pt x="179" y="699"/>
                  </a:cubicBezTo>
                  <a:cubicBezTo>
                    <a:pt x="227" y="699"/>
                    <a:pt x="287" y="664"/>
                    <a:pt x="322" y="640"/>
                  </a:cubicBezTo>
                  <a:cubicBezTo>
                    <a:pt x="464" y="433"/>
                    <a:pt x="716" y="315"/>
                    <a:pt x="976" y="315"/>
                  </a:cubicBezTo>
                  <a:cubicBezTo>
                    <a:pt x="1000" y="315"/>
                    <a:pt x="1025" y="316"/>
                    <a:pt x="1049" y="318"/>
                  </a:cubicBezTo>
                  <a:lnTo>
                    <a:pt x="1191" y="342"/>
                  </a:lnTo>
                  <a:cubicBezTo>
                    <a:pt x="1200" y="343"/>
                    <a:pt x="1208" y="344"/>
                    <a:pt x="1215" y="344"/>
                  </a:cubicBezTo>
                  <a:cubicBezTo>
                    <a:pt x="1298" y="344"/>
                    <a:pt x="1359" y="287"/>
                    <a:pt x="1370" y="199"/>
                  </a:cubicBezTo>
                  <a:cubicBezTo>
                    <a:pt x="1394" y="116"/>
                    <a:pt x="1334" y="21"/>
                    <a:pt x="1239" y="21"/>
                  </a:cubicBezTo>
                  <a:lnTo>
                    <a:pt x="1096" y="9"/>
                  </a:lnTo>
                  <a:cubicBezTo>
                    <a:pt x="1052" y="3"/>
                    <a:pt x="1007" y="1"/>
                    <a:pt x="9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1"/>
            <p:cNvSpPr/>
            <p:nvPr/>
          </p:nvSpPr>
          <p:spPr>
            <a:xfrm>
              <a:off x="929703" y="3158757"/>
              <a:ext cx="56232" cy="41849"/>
            </a:xfrm>
            <a:custGeom>
              <a:rect b="b" l="l" r="r" t="t"/>
              <a:pathLst>
                <a:path extrusionOk="0" h="1321" w="1775">
                  <a:moveTo>
                    <a:pt x="1604" y="1"/>
                  </a:moveTo>
                  <a:cubicBezTo>
                    <a:pt x="1586" y="1"/>
                    <a:pt x="1567" y="4"/>
                    <a:pt x="1548" y="11"/>
                  </a:cubicBezTo>
                  <a:cubicBezTo>
                    <a:pt x="179" y="309"/>
                    <a:pt x="36" y="1095"/>
                    <a:pt x="12" y="1118"/>
                  </a:cubicBezTo>
                  <a:cubicBezTo>
                    <a:pt x="1" y="1214"/>
                    <a:pt x="60" y="1297"/>
                    <a:pt x="155" y="1321"/>
                  </a:cubicBezTo>
                  <a:lnTo>
                    <a:pt x="179" y="1321"/>
                  </a:lnTo>
                  <a:cubicBezTo>
                    <a:pt x="251" y="1321"/>
                    <a:pt x="334" y="1261"/>
                    <a:pt x="346" y="1178"/>
                  </a:cubicBezTo>
                  <a:cubicBezTo>
                    <a:pt x="346" y="1178"/>
                    <a:pt x="477" y="571"/>
                    <a:pt x="1620" y="333"/>
                  </a:cubicBezTo>
                  <a:cubicBezTo>
                    <a:pt x="1715" y="309"/>
                    <a:pt x="1775" y="213"/>
                    <a:pt x="1739" y="130"/>
                  </a:cubicBezTo>
                  <a:cubicBezTo>
                    <a:pt x="1729" y="54"/>
                    <a:pt x="1674" y="1"/>
                    <a:pt x="16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1"/>
            <p:cNvSpPr/>
            <p:nvPr/>
          </p:nvSpPr>
          <p:spPr>
            <a:xfrm>
              <a:off x="876512" y="3100244"/>
              <a:ext cx="28322" cy="37002"/>
            </a:xfrm>
            <a:custGeom>
              <a:rect b="b" l="l" r="r" t="t"/>
              <a:pathLst>
                <a:path extrusionOk="0" h="1168" w="894">
                  <a:moveTo>
                    <a:pt x="714" y="1"/>
                  </a:moveTo>
                  <a:cubicBezTo>
                    <a:pt x="694" y="1"/>
                    <a:pt x="675" y="4"/>
                    <a:pt x="656" y="13"/>
                  </a:cubicBezTo>
                  <a:cubicBezTo>
                    <a:pt x="60" y="203"/>
                    <a:pt x="1" y="965"/>
                    <a:pt x="1" y="1001"/>
                  </a:cubicBezTo>
                  <a:cubicBezTo>
                    <a:pt x="1" y="1096"/>
                    <a:pt x="60" y="1168"/>
                    <a:pt x="144" y="1168"/>
                  </a:cubicBezTo>
                  <a:lnTo>
                    <a:pt x="156" y="1168"/>
                  </a:lnTo>
                  <a:cubicBezTo>
                    <a:pt x="251" y="1168"/>
                    <a:pt x="322" y="1108"/>
                    <a:pt x="322" y="1025"/>
                  </a:cubicBezTo>
                  <a:cubicBezTo>
                    <a:pt x="322" y="1025"/>
                    <a:pt x="358" y="441"/>
                    <a:pt x="751" y="322"/>
                  </a:cubicBezTo>
                  <a:cubicBezTo>
                    <a:pt x="846" y="286"/>
                    <a:pt x="894" y="203"/>
                    <a:pt x="858" y="108"/>
                  </a:cubicBezTo>
                  <a:cubicBezTo>
                    <a:pt x="840" y="44"/>
                    <a:pt x="779" y="1"/>
                    <a:pt x="7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1"/>
            <p:cNvSpPr/>
            <p:nvPr/>
          </p:nvSpPr>
          <p:spPr>
            <a:xfrm>
              <a:off x="941393" y="3077941"/>
              <a:ext cx="26453" cy="49484"/>
            </a:xfrm>
            <a:custGeom>
              <a:rect b="b" l="l" r="r" t="t"/>
              <a:pathLst>
                <a:path extrusionOk="0" h="1562" w="835">
                  <a:moveTo>
                    <a:pt x="185" y="0"/>
                  </a:moveTo>
                  <a:cubicBezTo>
                    <a:pt x="112" y="0"/>
                    <a:pt x="41" y="49"/>
                    <a:pt x="24" y="133"/>
                  </a:cubicBezTo>
                  <a:cubicBezTo>
                    <a:pt x="1" y="193"/>
                    <a:pt x="36" y="264"/>
                    <a:pt x="96" y="312"/>
                  </a:cubicBezTo>
                  <a:cubicBezTo>
                    <a:pt x="239" y="419"/>
                    <a:pt x="513" y="681"/>
                    <a:pt x="513" y="1395"/>
                  </a:cubicBezTo>
                  <a:cubicBezTo>
                    <a:pt x="513" y="1491"/>
                    <a:pt x="584" y="1562"/>
                    <a:pt x="679" y="1562"/>
                  </a:cubicBezTo>
                  <a:cubicBezTo>
                    <a:pt x="763" y="1562"/>
                    <a:pt x="834" y="1491"/>
                    <a:pt x="834" y="1395"/>
                  </a:cubicBezTo>
                  <a:cubicBezTo>
                    <a:pt x="834" y="538"/>
                    <a:pt x="513" y="181"/>
                    <a:pt x="274" y="26"/>
                  </a:cubicBezTo>
                  <a:cubicBezTo>
                    <a:pt x="247" y="9"/>
                    <a:pt x="216"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21"/>
          <p:cNvGrpSpPr/>
          <p:nvPr/>
        </p:nvGrpSpPr>
        <p:grpSpPr>
          <a:xfrm>
            <a:off x="755808" y="3465131"/>
            <a:ext cx="376720" cy="516022"/>
            <a:chOff x="1770459" y="2884503"/>
            <a:chExt cx="254644" cy="348828"/>
          </a:xfrm>
        </p:grpSpPr>
        <p:sp>
          <p:nvSpPr>
            <p:cNvPr id="315" name="Google Shape;315;p21"/>
            <p:cNvSpPr/>
            <p:nvPr/>
          </p:nvSpPr>
          <p:spPr>
            <a:xfrm>
              <a:off x="1832330" y="2884503"/>
              <a:ext cx="130902" cy="159572"/>
            </a:xfrm>
            <a:custGeom>
              <a:rect b="b" l="l" r="r" t="t"/>
              <a:pathLst>
                <a:path extrusionOk="0" h="5037" w="4132">
                  <a:moveTo>
                    <a:pt x="2060" y="0"/>
                  </a:moveTo>
                  <a:cubicBezTo>
                    <a:pt x="953" y="0"/>
                    <a:pt x="36" y="869"/>
                    <a:pt x="0" y="1977"/>
                  </a:cubicBezTo>
                  <a:cubicBezTo>
                    <a:pt x="0" y="2072"/>
                    <a:pt x="60" y="2143"/>
                    <a:pt x="143" y="2143"/>
                  </a:cubicBezTo>
                  <a:cubicBezTo>
                    <a:pt x="238" y="2143"/>
                    <a:pt x="310" y="2084"/>
                    <a:pt x="310" y="2001"/>
                  </a:cubicBezTo>
                  <a:cubicBezTo>
                    <a:pt x="357" y="1060"/>
                    <a:pt x="1131" y="322"/>
                    <a:pt x="2060" y="322"/>
                  </a:cubicBezTo>
                  <a:cubicBezTo>
                    <a:pt x="3036" y="322"/>
                    <a:pt x="3822" y="1120"/>
                    <a:pt x="3822" y="2084"/>
                  </a:cubicBezTo>
                  <a:cubicBezTo>
                    <a:pt x="3822" y="2846"/>
                    <a:pt x="3334" y="3513"/>
                    <a:pt x="2596" y="3751"/>
                  </a:cubicBezTo>
                  <a:cubicBezTo>
                    <a:pt x="2572" y="3763"/>
                    <a:pt x="2524" y="3787"/>
                    <a:pt x="2512" y="3822"/>
                  </a:cubicBezTo>
                  <a:lnTo>
                    <a:pt x="2060" y="4572"/>
                  </a:lnTo>
                  <a:lnTo>
                    <a:pt x="1619" y="3822"/>
                  </a:lnTo>
                  <a:cubicBezTo>
                    <a:pt x="1608" y="3798"/>
                    <a:pt x="1572" y="3763"/>
                    <a:pt x="1524" y="3751"/>
                  </a:cubicBezTo>
                  <a:cubicBezTo>
                    <a:pt x="977" y="3572"/>
                    <a:pt x="548" y="3144"/>
                    <a:pt x="381" y="2572"/>
                  </a:cubicBezTo>
                  <a:cubicBezTo>
                    <a:pt x="362" y="2503"/>
                    <a:pt x="293" y="2459"/>
                    <a:pt x="230" y="2459"/>
                  </a:cubicBezTo>
                  <a:cubicBezTo>
                    <a:pt x="216" y="2459"/>
                    <a:pt x="203" y="2461"/>
                    <a:pt x="191" y="2465"/>
                  </a:cubicBezTo>
                  <a:cubicBezTo>
                    <a:pt x="95" y="2501"/>
                    <a:pt x="60" y="2584"/>
                    <a:pt x="84" y="2667"/>
                  </a:cubicBezTo>
                  <a:cubicBezTo>
                    <a:pt x="274" y="3298"/>
                    <a:pt x="750" y="3810"/>
                    <a:pt x="1381" y="4037"/>
                  </a:cubicBezTo>
                  <a:lnTo>
                    <a:pt x="1929" y="4953"/>
                  </a:lnTo>
                  <a:cubicBezTo>
                    <a:pt x="1965" y="5001"/>
                    <a:pt x="2000" y="5037"/>
                    <a:pt x="2060" y="5037"/>
                  </a:cubicBezTo>
                  <a:cubicBezTo>
                    <a:pt x="2120" y="5037"/>
                    <a:pt x="2167" y="5001"/>
                    <a:pt x="2191" y="4953"/>
                  </a:cubicBezTo>
                  <a:lnTo>
                    <a:pt x="2751" y="4037"/>
                  </a:lnTo>
                  <a:cubicBezTo>
                    <a:pt x="3584" y="3739"/>
                    <a:pt x="4132" y="2965"/>
                    <a:pt x="4132" y="2084"/>
                  </a:cubicBezTo>
                  <a:cubicBezTo>
                    <a:pt x="4132" y="941"/>
                    <a:pt x="3215" y="0"/>
                    <a:pt x="20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1"/>
            <p:cNvSpPr/>
            <p:nvPr/>
          </p:nvSpPr>
          <p:spPr>
            <a:xfrm>
              <a:off x="1861000" y="2912698"/>
              <a:ext cx="75842" cy="72167"/>
            </a:xfrm>
            <a:custGeom>
              <a:rect b="b" l="l" r="r" t="t"/>
              <a:pathLst>
                <a:path extrusionOk="0" h="2278" w="2394">
                  <a:moveTo>
                    <a:pt x="1441" y="313"/>
                  </a:moveTo>
                  <a:cubicBezTo>
                    <a:pt x="1572" y="313"/>
                    <a:pt x="1715" y="360"/>
                    <a:pt x="1810" y="468"/>
                  </a:cubicBezTo>
                  <a:cubicBezTo>
                    <a:pt x="2036" y="670"/>
                    <a:pt x="2036" y="1015"/>
                    <a:pt x="1834" y="1218"/>
                  </a:cubicBezTo>
                  <a:cubicBezTo>
                    <a:pt x="1726" y="1325"/>
                    <a:pt x="1587" y="1378"/>
                    <a:pt x="1448" y="1378"/>
                  </a:cubicBezTo>
                  <a:cubicBezTo>
                    <a:pt x="1310" y="1378"/>
                    <a:pt x="1173" y="1325"/>
                    <a:pt x="1072" y="1218"/>
                  </a:cubicBezTo>
                  <a:cubicBezTo>
                    <a:pt x="857" y="1015"/>
                    <a:pt x="857" y="670"/>
                    <a:pt x="1072" y="468"/>
                  </a:cubicBezTo>
                  <a:cubicBezTo>
                    <a:pt x="1167" y="360"/>
                    <a:pt x="1310" y="313"/>
                    <a:pt x="1441" y="313"/>
                  </a:cubicBezTo>
                  <a:close/>
                  <a:moveTo>
                    <a:pt x="1451" y="0"/>
                  </a:moveTo>
                  <a:cubicBezTo>
                    <a:pt x="1232" y="0"/>
                    <a:pt x="1012" y="81"/>
                    <a:pt x="845" y="241"/>
                  </a:cubicBezTo>
                  <a:cubicBezTo>
                    <a:pt x="548" y="539"/>
                    <a:pt x="524" y="992"/>
                    <a:pt x="738" y="1325"/>
                  </a:cubicBezTo>
                  <a:lnTo>
                    <a:pt x="60" y="2015"/>
                  </a:lnTo>
                  <a:cubicBezTo>
                    <a:pt x="0" y="2075"/>
                    <a:pt x="0" y="2182"/>
                    <a:pt x="60" y="2242"/>
                  </a:cubicBezTo>
                  <a:cubicBezTo>
                    <a:pt x="83" y="2265"/>
                    <a:pt x="131" y="2277"/>
                    <a:pt x="179" y="2277"/>
                  </a:cubicBezTo>
                  <a:cubicBezTo>
                    <a:pt x="226" y="2277"/>
                    <a:pt x="262" y="2265"/>
                    <a:pt x="298" y="2242"/>
                  </a:cubicBezTo>
                  <a:lnTo>
                    <a:pt x="976" y="1551"/>
                  </a:lnTo>
                  <a:cubicBezTo>
                    <a:pt x="1131" y="1658"/>
                    <a:pt x="1298" y="1706"/>
                    <a:pt x="1453" y="1706"/>
                  </a:cubicBezTo>
                  <a:cubicBezTo>
                    <a:pt x="1679" y="1706"/>
                    <a:pt x="1881" y="1611"/>
                    <a:pt x="2072" y="1444"/>
                  </a:cubicBezTo>
                  <a:cubicBezTo>
                    <a:pt x="2393" y="1122"/>
                    <a:pt x="2393" y="575"/>
                    <a:pt x="2048" y="241"/>
                  </a:cubicBezTo>
                  <a:cubicBezTo>
                    <a:pt x="1887" y="81"/>
                    <a:pt x="1670" y="0"/>
                    <a:pt x="14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
            <p:cNvSpPr/>
            <p:nvPr/>
          </p:nvSpPr>
          <p:spPr>
            <a:xfrm>
              <a:off x="1818359" y="3060644"/>
              <a:ext cx="57753" cy="24172"/>
            </a:xfrm>
            <a:custGeom>
              <a:rect b="b" l="l" r="r" t="t"/>
              <a:pathLst>
                <a:path extrusionOk="0" h="763" w="1823">
                  <a:moveTo>
                    <a:pt x="181" y="0"/>
                  </a:moveTo>
                  <a:cubicBezTo>
                    <a:pt x="116" y="0"/>
                    <a:pt x="55" y="43"/>
                    <a:pt x="36" y="108"/>
                  </a:cubicBezTo>
                  <a:cubicBezTo>
                    <a:pt x="1" y="203"/>
                    <a:pt x="48" y="286"/>
                    <a:pt x="144" y="322"/>
                  </a:cubicBezTo>
                  <a:lnTo>
                    <a:pt x="1584" y="763"/>
                  </a:lnTo>
                  <a:lnTo>
                    <a:pt x="1632" y="763"/>
                  </a:lnTo>
                  <a:cubicBezTo>
                    <a:pt x="1703" y="763"/>
                    <a:pt x="1763" y="727"/>
                    <a:pt x="1775" y="643"/>
                  </a:cubicBezTo>
                  <a:cubicBezTo>
                    <a:pt x="1822" y="572"/>
                    <a:pt x="1775" y="465"/>
                    <a:pt x="1691" y="453"/>
                  </a:cubicBezTo>
                  <a:lnTo>
                    <a:pt x="239" y="12"/>
                  </a:lnTo>
                  <a:cubicBezTo>
                    <a:pt x="220" y="4"/>
                    <a:pt x="200" y="0"/>
                    <a:pt x="1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1"/>
            <p:cNvSpPr/>
            <p:nvPr/>
          </p:nvSpPr>
          <p:spPr>
            <a:xfrm>
              <a:off x="1818359" y="3078384"/>
              <a:ext cx="57753" cy="24552"/>
            </a:xfrm>
            <a:custGeom>
              <a:rect b="b" l="l" r="r" t="t"/>
              <a:pathLst>
                <a:path extrusionOk="0" h="775" w="1823">
                  <a:moveTo>
                    <a:pt x="182" y="0"/>
                  </a:moveTo>
                  <a:cubicBezTo>
                    <a:pt x="116" y="0"/>
                    <a:pt x="55" y="45"/>
                    <a:pt x="36" y="119"/>
                  </a:cubicBezTo>
                  <a:cubicBezTo>
                    <a:pt x="1" y="203"/>
                    <a:pt x="48" y="298"/>
                    <a:pt x="144" y="322"/>
                  </a:cubicBezTo>
                  <a:lnTo>
                    <a:pt x="1584" y="774"/>
                  </a:lnTo>
                  <a:lnTo>
                    <a:pt x="1632" y="774"/>
                  </a:lnTo>
                  <a:cubicBezTo>
                    <a:pt x="1703" y="774"/>
                    <a:pt x="1763" y="726"/>
                    <a:pt x="1775" y="655"/>
                  </a:cubicBezTo>
                  <a:cubicBezTo>
                    <a:pt x="1822" y="584"/>
                    <a:pt x="1775" y="488"/>
                    <a:pt x="1691" y="464"/>
                  </a:cubicBezTo>
                  <a:lnTo>
                    <a:pt x="239" y="12"/>
                  </a:lnTo>
                  <a:cubicBezTo>
                    <a:pt x="220" y="4"/>
                    <a:pt x="201" y="0"/>
                    <a:pt x="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
            <p:cNvSpPr/>
            <p:nvPr/>
          </p:nvSpPr>
          <p:spPr>
            <a:xfrm>
              <a:off x="1818359" y="3096474"/>
              <a:ext cx="57753" cy="24172"/>
            </a:xfrm>
            <a:custGeom>
              <a:rect b="b" l="l" r="r" t="t"/>
              <a:pathLst>
                <a:path extrusionOk="0" h="763" w="1823">
                  <a:moveTo>
                    <a:pt x="181" y="1"/>
                  </a:moveTo>
                  <a:cubicBezTo>
                    <a:pt x="116" y="1"/>
                    <a:pt x="55" y="44"/>
                    <a:pt x="36" y="108"/>
                  </a:cubicBezTo>
                  <a:cubicBezTo>
                    <a:pt x="1" y="203"/>
                    <a:pt x="48" y="286"/>
                    <a:pt x="144" y="322"/>
                  </a:cubicBezTo>
                  <a:lnTo>
                    <a:pt x="1584" y="763"/>
                  </a:lnTo>
                  <a:lnTo>
                    <a:pt x="1632" y="763"/>
                  </a:lnTo>
                  <a:cubicBezTo>
                    <a:pt x="1703" y="763"/>
                    <a:pt x="1763" y="727"/>
                    <a:pt x="1775" y="644"/>
                  </a:cubicBezTo>
                  <a:cubicBezTo>
                    <a:pt x="1822" y="572"/>
                    <a:pt x="1775" y="489"/>
                    <a:pt x="1691" y="453"/>
                  </a:cubicBezTo>
                  <a:lnTo>
                    <a:pt x="239" y="13"/>
                  </a:lnTo>
                  <a:cubicBezTo>
                    <a:pt x="220" y="4"/>
                    <a:pt x="200" y="1"/>
                    <a:pt x="1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
            <p:cNvSpPr/>
            <p:nvPr/>
          </p:nvSpPr>
          <p:spPr>
            <a:xfrm>
              <a:off x="2022410" y="3029914"/>
              <a:ext cx="760" cy="570"/>
            </a:xfrm>
            <a:custGeom>
              <a:rect b="b" l="l" r="r" t="t"/>
              <a:pathLst>
                <a:path extrusionOk="0" h="18" w="24">
                  <a:moveTo>
                    <a:pt x="3" y="0"/>
                  </a:moveTo>
                  <a:cubicBezTo>
                    <a:pt x="0" y="0"/>
                    <a:pt x="21" y="18"/>
                    <a:pt x="23" y="18"/>
                  </a:cubicBezTo>
                  <a:cubicBezTo>
                    <a:pt x="24" y="18"/>
                    <a:pt x="22" y="15"/>
                    <a:pt x="13" y="6"/>
                  </a:cubicBezTo>
                  <a:cubicBezTo>
                    <a:pt x="7" y="2"/>
                    <a:pt x="4" y="0"/>
                    <a:pt x="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p:nvPr/>
          </p:nvSpPr>
          <p:spPr>
            <a:xfrm>
              <a:off x="1770459" y="3017337"/>
              <a:ext cx="254644" cy="215994"/>
            </a:xfrm>
            <a:custGeom>
              <a:rect b="b" l="l" r="r" t="t"/>
              <a:pathLst>
                <a:path extrusionOk="0" h="6818" w="8038">
                  <a:moveTo>
                    <a:pt x="7275" y="391"/>
                  </a:moveTo>
                  <a:lnTo>
                    <a:pt x="7275" y="3677"/>
                  </a:lnTo>
                  <a:lnTo>
                    <a:pt x="4180" y="4677"/>
                  </a:lnTo>
                  <a:lnTo>
                    <a:pt x="4180" y="2570"/>
                  </a:lnTo>
                  <a:lnTo>
                    <a:pt x="4180" y="1760"/>
                  </a:lnTo>
                  <a:lnTo>
                    <a:pt x="4180" y="1391"/>
                  </a:lnTo>
                  <a:lnTo>
                    <a:pt x="7275" y="391"/>
                  </a:lnTo>
                  <a:close/>
                  <a:moveTo>
                    <a:pt x="310" y="748"/>
                  </a:moveTo>
                  <a:lnTo>
                    <a:pt x="429" y="796"/>
                  </a:lnTo>
                  <a:lnTo>
                    <a:pt x="429" y="3820"/>
                  </a:lnTo>
                  <a:cubicBezTo>
                    <a:pt x="429" y="3892"/>
                    <a:pt x="477" y="3951"/>
                    <a:pt x="548" y="3963"/>
                  </a:cubicBezTo>
                  <a:lnTo>
                    <a:pt x="3858" y="5023"/>
                  </a:lnTo>
                  <a:lnTo>
                    <a:pt x="3858" y="5630"/>
                  </a:lnTo>
                  <a:lnTo>
                    <a:pt x="310" y="4499"/>
                  </a:lnTo>
                  <a:lnTo>
                    <a:pt x="310" y="1332"/>
                  </a:lnTo>
                  <a:lnTo>
                    <a:pt x="310" y="748"/>
                  </a:lnTo>
                  <a:close/>
                  <a:moveTo>
                    <a:pt x="7704" y="748"/>
                  </a:moveTo>
                  <a:lnTo>
                    <a:pt x="7704" y="1332"/>
                  </a:lnTo>
                  <a:lnTo>
                    <a:pt x="7704" y="4499"/>
                  </a:lnTo>
                  <a:lnTo>
                    <a:pt x="4168" y="5630"/>
                  </a:lnTo>
                  <a:lnTo>
                    <a:pt x="4168" y="5023"/>
                  </a:lnTo>
                  <a:lnTo>
                    <a:pt x="7466" y="3963"/>
                  </a:lnTo>
                  <a:cubicBezTo>
                    <a:pt x="7525" y="3951"/>
                    <a:pt x="7585" y="3880"/>
                    <a:pt x="7585" y="3820"/>
                  </a:cubicBezTo>
                  <a:lnTo>
                    <a:pt x="7585" y="796"/>
                  </a:lnTo>
                  <a:lnTo>
                    <a:pt x="7704" y="748"/>
                  </a:lnTo>
                  <a:close/>
                  <a:moveTo>
                    <a:pt x="310" y="4844"/>
                  </a:moveTo>
                  <a:lnTo>
                    <a:pt x="3858" y="5975"/>
                  </a:lnTo>
                  <a:lnTo>
                    <a:pt x="3858" y="6440"/>
                  </a:lnTo>
                  <a:lnTo>
                    <a:pt x="310" y="5309"/>
                  </a:lnTo>
                  <a:lnTo>
                    <a:pt x="310" y="4844"/>
                  </a:lnTo>
                  <a:close/>
                  <a:moveTo>
                    <a:pt x="595" y="0"/>
                  </a:moveTo>
                  <a:cubicBezTo>
                    <a:pt x="562" y="0"/>
                    <a:pt x="522" y="17"/>
                    <a:pt x="489" y="34"/>
                  </a:cubicBezTo>
                  <a:cubicBezTo>
                    <a:pt x="441" y="70"/>
                    <a:pt x="429" y="105"/>
                    <a:pt x="429" y="165"/>
                  </a:cubicBezTo>
                  <a:lnTo>
                    <a:pt x="429" y="439"/>
                  </a:lnTo>
                  <a:lnTo>
                    <a:pt x="203" y="367"/>
                  </a:lnTo>
                  <a:cubicBezTo>
                    <a:pt x="189" y="360"/>
                    <a:pt x="175" y="358"/>
                    <a:pt x="161" y="358"/>
                  </a:cubicBezTo>
                  <a:cubicBezTo>
                    <a:pt x="127" y="358"/>
                    <a:pt x="94" y="374"/>
                    <a:pt x="60" y="391"/>
                  </a:cubicBezTo>
                  <a:cubicBezTo>
                    <a:pt x="12" y="427"/>
                    <a:pt x="1" y="463"/>
                    <a:pt x="1" y="522"/>
                  </a:cubicBezTo>
                  <a:lnTo>
                    <a:pt x="1" y="1332"/>
                  </a:lnTo>
                  <a:lnTo>
                    <a:pt x="1" y="4618"/>
                  </a:lnTo>
                  <a:lnTo>
                    <a:pt x="1" y="5428"/>
                  </a:lnTo>
                  <a:cubicBezTo>
                    <a:pt x="1" y="5499"/>
                    <a:pt x="48" y="5559"/>
                    <a:pt x="120" y="5570"/>
                  </a:cubicBezTo>
                  <a:lnTo>
                    <a:pt x="3977" y="6809"/>
                  </a:lnTo>
                  <a:cubicBezTo>
                    <a:pt x="3989" y="6815"/>
                    <a:pt x="4001" y="6818"/>
                    <a:pt x="4016" y="6818"/>
                  </a:cubicBezTo>
                  <a:cubicBezTo>
                    <a:pt x="4031" y="6818"/>
                    <a:pt x="4049" y="6815"/>
                    <a:pt x="4073" y="6809"/>
                  </a:cubicBezTo>
                  <a:lnTo>
                    <a:pt x="6061" y="6166"/>
                  </a:lnTo>
                  <a:cubicBezTo>
                    <a:pt x="6144" y="6130"/>
                    <a:pt x="6192" y="6047"/>
                    <a:pt x="6156" y="5963"/>
                  </a:cubicBezTo>
                  <a:cubicBezTo>
                    <a:pt x="6138" y="5890"/>
                    <a:pt x="6076" y="5844"/>
                    <a:pt x="6011" y="5844"/>
                  </a:cubicBezTo>
                  <a:cubicBezTo>
                    <a:pt x="5992" y="5844"/>
                    <a:pt x="5972" y="5848"/>
                    <a:pt x="5954" y="5856"/>
                  </a:cubicBezTo>
                  <a:lnTo>
                    <a:pt x="4180" y="6440"/>
                  </a:lnTo>
                  <a:lnTo>
                    <a:pt x="4180" y="5975"/>
                  </a:lnTo>
                  <a:lnTo>
                    <a:pt x="7728" y="4844"/>
                  </a:lnTo>
                  <a:lnTo>
                    <a:pt x="7728" y="5309"/>
                  </a:lnTo>
                  <a:lnTo>
                    <a:pt x="6597" y="5666"/>
                  </a:lnTo>
                  <a:cubicBezTo>
                    <a:pt x="6501" y="5690"/>
                    <a:pt x="6454" y="5773"/>
                    <a:pt x="6489" y="5868"/>
                  </a:cubicBezTo>
                  <a:cubicBezTo>
                    <a:pt x="6501" y="5940"/>
                    <a:pt x="6573" y="5987"/>
                    <a:pt x="6632" y="5987"/>
                  </a:cubicBezTo>
                  <a:cubicBezTo>
                    <a:pt x="6656" y="5987"/>
                    <a:pt x="6668" y="5987"/>
                    <a:pt x="6680" y="5975"/>
                  </a:cubicBezTo>
                  <a:lnTo>
                    <a:pt x="7918" y="5570"/>
                  </a:lnTo>
                  <a:cubicBezTo>
                    <a:pt x="7978" y="5559"/>
                    <a:pt x="8037" y="5475"/>
                    <a:pt x="8037" y="5416"/>
                  </a:cubicBezTo>
                  <a:lnTo>
                    <a:pt x="8037" y="4618"/>
                  </a:lnTo>
                  <a:lnTo>
                    <a:pt x="8037" y="1332"/>
                  </a:lnTo>
                  <a:lnTo>
                    <a:pt x="8037" y="522"/>
                  </a:lnTo>
                  <a:cubicBezTo>
                    <a:pt x="8037" y="486"/>
                    <a:pt x="8002" y="439"/>
                    <a:pt x="7966" y="403"/>
                  </a:cubicBezTo>
                  <a:cubicBezTo>
                    <a:pt x="7931" y="386"/>
                    <a:pt x="7896" y="375"/>
                    <a:pt x="7857" y="375"/>
                  </a:cubicBezTo>
                  <a:cubicBezTo>
                    <a:pt x="7842" y="375"/>
                    <a:pt x="7827" y="376"/>
                    <a:pt x="7811" y="379"/>
                  </a:cubicBezTo>
                  <a:lnTo>
                    <a:pt x="7585" y="451"/>
                  </a:lnTo>
                  <a:lnTo>
                    <a:pt x="7585" y="189"/>
                  </a:lnTo>
                  <a:cubicBezTo>
                    <a:pt x="7585" y="141"/>
                    <a:pt x="7561" y="82"/>
                    <a:pt x="7525" y="46"/>
                  </a:cubicBezTo>
                  <a:cubicBezTo>
                    <a:pt x="7499" y="29"/>
                    <a:pt x="7467" y="17"/>
                    <a:pt x="7428" y="17"/>
                  </a:cubicBezTo>
                  <a:cubicBezTo>
                    <a:pt x="7413" y="17"/>
                    <a:pt x="7398" y="19"/>
                    <a:pt x="7382" y="22"/>
                  </a:cubicBezTo>
                  <a:lnTo>
                    <a:pt x="4013" y="1094"/>
                  </a:lnTo>
                  <a:lnTo>
                    <a:pt x="1965" y="439"/>
                  </a:lnTo>
                  <a:cubicBezTo>
                    <a:pt x="1944" y="431"/>
                    <a:pt x="1923" y="427"/>
                    <a:pt x="1903" y="427"/>
                  </a:cubicBezTo>
                  <a:cubicBezTo>
                    <a:pt x="1835" y="427"/>
                    <a:pt x="1778" y="472"/>
                    <a:pt x="1751" y="546"/>
                  </a:cubicBezTo>
                  <a:cubicBezTo>
                    <a:pt x="1727" y="629"/>
                    <a:pt x="1775" y="725"/>
                    <a:pt x="1858" y="748"/>
                  </a:cubicBezTo>
                  <a:lnTo>
                    <a:pt x="3834" y="1391"/>
                  </a:lnTo>
                  <a:lnTo>
                    <a:pt x="3834" y="1760"/>
                  </a:lnTo>
                  <a:lnTo>
                    <a:pt x="3834" y="2570"/>
                  </a:lnTo>
                  <a:lnTo>
                    <a:pt x="3834" y="4677"/>
                  </a:lnTo>
                  <a:lnTo>
                    <a:pt x="739" y="3677"/>
                  </a:lnTo>
                  <a:lnTo>
                    <a:pt x="739" y="391"/>
                  </a:lnTo>
                  <a:lnTo>
                    <a:pt x="1215" y="546"/>
                  </a:lnTo>
                  <a:cubicBezTo>
                    <a:pt x="1232" y="550"/>
                    <a:pt x="1248" y="552"/>
                    <a:pt x="1264" y="552"/>
                  </a:cubicBezTo>
                  <a:cubicBezTo>
                    <a:pt x="1338" y="552"/>
                    <a:pt x="1400" y="508"/>
                    <a:pt x="1429" y="439"/>
                  </a:cubicBezTo>
                  <a:cubicBezTo>
                    <a:pt x="1453" y="344"/>
                    <a:pt x="1406" y="260"/>
                    <a:pt x="1322" y="225"/>
                  </a:cubicBezTo>
                  <a:lnTo>
                    <a:pt x="632" y="10"/>
                  </a:lnTo>
                  <a:cubicBezTo>
                    <a:pt x="621" y="3"/>
                    <a:pt x="609" y="0"/>
                    <a:pt x="5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1"/>
            <p:cNvSpPr/>
            <p:nvPr/>
          </p:nvSpPr>
          <p:spPr>
            <a:xfrm>
              <a:off x="1929271" y="3055987"/>
              <a:ext cx="38111" cy="47298"/>
            </a:xfrm>
            <a:custGeom>
              <a:rect b="b" l="l" r="r" t="t"/>
              <a:pathLst>
                <a:path extrusionOk="0" h="1493" w="1203">
                  <a:moveTo>
                    <a:pt x="881" y="374"/>
                  </a:moveTo>
                  <a:lnTo>
                    <a:pt x="881" y="945"/>
                  </a:lnTo>
                  <a:lnTo>
                    <a:pt x="345" y="1112"/>
                  </a:lnTo>
                  <a:lnTo>
                    <a:pt x="345" y="540"/>
                  </a:lnTo>
                  <a:lnTo>
                    <a:pt x="881" y="374"/>
                  </a:lnTo>
                  <a:close/>
                  <a:moveTo>
                    <a:pt x="1029" y="0"/>
                  </a:moveTo>
                  <a:cubicBezTo>
                    <a:pt x="1017" y="0"/>
                    <a:pt x="1003" y="2"/>
                    <a:pt x="988" y="5"/>
                  </a:cubicBezTo>
                  <a:lnTo>
                    <a:pt x="119" y="279"/>
                  </a:lnTo>
                  <a:cubicBezTo>
                    <a:pt x="60" y="290"/>
                    <a:pt x="0" y="362"/>
                    <a:pt x="0" y="421"/>
                  </a:cubicBezTo>
                  <a:lnTo>
                    <a:pt x="0" y="1326"/>
                  </a:lnTo>
                  <a:cubicBezTo>
                    <a:pt x="0" y="1374"/>
                    <a:pt x="24" y="1433"/>
                    <a:pt x="60" y="1469"/>
                  </a:cubicBezTo>
                  <a:cubicBezTo>
                    <a:pt x="83" y="1481"/>
                    <a:pt x="119" y="1493"/>
                    <a:pt x="155" y="1493"/>
                  </a:cubicBezTo>
                  <a:cubicBezTo>
                    <a:pt x="167" y="1493"/>
                    <a:pt x="179" y="1493"/>
                    <a:pt x="191" y="1481"/>
                  </a:cubicBezTo>
                  <a:lnTo>
                    <a:pt x="1060" y="1207"/>
                  </a:lnTo>
                  <a:cubicBezTo>
                    <a:pt x="1119" y="1195"/>
                    <a:pt x="1179" y="1124"/>
                    <a:pt x="1179" y="1064"/>
                  </a:cubicBezTo>
                  <a:lnTo>
                    <a:pt x="1179" y="159"/>
                  </a:lnTo>
                  <a:cubicBezTo>
                    <a:pt x="1203" y="112"/>
                    <a:pt x="1179" y="64"/>
                    <a:pt x="1131" y="40"/>
                  </a:cubicBezTo>
                  <a:cubicBezTo>
                    <a:pt x="1095" y="14"/>
                    <a:pt x="1066" y="0"/>
                    <a:pt x="10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 name="Google Shape;323;p21"/>
          <p:cNvGrpSpPr/>
          <p:nvPr/>
        </p:nvGrpSpPr>
        <p:grpSpPr>
          <a:xfrm>
            <a:off x="715425" y="1611473"/>
            <a:ext cx="457487" cy="457846"/>
            <a:chOff x="2185372" y="1957799"/>
            <a:chExt cx="366664" cy="366981"/>
          </a:xfrm>
        </p:grpSpPr>
        <p:sp>
          <p:nvSpPr>
            <p:cNvPr id="324" name="Google Shape;324;p21"/>
            <p:cNvSpPr/>
            <p:nvPr/>
          </p:nvSpPr>
          <p:spPr>
            <a:xfrm>
              <a:off x="2228742" y="2000853"/>
              <a:ext cx="75082" cy="74226"/>
            </a:xfrm>
            <a:custGeom>
              <a:rect b="b" l="l" r="r" t="t"/>
              <a:pathLst>
                <a:path extrusionOk="0" h="2343" w="2370">
                  <a:moveTo>
                    <a:pt x="179" y="0"/>
                  </a:moveTo>
                  <a:cubicBezTo>
                    <a:pt x="135" y="0"/>
                    <a:pt x="90" y="15"/>
                    <a:pt x="60" y="45"/>
                  </a:cubicBezTo>
                  <a:cubicBezTo>
                    <a:pt x="1" y="104"/>
                    <a:pt x="1" y="223"/>
                    <a:pt x="60" y="283"/>
                  </a:cubicBezTo>
                  <a:lnTo>
                    <a:pt x="2072" y="2295"/>
                  </a:lnTo>
                  <a:cubicBezTo>
                    <a:pt x="2096" y="2331"/>
                    <a:pt x="2144" y="2343"/>
                    <a:pt x="2191" y="2343"/>
                  </a:cubicBezTo>
                  <a:cubicBezTo>
                    <a:pt x="2227" y="2343"/>
                    <a:pt x="2275" y="2331"/>
                    <a:pt x="2310" y="2295"/>
                  </a:cubicBezTo>
                  <a:cubicBezTo>
                    <a:pt x="2370" y="2235"/>
                    <a:pt x="2370" y="2116"/>
                    <a:pt x="2310" y="2057"/>
                  </a:cubicBezTo>
                  <a:lnTo>
                    <a:pt x="298" y="45"/>
                  </a:lnTo>
                  <a:cubicBezTo>
                    <a:pt x="269" y="15"/>
                    <a:pt x="224" y="0"/>
                    <a:pt x="1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1"/>
            <p:cNvSpPr/>
            <p:nvPr/>
          </p:nvSpPr>
          <p:spPr>
            <a:xfrm>
              <a:off x="2188001" y="2067159"/>
              <a:ext cx="98873" cy="35070"/>
            </a:xfrm>
            <a:custGeom>
              <a:rect b="b" l="l" r="r" t="t"/>
              <a:pathLst>
                <a:path extrusionOk="0" h="1107" w="3121">
                  <a:moveTo>
                    <a:pt x="188" y="1"/>
                  </a:moveTo>
                  <a:cubicBezTo>
                    <a:pt x="120" y="1"/>
                    <a:pt x="56" y="54"/>
                    <a:pt x="37" y="131"/>
                  </a:cubicBezTo>
                  <a:cubicBezTo>
                    <a:pt x="1" y="214"/>
                    <a:pt x="60" y="309"/>
                    <a:pt x="156" y="333"/>
                  </a:cubicBezTo>
                  <a:lnTo>
                    <a:pt x="2882" y="1107"/>
                  </a:lnTo>
                  <a:lnTo>
                    <a:pt x="2918" y="1107"/>
                  </a:lnTo>
                  <a:cubicBezTo>
                    <a:pt x="3001" y="1107"/>
                    <a:pt x="3073" y="1071"/>
                    <a:pt x="3085" y="988"/>
                  </a:cubicBezTo>
                  <a:cubicBezTo>
                    <a:pt x="3120" y="904"/>
                    <a:pt x="3061" y="809"/>
                    <a:pt x="2965" y="785"/>
                  </a:cubicBezTo>
                  <a:lnTo>
                    <a:pt x="239" y="11"/>
                  </a:lnTo>
                  <a:cubicBezTo>
                    <a:pt x="222" y="4"/>
                    <a:pt x="205" y="1"/>
                    <a:pt x="1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1"/>
            <p:cNvSpPr/>
            <p:nvPr/>
          </p:nvSpPr>
          <p:spPr>
            <a:xfrm>
              <a:off x="2185372" y="2119114"/>
              <a:ext cx="97733" cy="37066"/>
            </a:xfrm>
            <a:custGeom>
              <a:rect b="b" l="l" r="r" t="t"/>
              <a:pathLst>
                <a:path extrusionOk="0" h="1170" w="3085">
                  <a:moveTo>
                    <a:pt x="2872" y="1"/>
                  </a:moveTo>
                  <a:cubicBezTo>
                    <a:pt x="2863" y="1"/>
                    <a:pt x="2855" y="1"/>
                    <a:pt x="2846" y="3"/>
                  </a:cubicBezTo>
                  <a:lnTo>
                    <a:pt x="131" y="836"/>
                  </a:lnTo>
                  <a:cubicBezTo>
                    <a:pt x="48" y="872"/>
                    <a:pt x="0" y="955"/>
                    <a:pt x="12" y="1050"/>
                  </a:cubicBezTo>
                  <a:cubicBezTo>
                    <a:pt x="48" y="1122"/>
                    <a:pt x="108" y="1169"/>
                    <a:pt x="179" y="1169"/>
                  </a:cubicBezTo>
                  <a:cubicBezTo>
                    <a:pt x="191" y="1169"/>
                    <a:pt x="203" y="1169"/>
                    <a:pt x="227" y="1158"/>
                  </a:cubicBezTo>
                  <a:lnTo>
                    <a:pt x="2929" y="324"/>
                  </a:lnTo>
                  <a:cubicBezTo>
                    <a:pt x="3037" y="300"/>
                    <a:pt x="3084" y="217"/>
                    <a:pt x="3048" y="122"/>
                  </a:cubicBezTo>
                  <a:cubicBezTo>
                    <a:pt x="3027" y="47"/>
                    <a:pt x="2948" y="1"/>
                    <a:pt x="28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1"/>
            <p:cNvSpPr/>
            <p:nvPr/>
          </p:nvSpPr>
          <p:spPr>
            <a:xfrm>
              <a:off x="2294763" y="1960587"/>
              <a:ext cx="36242" cy="97131"/>
            </a:xfrm>
            <a:custGeom>
              <a:rect b="b" l="l" r="r" t="t"/>
              <a:pathLst>
                <a:path extrusionOk="0" h="3066" w="1144">
                  <a:moveTo>
                    <a:pt x="185" y="1"/>
                  </a:moveTo>
                  <a:cubicBezTo>
                    <a:pt x="172" y="1"/>
                    <a:pt x="158" y="2"/>
                    <a:pt x="143" y="6"/>
                  </a:cubicBezTo>
                  <a:cubicBezTo>
                    <a:pt x="60" y="42"/>
                    <a:pt x="0" y="125"/>
                    <a:pt x="24" y="220"/>
                  </a:cubicBezTo>
                  <a:lnTo>
                    <a:pt x="798" y="2947"/>
                  </a:lnTo>
                  <a:cubicBezTo>
                    <a:pt x="822" y="3018"/>
                    <a:pt x="893" y="3066"/>
                    <a:pt x="965" y="3066"/>
                  </a:cubicBezTo>
                  <a:lnTo>
                    <a:pt x="1012" y="3066"/>
                  </a:lnTo>
                  <a:cubicBezTo>
                    <a:pt x="1096" y="3030"/>
                    <a:pt x="1143" y="2947"/>
                    <a:pt x="1131" y="2852"/>
                  </a:cubicBezTo>
                  <a:lnTo>
                    <a:pt x="357" y="125"/>
                  </a:lnTo>
                  <a:cubicBezTo>
                    <a:pt x="327" y="54"/>
                    <a:pt x="262" y="1"/>
                    <a:pt x="1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1"/>
            <p:cNvSpPr/>
            <p:nvPr/>
          </p:nvSpPr>
          <p:spPr>
            <a:xfrm>
              <a:off x="2346433" y="1957799"/>
              <a:ext cx="38491" cy="96909"/>
            </a:xfrm>
            <a:custGeom>
              <a:rect b="b" l="l" r="r" t="t"/>
              <a:pathLst>
                <a:path extrusionOk="0" h="3059" w="1215">
                  <a:moveTo>
                    <a:pt x="1021" y="0"/>
                  </a:moveTo>
                  <a:cubicBezTo>
                    <a:pt x="953" y="0"/>
                    <a:pt x="889" y="54"/>
                    <a:pt x="870" y="130"/>
                  </a:cubicBezTo>
                  <a:lnTo>
                    <a:pt x="36" y="2832"/>
                  </a:lnTo>
                  <a:cubicBezTo>
                    <a:pt x="0" y="2928"/>
                    <a:pt x="60" y="3011"/>
                    <a:pt x="155" y="3047"/>
                  </a:cubicBezTo>
                  <a:cubicBezTo>
                    <a:pt x="167" y="3047"/>
                    <a:pt x="179" y="3059"/>
                    <a:pt x="203" y="3059"/>
                  </a:cubicBezTo>
                  <a:cubicBezTo>
                    <a:pt x="274" y="3059"/>
                    <a:pt x="334" y="3011"/>
                    <a:pt x="358" y="2940"/>
                  </a:cubicBezTo>
                  <a:lnTo>
                    <a:pt x="1191" y="237"/>
                  </a:lnTo>
                  <a:cubicBezTo>
                    <a:pt x="1215" y="130"/>
                    <a:pt x="1167" y="23"/>
                    <a:pt x="1072" y="11"/>
                  </a:cubicBezTo>
                  <a:cubicBezTo>
                    <a:pt x="1055" y="4"/>
                    <a:pt x="1038" y="0"/>
                    <a:pt x="10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1"/>
            <p:cNvSpPr/>
            <p:nvPr/>
          </p:nvSpPr>
          <p:spPr>
            <a:xfrm>
              <a:off x="2290993" y="2100391"/>
              <a:ext cx="37731" cy="121778"/>
            </a:xfrm>
            <a:custGeom>
              <a:rect b="b" l="l" r="r" t="t"/>
              <a:pathLst>
                <a:path extrusionOk="0" h="3844" w="1191">
                  <a:moveTo>
                    <a:pt x="721" y="1"/>
                  </a:moveTo>
                  <a:cubicBezTo>
                    <a:pt x="670" y="1"/>
                    <a:pt x="616" y="30"/>
                    <a:pt x="572" y="82"/>
                  </a:cubicBezTo>
                  <a:cubicBezTo>
                    <a:pt x="191" y="629"/>
                    <a:pt x="0" y="1296"/>
                    <a:pt x="60" y="1987"/>
                  </a:cubicBezTo>
                  <a:cubicBezTo>
                    <a:pt x="119" y="2665"/>
                    <a:pt x="417" y="3308"/>
                    <a:pt x="893" y="3796"/>
                  </a:cubicBezTo>
                  <a:cubicBezTo>
                    <a:pt x="917" y="3832"/>
                    <a:pt x="965" y="3844"/>
                    <a:pt x="1012" y="3844"/>
                  </a:cubicBezTo>
                  <a:cubicBezTo>
                    <a:pt x="1060" y="3844"/>
                    <a:pt x="1096" y="3832"/>
                    <a:pt x="1131" y="3796"/>
                  </a:cubicBezTo>
                  <a:cubicBezTo>
                    <a:pt x="1191" y="3725"/>
                    <a:pt x="1191" y="3618"/>
                    <a:pt x="1131" y="3546"/>
                  </a:cubicBezTo>
                  <a:cubicBezTo>
                    <a:pt x="250" y="2665"/>
                    <a:pt x="131" y="1284"/>
                    <a:pt x="857" y="272"/>
                  </a:cubicBezTo>
                  <a:cubicBezTo>
                    <a:pt x="917" y="201"/>
                    <a:pt x="893" y="94"/>
                    <a:pt x="810" y="34"/>
                  </a:cubicBezTo>
                  <a:cubicBezTo>
                    <a:pt x="783" y="12"/>
                    <a:pt x="752" y="1"/>
                    <a:pt x="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1"/>
            <p:cNvSpPr/>
            <p:nvPr/>
          </p:nvSpPr>
          <p:spPr>
            <a:xfrm>
              <a:off x="2353592" y="2091362"/>
              <a:ext cx="68302" cy="20307"/>
            </a:xfrm>
            <a:custGeom>
              <a:rect b="b" l="l" r="r" t="t"/>
              <a:pathLst>
                <a:path extrusionOk="0" h="641" w="2156">
                  <a:moveTo>
                    <a:pt x="971" y="1"/>
                  </a:moveTo>
                  <a:cubicBezTo>
                    <a:pt x="708" y="1"/>
                    <a:pt x="417" y="59"/>
                    <a:pt x="120" y="224"/>
                  </a:cubicBezTo>
                  <a:cubicBezTo>
                    <a:pt x="24" y="271"/>
                    <a:pt x="1" y="379"/>
                    <a:pt x="60" y="462"/>
                  </a:cubicBezTo>
                  <a:cubicBezTo>
                    <a:pt x="90" y="522"/>
                    <a:pt x="144" y="554"/>
                    <a:pt x="201" y="554"/>
                  </a:cubicBezTo>
                  <a:cubicBezTo>
                    <a:pt x="234" y="554"/>
                    <a:pt x="268" y="543"/>
                    <a:pt x="298" y="521"/>
                  </a:cubicBezTo>
                  <a:cubicBezTo>
                    <a:pt x="537" y="391"/>
                    <a:pt x="771" y="345"/>
                    <a:pt x="982" y="345"/>
                  </a:cubicBezTo>
                  <a:cubicBezTo>
                    <a:pt x="1488" y="345"/>
                    <a:pt x="1869" y="608"/>
                    <a:pt x="1894" y="617"/>
                  </a:cubicBezTo>
                  <a:cubicBezTo>
                    <a:pt x="1918" y="629"/>
                    <a:pt x="1953" y="640"/>
                    <a:pt x="2001" y="640"/>
                  </a:cubicBezTo>
                  <a:cubicBezTo>
                    <a:pt x="2060" y="640"/>
                    <a:pt x="2096" y="617"/>
                    <a:pt x="2132" y="569"/>
                  </a:cubicBezTo>
                  <a:cubicBezTo>
                    <a:pt x="2156" y="498"/>
                    <a:pt x="2144" y="390"/>
                    <a:pt x="2072" y="331"/>
                  </a:cubicBezTo>
                  <a:cubicBezTo>
                    <a:pt x="2039" y="314"/>
                    <a:pt x="1581" y="1"/>
                    <a:pt x="9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1"/>
            <p:cNvSpPr/>
            <p:nvPr/>
          </p:nvSpPr>
          <p:spPr>
            <a:xfrm>
              <a:off x="2321532" y="2064434"/>
              <a:ext cx="230504" cy="260346"/>
            </a:xfrm>
            <a:custGeom>
              <a:rect b="b" l="l" r="r" t="t"/>
              <a:pathLst>
                <a:path extrusionOk="0" h="8218" w="7276">
                  <a:moveTo>
                    <a:pt x="3322" y="3038"/>
                  </a:moveTo>
                  <a:cubicBezTo>
                    <a:pt x="3394" y="3038"/>
                    <a:pt x="3489" y="3074"/>
                    <a:pt x="3549" y="3134"/>
                  </a:cubicBezTo>
                  <a:cubicBezTo>
                    <a:pt x="3668" y="3241"/>
                    <a:pt x="3668" y="3431"/>
                    <a:pt x="3525" y="3562"/>
                  </a:cubicBezTo>
                  <a:cubicBezTo>
                    <a:pt x="3465" y="3622"/>
                    <a:pt x="3388" y="3651"/>
                    <a:pt x="3311" y="3651"/>
                  </a:cubicBezTo>
                  <a:cubicBezTo>
                    <a:pt x="3233" y="3651"/>
                    <a:pt x="3156" y="3622"/>
                    <a:pt x="3096" y="3562"/>
                  </a:cubicBezTo>
                  <a:cubicBezTo>
                    <a:pt x="2977" y="3443"/>
                    <a:pt x="2977" y="3253"/>
                    <a:pt x="3096" y="3134"/>
                  </a:cubicBezTo>
                  <a:cubicBezTo>
                    <a:pt x="3156" y="3074"/>
                    <a:pt x="3227" y="3038"/>
                    <a:pt x="3322" y="3038"/>
                  </a:cubicBezTo>
                  <a:close/>
                  <a:moveTo>
                    <a:pt x="2441" y="3919"/>
                  </a:moveTo>
                  <a:cubicBezTo>
                    <a:pt x="2537" y="3919"/>
                    <a:pt x="2608" y="3955"/>
                    <a:pt x="2668" y="4015"/>
                  </a:cubicBezTo>
                  <a:cubicBezTo>
                    <a:pt x="2727" y="4074"/>
                    <a:pt x="2751" y="4146"/>
                    <a:pt x="2751" y="4229"/>
                  </a:cubicBezTo>
                  <a:cubicBezTo>
                    <a:pt x="2739" y="4312"/>
                    <a:pt x="2715" y="4384"/>
                    <a:pt x="2656" y="4443"/>
                  </a:cubicBezTo>
                  <a:cubicBezTo>
                    <a:pt x="2596" y="4503"/>
                    <a:pt x="2516" y="4533"/>
                    <a:pt x="2435" y="4533"/>
                  </a:cubicBezTo>
                  <a:cubicBezTo>
                    <a:pt x="2355" y="4533"/>
                    <a:pt x="2275" y="4503"/>
                    <a:pt x="2215" y="4443"/>
                  </a:cubicBezTo>
                  <a:cubicBezTo>
                    <a:pt x="2096" y="4324"/>
                    <a:pt x="2096" y="4134"/>
                    <a:pt x="2215" y="4015"/>
                  </a:cubicBezTo>
                  <a:cubicBezTo>
                    <a:pt x="2275" y="3955"/>
                    <a:pt x="2358" y="3919"/>
                    <a:pt x="2441" y="3919"/>
                  </a:cubicBezTo>
                  <a:close/>
                  <a:moveTo>
                    <a:pt x="6109" y="5062"/>
                  </a:moveTo>
                  <a:lnTo>
                    <a:pt x="6620" y="5586"/>
                  </a:lnTo>
                  <a:lnTo>
                    <a:pt x="4775" y="7432"/>
                  </a:lnTo>
                  <a:lnTo>
                    <a:pt x="4656" y="7551"/>
                  </a:lnTo>
                  <a:lnTo>
                    <a:pt x="4144" y="7027"/>
                  </a:lnTo>
                  <a:lnTo>
                    <a:pt x="4215" y="6955"/>
                  </a:lnTo>
                  <a:lnTo>
                    <a:pt x="4680" y="6491"/>
                  </a:lnTo>
                  <a:lnTo>
                    <a:pt x="5573" y="5598"/>
                  </a:lnTo>
                  <a:lnTo>
                    <a:pt x="6025" y="5146"/>
                  </a:lnTo>
                  <a:lnTo>
                    <a:pt x="6109" y="5062"/>
                  </a:lnTo>
                  <a:close/>
                  <a:moveTo>
                    <a:pt x="6644" y="6062"/>
                  </a:moveTo>
                  <a:lnTo>
                    <a:pt x="6668" y="6098"/>
                  </a:lnTo>
                  <a:cubicBezTo>
                    <a:pt x="6859" y="6289"/>
                    <a:pt x="6978" y="6551"/>
                    <a:pt x="6978" y="6836"/>
                  </a:cubicBezTo>
                  <a:cubicBezTo>
                    <a:pt x="6978" y="7122"/>
                    <a:pt x="6859" y="7384"/>
                    <a:pt x="6668" y="7586"/>
                  </a:cubicBezTo>
                  <a:cubicBezTo>
                    <a:pt x="6478" y="7777"/>
                    <a:pt x="6204" y="7896"/>
                    <a:pt x="5930" y="7896"/>
                  </a:cubicBezTo>
                  <a:cubicBezTo>
                    <a:pt x="5644" y="7896"/>
                    <a:pt x="5370" y="7789"/>
                    <a:pt x="5180" y="7586"/>
                  </a:cubicBezTo>
                  <a:lnTo>
                    <a:pt x="5156" y="7551"/>
                  </a:lnTo>
                  <a:lnTo>
                    <a:pt x="6644" y="6062"/>
                  </a:lnTo>
                  <a:close/>
                  <a:moveTo>
                    <a:pt x="1942" y="1"/>
                  </a:moveTo>
                  <a:cubicBezTo>
                    <a:pt x="1249" y="1"/>
                    <a:pt x="584" y="249"/>
                    <a:pt x="72" y="693"/>
                  </a:cubicBezTo>
                  <a:cubicBezTo>
                    <a:pt x="1" y="752"/>
                    <a:pt x="1" y="859"/>
                    <a:pt x="60" y="931"/>
                  </a:cubicBezTo>
                  <a:cubicBezTo>
                    <a:pt x="91" y="968"/>
                    <a:pt x="135" y="986"/>
                    <a:pt x="181" y="986"/>
                  </a:cubicBezTo>
                  <a:cubicBezTo>
                    <a:pt x="222" y="986"/>
                    <a:pt x="264" y="971"/>
                    <a:pt x="298" y="943"/>
                  </a:cubicBezTo>
                  <a:cubicBezTo>
                    <a:pt x="775" y="540"/>
                    <a:pt x="1365" y="340"/>
                    <a:pt x="1953" y="340"/>
                  </a:cubicBezTo>
                  <a:cubicBezTo>
                    <a:pt x="2601" y="340"/>
                    <a:pt x="3247" y="582"/>
                    <a:pt x="3739" y="1062"/>
                  </a:cubicBezTo>
                  <a:cubicBezTo>
                    <a:pt x="4144" y="1467"/>
                    <a:pt x="4406" y="1967"/>
                    <a:pt x="4477" y="2538"/>
                  </a:cubicBezTo>
                  <a:cubicBezTo>
                    <a:pt x="4620" y="3491"/>
                    <a:pt x="5013" y="4336"/>
                    <a:pt x="5668" y="5003"/>
                  </a:cubicBezTo>
                  <a:lnTo>
                    <a:pt x="5454" y="5229"/>
                  </a:lnTo>
                  <a:lnTo>
                    <a:pt x="3882" y="3669"/>
                  </a:lnTo>
                  <a:cubicBezTo>
                    <a:pt x="4037" y="3419"/>
                    <a:pt x="3989" y="3098"/>
                    <a:pt x="3787" y="2884"/>
                  </a:cubicBezTo>
                  <a:cubicBezTo>
                    <a:pt x="3656" y="2753"/>
                    <a:pt x="3486" y="2687"/>
                    <a:pt x="3318" y="2687"/>
                  </a:cubicBezTo>
                  <a:cubicBezTo>
                    <a:pt x="3150" y="2687"/>
                    <a:pt x="2983" y="2753"/>
                    <a:pt x="2858" y="2884"/>
                  </a:cubicBezTo>
                  <a:cubicBezTo>
                    <a:pt x="2656" y="3086"/>
                    <a:pt x="2608" y="3419"/>
                    <a:pt x="2751" y="3669"/>
                  </a:cubicBezTo>
                  <a:cubicBezTo>
                    <a:pt x="2656" y="3610"/>
                    <a:pt x="2549" y="3574"/>
                    <a:pt x="2429" y="3574"/>
                  </a:cubicBezTo>
                  <a:cubicBezTo>
                    <a:pt x="2251" y="3574"/>
                    <a:pt x="2084" y="3657"/>
                    <a:pt x="1965" y="3776"/>
                  </a:cubicBezTo>
                  <a:cubicBezTo>
                    <a:pt x="1715" y="4027"/>
                    <a:pt x="1715" y="4443"/>
                    <a:pt x="1965" y="4693"/>
                  </a:cubicBezTo>
                  <a:cubicBezTo>
                    <a:pt x="2096" y="4824"/>
                    <a:pt x="2263" y="4884"/>
                    <a:pt x="2429" y="4884"/>
                  </a:cubicBezTo>
                  <a:cubicBezTo>
                    <a:pt x="2537" y="4884"/>
                    <a:pt x="2656" y="4860"/>
                    <a:pt x="2739" y="4800"/>
                  </a:cubicBezTo>
                  <a:cubicBezTo>
                    <a:pt x="2834" y="4884"/>
                    <a:pt x="2906" y="4967"/>
                    <a:pt x="2989" y="5039"/>
                  </a:cubicBezTo>
                  <a:cubicBezTo>
                    <a:pt x="3025" y="5062"/>
                    <a:pt x="3072" y="5086"/>
                    <a:pt x="3108" y="5086"/>
                  </a:cubicBezTo>
                  <a:cubicBezTo>
                    <a:pt x="3156" y="5086"/>
                    <a:pt x="3203" y="5062"/>
                    <a:pt x="3227" y="5027"/>
                  </a:cubicBezTo>
                  <a:cubicBezTo>
                    <a:pt x="3287" y="4943"/>
                    <a:pt x="3287" y="4848"/>
                    <a:pt x="3215" y="4789"/>
                  </a:cubicBezTo>
                  <a:cubicBezTo>
                    <a:pt x="3144" y="4705"/>
                    <a:pt x="3049" y="4634"/>
                    <a:pt x="2977" y="4562"/>
                  </a:cubicBezTo>
                  <a:cubicBezTo>
                    <a:pt x="3037" y="4455"/>
                    <a:pt x="3072" y="4348"/>
                    <a:pt x="3072" y="4229"/>
                  </a:cubicBezTo>
                  <a:cubicBezTo>
                    <a:pt x="3072" y="4110"/>
                    <a:pt x="3037" y="3991"/>
                    <a:pt x="2977" y="3907"/>
                  </a:cubicBezTo>
                  <a:lnTo>
                    <a:pt x="2977" y="3907"/>
                  </a:lnTo>
                  <a:cubicBezTo>
                    <a:pt x="3084" y="3967"/>
                    <a:pt x="3203" y="3991"/>
                    <a:pt x="3311" y="3991"/>
                  </a:cubicBezTo>
                  <a:cubicBezTo>
                    <a:pt x="3430" y="3991"/>
                    <a:pt x="3525" y="3967"/>
                    <a:pt x="3632" y="3907"/>
                  </a:cubicBezTo>
                  <a:lnTo>
                    <a:pt x="5192" y="5467"/>
                  </a:lnTo>
                  <a:lnTo>
                    <a:pt x="4537" y="6122"/>
                  </a:lnTo>
                  <a:lnTo>
                    <a:pt x="3751" y="5336"/>
                  </a:lnTo>
                  <a:cubicBezTo>
                    <a:pt x="3721" y="5300"/>
                    <a:pt x="3677" y="5283"/>
                    <a:pt x="3632" y="5283"/>
                  </a:cubicBezTo>
                  <a:cubicBezTo>
                    <a:pt x="3587" y="5283"/>
                    <a:pt x="3543" y="5300"/>
                    <a:pt x="3513" y="5336"/>
                  </a:cubicBezTo>
                  <a:cubicBezTo>
                    <a:pt x="3442" y="5396"/>
                    <a:pt x="3442" y="5515"/>
                    <a:pt x="3513" y="5574"/>
                  </a:cubicBezTo>
                  <a:lnTo>
                    <a:pt x="4299" y="6360"/>
                  </a:lnTo>
                  <a:lnTo>
                    <a:pt x="4084" y="6586"/>
                  </a:lnTo>
                  <a:cubicBezTo>
                    <a:pt x="3394" y="5932"/>
                    <a:pt x="2537" y="5515"/>
                    <a:pt x="1620" y="5396"/>
                  </a:cubicBezTo>
                  <a:cubicBezTo>
                    <a:pt x="1286" y="5348"/>
                    <a:pt x="941" y="5229"/>
                    <a:pt x="644" y="5050"/>
                  </a:cubicBezTo>
                  <a:cubicBezTo>
                    <a:pt x="621" y="5035"/>
                    <a:pt x="595" y="5029"/>
                    <a:pt x="568" y="5029"/>
                  </a:cubicBezTo>
                  <a:cubicBezTo>
                    <a:pt x="510" y="5029"/>
                    <a:pt x="446" y="5061"/>
                    <a:pt x="405" y="5110"/>
                  </a:cubicBezTo>
                  <a:cubicBezTo>
                    <a:pt x="358" y="5181"/>
                    <a:pt x="394" y="5289"/>
                    <a:pt x="465" y="5348"/>
                  </a:cubicBezTo>
                  <a:cubicBezTo>
                    <a:pt x="810" y="5562"/>
                    <a:pt x="1179" y="5681"/>
                    <a:pt x="1560" y="5741"/>
                  </a:cubicBezTo>
                  <a:cubicBezTo>
                    <a:pt x="2394" y="5836"/>
                    <a:pt x="3191" y="6229"/>
                    <a:pt x="3823" y="6824"/>
                  </a:cubicBezTo>
                  <a:lnTo>
                    <a:pt x="3751" y="6896"/>
                  </a:lnTo>
                  <a:cubicBezTo>
                    <a:pt x="3692" y="6955"/>
                    <a:pt x="3692" y="7075"/>
                    <a:pt x="3751" y="7134"/>
                  </a:cubicBezTo>
                  <a:lnTo>
                    <a:pt x="4525" y="7908"/>
                  </a:lnTo>
                  <a:cubicBezTo>
                    <a:pt x="4561" y="7944"/>
                    <a:pt x="4596" y="7956"/>
                    <a:pt x="4644" y="7956"/>
                  </a:cubicBezTo>
                  <a:cubicBezTo>
                    <a:pt x="4692" y="7956"/>
                    <a:pt x="4739" y="7944"/>
                    <a:pt x="4763" y="7908"/>
                  </a:cubicBezTo>
                  <a:lnTo>
                    <a:pt x="4882" y="7789"/>
                  </a:lnTo>
                  <a:lnTo>
                    <a:pt x="4918" y="7825"/>
                  </a:lnTo>
                  <a:cubicBezTo>
                    <a:pt x="5180" y="8087"/>
                    <a:pt x="5525" y="8217"/>
                    <a:pt x="5894" y="8217"/>
                  </a:cubicBezTo>
                  <a:cubicBezTo>
                    <a:pt x="6263" y="8217"/>
                    <a:pt x="6620" y="8075"/>
                    <a:pt x="6882" y="7825"/>
                  </a:cubicBezTo>
                  <a:cubicBezTo>
                    <a:pt x="7144" y="7551"/>
                    <a:pt x="7275" y="7205"/>
                    <a:pt x="7275" y="6836"/>
                  </a:cubicBezTo>
                  <a:cubicBezTo>
                    <a:pt x="7275" y="6467"/>
                    <a:pt x="7180" y="6122"/>
                    <a:pt x="6906" y="5860"/>
                  </a:cubicBezTo>
                  <a:lnTo>
                    <a:pt x="6882" y="5824"/>
                  </a:lnTo>
                  <a:lnTo>
                    <a:pt x="6990" y="5705"/>
                  </a:lnTo>
                  <a:cubicBezTo>
                    <a:pt x="7049" y="5646"/>
                    <a:pt x="7049" y="5527"/>
                    <a:pt x="6990" y="5467"/>
                  </a:cubicBezTo>
                  <a:lnTo>
                    <a:pt x="6216" y="4693"/>
                  </a:lnTo>
                  <a:cubicBezTo>
                    <a:pt x="6192" y="4669"/>
                    <a:pt x="6144" y="4646"/>
                    <a:pt x="6097" y="4646"/>
                  </a:cubicBezTo>
                  <a:cubicBezTo>
                    <a:pt x="6061" y="4646"/>
                    <a:pt x="6013" y="4669"/>
                    <a:pt x="5989" y="4693"/>
                  </a:cubicBezTo>
                  <a:lnTo>
                    <a:pt x="5906" y="4765"/>
                  </a:lnTo>
                  <a:cubicBezTo>
                    <a:pt x="5311" y="4157"/>
                    <a:pt x="4942" y="3372"/>
                    <a:pt x="4823" y="2491"/>
                  </a:cubicBezTo>
                  <a:cubicBezTo>
                    <a:pt x="4739" y="1848"/>
                    <a:pt x="4454" y="1276"/>
                    <a:pt x="3977" y="824"/>
                  </a:cubicBezTo>
                  <a:cubicBezTo>
                    <a:pt x="3453" y="324"/>
                    <a:pt x="2775" y="26"/>
                    <a:pt x="2037" y="2"/>
                  </a:cubicBezTo>
                  <a:cubicBezTo>
                    <a:pt x="2005" y="1"/>
                    <a:pt x="1973" y="1"/>
                    <a:pt x="19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2" name="Google Shape;332;p21">
            <a:hlinkClick r:id="rId3"/>
          </p:cNvPr>
          <p:cNvPicPr preferRelativeResize="0"/>
          <p:nvPr/>
        </p:nvPicPr>
        <p:blipFill rotWithShape="1">
          <a:blip r:embed="rId4">
            <a:alphaModFix/>
          </a:blip>
          <a:srcRect b="3297" l="12884" r="0" t="3297"/>
          <a:stretch/>
        </p:blipFill>
        <p:spPr>
          <a:xfrm>
            <a:off x="5351122" y="1322475"/>
            <a:ext cx="3239798" cy="2650213"/>
          </a:xfrm>
          <a:prstGeom prst="rect">
            <a:avLst/>
          </a:prstGeom>
          <a:noFill/>
          <a:ln>
            <a:noFill/>
          </a:ln>
        </p:spPr>
      </p:pic>
      <p:sp>
        <p:nvSpPr>
          <p:cNvPr id="333" name="Google Shape;333;p21"/>
          <p:cNvSpPr txBox="1"/>
          <p:nvPr/>
        </p:nvSpPr>
        <p:spPr>
          <a:xfrm>
            <a:off x="5825060" y="3931540"/>
            <a:ext cx="8886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Venus</a:t>
            </a:r>
            <a:endParaRPr sz="1200">
              <a:solidFill>
                <a:schemeClr val="dk1"/>
              </a:solidFill>
              <a:latin typeface="Roboto Light"/>
              <a:ea typeface="Roboto Light"/>
              <a:cs typeface="Roboto Light"/>
              <a:sym typeface="Roboto Light"/>
            </a:endParaRPr>
          </a:p>
        </p:txBody>
      </p:sp>
      <p:sp>
        <p:nvSpPr>
          <p:cNvPr id="334" name="Google Shape;334;p21"/>
          <p:cNvSpPr txBox="1"/>
          <p:nvPr/>
        </p:nvSpPr>
        <p:spPr>
          <a:xfrm>
            <a:off x="7146085" y="3931540"/>
            <a:ext cx="8886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Mercury</a:t>
            </a:r>
            <a:endParaRPr sz="1200">
              <a:solidFill>
                <a:schemeClr val="dk1"/>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cxnSp>
        <p:nvCxnSpPr>
          <p:cNvPr id="339" name="Google Shape;339;p22"/>
          <p:cNvCxnSpPr>
            <a:stCxn id="340" idx="3"/>
            <a:endCxn id="341" idx="1"/>
          </p:cNvCxnSpPr>
          <p:nvPr/>
        </p:nvCxnSpPr>
        <p:spPr>
          <a:xfrm>
            <a:off x="1701813" y="4464157"/>
            <a:ext cx="5740500" cy="0"/>
          </a:xfrm>
          <a:prstGeom prst="straightConnector1">
            <a:avLst/>
          </a:prstGeom>
          <a:noFill/>
          <a:ln cap="flat" cmpd="sng" w="9525">
            <a:solidFill>
              <a:schemeClr val="dk1"/>
            </a:solidFill>
            <a:prstDash val="solid"/>
            <a:round/>
            <a:headEnd len="med" w="med" type="none"/>
            <a:tailEnd len="med" w="med" type="none"/>
          </a:ln>
        </p:spPr>
      </p:cxnSp>
      <p:grpSp>
        <p:nvGrpSpPr>
          <p:cNvPr id="342" name="Google Shape;342;p22"/>
          <p:cNvGrpSpPr/>
          <p:nvPr/>
        </p:nvGrpSpPr>
        <p:grpSpPr>
          <a:xfrm>
            <a:off x="796750" y="1128120"/>
            <a:ext cx="1590902" cy="3445536"/>
            <a:chOff x="796750" y="1128120"/>
            <a:chExt cx="1590902" cy="3445536"/>
          </a:xfrm>
        </p:grpSpPr>
        <p:grpSp>
          <p:nvGrpSpPr>
            <p:cNvPr id="343" name="Google Shape;343;p22"/>
            <p:cNvGrpSpPr/>
            <p:nvPr/>
          </p:nvGrpSpPr>
          <p:grpSpPr>
            <a:xfrm>
              <a:off x="893251" y="1744856"/>
              <a:ext cx="1398128" cy="959725"/>
              <a:chOff x="893251" y="1744856"/>
              <a:chExt cx="1398128" cy="959725"/>
            </a:xfrm>
          </p:grpSpPr>
          <p:grpSp>
            <p:nvGrpSpPr>
              <p:cNvPr id="344" name="Google Shape;344;p22"/>
              <p:cNvGrpSpPr/>
              <p:nvPr/>
            </p:nvGrpSpPr>
            <p:grpSpPr>
              <a:xfrm>
                <a:off x="893251" y="1744856"/>
                <a:ext cx="1398128" cy="959725"/>
                <a:chOff x="796823" y="1501121"/>
                <a:chExt cx="1590951" cy="1092211"/>
              </a:xfrm>
            </p:grpSpPr>
            <p:grpSp>
              <p:nvGrpSpPr>
                <p:cNvPr id="345" name="Google Shape;345;p22"/>
                <p:cNvGrpSpPr/>
                <p:nvPr/>
              </p:nvGrpSpPr>
              <p:grpSpPr>
                <a:xfrm>
                  <a:off x="796823" y="1501121"/>
                  <a:ext cx="1590951" cy="1072762"/>
                  <a:chOff x="796823" y="1501121"/>
                  <a:chExt cx="1590951" cy="1072762"/>
                </a:xfrm>
              </p:grpSpPr>
              <p:sp>
                <p:nvSpPr>
                  <p:cNvPr id="346" name="Google Shape;346;p22"/>
                  <p:cNvSpPr/>
                  <p:nvPr/>
                </p:nvSpPr>
                <p:spPr>
                  <a:xfrm>
                    <a:off x="1658333" y="1501121"/>
                    <a:ext cx="729441" cy="1072762"/>
                  </a:xfrm>
                  <a:custGeom>
                    <a:rect b="b" l="l" r="r" t="t"/>
                    <a:pathLst>
                      <a:path extrusionOk="0" h="32109" w="21833">
                        <a:moveTo>
                          <a:pt x="5585" y="1"/>
                        </a:moveTo>
                        <a:cubicBezTo>
                          <a:pt x="3801" y="1"/>
                          <a:pt x="2017" y="195"/>
                          <a:pt x="272" y="505"/>
                        </a:cubicBezTo>
                        <a:lnTo>
                          <a:pt x="1" y="544"/>
                        </a:lnTo>
                        <a:lnTo>
                          <a:pt x="1" y="32108"/>
                        </a:lnTo>
                        <a:cubicBezTo>
                          <a:pt x="1940" y="31721"/>
                          <a:pt x="3917" y="31527"/>
                          <a:pt x="5856" y="31527"/>
                        </a:cubicBezTo>
                        <a:lnTo>
                          <a:pt x="21833" y="31527"/>
                        </a:lnTo>
                        <a:lnTo>
                          <a:pt x="21833" y="2095"/>
                        </a:lnTo>
                        <a:cubicBezTo>
                          <a:pt x="21833" y="932"/>
                          <a:pt x="20863" y="1"/>
                          <a:pt x="19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2"/>
                  <p:cNvSpPr/>
                  <p:nvPr/>
                </p:nvSpPr>
                <p:spPr>
                  <a:xfrm>
                    <a:off x="796823" y="1501121"/>
                    <a:ext cx="728104" cy="1072762"/>
                  </a:xfrm>
                  <a:custGeom>
                    <a:rect b="b" l="l" r="r" t="t"/>
                    <a:pathLst>
                      <a:path extrusionOk="0" h="32109" w="21793">
                        <a:moveTo>
                          <a:pt x="2055" y="1"/>
                        </a:moveTo>
                        <a:cubicBezTo>
                          <a:pt x="931" y="1"/>
                          <a:pt x="0" y="932"/>
                          <a:pt x="0" y="2095"/>
                        </a:cubicBezTo>
                        <a:lnTo>
                          <a:pt x="0" y="31527"/>
                        </a:lnTo>
                        <a:lnTo>
                          <a:pt x="15937" y="31527"/>
                        </a:lnTo>
                        <a:cubicBezTo>
                          <a:pt x="17876" y="31527"/>
                          <a:pt x="19854" y="31721"/>
                          <a:pt x="21793" y="32108"/>
                        </a:cubicBezTo>
                        <a:lnTo>
                          <a:pt x="21793" y="544"/>
                        </a:lnTo>
                        <a:lnTo>
                          <a:pt x="21521" y="505"/>
                        </a:lnTo>
                        <a:cubicBezTo>
                          <a:pt x="19776" y="195"/>
                          <a:pt x="17993" y="1"/>
                          <a:pt x="162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8" name="Google Shape;348;p22"/>
                <p:cNvSpPr/>
                <p:nvPr/>
              </p:nvSpPr>
              <p:spPr>
                <a:xfrm>
                  <a:off x="1519002" y="1501125"/>
                  <a:ext cx="146597" cy="1092206"/>
                </a:xfrm>
                <a:custGeom>
                  <a:rect b="b" l="l" r="r" t="t"/>
                  <a:pathLst>
                    <a:path extrusionOk="0" h="32691" w="3995">
                      <a:moveTo>
                        <a:pt x="505" y="1"/>
                      </a:moveTo>
                      <a:cubicBezTo>
                        <a:pt x="234" y="1"/>
                        <a:pt x="1" y="234"/>
                        <a:pt x="1" y="505"/>
                      </a:cubicBezTo>
                      <a:lnTo>
                        <a:pt x="1" y="32225"/>
                      </a:lnTo>
                      <a:cubicBezTo>
                        <a:pt x="1" y="32496"/>
                        <a:pt x="234" y="32690"/>
                        <a:pt x="505" y="32690"/>
                      </a:cubicBezTo>
                      <a:lnTo>
                        <a:pt x="3491" y="32690"/>
                      </a:lnTo>
                      <a:cubicBezTo>
                        <a:pt x="3762" y="32690"/>
                        <a:pt x="3995" y="32496"/>
                        <a:pt x="3995" y="32225"/>
                      </a:cubicBezTo>
                      <a:lnTo>
                        <a:pt x="3995" y="505"/>
                      </a:lnTo>
                      <a:cubicBezTo>
                        <a:pt x="3995" y="234"/>
                        <a:pt x="3762" y="1"/>
                        <a:pt x="3491" y="1"/>
                      </a:cubicBez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2"/>
                <p:cNvSpPr/>
                <p:nvPr/>
              </p:nvSpPr>
              <p:spPr>
                <a:xfrm>
                  <a:off x="827894" y="1535232"/>
                  <a:ext cx="1527505" cy="998525"/>
                </a:xfrm>
                <a:custGeom>
                  <a:rect b="b" l="l" r="r" t="t"/>
                  <a:pathLst>
                    <a:path extrusionOk="0" h="29887" w="45720">
                      <a:moveTo>
                        <a:pt x="20997" y="0"/>
                      </a:moveTo>
                      <a:cubicBezTo>
                        <a:pt x="20937" y="0"/>
                        <a:pt x="20902" y="20"/>
                        <a:pt x="20902" y="66"/>
                      </a:cubicBezTo>
                      <a:lnTo>
                        <a:pt x="20902" y="27"/>
                      </a:lnTo>
                      <a:cubicBezTo>
                        <a:pt x="19040" y="376"/>
                        <a:pt x="17140" y="570"/>
                        <a:pt x="15279" y="570"/>
                      </a:cubicBezTo>
                      <a:lnTo>
                        <a:pt x="1435" y="570"/>
                      </a:lnTo>
                      <a:cubicBezTo>
                        <a:pt x="660" y="570"/>
                        <a:pt x="1" y="1190"/>
                        <a:pt x="39" y="1966"/>
                      </a:cubicBezTo>
                      <a:lnTo>
                        <a:pt x="39" y="27675"/>
                      </a:lnTo>
                      <a:cubicBezTo>
                        <a:pt x="78" y="28893"/>
                        <a:pt x="1087" y="29886"/>
                        <a:pt x="2334" y="29886"/>
                      </a:cubicBezTo>
                      <a:cubicBezTo>
                        <a:pt x="2357" y="29886"/>
                        <a:pt x="2381" y="29886"/>
                        <a:pt x="2405" y="29885"/>
                      </a:cubicBezTo>
                      <a:lnTo>
                        <a:pt x="15628" y="29885"/>
                      </a:lnTo>
                      <a:cubicBezTo>
                        <a:pt x="16520" y="29885"/>
                        <a:pt x="17373" y="29846"/>
                        <a:pt x="18265" y="29769"/>
                      </a:cubicBezTo>
                      <a:cubicBezTo>
                        <a:pt x="19002" y="29730"/>
                        <a:pt x="19738" y="29653"/>
                        <a:pt x="20475" y="29498"/>
                      </a:cubicBezTo>
                      <a:cubicBezTo>
                        <a:pt x="21328" y="29226"/>
                        <a:pt x="22143" y="28838"/>
                        <a:pt x="22879" y="28334"/>
                      </a:cubicBezTo>
                      <a:lnTo>
                        <a:pt x="22918" y="28334"/>
                      </a:lnTo>
                      <a:cubicBezTo>
                        <a:pt x="23422" y="28683"/>
                        <a:pt x="24004" y="29032"/>
                        <a:pt x="24585" y="29265"/>
                      </a:cubicBezTo>
                      <a:cubicBezTo>
                        <a:pt x="24857" y="29381"/>
                        <a:pt x="25167" y="29459"/>
                        <a:pt x="25477" y="29536"/>
                      </a:cubicBezTo>
                      <a:cubicBezTo>
                        <a:pt x="27028" y="29769"/>
                        <a:pt x="28580" y="29885"/>
                        <a:pt x="30169" y="29885"/>
                      </a:cubicBezTo>
                      <a:lnTo>
                        <a:pt x="43315" y="29885"/>
                      </a:lnTo>
                      <a:cubicBezTo>
                        <a:pt x="43339" y="29886"/>
                        <a:pt x="43363" y="29886"/>
                        <a:pt x="43386" y="29886"/>
                      </a:cubicBezTo>
                      <a:cubicBezTo>
                        <a:pt x="44633" y="29886"/>
                        <a:pt x="45643" y="28893"/>
                        <a:pt x="45719" y="27675"/>
                      </a:cubicBezTo>
                      <a:lnTo>
                        <a:pt x="45719" y="1966"/>
                      </a:lnTo>
                      <a:cubicBezTo>
                        <a:pt x="45719" y="1190"/>
                        <a:pt x="45060" y="570"/>
                        <a:pt x="44284" y="570"/>
                      </a:cubicBezTo>
                      <a:lnTo>
                        <a:pt x="30402" y="570"/>
                      </a:lnTo>
                      <a:cubicBezTo>
                        <a:pt x="28502" y="570"/>
                        <a:pt x="26641" y="376"/>
                        <a:pt x="24779" y="27"/>
                      </a:cubicBezTo>
                      <a:lnTo>
                        <a:pt x="24779" y="66"/>
                      </a:lnTo>
                      <a:cubicBezTo>
                        <a:pt x="24779" y="20"/>
                        <a:pt x="24745" y="0"/>
                        <a:pt x="24686" y="0"/>
                      </a:cubicBezTo>
                      <a:cubicBezTo>
                        <a:pt x="24345" y="0"/>
                        <a:pt x="23171" y="647"/>
                        <a:pt x="22841" y="647"/>
                      </a:cubicBezTo>
                      <a:cubicBezTo>
                        <a:pt x="22543" y="647"/>
                        <a:pt x="21345" y="0"/>
                        <a:pt x="209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2"/>
                <p:cNvSpPr/>
                <p:nvPr/>
              </p:nvSpPr>
              <p:spPr>
                <a:xfrm>
                  <a:off x="903033" y="1698039"/>
                  <a:ext cx="387422" cy="33"/>
                </a:xfrm>
                <a:custGeom>
                  <a:rect b="b" l="l" r="r" t="t"/>
                  <a:pathLst>
                    <a:path extrusionOk="0" fill="none" h="1" w="11596">
                      <a:moveTo>
                        <a:pt x="1" y="1"/>
                      </a:moveTo>
                      <a:lnTo>
                        <a:pt x="11595" y="1"/>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2"/>
                <p:cNvSpPr/>
                <p:nvPr/>
              </p:nvSpPr>
              <p:spPr>
                <a:xfrm>
                  <a:off x="903033" y="1834085"/>
                  <a:ext cx="501417" cy="33"/>
                </a:xfrm>
                <a:custGeom>
                  <a:rect b="b" l="l" r="r" t="t"/>
                  <a:pathLst>
                    <a:path extrusionOk="0" fill="none" h="1" w="15008">
                      <a:moveTo>
                        <a:pt x="1" y="1"/>
                      </a:moveTo>
                      <a:lnTo>
                        <a:pt x="15008" y="1"/>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2"/>
                <p:cNvSpPr/>
                <p:nvPr/>
              </p:nvSpPr>
              <p:spPr>
                <a:xfrm>
                  <a:off x="903033" y="1940329"/>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2"/>
                <p:cNvSpPr/>
                <p:nvPr/>
              </p:nvSpPr>
              <p:spPr>
                <a:xfrm>
                  <a:off x="903033" y="2045269"/>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2"/>
                <p:cNvSpPr/>
                <p:nvPr/>
              </p:nvSpPr>
              <p:spPr>
                <a:xfrm>
                  <a:off x="903033" y="2150210"/>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2"/>
                <p:cNvSpPr/>
                <p:nvPr/>
              </p:nvSpPr>
              <p:spPr>
                <a:xfrm>
                  <a:off x="903033" y="2255151"/>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2"/>
                <p:cNvSpPr/>
                <p:nvPr/>
              </p:nvSpPr>
              <p:spPr>
                <a:xfrm>
                  <a:off x="1780033" y="2255151"/>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 name="Google Shape;357;p22"/>
              <p:cNvSpPr/>
              <p:nvPr/>
            </p:nvSpPr>
            <p:spPr>
              <a:xfrm>
                <a:off x="1757290" y="1917975"/>
                <a:ext cx="440400" cy="44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22"/>
            <p:cNvSpPr txBox="1"/>
            <p:nvPr/>
          </p:nvSpPr>
          <p:spPr>
            <a:xfrm>
              <a:off x="796752" y="2908768"/>
              <a:ext cx="1590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359" name="Google Shape;359;p22"/>
            <p:cNvSpPr txBox="1"/>
            <p:nvPr/>
          </p:nvSpPr>
          <p:spPr>
            <a:xfrm>
              <a:off x="796752" y="3301387"/>
              <a:ext cx="1590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 of all</a:t>
              </a:r>
              <a:endParaRPr sz="1200">
                <a:solidFill>
                  <a:schemeClr val="dk1"/>
                </a:solidFill>
                <a:latin typeface="Roboto Light"/>
                <a:ea typeface="Roboto Light"/>
                <a:cs typeface="Roboto Light"/>
                <a:sym typeface="Roboto Light"/>
              </a:endParaRPr>
            </a:p>
          </p:txBody>
        </p:sp>
        <p:sp>
          <p:nvSpPr>
            <p:cNvPr id="360" name="Google Shape;360;p22"/>
            <p:cNvSpPr txBox="1"/>
            <p:nvPr/>
          </p:nvSpPr>
          <p:spPr>
            <a:xfrm>
              <a:off x="796750" y="1128120"/>
              <a:ext cx="1590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lt2"/>
                  </a:solidFill>
                  <a:latin typeface="Amatic SC"/>
                  <a:ea typeface="Amatic SC"/>
                  <a:cs typeface="Amatic SC"/>
                  <a:sym typeface="Amatic SC"/>
                </a:rPr>
                <a:t>A</a:t>
              </a:r>
              <a:endParaRPr sz="3600">
                <a:solidFill>
                  <a:schemeClr val="lt2"/>
                </a:solidFill>
                <a:latin typeface="Amatic SC"/>
                <a:ea typeface="Amatic SC"/>
                <a:cs typeface="Amatic SC"/>
                <a:sym typeface="Amatic SC"/>
              </a:endParaRPr>
            </a:p>
          </p:txBody>
        </p:sp>
        <p:sp>
          <p:nvSpPr>
            <p:cNvPr id="340" name="Google Shape;340;p22"/>
            <p:cNvSpPr/>
            <p:nvPr/>
          </p:nvSpPr>
          <p:spPr>
            <a:xfrm>
              <a:off x="1482813" y="4354657"/>
              <a:ext cx="2190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1" name="Google Shape;361;p22"/>
            <p:cNvCxnSpPr>
              <a:stCxn id="359" idx="2"/>
              <a:endCxn id="340" idx="0"/>
            </p:cNvCxnSpPr>
            <p:nvPr/>
          </p:nvCxnSpPr>
          <p:spPr>
            <a:xfrm>
              <a:off x="1592202" y="3976687"/>
              <a:ext cx="0" cy="378000"/>
            </a:xfrm>
            <a:prstGeom prst="straightConnector1">
              <a:avLst/>
            </a:prstGeom>
            <a:noFill/>
            <a:ln cap="flat" cmpd="sng" w="19050">
              <a:solidFill>
                <a:schemeClr val="lt2"/>
              </a:solidFill>
              <a:prstDash val="dot"/>
              <a:round/>
              <a:headEnd len="med" w="med" type="none"/>
              <a:tailEnd len="med" w="med" type="none"/>
            </a:ln>
          </p:spPr>
        </p:cxnSp>
      </p:grpSp>
      <p:grpSp>
        <p:nvGrpSpPr>
          <p:cNvPr id="362" name="Google Shape;362;p22"/>
          <p:cNvGrpSpPr/>
          <p:nvPr/>
        </p:nvGrpSpPr>
        <p:grpSpPr>
          <a:xfrm>
            <a:off x="2783217" y="1128120"/>
            <a:ext cx="1590983" cy="3445536"/>
            <a:chOff x="2783217" y="1128120"/>
            <a:chExt cx="1590983" cy="3445536"/>
          </a:xfrm>
        </p:grpSpPr>
        <p:grpSp>
          <p:nvGrpSpPr>
            <p:cNvPr id="363" name="Google Shape;363;p22"/>
            <p:cNvGrpSpPr/>
            <p:nvPr/>
          </p:nvGrpSpPr>
          <p:grpSpPr>
            <a:xfrm>
              <a:off x="2879686" y="1744856"/>
              <a:ext cx="1398128" cy="959835"/>
              <a:chOff x="2783315" y="1882121"/>
              <a:chExt cx="1590951" cy="1092211"/>
            </a:xfrm>
          </p:grpSpPr>
          <p:grpSp>
            <p:nvGrpSpPr>
              <p:cNvPr id="364" name="Google Shape;364;p22"/>
              <p:cNvGrpSpPr/>
              <p:nvPr/>
            </p:nvGrpSpPr>
            <p:grpSpPr>
              <a:xfrm>
                <a:off x="2783315" y="1882121"/>
                <a:ext cx="1590951" cy="1092211"/>
                <a:chOff x="796823" y="1501121"/>
                <a:chExt cx="1590951" cy="1092211"/>
              </a:xfrm>
            </p:grpSpPr>
            <p:grpSp>
              <p:nvGrpSpPr>
                <p:cNvPr id="365" name="Google Shape;365;p22"/>
                <p:cNvGrpSpPr/>
                <p:nvPr/>
              </p:nvGrpSpPr>
              <p:grpSpPr>
                <a:xfrm>
                  <a:off x="796823" y="1501121"/>
                  <a:ext cx="1590951" cy="1072762"/>
                  <a:chOff x="796823" y="1501121"/>
                  <a:chExt cx="1590951" cy="1072762"/>
                </a:xfrm>
              </p:grpSpPr>
              <p:sp>
                <p:nvSpPr>
                  <p:cNvPr id="366" name="Google Shape;366;p22"/>
                  <p:cNvSpPr/>
                  <p:nvPr/>
                </p:nvSpPr>
                <p:spPr>
                  <a:xfrm>
                    <a:off x="1658333" y="1501121"/>
                    <a:ext cx="729441" cy="1072762"/>
                  </a:xfrm>
                  <a:custGeom>
                    <a:rect b="b" l="l" r="r" t="t"/>
                    <a:pathLst>
                      <a:path extrusionOk="0" h="32109" w="21833">
                        <a:moveTo>
                          <a:pt x="5585" y="1"/>
                        </a:moveTo>
                        <a:cubicBezTo>
                          <a:pt x="3801" y="1"/>
                          <a:pt x="2017" y="195"/>
                          <a:pt x="272" y="505"/>
                        </a:cubicBezTo>
                        <a:lnTo>
                          <a:pt x="1" y="544"/>
                        </a:lnTo>
                        <a:lnTo>
                          <a:pt x="1" y="32108"/>
                        </a:lnTo>
                        <a:cubicBezTo>
                          <a:pt x="1940" y="31721"/>
                          <a:pt x="3917" y="31527"/>
                          <a:pt x="5856" y="31527"/>
                        </a:cubicBezTo>
                        <a:lnTo>
                          <a:pt x="21833" y="31527"/>
                        </a:lnTo>
                        <a:lnTo>
                          <a:pt x="21833" y="2095"/>
                        </a:lnTo>
                        <a:cubicBezTo>
                          <a:pt x="21833" y="932"/>
                          <a:pt x="20863" y="1"/>
                          <a:pt x="197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2"/>
                  <p:cNvSpPr/>
                  <p:nvPr/>
                </p:nvSpPr>
                <p:spPr>
                  <a:xfrm>
                    <a:off x="796823" y="1501121"/>
                    <a:ext cx="728104" cy="1072762"/>
                  </a:xfrm>
                  <a:custGeom>
                    <a:rect b="b" l="l" r="r" t="t"/>
                    <a:pathLst>
                      <a:path extrusionOk="0" h="32109" w="21793">
                        <a:moveTo>
                          <a:pt x="2055" y="1"/>
                        </a:moveTo>
                        <a:cubicBezTo>
                          <a:pt x="931" y="1"/>
                          <a:pt x="0" y="932"/>
                          <a:pt x="0" y="2095"/>
                        </a:cubicBezTo>
                        <a:lnTo>
                          <a:pt x="0" y="31527"/>
                        </a:lnTo>
                        <a:lnTo>
                          <a:pt x="15937" y="31527"/>
                        </a:lnTo>
                        <a:cubicBezTo>
                          <a:pt x="17876" y="31527"/>
                          <a:pt x="19854" y="31721"/>
                          <a:pt x="21793" y="32108"/>
                        </a:cubicBezTo>
                        <a:lnTo>
                          <a:pt x="21793" y="544"/>
                        </a:lnTo>
                        <a:lnTo>
                          <a:pt x="21521" y="505"/>
                        </a:lnTo>
                        <a:cubicBezTo>
                          <a:pt x="19776" y="195"/>
                          <a:pt x="17993" y="1"/>
                          <a:pt x="162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22"/>
                <p:cNvSpPr/>
                <p:nvPr/>
              </p:nvSpPr>
              <p:spPr>
                <a:xfrm>
                  <a:off x="1519002" y="1501125"/>
                  <a:ext cx="146597" cy="1092206"/>
                </a:xfrm>
                <a:custGeom>
                  <a:rect b="b" l="l" r="r" t="t"/>
                  <a:pathLst>
                    <a:path extrusionOk="0" h="32691" w="3995">
                      <a:moveTo>
                        <a:pt x="505" y="1"/>
                      </a:moveTo>
                      <a:cubicBezTo>
                        <a:pt x="234" y="1"/>
                        <a:pt x="1" y="234"/>
                        <a:pt x="1" y="505"/>
                      </a:cubicBezTo>
                      <a:lnTo>
                        <a:pt x="1" y="32225"/>
                      </a:lnTo>
                      <a:cubicBezTo>
                        <a:pt x="1" y="32496"/>
                        <a:pt x="234" y="32690"/>
                        <a:pt x="505" y="32690"/>
                      </a:cubicBezTo>
                      <a:lnTo>
                        <a:pt x="3491" y="32690"/>
                      </a:lnTo>
                      <a:cubicBezTo>
                        <a:pt x="3762" y="32690"/>
                        <a:pt x="3995" y="32496"/>
                        <a:pt x="3995" y="32225"/>
                      </a:cubicBezTo>
                      <a:lnTo>
                        <a:pt x="3995" y="505"/>
                      </a:lnTo>
                      <a:cubicBezTo>
                        <a:pt x="3995" y="234"/>
                        <a:pt x="3762" y="1"/>
                        <a:pt x="3491" y="1"/>
                      </a:cubicBez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2"/>
                <p:cNvSpPr/>
                <p:nvPr/>
              </p:nvSpPr>
              <p:spPr>
                <a:xfrm>
                  <a:off x="827894" y="1535232"/>
                  <a:ext cx="1527505" cy="998525"/>
                </a:xfrm>
                <a:custGeom>
                  <a:rect b="b" l="l" r="r" t="t"/>
                  <a:pathLst>
                    <a:path extrusionOk="0" h="29887" w="45720">
                      <a:moveTo>
                        <a:pt x="20997" y="0"/>
                      </a:moveTo>
                      <a:cubicBezTo>
                        <a:pt x="20937" y="0"/>
                        <a:pt x="20902" y="20"/>
                        <a:pt x="20902" y="66"/>
                      </a:cubicBezTo>
                      <a:lnTo>
                        <a:pt x="20902" y="27"/>
                      </a:lnTo>
                      <a:cubicBezTo>
                        <a:pt x="19040" y="376"/>
                        <a:pt x="17140" y="570"/>
                        <a:pt x="15279" y="570"/>
                      </a:cubicBezTo>
                      <a:lnTo>
                        <a:pt x="1435" y="570"/>
                      </a:lnTo>
                      <a:cubicBezTo>
                        <a:pt x="660" y="570"/>
                        <a:pt x="1" y="1190"/>
                        <a:pt x="39" y="1966"/>
                      </a:cubicBezTo>
                      <a:lnTo>
                        <a:pt x="39" y="27675"/>
                      </a:lnTo>
                      <a:cubicBezTo>
                        <a:pt x="78" y="28893"/>
                        <a:pt x="1087" y="29886"/>
                        <a:pt x="2334" y="29886"/>
                      </a:cubicBezTo>
                      <a:cubicBezTo>
                        <a:pt x="2357" y="29886"/>
                        <a:pt x="2381" y="29886"/>
                        <a:pt x="2405" y="29885"/>
                      </a:cubicBezTo>
                      <a:lnTo>
                        <a:pt x="15628" y="29885"/>
                      </a:lnTo>
                      <a:cubicBezTo>
                        <a:pt x="16520" y="29885"/>
                        <a:pt x="17373" y="29846"/>
                        <a:pt x="18265" y="29769"/>
                      </a:cubicBezTo>
                      <a:cubicBezTo>
                        <a:pt x="19002" y="29730"/>
                        <a:pt x="19738" y="29653"/>
                        <a:pt x="20475" y="29498"/>
                      </a:cubicBezTo>
                      <a:cubicBezTo>
                        <a:pt x="21328" y="29226"/>
                        <a:pt x="22143" y="28838"/>
                        <a:pt x="22879" y="28334"/>
                      </a:cubicBezTo>
                      <a:lnTo>
                        <a:pt x="22918" y="28334"/>
                      </a:lnTo>
                      <a:cubicBezTo>
                        <a:pt x="23422" y="28683"/>
                        <a:pt x="24004" y="29032"/>
                        <a:pt x="24585" y="29265"/>
                      </a:cubicBezTo>
                      <a:cubicBezTo>
                        <a:pt x="24857" y="29381"/>
                        <a:pt x="25167" y="29459"/>
                        <a:pt x="25477" y="29536"/>
                      </a:cubicBezTo>
                      <a:cubicBezTo>
                        <a:pt x="27028" y="29769"/>
                        <a:pt x="28580" y="29885"/>
                        <a:pt x="30169" y="29885"/>
                      </a:cubicBezTo>
                      <a:lnTo>
                        <a:pt x="43315" y="29885"/>
                      </a:lnTo>
                      <a:cubicBezTo>
                        <a:pt x="43339" y="29886"/>
                        <a:pt x="43363" y="29886"/>
                        <a:pt x="43386" y="29886"/>
                      </a:cubicBezTo>
                      <a:cubicBezTo>
                        <a:pt x="44633" y="29886"/>
                        <a:pt x="45643" y="28893"/>
                        <a:pt x="45719" y="27675"/>
                      </a:cubicBezTo>
                      <a:lnTo>
                        <a:pt x="45719" y="1966"/>
                      </a:lnTo>
                      <a:cubicBezTo>
                        <a:pt x="45719" y="1190"/>
                        <a:pt x="45060" y="570"/>
                        <a:pt x="44284" y="570"/>
                      </a:cubicBezTo>
                      <a:lnTo>
                        <a:pt x="30402" y="570"/>
                      </a:lnTo>
                      <a:cubicBezTo>
                        <a:pt x="28502" y="570"/>
                        <a:pt x="26641" y="376"/>
                        <a:pt x="24779" y="27"/>
                      </a:cubicBezTo>
                      <a:lnTo>
                        <a:pt x="24779" y="66"/>
                      </a:lnTo>
                      <a:cubicBezTo>
                        <a:pt x="24779" y="20"/>
                        <a:pt x="24745" y="0"/>
                        <a:pt x="24686" y="0"/>
                      </a:cubicBezTo>
                      <a:cubicBezTo>
                        <a:pt x="24345" y="0"/>
                        <a:pt x="23171" y="647"/>
                        <a:pt x="22841" y="647"/>
                      </a:cubicBezTo>
                      <a:cubicBezTo>
                        <a:pt x="22543" y="647"/>
                        <a:pt x="21345" y="0"/>
                        <a:pt x="209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
                <p:cNvSpPr/>
                <p:nvPr/>
              </p:nvSpPr>
              <p:spPr>
                <a:xfrm>
                  <a:off x="903033" y="1698039"/>
                  <a:ext cx="387422" cy="33"/>
                </a:xfrm>
                <a:custGeom>
                  <a:rect b="b" l="l" r="r" t="t"/>
                  <a:pathLst>
                    <a:path extrusionOk="0" fill="none" h="1" w="11596">
                      <a:moveTo>
                        <a:pt x="1" y="1"/>
                      </a:moveTo>
                      <a:lnTo>
                        <a:pt x="11595" y="1"/>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p:nvPr/>
              </p:nvSpPr>
              <p:spPr>
                <a:xfrm>
                  <a:off x="903033" y="1834085"/>
                  <a:ext cx="501417" cy="33"/>
                </a:xfrm>
                <a:custGeom>
                  <a:rect b="b" l="l" r="r" t="t"/>
                  <a:pathLst>
                    <a:path extrusionOk="0" fill="none" h="1" w="15008">
                      <a:moveTo>
                        <a:pt x="1" y="1"/>
                      </a:moveTo>
                      <a:lnTo>
                        <a:pt x="15008" y="1"/>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2"/>
                <p:cNvSpPr/>
                <p:nvPr/>
              </p:nvSpPr>
              <p:spPr>
                <a:xfrm>
                  <a:off x="903033" y="1940329"/>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p:nvPr/>
              </p:nvSpPr>
              <p:spPr>
                <a:xfrm>
                  <a:off x="903033" y="2045269"/>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
                <p:cNvSpPr/>
                <p:nvPr/>
              </p:nvSpPr>
              <p:spPr>
                <a:xfrm>
                  <a:off x="903033" y="2150210"/>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2"/>
                <p:cNvSpPr/>
                <p:nvPr/>
              </p:nvSpPr>
              <p:spPr>
                <a:xfrm>
                  <a:off x="903033" y="2255151"/>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2"/>
                <p:cNvSpPr/>
                <p:nvPr/>
              </p:nvSpPr>
              <p:spPr>
                <a:xfrm>
                  <a:off x="1780033" y="2255151"/>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7" name="Google Shape;377;p22"/>
              <p:cNvSpPr/>
              <p:nvPr/>
            </p:nvSpPr>
            <p:spPr>
              <a:xfrm>
                <a:off x="3766642" y="2079050"/>
                <a:ext cx="501300" cy="501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8" name="Google Shape;378;p22"/>
            <p:cNvSpPr txBox="1"/>
            <p:nvPr/>
          </p:nvSpPr>
          <p:spPr>
            <a:xfrm>
              <a:off x="2783300" y="2908768"/>
              <a:ext cx="1590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379" name="Google Shape;379;p22"/>
            <p:cNvSpPr txBox="1"/>
            <p:nvPr/>
          </p:nvSpPr>
          <p:spPr>
            <a:xfrm>
              <a:off x="2783300" y="3301387"/>
              <a:ext cx="1590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a cold place. It’s full of iron oxide</a:t>
              </a:r>
              <a:endParaRPr sz="1200">
                <a:solidFill>
                  <a:schemeClr val="dk1"/>
                </a:solidFill>
                <a:latin typeface="Roboto Light"/>
                <a:ea typeface="Roboto Light"/>
                <a:cs typeface="Roboto Light"/>
                <a:sym typeface="Roboto Light"/>
              </a:endParaRPr>
            </a:p>
          </p:txBody>
        </p:sp>
        <p:sp>
          <p:nvSpPr>
            <p:cNvPr id="380" name="Google Shape;380;p22"/>
            <p:cNvSpPr txBox="1"/>
            <p:nvPr/>
          </p:nvSpPr>
          <p:spPr>
            <a:xfrm>
              <a:off x="2783217" y="1128120"/>
              <a:ext cx="1590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2"/>
                  </a:solidFill>
                  <a:latin typeface="Amatic SC"/>
                  <a:ea typeface="Amatic SC"/>
                  <a:cs typeface="Amatic SC"/>
                  <a:sym typeface="Amatic SC"/>
                </a:rPr>
                <a:t>B</a:t>
              </a:r>
              <a:endParaRPr sz="3600">
                <a:solidFill>
                  <a:schemeClr val="accent2"/>
                </a:solidFill>
                <a:latin typeface="Amatic SC"/>
                <a:ea typeface="Amatic SC"/>
                <a:cs typeface="Amatic SC"/>
                <a:sym typeface="Amatic SC"/>
              </a:endParaRPr>
            </a:p>
          </p:txBody>
        </p:sp>
        <p:sp>
          <p:nvSpPr>
            <p:cNvPr id="381" name="Google Shape;381;p22"/>
            <p:cNvSpPr/>
            <p:nvPr/>
          </p:nvSpPr>
          <p:spPr>
            <a:xfrm>
              <a:off x="3469279" y="4354657"/>
              <a:ext cx="219000" cy="219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2" name="Google Shape;382;p22"/>
            <p:cNvCxnSpPr>
              <a:stCxn id="379" idx="2"/>
              <a:endCxn id="381" idx="0"/>
            </p:cNvCxnSpPr>
            <p:nvPr/>
          </p:nvCxnSpPr>
          <p:spPr>
            <a:xfrm>
              <a:off x="3578750" y="3976687"/>
              <a:ext cx="0" cy="378000"/>
            </a:xfrm>
            <a:prstGeom prst="straightConnector1">
              <a:avLst/>
            </a:prstGeom>
            <a:noFill/>
            <a:ln cap="flat" cmpd="sng" w="19050">
              <a:solidFill>
                <a:schemeClr val="accent2"/>
              </a:solidFill>
              <a:prstDash val="dot"/>
              <a:round/>
              <a:headEnd len="med" w="med" type="none"/>
              <a:tailEnd len="med" w="med" type="none"/>
            </a:ln>
          </p:spPr>
        </p:cxnSp>
      </p:grpSp>
      <p:grpSp>
        <p:nvGrpSpPr>
          <p:cNvPr id="383" name="Google Shape;383;p22"/>
          <p:cNvGrpSpPr/>
          <p:nvPr/>
        </p:nvGrpSpPr>
        <p:grpSpPr>
          <a:xfrm>
            <a:off x="4769708" y="1128120"/>
            <a:ext cx="1590977" cy="3445536"/>
            <a:chOff x="4769708" y="1128120"/>
            <a:chExt cx="1590977" cy="3445536"/>
          </a:xfrm>
        </p:grpSpPr>
        <p:grpSp>
          <p:nvGrpSpPr>
            <p:cNvPr id="384" name="Google Shape;384;p22"/>
            <p:cNvGrpSpPr/>
            <p:nvPr/>
          </p:nvGrpSpPr>
          <p:grpSpPr>
            <a:xfrm>
              <a:off x="4866172" y="1744856"/>
              <a:ext cx="1398128" cy="959835"/>
              <a:chOff x="4769806" y="1882121"/>
              <a:chExt cx="1590951" cy="1092211"/>
            </a:xfrm>
          </p:grpSpPr>
          <p:grpSp>
            <p:nvGrpSpPr>
              <p:cNvPr id="385" name="Google Shape;385;p22"/>
              <p:cNvGrpSpPr/>
              <p:nvPr/>
            </p:nvGrpSpPr>
            <p:grpSpPr>
              <a:xfrm>
                <a:off x="4769806" y="1882121"/>
                <a:ext cx="1590951" cy="1092211"/>
                <a:chOff x="796823" y="1501121"/>
                <a:chExt cx="1590951" cy="1092211"/>
              </a:xfrm>
            </p:grpSpPr>
            <p:grpSp>
              <p:nvGrpSpPr>
                <p:cNvPr id="386" name="Google Shape;386;p22"/>
                <p:cNvGrpSpPr/>
                <p:nvPr/>
              </p:nvGrpSpPr>
              <p:grpSpPr>
                <a:xfrm>
                  <a:off x="796823" y="1501121"/>
                  <a:ext cx="1590951" cy="1072762"/>
                  <a:chOff x="796823" y="1501121"/>
                  <a:chExt cx="1590951" cy="1072762"/>
                </a:xfrm>
              </p:grpSpPr>
              <p:sp>
                <p:nvSpPr>
                  <p:cNvPr id="387" name="Google Shape;387;p22"/>
                  <p:cNvSpPr/>
                  <p:nvPr/>
                </p:nvSpPr>
                <p:spPr>
                  <a:xfrm>
                    <a:off x="1658333" y="1501121"/>
                    <a:ext cx="729441" cy="1072762"/>
                  </a:xfrm>
                  <a:custGeom>
                    <a:rect b="b" l="l" r="r" t="t"/>
                    <a:pathLst>
                      <a:path extrusionOk="0" h="32109" w="21833">
                        <a:moveTo>
                          <a:pt x="5585" y="1"/>
                        </a:moveTo>
                        <a:cubicBezTo>
                          <a:pt x="3801" y="1"/>
                          <a:pt x="2017" y="195"/>
                          <a:pt x="272" y="505"/>
                        </a:cubicBezTo>
                        <a:lnTo>
                          <a:pt x="1" y="544"/>
                        </a:lnTo>
                        <a:lnTo>
                          <a:pt x="1" y="32108"/>
                        </a:lnTo>
                        <a:cubicBezTo>
                          <a:pt x="1940" y="31721"/>
                          <a:pt x="3917" y="31527"/>
                          <a:pt x="5856" y="31527"/>
                        </a:cubicBezTo>
                        <a:lnTo>
                          <a:pt x="21833" y="31527"/>
                        </a:lnTo>
                        <a:lnTo>
                          <a:pt x="21833" y="2095"/>
                        </a:lnTo>
                        <a:cubicBezTo>
                          <a:pt x="21833" y="932"/>
                          <a:pt x="20863" y="1"/>
                          <a:pt x="19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2"/>
                  <p:cNvSpPr/>
                  <p:nvPr/>
                </p:nvSpPr>
                <p:spPr>
                  <a:xfrm>
                    <a:off x="796823" y="1501121"/>
                    <a:ext cx="728104" cy="1072762"/>
                  </a:xfrm>
                  <a:custGeom>
                    <a:rect b="b" l="l" r="r" t="t"/>
                    <a:pathLst>
                      <a:path extrusionOk="0" h="32109" w="21793">
                        <a:moveTo>
                          <a:pt x="2055" y="1"/>
                        </a:moveTo>
                        <a:cubicBezTo>
                          <a:pt x="931" y="1"/>
                          <a:pt x="0" y="932"/>
                          <a:pt x="0" y="2095"/>
                        </a:cubicBezTo>
                        <a:lnTo>
                          <a:pt x="0" y="31527"/>
                        </a:lnTo>
                        <a:lnTo>
                          <a:pt x="15937" y="31527"/>
                        </a:lnTo>
                        <a:cubicBezTo>
                          <a:pt x="17876" y="31527"/>
                          <a:pt x="19854" y="31721"/>
                          <a:pt x="21793" y="32108"/>
                        </a:cubicBezTo>
                        <a:lnTo>
                          <a:pt x="21793" y="544"/>
                        </a:lnTo>
                        <a:lnTo>
                          <a:pt x="21521" y="505"/>
                        </a:lnTo>
                        <a:cubicBezTo>
                          <a:pt x="19776" y="195"/>
                          <a:pt x="17993" y="1"/>
                          <a:pt x="162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22"/>
                <p:cNvSpPr/>
                <p:nvPr/>
              </p:nvSpPr>
              <p:spPr>
                <a:xfrm>
                  <a:off x="1519002" y="1501125"/>
                  <a:ext cx="146597" cy="1092206"/>
                </a:xfrm>
                <a:custGeom>
                  <a:rect b="b" l="l" r="r" t="t"/>
                  <a:pathLst>
                    <a:path extrusionOk="0" h="32691" w="3995">
                      <a:moveTo>
                        <a:pt x="505" y="1"/>
                      </a:moveTo>
                      <a:cubicBezTo>
                        <a:pt x="234" y="1"/>
                        <a:pt x="1" y="234"/>
                        <a:pt x="1" y="505"/>
                      </a:cubicBezTo>
                      <a:lnTo>
                        <a:pt x="1" y="32225"/>
                      </a:lnTo>
                      <a:cubicBezTo>
                        <a:pt x="1" y="32496"/>
                        <a:pt x="234" y="32690"/>
                        <a:pt x="505" y="32690"/>
                      </a:cubicBezTo>
                      <a:lnTo>
                        <a:pt x="3491" y="32690"/>
                      </a:lnTo>
                      <a:cubicBezTo>
                        <a:pt x="3762" y="32690"/>
                        <a:pt x="3995" y="32496"/>
                        <a:pt x="3995" y="32225"/>
                      </a:cubicBezTo>
                      <a:lnTo>
                        <a:pt x="3995" y="505"/>
                      </a:lnTo>
                      <a:cubicBezTo>
                        <a:pt x="3995" y="234"/>
                        <a:pt x="3762" y="1"/>
                        <a:pt x="34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2"/>
                <p:cNvSpPr/>
                <p:nvPr/>
              </p:nvSpPr>
              <p:spPr>
                <a:xfrm>
                  <a:off x="827894" y="1535232"/>
                  <a:ext cx="1527505" cy="998525"/>
                </a:xfrm>
                <a:custGeom>
                  <a:rect b="b" l="l" r="r" t="t"/>
                  <a:pathLst>
                    <a:path extrusionOk="0" h="29887" w="45720">
                      <a:moveTo>
                        <a:pt x="20997" y="0"/>
                      </a:moveTo>
                      <a:cubicBezTo>
                        <a:pt x="20937" y="0"/>
                        <a:pt x="20902" y="20"/>
                        <a:pt x="20902" y="66"/>
                      </a:cubicBezTo>
                      <a:lnTo>
                        <a:pt x="20902" y="27"/>
                      </a:lnTo>
                      <a:cubicBezTo>
                        <a:pt x="19040" y="376"/>
                        <a:pt x="17140" y="570"/>
                        <a:pt x="15279" y="570"/>
                      </a:cubicBezTo>
                      <a:lnTo>
                        <a:pt x="1435" y="570"/>
                      </a:lnTo>
                      <a:cubicBezTo>
                        <a:pt x="660" y="570"/>
                        <a:pt x="1" y="1190"/>
                        <a:pt x="39" y="1966"/>
                      </a:cubicBezTo>
                      <a:lnTo>
                        <a:pt x="39" y="27675"/>
                      </a:lnTo>
                      <a:cubicBezTo>
                        <a:pt x="78" y="28893"/>
                        <a:pt x="1087" y="29886"/>
                        <a:pt x="2334" y="29886"/>
                      </a:cubicBezTo>
                      <a:cubicBezTo>
                        <a:pt x="2357" y="29886"/>
                        <a:pt x="2381" y="29886"/>
                        <a:pt x="2405" y="29885"/>
                      </a:cubicBezTo>
                      <a:lnTo>
                        <a:pt x="15628" y="29885"/>
                      </a:lnTo>
                      <a:cubicBezTo>
                        <a:pt x="16520" y="29885"/>
                        <a:pt x="17373" y="29846"/>
                        <a:pt x="18265" y="29769"/>
                      </a:cubicBezTo>
                      <a:cubicBezTo>
                        <a:pt x="19002" y="29730"/>
                        <a:pt x="19738" y="29653"/>
                        <a:pt x="20475" y="29498"/>
                      </a:cubicBezTo>
                      <a:cubicBezTo>
                        <a:pt x="21328" y="29226"/>
                        <a:pt x="22143" y="28838"/>
                        <a:pt x="22879" y="28334"/>
                      </a:cubicBezTo>
                      <a:lnTo>
                        <a:pt x="22918" y="28334"/>
                      </a:lnTo>
                      <a:cubicBezTo>
                        <a:pt x="23422" y="28683"/>
                        <a:pt x="24004" y="29032"/>
                        <a:pt x="24585" y="29265"/>
                      </a:cubicBezTo>
                      <a:cubicBezTo>
                        <a:pt x="24857" y="29381"/>
                        <a:pt x="25167" y="29459"/>
                        <a:pt x="25477" y="29536"/>
                      </a:cubicBezTo>
                      <a:cubicBezTo>
                        <a:pt x="27028" y="29769"/>
                        <a:pt x="28580" y="29885"/>
                        <a:pt x="30169" y="29885"/>
                      </a:cubicBezTo>
                      <a:lnTo>
                        <a:pt x="43315" y="29885"/>
                      </a:lnTo>
                      <a:cubicBezTo>
                        <a:pt x="43339" y="29886"/>
                        <a:pt x="43363" y="29886"/>
                        <a:pt x="43386" y="29886"/>
                      </a:cubicBezTo>
                      <a:cubicBezTo>
                        <a:pt x="44633" y="29886"/>
                        <a:pt x="45643" y="28893"/>
                        <a:pt x="45719" y="27675"/>
                      </a:cubicBezTo>
                      <a:lnTo>
                        <a:pt x="45719" y="1966"/>
                      </a:lnTo>
                      <a:cubicBezTo>
                        <a:pt x="45719" y="1190"/>
                        <a:pt x="45060" y="570"/>
                        <a:pt x="44284" y="570"/>
                      </a:cubicBezTo>
                      <a:lnTo>
                        <a:pt x="30402" y="570"/>
                      </a:lnTo>
                      <a:cubicBezTo>
                        <a:pt x="28502" y="570"/>
                        <a:pt x="26641" y="376"/>
                        <a:pt x="24779" y="27"/>
                      </a:cubicBezTo>
                      <a:lnTo>
                        <a:pt x="24779" y="66"/>
                      </a:lnTo>
                      <a:cubicBezTo>
                        <a:pt x="24779" y="20"/>
                        <a:pt x="24745" y="0"/>
                        <a:pt x="24686" y="0"/>
                      </a:cubicBezTo>
                      <a:cubicBezTo>
                        <a:pt x="24345" y="0"/>
                        <a:pt x="23171" y="647"/>
                        <a:pt x="22841" y="647"/>
                      </a:cubicBezTo>
                      <a:cubicBezTo>
                        <a:pt x="22543" y="647"/>
                        <a:pt x="21345" y="0"/>
                        <a:pt x="209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2"/>
                <p:cNvSpPr/>
                <p:nvPr/>
              </p:nvSpPr>
              <p:spPr>
                <a:xfrm>
                  <a:off x="903033" y="1698039"/>
                  <a:ext cx="387422" cy="33"/>
                </a:xfrm>
                <a:custGeom>
                  <a:rect b="b" l="l" r="r" t="t"/>
                  <a:pathLst>
                    <a:path extrusionOk="0" fill="none" h="1" w="11596">
                      <a:moveTo>
                        <a:pt x="1" y="1"/>
                      </a:moveTo>
                      <a:lnTo>
                        <a:pt x="11595" y="1"/>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2"/>
                <p:cNvSpPr/>
                <p:nvPr/>
              </p:nvSpPr>
              <p:spPr>
                <a:xfrm>
                  <a:off x="903033" y="1834085"/>
                  <a:ext cx="501417" cy="33"/>
                </a:xfrm>
                <a:custGeom>
                  <a:rect b="b" l="l" r="r" t="t"/>
                  <a:pathLst>
                    <a:path extrusionOk="0" fill="none" h="1" w="15008">
                      <a:moveTo>
                        <a:pt x="1" y="1"/>
                      </a:moveTo>
                      <a:lnTo>
                        <a:pt x="15008" y="1"/>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2"/>
                <p:cNvSpPr/>
                <p:nvPr/>
              </p:nvSpPr>
              <p:spPr>
                <a:xfrm>
                  <a:off x="903033" y="1940329"/>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2"/>
                <p:cNvSpPr/>
                <p:nvPr/>
              </p:nvSpPr>
              <p:spPr>
                <a:xfrm>
                  <a:off x="903033" y="2045269"/>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2"/>
                <p:cNvSpPr/>
                <p:nvPr/>
              </p:nvSpPr>
              <p:spPr>
                <a:xfrm>
                  <a:off x="903033" y="2150210"/>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2"/>
                <p:cNvSpPr/>
                <p:nvPr/>
              </p:nvSpPr>
              <p:spPr>
                <a:xfrm>
                  <a:off x="903033" y="2255151"/>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2"/>
                <p:cNvSpPr/>
                <p:nvPr/>
              </p:nvSpPr>
              <p:spPr>
                <a:xfrm>
                  <a:off x="1780033" y="2255151"/>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 name="Google Shape;398;p22"/>
              <p:cNvSpPr/>
              <p:nvPr/>
            </p:nvSpPr>
            <p:spPr>
              <a:xfrm>
                <a:off x="5753133" y="2079050"/>
                <a:ext cx="501300" cy="501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 name="Google Shape;399;p22"/>
            <p:cNvSpPr txBox="1"/>
            <p:nvPr/>
          </p:nvSpPr>
          <p:spPr>
            <a:xfrm>
              <a:off x="4769786" y="2908768"/>
              <a:ext cx="1590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400" name="Google Shape;400;p22"/>
            <p:cNvSpPr txBox="1"/>
            <p:nvPr/>
          </p:nvSpPr>
          <p:spPr>
            <a:xfrm>
              <a:off x="4769786" y="3301387"/>
              <a:ext cx="1590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sp>
          <p:nvSpPr>
            <p:cNvPr id="401" name="Google Shape;401;p22"/>
            <p:cNvSpPr txBox="1"/>
            <p:nvPr/>
          </p:nvSpPr>
          <p:spPr>
            <a:xfrm>
              <a:off x="4769708" y="1128120"/>
              <a:ext cx="1590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Amatic SC"/>
                  <a:ea typeface="Amatic SC"/>
                  <a:cs typeface="Amatic SC"/>
                  <a:sym typeface="Amatic SC"/>
                </a:rPr>
                <a:t>C</a:t>
              </a:r>
              <a:endParaRPr sz="3600">
                <a:solidFill>
                  <a:schemeClr val="dk2"/>
                </a:solidFill>
                <a:latin typeface="Amatic SC"/>
                <a:ea typeface="Amatic SC"/>
                <a:cs typeface="Amatic SC"/>
                <a:sym typeface="Amatic SC"/>
              </a:endParaRPr>
            </a:p>
          </p:txBody>
        </p:sp>
        <p:sp>
          <p:nvSpPr>
            <p:cNvPr id="402" name="Google Shape;402;p22"/>
            <p:cNvSpPr/>
            <p:nvPr/>
          </p:nvSpPr>
          <p:spPr>
            <a:xfrm>
              <a:off x="5455771" y="4354657"/>
              <a:ext cx="2190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3" name="Google Shape;403;p22"/>
            <p:cNvCxnSpPr>
              <a:stCxn id="400" idx="2"/>
              <a:endCxn id="402" idx="0"/>
            </p:cNvCxnSpPr>
            <p:nvPr/>
          </p:nvCxnSpPr>
          <p:spPr>
            <a:xfrm>
              <a:off x="5565236" y="3976687"/>
              <a:ext cx="0" cy="378000"/>
            </a:xfrm>
            <a:prstGeom prst="straightConnector1">
              <a:avLst/>
            </a:prstGeom>
            <a:noFill/>
            <a:ln cap="flat" cmpd="sng" w="19050">
              <a:solidFill>
                <a:schemeClr val="dk2"/>
              </a:solidFill>
              <a:prstDash val="dot"/>
              <a:round/>
              <a:headEnd len="med" w="med" type="none"/>
              <a:tailEnd len="med" w="med" type="none"/>
            </a:ln>
          </p:spPr>
        </p:cxnSp>
      </p:grpSp>
      <p:grpSp>
        <p:nvGrpSpPr>
          <p:cNvPr id="404" name="Google Shape;404;p22"/>
          <p:cNvGrpSpPr/>
          <p:nvPr/>
        </p:nvGrpSpPr>
        <p:grpSpPr>
          <a:xfrm>
            <a:off x="6756200" y="1128120"/>
            <a:ext cx="1590995" cy="3445536"/>
            <a:chOff x="6756200" y="1128120"/>
            <a:chExt cx="1590995" cy="3445536"/>
          </a:xfrm>
        </p:grpSpPr>
        <p:grpSp>
          <p:nvGrpSpPr>
            <p:cNvPr id="405" name="Google Shape;405;p22"/>
            <p:cNvGrpSpPr/>
            <p:nvPr/>
          </p:nvGrpSpPr>
          <p:grpSpPr>
            <a:xfrm>
              <a:off x="6852682" y="1744856"/>
              <a:ext cx="1398128" cy="959835"/>
              <a:chOff x="6756298" y="1882121"/>
              <a:chExt cx="1590951" cy="1092211"/>
            </a:xfrm>
          </p:grpSpPr>
          <p:grpSp>
            <p:nvGrpSpPr>
              <p:cNvPr id="406" name="Google Shape;406;p22"/>
              <p:cNvGrpSpPr/>
              <p:nvPr/>
            </p:nvGrpSpPr>
            <p:grpSpPr>
              <a:xfrm>
                <a:off x="6756298" y="1882121"/>
                <a:ext cx="1590951" cy="1092211"/>
                <a:chOff x="796823" y="1501121"/>
                <a:chExt cx="1590951" cy="1092211"/>
              </a:xfrm>
            </p:grpSpPr>
            <p:grpSp>
              <p:nvGrpSpPr>
                <p:cNvPr id="407" name="Google Shape;407;p22"/>
                <p:cNvGrpSpPr/>
                <p:nvPr/>
              </p:nvGrpSpPr>
              <p:grpSpPr>
                <a:xfrm>
                  <a:off x="796823" y="1501121"/>
                  <a:ext cx="1590951" cy="1072762"/>
                  <a:chOff x="796823" y="1501121"/>
                  <a:chExt cx="1590951" cy="1072762"/>
                </a:xfrm>
              </p:grpSpPr>
              <p:sp>
                <p:nvSpPr>
                  <p:cNvPr id="408" name="Google Shape;408;p22"/>
                  <p:cNvSpPr/>
                  <p:nvPr/>
                </p:nvSpPr>
                <p:spPr>
                  <a:xfrm>
                    <a:off x="1658333" y="1501121"/>
                    <a:ext cx="729441" cy="1072762"/>
                  </a:xfrm>
                  <a:custGeom>
                    <a:rect b="b" l="l" r="r" t="t"/>
                    <a:pathLst>
                      <a:path extrusionOk="0" h="32109" w="21833">
                        <a:moveTo>
                          <a:pt x="5585" y="1"/>
                        </a:moveTo>
                        <a:cubicBezTo>
                          <a:pt x="3801" y="1"/>
                          <a:pt x="2017" y="195"/>
                          <a:pt x="272" y="505"/>
                        </a:cubicBezTo>
                        <a:lnTo>
                          <a:pt x="1" y="544"/>
                        </a:lnTo>
                        <a:lnTo>
                          <a:pt x="1" y="32108"/>
                        </a:lnTo>
                        <a:cubicBezTo>
                          <a:pt x="1940" y="31721"/>
                          <a:pt x="3917" y="31527"/>
                          <a:pt x="5856" y="31527"/>
                        </a:cubicBezTo>
                        <a:lnTo>
                          <a:pt x="21833" y="31527"/>
                        </a:lnTo>
                        <a:lnTo>
                          <a:pt x="21833" y="2095"/>
                        </a:lnTo>
                        <a:cubicBezTo>
                          <a:pt x="21833" y="932"/>
                          <a:pt x="20863" y="1"/>
                          <a:pt x="197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2"/>
                  <p:cNvSpPr/>
                  <p:nvPr/>
                </p:nvSpPr>
                <p:spPr>
                  <a:xfrm>
                    <a:off x="796823" y="1501121"/>
                    <a:ext cx="728104" cy="1072762"/>
                  </a:xfrm>
                  <a:custGeom>
                    <a:rect b="b" l="l" r="r" t="t"/>
                    <a:pathLst>
                      <a:path extrusionOk="0" h="32109" w="21793">
                        <a:moveTo>
                          <a:pt x="2055" y="1"/>
                        </a:moveTo>
                        <a:cubicBezTo>
                          <a:pt x="931" y="1"/>
                          <a:pt x="0" y="932"/>
                          <a:pt x="0" y="2095"/>
                        </a:cubicBezTo>
                        <a:lnTo>
                          <a:pt x="0" y="31527"/>
                        </a:lnTo>
                        <a:lnTo>
                          <a:pt x="15937" y="31527"/>
                        </a:lnTo>
                        <a:cubicBezTo>
                          <a:pt x="17876" y="31527"/>
                          <a:pt x="19854" y="31721"/>
                          <a:pt x="21793" y="32108"/>
                        </a:cubicBezTo>
                        <a:lnTo>
                          <a:pt x="21793" y="544"/>
                        </a:lnTo>
                        <a:lnTo>
                          <a:pt x="21521" y="505"/>
                        </a:lnTo>
                        <a:cubicBezTo>
                          <a:pt x="19776" y="195"/>
                          <a:pt x="17993" y="1"/>
                          <a:pt x="162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 name="Google Shape;410;p22"/>
                <p:cNvSpPr/>
                <p:nvPr/>
              </p:nvSpPr>
              <p:spPr>
                <a:xfrm>
                  <a:off x="1519002" y="1501125"/>
                  <a:ext cx="146597" cy="1092206"/>
                </a:xfrm>
                <a:custGeom>
                  <a:rect b="b" l="l" r="r" t="t"/>
                  <a:pathLst>
                    <a:path extrusionOk="0" h="32691" w="3995">
                      <a:moveTo>
                        <a:pt x="505" y="1"/>
                      </a:moveTo>
                      <a:cubicBezTo>
                        <a:pt x="234" y="1"/>
                        <a:pt x="1" y="234"/>
                        <a:pt x="1" y="505"/>
                      </a:cubicBezTo>
                      <a:lnTo>
                        <a:pt x="1" y="32225"/>
                      </a:lnTo>
                      <a:cubicBezTo>
                        <a:pt x="1" y="32496"/>
                        <a:pt x="234" y="32690"/>
                        <a:pt x="505" y="32690"/>
                      </a:cubicBezTo>
                      <a:lnTo>
                        <a:pt x="3491" y="32690"/>
                      </a:lnTo>
                      <a:cubicBezTo>
                        <a:pt x="3762" y="32690"/>
                        <a:pt x="3995" y="32496"/>
                        <a:pt x="3995" y="32225"/>
                      </a:cubicBezTo>
                      <a:lnTo>
                        <a:pt x="3995" y="505"/>
                      </a:lnTo>
                      <a:cubicBezTo>
                        <a:pt x="3995" y="234"/>
                        <a:pt x="3762" y="1"/>
                        <a:pt x="3491" y="1"/>
                      </a:cubicBez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2"/>
                <p:cNvSpPr/>
                <p:nvPr/>
              </p:nvSpPr>
              <p:spPr>
                <a:xfrm>
                  <a:off x="827894" y="1535232"/>
                  <a:ext cx="1527505" cy="998525"/>
                </a:xfrm>
                <a:custGeom>
                  <a:rect b="b" l="l" r="r" t="t"/>
                  <a:pathLst>
                    <a:path extrusionOk="0" h="29887" w="45720">
                      <a:moveTo>
                        <a:pt x="20997" y="0"/>
                      </a:moveTo>
                      <a:cubicBezTo>
                        <a:pt x="20937" y="0"/>
                        <a:pt x="20902" y="20"/>
                        <a:pt x="20902" y="66"/>
                      </a:cubicBezTo>
                      <a:lnTo>
                        <a:pt x="20902" y="27"/>
                      </a:lnTo>
                      <a:cubicBezTo>
                        <a:pt x="19040" y="376"/>
                        <a:pt x="17140" y="570"/>
                        <a:pt x="15279" y="570"/>
                      </a:cubicBezTo>
                      <a:lnTo>
                        <a:pt x="1435" y="570"/>
                      </a:lnTo>
                      <a:cubicBezTo>
                        <a:pt x="660" y="570"/>
                        <a:pt x="1" y="1190"/>
                        <a:pt x="39" y="1966"/>
                      </a:cubicBezTo>
                      <a:lnTo>
                        <a:pt x="39" y="27675"/>
                      </a:lnTo>
                      <a:cubicBezTo>
                        <a:pt x="78" y="28893"/>
                        <a:pt x="1087" y="29886"/>
                        <a:pt x="2334" y="29886"/>
                      </a:cubicBezTo>
                      <a:cubicBezTo>
                        <a:pt x="2357" y="29886"/>
                        <a:pt x="2381" y="29886"/>
                        <a:pt x="2405" y="29885"/>
                      </a:cubicBezTo>
                      <a:lnTo>
                        <a:pt x="15628" y="29885"/>
                      </a:lnTo>
                      <a:cubicBezTo>
                        <a:pt x="16520" y="29885"/>
                        <a:pt x="17373" y="29846"/>
                        <a:pt x="18265" y="29769"/>
                      </a:cubicBezTo>
                      <a:cubicBezTo>
                        <a:pt x="19002" y="29730"/>
                        <a:pt x="19738" y="29653"/>
                        <a:pt x="20475" y="29498"/>
                      </a:cubicBezTo>
                      <a:cubicBezTo>
                        <a:pt x="21328" y="29226"/>
                        <a:pt x="22143" y="28838"/>
                        <a:pt x="22879" y="28334"/>
                      </a:cubicBezTo>
                      <a:lnTo>
                        <a:pt x="22918" y="28334"/>
                      </a:lnTo>
                      <a:cubicBezTo>
                        <a:pt x="23422" y="28683"/>
                        <a:pt x="24004" y="29032"/>
                        <a:pt x="24585" y="29265"/>
                      </a:cubicBezTo>
                      <a:cubicBezTo>
                        <a:pt x="24857" y="29381"/>
                        <a:pt x="25167" y="29459"/>
                        <a:pt x="25477" y="29536"/>
                      </a:cubicBezTo>
                      <a:cubicBezTo>
                        <a:pt x="27028" y="29769"/>
                        <a:pt x="28580" y="29885"/>
                        <a:pt x="30169" y="29885"/>
                      </a:cubicBezTo>
                      <a:lnTo>
                        <a:pt x="43315" y="29885"/>
                      </a:lnTo>
                      <a:cubicBezTo>
                        <a:pt x="43339" y="29886"/>
                        <a:pt x="43363" y="29886"/>
                        <a:pt x="43386" y="29886"/>
                      </a:cubicBezTo>
                      <a:cubicBezTo>
                        <a:pt x="44633" y="29886"/>
                        <a:pt x="45643" y="28893"/>
                        <a:pt x="45719" y="27675"/>
                      </a:cubicBezTo>
                      <a:lnTo>
                        <a:pt x="45719" y="1966"/>
                      </a:lnTo>
                      <a:cubicBezTo>
                        <a:pt x="45719" y="1190"/>
                        <a:pt x="45060" y="570"/>
                        <a:pt x="44284" y="570"/>
                      </a:cubicBezTo>
                      <a:lnTo>
                        <a:pt x="30402" y="570"/>
                      </a:lnTo>
                      <a:cubicBezTo>
                        <a:pt x="28502" y="570"/>
                        <a:pt x="26641" y="376"/>
                        <a:pt x="24779" y="27"/>
                      </a:cubicBezTo>
                      <a:lnTo>
                        <a:pt x="24779" y="66"/>
                      </a:lnTo>
                      <a:cubicBezTo>
                        <a:pt x="24779" y="20"/>
                        <a:pt x="24745" y="0"/>
                        <a:pt x="24686" y="0"/>
                      </a:cubicBezTo>
                      <a:cubicBezTo>
                        <a:pt x="24345" y="0"/>
                        <a:pt x="23171" y="647"/>
                        <a:pt x="22841" y="647"/>
                      </a:cubicBezTo>
                      <a:cubicBezTo>
                        <a:pt x="22543" y="647"/>
                        <a:pt x="21345" y="0"/>
                        <a:pt x="209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2"/>
                <p:cNvSpPr/>
                <p:nvPr/>
              </p:nvSpPr>
              <p:spPr>
                <a:xfrm>
                  <a:off x="903033" y="1698039"/>
                  <a:ext cx="387422" cy="33"/>
                </a:xfrm>
                <a:custGeom>
                  <a:rect b="b" l="l" r="r" t="t"/>
                  <a:pathLst>
                    <a:path extrusionOk="0" fill="none" h="1" w="11596">
                      <a:moveTo>
                        <a:pt x="1" y="1"/>
                      </a:moveTo>
                      <a:lnTo>
                        <a:pt x="11595" y="1"/>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2"/>
                <p:cNvSpPr/>
                <p:nvPr/>
              </p:nvSpPr>
              <p:spPr>
                <a:xfrm>
                  <a:off x="903033" y="1834085"/>
                  <a:ext cx="501417" cy="33"/>
                </a:xfrm>
                <a:custGeom>
                  <a:rect b="b" l="l" r="r" t="t"/>
                  <a:pathLst>
                    <a:path extrusionOk="0" fill="none" h="1" w="15008">
                      <a:moveTo>
                        <a:pt x="1" y="1"/>
                      </a:moveTo>
                      <a:lnTo>
                        <a:pt x="15008" y="1"/>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2"/>
                <p:cNvSpPr/>
                <p:nvPr/>
              </p:nvSpPr>
              <p:spPr>
                <a:xfrm>
                  <a:off x="903033" y="1940329"/>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2"/>
                <p:cNvSpPr/>
                <p:nvPr/>
              </p:nvSpPr>
              <p:spPr>
                <a:xfrm>
                  <a:off x="903033" y="2045269"/>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2"/>
                <p:cNvSpPr/>
                <p:nvPr/>
              </p:nvSpPr>
              <p:spPr>
                <a:xfrm>
                  <a:off x="903033" y="2150210"/>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2"/>
                <p:cNvSpPr/>
                <p:nvPr/>
              </p:nvSpPr>
              <p:spPr>
                <a:xfrm>
                  <a:off x="903033" y="2255151"/>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2"/>
                <p:cNvSpPr/>
                <p:nvPr/>
              </p:nvSpPr>
              <p:spPr>
                <a:xfrm>
                  <a:off x="1780033" y="2255151"/>
                  <a:ext cx="501417" cy="33"/>
                </a:xfrm>
                <a:custGeom>
                  <a:rect b="b" l="l" r="r" t="t"/>
                  <a:pathLst>
                    <a:path extrusionOk="0" fill="none" h="1" w="15008">
                      <a:moveTo>
                        <a:pt x="1" y="0"/>
                      </a:moveTo>
                      <a:lnTo>
                        <a:pt x="15008" y="0"/>
                      </a:lnTo>
                    </a:path>
                  </a:pathLst>
                </a:custGeom>
                <a:noFill/>
                <a:ln cap="flat" cmpd="sng" w="5825">
                  <a:solidFill>
                    <a:srgbClr val="DADADA"/>
                  </a:solidFill>
                  <a:prstDash val="solid"/>
                  <a:miter lim="3877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9" name="Google Shape;419;p22"/>
              <p:cNvSpPr/>
              <p:nvPr/>
            </p:nvSpPr>
            <p:spPr>
              <a:xfrm>
                <a:off x="7739625" y="2079050"/>
                <a:ext cx="501300" cy="501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22"/>
            <p:cNvSpPr txBox="1"/>
            <p:nvPr/>
          </p:nvSpPr>
          <p:spPr>
            <a:xfrm>
              <a:off x="6756295" y="2908768"/>
              <a:ext cx="1590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421" name="Google Shape;421;p22"/>
            <p:cNvSpPr txBox="1"/>
            <p:nvPr/>
          </p:nvSpPr>
          <p:spPr>
            <a:xfrm>
              <a:off x="6756295" y="3301387"/>
              <a:ext cx="1590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It’s the ringed planet and a gas giant, made of hydrogen</a:t>
              </a:r>
              <a:endParaRPr sz="1200">
                <a:solidFill>
                  <a:schemeClr val="dk1"/>
                </a:solidFill>
                <a:latin typeface="Roboto Light"/>
                <a:ea typeface="Roboto Light"/>
                <a:cs typeface="Roboto Light"/>
                <a:sym typeface="Roboto Light"/>
              </a:endParaRPr>
            </a:p>
          </p:txBody>
        </p:sp>
        <p:sp>
          <p:nvSpPr>
            <p:cNvPr id="422" name="Google Shape;422;p22"/>
            <p:cNvSpPr txBox="1"/>
            <p:nvPr/>
          </p:nvSpPr>
          <p:spPr>
            <a:xfrm>
              <a:off x="6756200" y="1128120"/>
              <a:ext cx="15909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1"/>
                  </a:solidFill>
                  <a:latin typeface="Amatic SC"/>
                  <a:ea typeface="Amatic SC"/>
                  <a:cs typeface="Amatic SC"/>
                  <a:sym typeface="Amatic SC"/>
                </a:rPr>
                <a:t>D</a:t>
              </a:r>
              <a:endParaRPr sz="3600">
                <a:solidFill>
                  <a:schemeClr val="accent1"/>
                </a:solidFill>
                <a:latin typeface="Amatic SC"/>
                <a:ea typeface="Amatic SC"/>
                <a:cs typeface="Amatic SC"/>
                <a:sym typeface="Amatic SC"/>
              </a:endParaRPr>
            </a:p>
          </p:txBody>
        </p:sp>
        <p:sp>
          <p:nvSpPr>
            <p:cNvPr id="341" name="Google Shape;341;p22"/>
            <p:cNvSpPr/>
            <p:nvPr/>
          </p:nvSpPr>
          <p:spPr>
            <a:xfrm>
              <a:off x="7442263" y="4354657"/>
              <a:ext cx="219000" cy="21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3" name="Google Shape;423;p22"/>
            <p:cNvCxnSpPr>
              <a:stCxn id="421" idx="2"/>
              <a:endCxn id="341" idx="0"/>
            </p:cNvCxnSpPr>
            <p:nvPr/>
          </p:nvCxnSpPr>
          <p:spPr>
            <a:xfrm>
              <a:off x="7551745" y="3976687"/>
              <a:ext cx="0" cy="378000"/>
            </a:xfrm>
            <a:prstGeom prst="straightConnector1">
              <a:avLst/>
            </a:prstGeom>
            <a:noFill/>
            <a:ln cap="flat" cmpd="sng" w="19050">
              <a:solidFill>
                <a:schemeClr val="accent1"/>
              </a:solidFill>
              <a:prstDash val="dot"/>
              <a:round/>
              <a:headEnd len="med" w="med" type="none"/>
              <a:tailEnd len="med" w="med" type="none"/>
            </a:ln>
          </p:spPr>
        </p:cxnSp>
      </p:grpSp>
      <p:sp>
        <p:nvSpPr>
          <p:cNvPr id="424" name="Google Shape;424;p22"/>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425" name="Google Shape;425;p22"/>
          <p:cNvGrpSpPr/>
          <p:nvPr/>
        </p:nvGrpSpPr>
        <p:grpSpPr>
          <a:xfrm>
            <a:off x="1850413" y="1985446"/>
            <a:ext cx="254600" cy="305430"/>
            <a:chOff x="3127598" y="1513234"/>
            <a:chExt cx="289714" cy="347593"/>
          </a:xfrm>
        </p:grpSpPr>
        <p:sp>
          <p:nvSpPr>
            <p:cNvPr id="426" name="Google Shape;426;p22"/>
            <p:cNvSpPr/>
            <p:nvPr/>
          </p:nvSpPr>
          <p:spPr>
            <a:xfrm>
              <a:off x="3127598" y="1513234"/>
              <a:ext cx="289714" cy="347593"/>
            </a:xfrm>
            <a:custGeom>
              <a:rect b="b" l="l" r="r" t="t"/>
              <a:pathLst>
                <a:path extrusionOk="0" h="10972" w="9145">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2"/>
            <p:cNvSpPr/>
            <p:nvPr/>
          </p:nvSpPr>
          <p:spPr>
            <a:xfrm>
              <a:off x="3254698" y="1788375"/>
              <a:ext cx="121493" cy="10233"/>
            </a:xfrm>
            <a:custGeom>
              <a:rect b="b" l="l" r="r" t="t"/>
              <a:pathLst>
                <a:path extrusionOk="0" h="323" w="3835">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2"/>
            <p:cNvSpPr/>
            <p:nvPr/>
          </p:nvSpPr>
          <p:spPr>
            <a:xfrm>
              <a:off x="3185668" y="1638275"/>
              <a:ext cx="172783" cy="29051"/>
            </a:xfrm>
            <a:custGeom>
              <a:rect b="b" l="l" r="r" t="t"/>
              <a:pathLst>
                <a:path extrusionOk="0" h="917" w="5454">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2"/>
            <p:cNvSpPr/>
            <p:nvPr/>
          </p:nvSpPr>
          <p:spPr>
            <a:xfrm>
              <a:off x="3186428" y="1681645"/>
              <a:ext cx="172022" cy="10581"/>
            </a:xfrm>
            <a:custGeom>
              <a:rect b="b" l="l" r="r" t="t"/>
              <a:pathLst>
                <a:path extrusionOk="0" h="334" w="543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2"/>
            <p:cNvSpPr/>
            <p:nvPr/>
          </p:nvSpPr>
          <p:spPr>
            <a:xfrm>
              <a:off x="3186428" y="1707306"/>
              <a:ext cx="172022" cy="10201"/>
            </a:xfrm>
            <a:custGeom>
              <a:rect b="b" l="l" r="r" t="t"/>
              <a:pathLst>
                <a:path extrusionOk="0" h="322" w="543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 name="Google Shape;431;p22"/>
          <p:cNvGrpSpPr/>
          <p:nvPr/>
        </p:nvGrpSpPr>
        <p:grpSpPr>
          <a:xfrm>
            <a:off x="3804491" y="2006077"/>
            <a:ext cx="319218" cy="264233"/>
            <a:chOff x="3075928" y="2445798"/>
            <a:chExt cx="363243" cy="300675"/>
          </a:xfrm>
        </p:grpSpPr>
        <p:sp>
          <p:nvSpPr>
            <p:cNvPr id="432" name="Google Shape;432;p22"/>
            <p:cNvSpPr/>
            <p:nvPr/>
          </p:nvSpPr>
          <p:spPr>
            <a:xfrm>
              <a:off x="3227168" y="2675542"/>
              <a:ext cx="37002" cy="10581"/>
            </a:xfrm>
            <a:custGeom>
              <a:rect b="b" l="l" r="r" t="t"/>
              <a:pathLst>
                <a:path extrusionOk="0" h="334" w="1168">
                  <a:moveTo>
                    <a:pt x="167" y="0"/>
                  </a:moveTo>
                  <a:cubicBezTo>
                    <a:pt x="84" y="0"/>
                    <a:pt x="1" y="72"/>
                    <a:pt x="1" y="167"/>
                  </a:cubicBezTo>
                  <a:cubicBezTo>
                    <a:pt x="1" y="262"/>
                    <a:pt x="84" y="334"/>
                    <a:pt x="167" y="334"/>
                  </a:cubicBezTo>
                  <a:lnTo>
                    <a:pt x="1001" y="334"/>
                  </a:lnTo>
                  <a:cubicBezTo>
                    <a:pt x="1096" y="334"/>
                    <a:pt x="1167" y="262"/>
                    <a:pt x="1167" y="167"/>
                  </a:cubicBezTo>
                  <a:cubicBezTo>
                    <a:pt x="1167" y="72"/>
                    <a:pt x="1096" y="0"/>
                    <a:pt x="10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2"/>
            <p:cNvSpPr/>
            <p:nvPr/>
          </p:nvSpPr>
          <p:spPr>
            <a:xfrm>
              <a:off x="3075928" y="2445798"/>
              <a:ext cx="363243" cy="300675"/>
            </a:xfrm>
            <a:custGeom>
              <a:rect b="b" l="l" r="r" t="t"/>
              <a:pathLst>
                <a:path extrusionOk="0" h="9491" w="11466">
                  <a:moveTo>
                    <a:pt x="7299" y="2787"/>
                  </a:moveTo>
                  <a:cubicBezTo>
                    <a:pt x="7322" y="2895"/>
                    <a:pt x="7370" y="3002"/>
                    <a:pt x="7418" y="3085"/>
                  </a:cubicBezTo>
                  <a:lnTo>
                    <a:pt x="1548" y="3085"/>
                  </a:lnTo>
                  <a:lnTo>
                    <a:pt x="1548" y="2787"/>
                  </a:lnTo>
                  <a:close/>
                  <a:moveTo>
                    <a:pt x="8323" y="4121"/>
                  </a:moveTo>
                  <a:lnTo>
                    <a:pt x="8323" y="6026"/>
                  </a:lnTo>
                  <a:lnTo>
                    <a:pt x="6418" y="6026"/>
                  </a:lnTo>
                  <a:lnTo>
                    <a:pt x="6418" y="4121"/>
                  </a:lnTo>
                  <a:close/>
                  <a:moveTo>
                    <a:pt x="6370" y="8467"/>
                  </a:moveTo>
                  <a:lnTo>
                    <a:pt x="6477" y="8550"/>
                  </a:lnTo>
                  <a:lnTo>
                    <a:pt x="4227" y="8550"/>
                  </a:lnTo>
                  <a:lnTo>
                    <a:pt x="4334" y="8467"/>
                  </a:lnTo>
                  <a:close/>
                  <a:moveTo>
                    <a:pt x="9835" y="8050"/>
                  </a:moveTo>
                  <a:lnTo>
                    <a:pt x="10216" y="8550"/>
                  </a:lnTo>
                  <a:lnTo>
                    <a:pt x="7037" y="8550"/>
                  </a:lnTo>
                  <a:lnTo>
                    <a:pt x="6549" y="8169"/>
                  </a:lnTo>
                  <a:cubicBezTo>
                    <a:pt x="6525" y="8133"/>
                    <a:pt x="6489" y="8133"/>
                    <a:pt x="6441" y="8133"/>
                  </a:cubicBezTo>
                  <a:lnTo>
                    <a:pt x="4286" y="8133"/>
                  </a:lnTo>
                  <a:cubicBezTo>
                    <a:pt x="4239" y="8133"/>
                    <a:pt x="4215" y="8145"/>
                    <a:pt x="4179" y="8169"/>
                  </a:cubicBezTo>
                  <a:lnTo>
                    <a:pt x="3691" y="8550"/>
                  </a:lnTo>
                  <a:lnTo>
                    <a:pt x="524" y="8550"/>
                  </a:lnTo>
                  <a:lnTo>
                    <a:pt x="893" y="8050"/>
                  </a:lnTo>
                  <a:close/>
                  <a:moveTo>
                    <a:pt x="9578" y="0"/>
                  </a:moveTo>
                  <a:cubicBezTo>
                    <a:pt x="9500" y="0"/>
                    <a:pt x="9417" y="68"/>
                    <a:pt x="9406" y="156"/>
                  </a:cubicBezTo>
                  <a:cubicBezTo>
                    <a:pt x="9394" y="240"/>
                    <a:pt x="9466" y="335"/>
                    <a:pt x="9561" y="347"/>
                  </a:cubicBezTo>
                  <a:cubicBezTo>
                    <a:pt x="10454" y="466"/>
                    <a:pt x="11121" y="1228"/>
                    <a:pt x="11121" y="2133"/>
                  </a:cubicBezTo>
                  <a:cubicBezTo>
                    <a:pt x="11121" y="3133"/>
                    <a:pt x="10311" y="3930"/>
                    <a:pt x="9323" y="3930"/>
                  </a:cubicBezTo>
                  <a:cubicBezTo>
                    <a:pt x="8323" y="3930"/>
                    <a:pt x="7513" y="3133"/>
                    <a:pt x="7513" y="2133"/>
                  </a:cubicBezTo>
                  <a:cubicBezTo>
                    <a:pt x="7513" y="1287"/>
                    <a:pt x="8108" y="561"/>
                    <a:pt x="8930" y="382"/>
                  </a:cubicBezTo>
                  <a:cubicBezTo>
                    <a:pt x="9025" y="359"/>
                    <a:pt x="9085" y="275"/>
                    <a:pt x="9061" y="180"/>
                  </a:cubicBezTo>
                  <a:cubicBezTo>
                    <a:pt x="9050" y="104"/>
                    <a:pt x="8969" y="48"/>
                    <a:pt x="8892" y="48"/>
                  </a:cubicBezTo>
                  <a:cubicBezTo>
                    <a:pt x="8885" y="48"/>
                    <a:pt x="8877" y="48"/>
                    <a:pt x="8870" y="49"/>
                  </a:cubicBezTo>
                  <a:cubicBezTo>
                    <a:pt x="8394" y="156"/>
                    <a:pt x="7977" y="406"/>
                    <a:pt x="7668" y="775"/>
                  </a:cubicBezTo>
                  <a:cubicBezTo>
                    <a:pt x="7406" y="1097"/>
                    <a:pt x="7251" y="1466"/>
                    <a:pt x="7203" y="1859"/>
                  </a:cubicBezTo>
                  <a:lnTo>
                    <a:pt x="5513" y="1859"/>
                  </a:lnTo>
                  <a:cubicBezTo>
                    <a:pt x="5417" y="1859"/>
                    <a:pt x="5346" y="1930"/>
                    <a:pt x="5346" y="2014"/>
                  </a:cubicBezTo>
                  <a:cubicBezTo>
                    <a:pt x="5346" y="2109"/>
                    <a:pt x="5417" y="2180"/>
                    <a:pt x="5513" y="2180"/>
                  </a:cubicBezTo>
                  <a:lnTo>
                    <a:pt x="7191" y="2180"/>
                  </a:lnTo>
                  <a:cubicBezTo>
                    <a:pt x="7191" y="2275"/>
                    <a:pt x="7203" y="2359"/>
                    <a:pt x="7215" y="2454"/>
                  </a:cubicBezTo>
                  <a:lnTo>
                    <a:pt x="1381" y="2454"/>
                  </a:lnTo>
                  <a:cubicBezTo>
                    <a:pt x="1298" y="2454"/>
                    <a:pt x="1215" y="2526"/>
                    <a:pt x="1215" y="2609"/>
                  </a:cubicBezTo>
                  <a:lnTo>
                    <a:pt x="1215" y="3240"/>
                  </a:lnTo>
                  <a:lnTo>
                    <a:pt x="1215" y="6955"/>
                  </a:lnTo>
                  <a:cubicBezTo>
                    <a:pt x="1215" y="7050"/>
                    <a:pt x="1298" y="7121"/>
                    <a:pt x="1381" y="7121"/>
                  </a:cubicBezTo>
                  <a:lnTo>
                    <a:pt x="7275" y="7121"/>
                  </a:lnTo>
                  <a:cubicBezTo>
                    <a:pt x="7370" y="7121"/>
                    <a:pt x="7442" y="7050"/>
                    <a:pt x="7442" y="6955"/>
                  </a:cubicBezTo>
                  <a:cubicBezTo>
                    <a:pt x="7442" y="6871"/>
                    <a:pt x="7370" y="6800"/>
                    <a:pt x="7275" y="6800"/>
                  </a:cubicBezTo>
                  <a:lnTo>
                    <a:pt x="1560" y="6800"/>
                  </a:lnTo>
                  <a:lnTo>
                    <a:pt x="1560" y="3418"/>
                  </a:lnTo>
                  <a:lnTo>
                    <a:pt x="7656" y="3418"/>
                  </a:lnTo>
                  <a:cubicBezTo>
                    <a:pt x="7751" y="3549"/>
                    <a:pt x="7858" y="3669"/>
                    <a:pt x="7989" y="3776"/>
                  </a:cubicBezTo>
                  <a:lnTo>
                    <a:pt x="6263" y="3776"/>
                  </a:lnTo>
                  <a:cubicBezTo>
                    <a:pt x="6179" y="3776"/>
                    <a:pt x="6096" y="3847"/>
                    <a:pt x="6096" y="3942"/>
                  </a:cubicBezTo>
                  <a:lnTo>
                    <a:pt x="6096" y="6181"/>
                  </a:lnTo>
                  <a:cubicBezTo>
                    <a:pt x="6096" y="6276"/>
                    <a:pt x="6179" y="6347"/>
                    <a:pt x="6263" y="6347"/>
                  </a:cubicBezTo>
                  <a:lnTo>
                    <a:pt x="8513" y="6347"/>
                  </a:lnTo>
                  <a:cubicBezTo>
                    <a:pt x="8596" y="6347"/>
                    <a:pt x="8680" y="6276"/>
                    <a:pt x="8680" y="6181"/>
                  </a:cubicBezTo>
                  <a:lnTo>
                    <a:pt x="8680" y="4145"/>
                  </a:lnTo>
                  <a:cubicBezTo>
                    <a:pt x="8846" y="4192"/>
                    <a:pt x="9001" y="4240"/>
                    <a:pt x="9168" y="4252"/>
                  </a:cubicBezTo>
                  <a:lnTo>
                    <a:pt x="9168" y="6800"/>
                  </a:lnTo>
                  <a:lnTo>
                    <a:pt x="8096" y="6800"/>
                  </a:lnTo>
                  <a:cubicBezTo>
                    <a:pt x="8001" y="6800"/>
                    <a:pt x="7930" y="6871"/>
                    <a:pt x="7930" y="6955"/>
                  </a:cubicBezTo>
                  <a:cubicBezTo>
                    <a:pt x="7930" y="7050"/>
                    <a:pt x="8001" y="7121"/>
                    <a:pt x="8096" y="7121"/>
                  </a:cubicBezTo>
                  <a:lnTo>
                    <a:pt x="9335" y="7121"/>
                  </a:lnTo>
                  <a:cubicBezTo>
                    <a:pt x="9418" y="7121"/>
                    <a:pt x="9489" y="7050"/>
                    <a:pt x="9489" y="6955"/>
                  </a:cubicBezTo>
                  <a:lnTo>
                    <a:pt x="9489" y="4240"/>
                  </a:lnTo>
                  <a:cubicBezTo>
                    <a:pt x="9585" y="4240"/>
                    <a:pt x="9656" y="4216"/>
                    <a:pt x="9751" y="4204"/>
                  </a:cubicBezTo>
                  <a:lnTo>
                    <a:pt x="9751" y="7705"/>
                  </a:lnTo>
                  <a:lnTo>
                    <a:pt x="965" y="7705"/>
                  </a:lnTo>
                  <a:lnTo>
                    <a:pt x="965" y="2168"/>
                  </a:lnTo>
                  <a:lnTo>
                    <a:pt x="4846" y="2168"/>
                  </a:lnTo>
                  <a:cubicBezTo>
                    <a:pt x="4941" y="2168"/>
                    <a:pt x="5013" y="2097"/>
                    <a:pt x="5013" y="2002"/>
                  </a:cubicBezTo>
                  <a:cubicBezTo>
                    <a:pt x="5013" y="1918"/>
                    <a:pt x="4941" y="1835"/>
                    <a:pt x="4846" y="1835"/>
                  </a:cubicBezTo>
                  <a:lnTo>
                    <a:pt x="786" y="1835"/>
                  </a:lnTo>
                  <a:cubicBezTo>
                    <a:pt x="703" y="1835"/>
                    <a:pt x="619" y="1918"/>
                    <a:pt x="619" y="2002"/>
                  </a:cubicBezTo>
                  <a:lnTo>
                    <a:pt x="619" y="7812"/>
                  </a:lnTo>
                  <a:lnTo>
                    <a:pt x="24" y="8598"/>
                  </a:lnTo>
                  <a:cubicBezTo>
                    <a:pt x="12" y="8622"/>
                    <a:pt x="0" y="8657"/>
                    <a:pt x="0" y="8705"/>
                  </a:cubicBezTo>
                  <a:lnTo>
                    <a:pt x="0" y="9324"/>
                  </a:lnTo>
                  <a:cubicBezTo>
                    <a:pt x="0" y="9419"/>
                    <a:pt x="72" y="9491"/>
                    <a:pt x="167" y="9491"/>
                  </a:cubicBezTo>
                  <a:lnTo>
                    <a:pt x="7930" y="9491"/>
                  </a:lnTo>
                  <a:cubicBezTo>
                    <a:pt x="8025" y="9491"/>
                    <a:pt x="8096" y="9419"/>
                    <a:pt x="8096" y="9324"/>
                  </a:cubicBezTo>
                  <a:cubicBezTo>
                    <a:pt x="8096" y="9241"/>
                    <a:pt x="8025" y="9157"/>
                    <a:pt x="7930" y="9157"/>
                  </a:cubicBezTo>
                  <a:lnTo>
                    <a:pt x="322" y="9157"/>
                  </a:lnTo>
                  <a:lnTo>
                    <a:pt x="322" y="8883"/>
                  </a:lnTo>
                  <a:lnTo>
                    <a:pt x="10359" y="8883"/>
                  </a:lnTo>
                  <a:lnTo>
                    <a:pt x="10359" y="9157"/>
                  </a:lnTo>
                  <a:lnTo>
                    <a:pt x="8585" y="9157"/>
                  </a:lnTo>
                  <a:cubicBezTo>
                    <a:pt x="8501" y="9157"/>
                    <a:pt x="8418" y="9241"/>
                    <a:pt x="8418" y="9324"/>
                  </a:cubicBezTo>
                  <a:cubicBezTo>
                    <a:pt x="8418" y="9419"/>
                    <a:pt x="8501" y="9491"/>
                    <a:pt x="8585" y="9491"/>
                  </a:cubicBezTo>
                  <a:lnTo>
                    <a:pt x="10525" y="9491"/>
                  </a:lnTo>
                  <a:cubicBezTo>
                    <a:pt x="10609" y="9491"/>
                    <a:pt x="10680" y="9419"/>
                    <a:pt x="10680" y="9324"/>
                  </a:cubicBezTo>
                  <a:lnTo>
                    <a:pt x="10680" y="8705"/>
                  </a:lnTo>
                  <a:cubicBezTo>
                    <a:pt x="10680" y="8669"/>
                    <a:pt x="10668" y="8622"/>
                    <a:pt x="10656" y="8598"/>
                  </a:cubicBezTo>
                  <a:lnTo>
                    <a:pt x="10061" y="7812"/>
                  </a:lnTo>
                  <a:lnTo>
                    <a:pt x="10061" y="4097"/>
                  </a:lnTo>
                  <a:cubicBezTo>
                    <a:pt x="10894" y="3823"/>
                    <a:pt x="11466" y="3049"/>
                    <a:pt x="11466" y="2121"/>
                  </a:cubicBezTo>
                  <a:cubicBezTo>
                    <a:pt x="11466" y="1049"/>
                    <a:pt x="10656" y="144"/>
                    <a:pt x="9597" y="1"/>
                  </a:cubicBezTo>
                  <a:cubicBezTo>
                    <a:pt x="9590" y="1"/>
                    <a:pt x="9584" y="0"/>
                    <a:pt x="95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2"/>
            <p:cNvSpPr/>
            <p:nvPr/>
          </p:nvSpPr>
          <p:spPr>
            <a:xfrm>
              <a:off x="3141537" y="2565390"/>
              <a:ext cx="37763" cy="37382"/>
            </a:xfrm>
            <a:custGeom>
              <a:rect b="b" l="l" r="r" t="t"/>
              <a:pathLst>
                <a:path extrusionOk="0" h="1180" w="1192">
                  <a:moveTo>
                    <a:pt x="846" y="322"/>
                  </a:moveTo>
                  <a:lnTo>
                    <a:pt x="846" y="834"/>
                  </a:lnTo>
                  <a:lnTo>
                    <a:pt x="346" y="834"/>
                  </a:lnTo>
                  <a:lnTo>
                    <a:pt x="346" y="322"/>
                  </a:lnTo>
                  <a:close/>
                  <a:moveTo>
                    <a:pt x="156" y="1"/>
                  </a:moveTo>
                  <a:cubicBezTo>
                    <a:pt x="72" y="1"/>
                    <a:pt x="1" y="72"/>
                    <a:pt x="1" y="167"/>
                  </a:cubicBezTo>
                  <a:lnTo>
                    <a:pt x="1" y="1013"/>
                  </a:lnTo>
                  <a:cubicBezTo>
                    <a:pt x="1" y="1096"/>
                    <a:pt x="72" y="1179"/>
                    <a:pt x="156" y="1179"/>
                  </a:cubicBezTo>
                  <a:lnTo>
                    <a:pt x="1013" y="1179"/>
                  </a:lnTo>
                  <a:cubicBezTo>
                    <a:pt x="1096" y="1179"/>
                    <a:pt x="1180" y="1096"/>
                    <a:pt x="1180" y="1013"/>
                  </a:cubicBezTo>
                  <a:lnTo>
                    <a:pt x="1180" y="167"/>
                  </a:lnTo>
                  <a:cubicBezTo>
                    <a:pt x="1191" y="72"/>
                    <a:pt x="1096" y="1"/>
                    <a:pt x="10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2"/>
            <p:cNvSpPr/>
            <p:nvPr/>
          </p:nvSpPr>
          <p:spPr>
            <a:xfrm>
              <a:off x="3185287" y="2565390"/>
              <a:ext cx="73593" cy="10233"/>
            </a:xfrm>
            <a:custGeom>
              <a:rect b="b" l="l" r="r" t="t"/>
              <a:pathLst>
                <a:path extrusionOk="0" h="323" w="2323">
                  <a:moveTo>
                    <a:pt x="168" y="1"/>
                  </a:moveTo>
                  <a:cubicBezTo>
                    <a:pt x="72" y="1"/>
                    <a:pt x="1" y="72"/>
                    <a:pt x="1" y="167"/>
                  </a:cubicBezTo>
                  <a:cubicBezTo>
                    <a:pt x="1" y="251"/>
                    <a:pt x="72" y="322"/>
                    <a:pt x="168" y="322"/>
                  </a:cubicBezTo>
                  <a:lnTo>
                    <a:pt x="2144" y="322"/>
                  </a:lnTo>
                  <a:cubicBezTo>
                    <a:pt x="2239" y="322"/>
                    <a:pt x="2311" y="251"/>
                    <a:pt x="2311" y="167"/>
                  </a:cubicBezTo>
                  <a:cubicBezTo>
                    <a:pt x="2323" y="72"/>
                    <a:pt x="2251" y="1"/>
                    <a:pt x="21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2"/>
            <p:cNvSpPr/>
            <p:nvPr/>
          </p:nvSpPr>
          <p:spPr>
            <a:xfrm>
              <a:off x="3185287" y="2578601"/>
              <a:ext cx="73593" cy="10201"/>
            </a:xfrm>
            <a:custGeom>
              <a:rect b="b" l="l" r="r" t="t"/>
              <a:pathLst>
                <a:path extrusionOk="0" h="322" w="2323">
                  <a:moveTo>
                    <a:pt x="168" y="0"/>
                  </a:moveTo>
                  <a:cubicBezTo>
                    <a:pt x="72" y="0"/>
                    <a:pt x="1" y="72"/>
                    <a:pt x="1" y="167"/>
                  </a:cubicBezTo>
                  <a:cubicBezTo>
                    <a:pt x="1" y="250"/>
                    <a:pt x="72" y="322"/>
                    <a:pt x="168" y="322"/>
                  </a:cubicBezTo>
                  <a:lnTo>
                    <a:pt x="2144" y="322"/>
                  </a:lnTo>
                  <a:cubicBezTo>
                    <a:pt x="2239" y="322"/>
                    <a:pt x="2311" y="250"/>
                    <a:pt x="2311" y="167"/>
                  </a:cubicBezTo>
                  <a:cubicBezTo>
                    <a:pt x="2323" y="72"/>
                    <a:pt x="2251" y="0"/>
                    <a:pt x="21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2"/>
            <p:cNvSpPr/>
            <p:nvPr/>
          </p:nvSpPr>
          <p:spPr>
            <a:xfrm>
              <a:off x="3185287" y="2591811"/>
              <a:ext cx="73212" cy="10201"/>
            </a:xfrm>
            <a:custGeom>
              <a:rect b="b" l="l" r="r" t="t"/>
              <a:pathLst>
                <a:path extrusionOk="0" h="322" w="2311">
                  <a:moveTo>
                    <a:pt x="168" y="0"/>
                  </a:moveTo>
                  <a:cubicBezTo>
                    <a:pt x="72" y="0"/>
                    <a:pt x="1" y="72"/>
                    <a:pt x="1" y="167"/>
                  </a:cubicBezTo>
                  <a:cubicBezTo>
                    <a:pt x="1" y="250"/>
                    <a:pt x="72" y="322"/>
                    <a:pt x="168" y="322"/>
                  </a:cubicBezTo>
                  <a:lnTo>
                    <a:pt x="2144" y="322"/>
                  </a:lnTo>
                  <a:cubicBezTo>
                    <a:pt x="2239" y="322"/>
                    <a:pt x="2311" y="250"/>
                    <a:pt x="2311" y="167"/>
                  </a:cubicBezTo>
                  <a:cubicBezTo>
                    <a:pt x="2311" y="72"/>
                    <a:pt x="2251" y="0"/>
                    <a:pt x="21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2"/>
            <p:cNvSpPr/>
            <p:nvPr/>
          </p:nvSpPr>
          <p:spPr>
            <a:xfrm>
              <a:off x="3141537" y="2609520"/>
              <a:ext cx="37763" cy="37382"/>
            </a:xfrm>
            <a:custGeom>
              <a:rect b="b" l="l" r="r" t="t"/>
              <a:pathLst>
                <a:path extrusionOk="0" h="1180" w="1192">
                  <a:moveTo>
                    <a:pt x="846" y="346"/>
                  </a:moveTo>
                  <a:lnTo>
                    <a:pt x="846" y="858"/>
                  </a:lnTo>
                  <a:lnTo>
                    <a:pt x="346" y="858"/>
                  </a:lnTo>
                  <a:lnTo>
                    <a:pt x="346" y="346"/>
                  </a:lnTo>
                  <a:close/>
                  <a:moveTo>
                    <a:pt x="156" y="1"/>
                  </a:moveTo>
                  <a:cubicBezTo>
                    <a:pt x="72" y="1"/>
                    <a:pt x="1" y="72"/>
                    <a:pt x="1" y="167"/>
                  </a:cubicBezTo>
                  <a:lnTo>
                    <a:pt x="1" y="1013"/>
                  </a:lnTo>
                  <a:cubicBezTo>
                    <a:pt x="1" y="1108"/>
                    <a:pt x="72" y="1179"/>
                    <a:pt x="156" y="1179"/>
                  </a:cubicBezTo>
                  <a:lnTo>
                    <a:pt x="1013" y="1179"/>
                  </a:lnTo>
                  <a:cubicBezTo>
                    <a:pt x="1096" y="1179"/>
                    <a:pt x="1180" y="1108"/>
                    <a:pt x="1180" y="1013"/>
                  </a:cubicBezTo>
                  <a:lnTo>
                    <a:pt x="1180" y="167"/>
                  </a:lnTo>
                  <a:cubicBezTo>
                    <a:pt x="1191" y="72"/>
                    <a:pt x="1096" y="1"/>
                    <a:pt x="10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2"/>
            <p:cNvSpPr/>
            <p:nvPr/>
          </p:nvSpPr>
          <p:spPr>
            <a:xfrm>
              <a:off x="3185287" y="2609520"/>
              <a:ext cx="73212" cy="10613"/>
            </a:xfrm>
            <a:custGeom>
              <a:rect b="b" l="l" r="r" t="t"/>
              <a:pathLst>
                <a:path extrusionOk="0" h="335" w="2311">
                  <a:moveTo>
                    <a:pt x="168" y="1"/>
                  </a:moveTo>
                  <a:cubicBezTo>
                    <a:pt x="72" y="1"/>
                    <a:pt x="1" y="72"/>
                    <a:pt x="1" y="167"/>
                  </a:cubicBezTo>
                  <a:cubicBezTo>
                    <a:pt x="1" y="263"/>
                    <a:pt x="72" y="334"/>
                    <a:pt x="168" y="334"/>
                  </a:cubicBezTo>
                  <a:lnTo>
                    <a:pt x="2144" y="334"/>
                  </a:lnTo>
                  <a:cubicBezTo>
                    <a:pt x="2239" y="334"/>
                    <a:pt x="2311" y="263"/>
                    <a:pt x="2311" y="167"/>
                  </a:cubicBezTo>
                  <a:cubicBezTo>
                    <a:pt x="2311" y="72"/>
                    <a:pt x="2251" y="1"/>
                    <a:pt x="21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2"/>
            <p:cNvSpPr/>
            <p:nvPr/>
          </p:nvSpPr>
          <p:spPr>
            <a:xfrm>
              <a:off x="3185287" y="2622731"/>
              <a:ext cx="73212" cy="10581"/>
            </a:xfrm>
            <a:custGeom>
              <a:rect b="b" l="l" r="r" t="t"/>
              <a:pathLst>
                <a:path extrusionOk="0" h="334" w="2311">
                  <a:moveTo>
                    <a:pt x="168" y="0"/>
                  </a:moveTo>
                  <a:cubicBezTo>
                    <a:pt x="72" y="0"/>
                    <a:pt x="1" y="84"/>
                    <a:pt x="1" y="167"/>
                  </a:cubicBezTo>
                  <a:cubicBezTo>
                    <a:pt x="1" y="262"/>
                    <a:pt x="72" y="334"/>
                    <a:pt x="168" y="334"/>
                  </a:cubicBezTo>
                  <a:lnTo>
                    <a:pt x="2144" y="334"/>
                  </a:lnTo>
                  <a:cubicBezTo>
                    <a:pt x="2239" y="334"/>
                    <a:pt x="2311" y="262"/>
                    <a:pt x="2311" y="167"/>
                  </a:cubicBezTo>
                  <a:cubicBezTo>
                    <a:pt x="2311" y="84"/>
                    <a:pt x="2251" y="0"/>
                    <a:pt x="21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p:nvPr/>
          </p:nvSpPr>
          <p:spPr>
            <a:xfrm>
              <a:off x="3185287" y="2636670"/>
              <a:ext cx="73212" cy="10233"/>
            </a:xfrm>
            <a:custGeom>
              <a:rect b="b" l="l" r="r" t="t"/>
              <a:pathLst>
                <a:path extrusionOk="0" h="323" w="2311">
                  <a:moveTo>
                    <a:pt x="168" y="1"/>
                  </a:moveTo>
                  <a:cubicBezTo>
                    <a:pt x="72" y="1"/>
                    <a:pt x="1" y="72"/>
                    <a:pt x="1" y="156"/>
                  </a:cubicBezTo>
                  <a:cubicBezTo>
                    <a:pt x="1" y="251"/>
                    <a:pt x="72" y="322"/>
                    <a:pt x="168" y="322"/>
                  </a:cubicBezTo>
                  <a:lnTo>
                    <a:pt x="2144" y="322"/>
                  </a:lnTo>
                  <a:cubicBezTo>
                    <a:pt x="2239" y="322"/>
                    <a:pt x="2311" y="251"/>
                    <a:pt x="2311" y="156"/>
                  </a:cubicBezTo>
                  <a:cubicBezTo>
                    <a:pt x="2311" y="72"/>
                    <a:pt x="2251" y="1"/>
                    <a:pt x="21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2"/>
            <p:cNvSpPr/>
            <p:nvPr/>
          </p:nvSpPr>
          <p:spPr>
            <a:xfrm>
              <a:off x="3330509" y="2471839"/>
              <a:ext cx="82653" cy="82653"/>
            </a:xfrm>
            <a:custGeom>
              <a:rect b="b" l="l" r="r" t="t"/>
              <a:pathLst>
                <a:path extrusionOk="0" h="2609" w="2609">
                  <a:moveTo>
                    <a:pt x="346" y="1287"/>
                  </a:moveTo>
                  <a:lnTo>
                    <a:pt x="429" y="1323"/>
                  </a:lnTo>
                  <a:cubicBezTo>
                    <a:pt x="668" y="1418"/>
                    <a:pt x="727" y="1501"/>
                    <a:pt x="727" y="1549"/>
                  </a:cubicBezTo>
                  <a:cubicBezTo>
                    <a:pt x="727" y="1573"/>
                    <a:pt x="668" y="1656"/>
                    <a:pt x="465" y="1775"/>
                  </a:cubicBezTo>
                  <a:cubicBezTo>
                    <a:pt x="394" y="1644"/>
                    <a:pt x="346" y="1489"/>
                    <a:pt x="346" y="1334"/>
                  </a:cubicBezTo>
                  <a:lnTo>
                    <a:pt x="346" y="1311"/>
                  </a:lnTo>
                  <a:lnTo>
                    <a:pt x="346" y="1287"/>
                  </a:lnTo>
                  <a:close/>
                  <a:moveTo>
                    <a:pt x="1203" y="346"/>
                  </a:moveTo>
                  <a:cubicBezTo>
                    <a:pt x="1191" y="358"/>
                    <a:pt x="1180" y="394"/>
                    <a:pt x="1168" y="406"/>
                  </a:cubicBezTo>
                  <a:cubicBezTo>
                    <a:pt x="1025" y="632"/>
                    <a:pt x="1108" y="799"/>
                    <a:pt x="1168" y="882"/>
                  </a:cubicBezTo>
                  <a:cubicBezTo>
                    <a:pt x="1311" y="1096"/>
                    <a:pt x="1525" y="1132"/>
                    <a:pt x="1668" y="1168"/>
                  </a:cubicBezTo>
                  <a:cubicBezTo>
                    <a:pt x="1846" y="1203"/>
                    <a:pt x="1858" y="1203"/>
                    <a:pt x="1882" y="1334"/>
                  </a:cubicBezTo>
                  <a:cubicBezTo>
                    <a:pt x="1882" y="1430"/>
                    <a:pt x="1703" y="1549"/>
                    <a:pt x="1525" y="1656"/>
                  </a:cubicBezTo>
                  <a:cubicBezTo>
                    <a:pt x="1299" y="1787"/>
                    <a:pt x="1049" y="1954"/>
                    <a:pt x="953" y="2192"/>
                  </a:cubicBezTo>
                  <a:cubicBezTo>
                    <a:pt x="870" y="2156"/>
                    <a:pt x="787" y="2120"/>
                    <a:pt x="715" y="2061"/>
                  </a:cubicBezTo>
                  <a:cubicBezTo>
                    <a:pt x="703" y="2037"/>
                    <a:pt x="691" y="2025"/>
                    <a:pt x="668" y="2025"/>
                  </a:cubicBezTo>
                  <a:cubicBezTo>
                    <a:pt x="941" y="1882"/>
                    <a:pt x="1060" y="1704"/>
                    <a:pt x="1060" y="1525"/>
                  </a:cubicBezTo>
                  <a:cubicBezTo>
                    <a:pt x="1060" y="1370"/>
                    <a:pt x="965" y="1168"/>
                    <a:pt x="549" y="1001"/>
                  </a:cubicBezTo>
                  <a:cubicBezTo>
                    <a:pt x="513" y="989"/>
                    <a:pt x="453" y="953"/>
                    <a:pt x="418" y="930"/>
                  </a:cubicBezTo>
                  <a:cubicBezTo>
                    <a:pt x="549" y="596"/>
                    <a:pt x="870" y="394"/>
                    <a:pt x="1203" y="346"/>
                  </a:cubicBezTo>
                  <a:close/>
                  <a:moveTo>
                    <a:pt x="1644" y="394"/>
                  </a:moveTo>
                  <a:cubicBezTo>
                    <a:pt x="1858" y="465"/>
                    <a:pt x="2049" y="644"/>
                    <a:pt x="2180" y="858"/>
                  </a:cubicBezTo>
                  <a:cubicBezTo>
                    <a:pt x="2251" y="989"/>
                    <a:pt x="2275" y="1132"/>
                    <a:pt x="2275" y="1299"/>
                  </a:cubicBezTo>
                  <a:cubicBezTo>
                    <a:pt x="2251" y="1668"/>
                    <a:pt x="2061" y="2001"/>
                    <a:pt x="1727" y="2168"/>
                  </a:cubicBezTo>
                  <a:cubicBezTo>
                    <a:pt x="1596" y="2239"/>
                    <a:pt x="1441" y="2263"/>
                    <a:pt x="1299" y="2263"/>
                  </a:cubicBezTo>
                  <a:cubicBezTo>
                    <a:pt x="1370" y="2168"/>
                    <a:pt x="1501" y="2061"/>
                    <a:pt x="1703" y="1942"/>
                  </a:cubicBezTo>
                  <a:cubicBezTo>
                    <a:pt x="1942" y="1787"/>
                    <a:pt x="2215" y="1608"/>
                    <a:pt x="2203" y="1311"/>
                  </a:cubicBezTo>
                  <a:cubicBezTo>
                    <a:pt x="2192" y="930"/>
                    <a:pt x="1918" y="870"/>
                    <a:pt x="1739" y="822"/>
                  </a:cubicBezTo>
                  <a:cubicBezTo>
                    <a:pt x="1620" y="799"/>
                    <a:pt x="1501" y="775"/>
                    <a:pt x="1441" y="680"/>
                  </a:cubicBezTo>
                  <a:cubicBezTo>
                    <a:pt x="1418" y="632"/>
                    <a:pt x="1465" y="537"/>
                    <a:pt x="1644" y="394"/>
                  </a:cubicBezTo>
                  <a:close/>
                  <a:moveTo>
                    <a:pt x="1299" y="1"/>
                  </a:moveTo>
                  <a:cubicBezTo>
                    <a:pt x="727" y="1"/>
                    <a:pt x="227" y="358"/>
                    <a:pt x="60" y="918"/>
                  </a:cubicBezTo>
                  <a:cubicBezTo>
                    <a:pt x="13" y="1037"/>
                    <a:pt x="1" y="1168"/>
                    <a:pt x="1" y="1299"/>
                  </a:cubicBezTo>
                  <a:lnTo>
                    <a:pt x="1" y="1334"/>
                  </a:lnTo>
                  <a:cubicBezTo>
                    <a:pt x="1" y="1608"/>
                    <a:pt x="96" y="1870"/>
                    <a:pt x="275" y="2085"/>
                  </a:cubicBezTo>
                  <a:lnTo>
                    <a:pt x="275" y="2108"/>
                  </a:lnTo>
                  <a:cubicBezTo>
                    <a:pt x="346" y="2192"/>
                    <a:pt x="418" y="2263"/>
                    <a:pt x="513" y="2346"/>
                  </a:cubicBezTo>
                  <a:cubicBezTo>
                    <a:pt x="656" y="2466"/>
                    <a:pt x="846" y="2537"/>
                    <a:pt x="1049" y="2585"/>
                  </a:cubicBezTo>
                  <a:cubicBezTo>
                    <a:pt x="1120" y="2596"/>
                    <a:pt x="1203" y="2608"/>
                    <a:pt x="1299" y="2608"/>
                  </a:cubicBezTo>
                  <a:cubicBezTo>
                    <a:pt x="1501" y="2608"/>
                    <a:pt x="1703" y="2561"/>
                    <a:pt x="1894" y="2477"/>
                  </a:cubicBezTo>
                  <a:cubicBezTo>
                    <a:pt x="2323" y="2251"/>
                    <a:pt x="2608" y="1811"/>
                    <a:pt x="2608" y="1311"/>
                  </a:cubicBezTo>
                  <a:cubicBezTo>
                    <a:pt x="2596" y="1096"/>
                    <a:pt x="2549" y="894"/>
                    <a:pt x="2442" y="703"/>
                  </a:cubicBezTo>
                  <a:cubicBezTo>
                    <a:pt x="2275" y="370"/>
                    <a:pt x="1965" y="144"/>
                    <a:pt x="1620" y="49"/>
                  </a:cubicBezTo>
                  <a:cubicBezTo>
                    <a:pt x="1525" y="13"/>
                    <a:pt x="1406" y="1"/>
                    <a:pt x="12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 name="Google Shape;443;p22"/>
          <p:cNvGrpSpPr/>
          <p:nvPr/>
        </p:nvGrpSpPr>
        <p:grpSpPr>
          <a:xfrm>
            <a:off x="5788805" y="1992389"/>
            <a:ext cx="323561" cy="291600"/>
            <a:chOff x="3967213" y="1975477"/>
            <a:chExt cx="368185" cy="331816"/>
          </a:xfrm>
        </p:grpSpPr>
        <p:sp>
          <p:nvSpPr>
            <p:cNvPr id="444" name="Google Shape;444;p22"/>
            <p:cNvSpPr/>
            <p:nvPr/>
          </p:nvSpPr>
          <p:spPr>
            <a:xfrm>
              <a:off x="3967213" y="1975477"/>
              <a:ext cx="368185" cy="331816"/>
            </a:xfrm>
            <a:custGeom>
              <a:rect b="b" l="l" r="r" t="t"/>
              <a:pathLst>
                <a:path extrusionOk="0" h="10474" w="11622">
                  <a:moveTo>
                    <a:pt x="9026" y="0"/>
                  </a:moveTo>
                  <a:cubicBezTo>
                    <a:pt x="7585" y="0"/>
                    <a:pt x="6430" y="1179"/>
                    <a:pt x="6430" y="2608"/>
                  </a:cubicBezTo>
                  <a:cubicBezTo>
                    <a:pt x="6430" y="3072"/>
                    <a:pt x="6549" y="3513"/>
                    <a:pt x="6763" y="3882"/>
                  </a:cubicBezTo>
                  <a:lnTo>
                    <a:pt x="5680" y="3882"/>
                  </a:lnTo>
                  <a:cubicBezTo>
                    <a:pt x="5597" y="3882"/>
                    <a:pt x="5513" y="3965"/>
                    <a:pt x="5513" y="4048"/>
                  </a:cubicBezTo>
                  <a:cubicBezTo>
                    <a:pt x="5513" y="4144"/>
                    <a:pt x="5597" y="4215"/>
                    <a:pt x="5680" y="4215"/>
                  </a:cubicBezTo>
                  <a:lnTo>
                    <a:pt x="6978" y="4215"/>
                  </a:lnTo>
                  <a:cubicBezTo>
                    <a:pt x="7454" y="4810"/>
                    <a:pt x="8192" y="5191"/>
                    <a:pt x="9014" y="5191"/>
                  </a:cubicBezTo>
                  <a:cubicBezTo>
                    <a:pt x="9180" y="5191"/>
                    <a:pt x="9359" y="5180"/>
                    <a:pt x="9502" y="5156"/>
                  </a:cubicBezTo>
                  <a:lnTo>
                    <a:pt x="9502" y="5775"/>
                  </a:lnTo>
                  <a:lnTo>
                    <a:pt x="977" y="5775"/>
                  </a:lnTo>
                  <a:cubicBezTo>
                    <a:pt x="905" y="5775"/>
                    <a:pt x="834" y="5834"/>
                    <a:pt x="810" y="5906"/>
                  </a:cubicBezTo>
                  <a:lnTo>
                    <a:pt x="322" y="8466"/>
                  </a:lnTo>
                  <a:lnTo>
                    <a:pt x="322" y="2965"/>
                  </a:lnTo>
                  <a:lnTo>
                    <a:pt x="2691" y="2965"/>
                  </a:lnTo>
                  <a:lnTo>
                    <a:pt x="3882" y="4156"/>
                  </a:lnTo>
                  <a:cubicBezTo>
                    <a:pt x="3906" y="4179"/>
                    <a:pt x="3953" y="4203"/>
                    <a:pt x="4001" y="4203"/>
                  </a:cubicBezTo>
                  <a:lnTo>
                    <a:pt x="5001" y="4203"/>
                  </a:lnTo>
                  <a:cubicBezTo>
                    <a:pt x="5085" y="4203"/>
                    <a:pt x="5156" y="4120"/>
                    <a:pt x="5156" y="4037"/>
                  </a:cubicBezTo>
                  <a:cubicBezTo>
                    <a:pt x="5156" y="3941"/>
                    <a:pt x="5085" y="3870"/>
                    <a:pt x="5001" y="3870"/>
                  </a:cubicBezTo>
                  <a:lnTo>
                    <a:pt x="4073" y="3870"/>
                  </a:lnTo>
                  <a:lnTo>
                    <a:pt x="2882" y="2679"/>
                  </a:lnTo>
                  <a:cubicBezTo>
                    <a:pt x="2858" y="2655"/>
                    <a:pt x="2810" y="2632"/>
                    <a:pt x="2763" y="2632"/>
                  </a:cubicBezTo>
                  <a:lnTo>
                    <a:pt x="155" y="2632"/>
                  </a:lnTo>
                  <a:cubicBezTo>
                    <a:pt x="72" y="2632"/>
                    <a:pt x="1" y="2715"/>
                    <a:pt x="1" y="2798"/>
                  </a:cubicBezTo>
                  <a:lnTo>
                    <a:pt x="1" y="10299"/>
                  </a:lnTo>
                  <a:cubicBezTo>
                    <a:pt x="1" y="10457"/>
                    <a:pt x="121" y="10466"/>
                    <a:pt x="248" y="10466"/>
                  </a:cubicBezTo>
                  <a:cubicBezTo>
                    <a:pt x="264" y="10466"/>
                    <a:pt x="281" y="10466"/>
                    <a:pt x="298" y="10466"/>
                  </a:cubicBezTo>
                  <a:cubicBezTo>
                    <a:pt x="414" y="10466"/>
                    <a:pt x="3457" y="10474"/>
                    <a:pt x="6062" y="10474"/>
                  </a:cubicBezTo>
                  <a:cubicBezTo>
                    <a:pt x="8016" y="10474"/>
                    <a:pt x="9723" y="10469"/>
                    <a:pt x="9764" y="10454"/>
                  </a:cubicBezTo>
                  <a:cubicBezTo>
                    <a:pt x="9799" y="10418"/>
                    <a:pt x="9847" y="10371"/>
                    <a:pt x="9859" y="10335"/>
                  </a:cubicBezTo>
                  <a:lnTo>
                    <a:pt x="10192" y="8609"/>
                  </a:lnTo>
                  <a:cubicBezTo>
                    <a:pt x="10204" y="8513"/>
                    <a:pt x="10145" y="8430"/>
                    <a:pt x="10061" y="8406"/>
                  </a:cubicBezTo>
                  <a:cubicBezTo>
                    <a:pt x="10053" y="8405"/>
                    <a:pt x="10045" y="8405"/>
                    <a:pt x="10037" y="8405"/>
                  </a:cubicBezTo>
                  <a:cubicBezTo>
                    <a:pt x="9952" y="8405"/>
                    <a:pt x="9881" y="8461"/>
                    <a:pt x="9859" y="8537"/>
                  </a:cubicBezTo>
                  <a:lnTo>
                    <a:pt x="9561" y="10121"/>
                  </a:lnTo>
                  <a:lnTo>
                    <a:pt x="393" y="10121"/>
                  </a:lnTo>
                  <a:lnTo>
                    <a:pt x="1155" y="6132"/>
                  </a:lnTo>
                  <a:lnTo>
                    <a:pt x="10335" y="6132"/>
                  </a:lnTo>
                  <a:lnTo>
                    <a:pt x="10014" y="7870"/>
                  </a:lnTo>
                  <a:cubicBezTo>
                    <a:pt x="10002" y="7966"/>
                    <a:pt x="10061" y="8049"/>
                    <a:pt x="10145" y="8061"/>
                  </a:cubicBezTo>
                  <a:cubicBezTo>
                    <a:pt x="10159" y="8064"/>
                    <a:pt x="10173" y="8066"/>
                    <a:pt x="10186" y="8066"/>
                  </a:cubicBezTo>
                  <a:cubicBezTo>
                    <a:pt x="10263" y="8066"/>
                    <a:pt x="10325" y="8011"/>
                    <a:pt x="10335" y="7930"/>
                  </a:cubicBezTo>
                  <a:lnTo>
                    <a:pt x="10716" y="6001"/>
                  </a:lnTo>
                  <a:cubicBezTo>
                    <a:pt x="10728" y="5953"/>
                    <a:pt x="10716" y="5894"/>
                    <a:pt x="10680" y="5870"/>
                  </a:cubicBezTo>
                  <a:cubicBezTo>
                    <a:pt x="10657" y="5822"/>
                    <a:pt x="10609" y="5811"/>
                    <a:pt x="10550" y="5811"/>
                  </a:cubicBezTo>
                  <a:lnTo>
                    <a:pt x="9847" y="5811"/>
                  </a:lnTo>
                  <a:lnTo>
                    <a:pt x="9847" y="5096"/>
                  </a:lnTo>
                  <a:cubicBezTo>
                    <a:pt x="10776" y="4775"/>
                    <a:pt x="11466" y="3965"/>
                    <a:pt x="11585" y="2965"/>
                  </a:cubicBezTo>
                  <a:cubicBezTo>
                    <a:pt x="11609" y="2858"/>
                    <a:pt x="11550" y="2774"/>
                    <a:pt x="11454" y="2751"/>
                  </a:cubicBezTo>
                  <a:cubicBezTo>
                    <a:pt x="11448" y="2750"/>
                    <a:pt x="11442" y="2749"/>
                    <a:pt x="11436" y="2749"/>
                  </a:cubicBezTo>
                  <a:cubicBezTo>
                    <a:pt x="11358" y="2749"/>
                    <a:pt x="11275" y="2817"/>
                    <a:pt x="11264" y="2905"/>
                  </a:cubicBezTo>
                  <a:cubicBezTo>
                    <a:pt x="11109" y="4025"/>
                    <a:pt x="10145" y="4870"/>
                    <a:pt x="9014" y="4870"/>
                  </a:cubicBezTo>
                  <a:cubicBezTo>
                    <a:pt x="7763" y="4870"/>
                    <a:pt x="6751" y="3858"/>
                    <a:pt x="6751" y="2608"/>
                  </a:cubicBezTo>
                  <a:cubicBezTo>
                    <a:pt x="6751" y="1358"/>
                    <a:pt x="7763" y="346"/>
                    <a:pt x="9014" y="346"/>
                  </a:cubicBezTo>
                  <a:cubicBezTo>
                    <a:pt x="10133" y="346"/>
                    <a:pt x="11097" y="1179"/>
                    <a:pt x="11264" y="2274"/>
                  </a:cubicBezTo>
                  <a:cubicBezTo>
                    <a:pt x="11275" y="2363"/>
                    <a:pt x="11358" y="2431"/>
                    <a:pt x="11436" y="2431"/>
                  </a:cubicBezTo>
                  <a:cubicBezTo>
                    <a:pt x="11442" y="2431"/>
                    <a:pt x="11448" y="2430"/>
                    <a:pt x="11454" y="2429"/>
                  </a:cubicBezTo>
                  <a:cubicBezTo>
                    <a:pt x="11550" y="2417"/>
                    <a:pt x="11621" y="2322"/>
                    <a:pt x="11609" y="2239"/>
                  </a:cubicBezTo>
                  <a:cubicBezTo>
                    <a:pt x="11514" y="1620"/>
                    <a:pt x="11204" y="1060"/>
                    <a:pt x="10740" y="643"/>
                  </a:cubicBezTo>
                  <a:cubicBezTo>
                    <a:pt x="10264" y="227"/>
                    <a:pt x="9657" y="0"/>
                    <a:pt x="90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2"/>
            <p:cNvSpPr/>
            <p:nvPr/>
          </p:nvSpPr>
          <p:spPr>
            <a:xfrm>
              <a:off x="4237665" y="2034307"/>
              <a:ext cx="32092" cy="63772"/>
            </a:xfrm>
            <a:custGeom>
              <a:rect b="b" l="l" r="r" t="t"/>
              <a:pathLst>
                <a:path extrusionOk="0" h="2013" w="1013">
                  <a:moveTo>
                    <a:pt x="179" y="1"/>
                  </a:moveTo>
                  <a:cubicBezTo>
                    <a:pt x="84" y="1"/>
                    <a:pt x="12" y="72"/>
                    <a:pt x="12" y="167"/>
                  </a:cubicBezTo>
                  <a:cubicBezTo>
                    <a:pt x="12" y="263"/>
                    <a:pt x="84" y="334"/>
                    <a:pt x="179" y="334"/>
                  </a:cubicBezTo>
                  <a:lnTo>
                    <a:pt x="322" y="334"/>
                  </a:lnTo>
                  <a:lnTo>
                    <a:pt x="322" y="1691"/>
                  </a:lnTo>
                  <a:lnTo>
                    <a:pt x="167" y="1691"/>
                  </a:lnTo>
                  <a:cubicBezTo>
                    <a:pt x="72" y="1691"/>
                    <a:pt x="0" y="1763"/>
                    <a:pt x="0" y="1846"/>
                  </a:cubicBezTo>
                  <a:cubicBezTo>
                    <a:pt x="0" y="1941"/>
                    <a:pt x="72" y="2013"/>
                    <a:pt x="167" y="2013"/>
                  </a:cubicBezTo>
                  <a:lnTo>
                    <a:pt x="846" y="2013"/>
                  </a:lnTo>
                  <a:cubicBezTo>
                    <a:pt x="941" y="2013"/>
                    <a:pt x="1012" y="1941"/>
                    <a:pt x="1012" y="1846"/>
                  </a:cubicBezTo>
                  <a:cubicBezTo>
                    <a:pt x="1012" y="1775"/>
                    <a:pt x="941" y="1703"/>
                    <a:pt x="846" y="1703"/>
                  </a:cubicBezTo>
                  <a:lnTo>
                    <a:pt x="667" y="1703"/>
                  </a:lnTo>
                  <a:lnTo>
                    <a:pt x="667" y="167"/>
                  </a:lnTo>
                  <a:cubicBezTo>
                    <a:pt x="667" y="72"/>
                    <a:pt x="596" y="1"/>
                    <a:pt x="5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2"/>
            <p:cNvSpPr/>
            <p:nvPr/>
          </p:nvSpPr>
          <p:spPr>
            <a:xfrm>
              <a:off x="4241815" y="2014317"/>
              <a:ext cx="17012" cy="17012"/>
            </a:xfrm>
            <a:custGeom>
              <a:rect b="b" l="l" r="r" t="t"/>
              <a:pathLst>
                <a:path extrusionOk="0" h="537" w="537">
                  <a:moveTo>
                    <a:pt x="274" y="1"/>
                  </a:moveTo>
                  <a:cubicBezTo>
                    <a:pt x="119" y="1"/>
                    <a:pt x="0" y="120"/>
                    <a:pt x="0" y="263"/>
                  </a:cubicBezTo>
                  <a:cubicBezTo>
                    <a:pt x="0" y="417"/>
                    <a:pt x="119" y="536"/>
                    <a:pt x="274" y="536"/>
                  </a:cubicBezTo>
                  <a:cubicBezTo>
                    <a:pt x="417" y="536"/>
                    <a:pt x="536" y="417"/>
                    <a:pt x="536" y="263"/>
                  </a:cubicBezTo>
                  <a:cubicBezTo>
                    <a:pt x="536" y="120"/>
                    <a:pt x="417" y="1"/>
                    <a:pt x="2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22"/>
          <p:cNvGrpSpPr/>
          <p:nvPr/>
        </p:nvGrpSpPr>
        <p:grpSpPr>
          <a:xfrm>
            <a:off x="7796200" y="1985214"/>
            <a:ext cx="281773" cy="305910"/>
            <a:chOff x="4007193" y="1512727"/>
            <a:chExt cx="320633" cy="348100"/>
          </a:xfrm>
        </p:grpSpPr>
        <p:sp>
          <p:nvSpPr>
            <p:cNvPr id="448" name="Google Shape;448;p22"/>
            <p:cNvSpPr/>
            <p:nvPr/>
          </p:nvSpPr>
          <p:spPr>
            <a:xfrm>
              <a:off x="4177695" y="1512727"/>
              <a:ext cx="143732" cy="153109"/>
            </a:xfrm>
            <a:custGeom>
              <a:rect b="b" l="l" r="r" t="t"/>
              <a:pathLst>
                <a:path extrusionOk="0" h="4833" w="4537">
                  <a:moveTo>
                    <a:pt x="2359" y="1"/>
                  </a:moveTo>
                  <a:cubicBezTo>
                    <a:pt x="2213" y="1"/>
                    <a:pt x="2065" y="16"/>
                    <a:pt x="1917" y="46"/>
                  </a:cubicBezTo>
                  <a:cubicBezTo>
                    <a:pt x="1346" y="165"/>
                    <a:pt x="846" y="498"/>
                    <a:pt x="524" y="987"/>
                  </a:cubicBezTo>
                  <a:cubicBezTo>
                    <a:pt x="0" y="1761"/>
                    <a:pt x="36" y="2773"/>
                    <a:pt x="584" y="3523"/>
                  </a:cubicBezTo>
                  <a:lnTo>
                    <a:pt x="536" y="4666"/>
                  </a:lnTo>
                  <a:cubicBezTo>
                    <a:pt x="536" y="4725"/>
                    <a:pt x="572" y="4773"/>
                    <a:pt x="607" y="4797"/>
                  </a:cubicBezTo>
                  <a:cubicBezTo>
                    <a:pt x="643" y="4809"/>
                    <a:pt x="667" y="4832"/>
                    <a:pt x="703" y="4832"/>
                  </a:cubicBezTo>
                  <a:cubicBezTo>
                    <a:pt x="727" y="4832"/>
                    <a:pt x="750" y="4832"/>
                    <a:pt x="774" y="4809"/>
                  </a:cubicBezTo>
                  <a:lnTo>
                    <a:pt x="1822" y="4332"/>
                  </a:lnTo>
                  <a:cubicBezTo>
                    <a:pt x="2006" y="4381"/>
                    <a:pt x="2191" y="4404"/>
                    <a:pt x="2373" y="4404"/>
                  </a:cubicBezTo>
                  <a:cubicBezTo>
                    <a:pt x="3091" y="4404"/>
                    <a:pt x="3771" y="4044"/>
                    <a:pt x="4179" y="3427"/>
                  </a:cubicBezTo>
                  <a:cubicBezTo>
                    <a:pt x="4382" y="3142"/>
                    <a:pt x="4501" y="2832"/>
                    <a:pt x="4537" y="2487"/>
                  </a:cubicBezTo>
                  <a:cubicBezTo>
                    <a:pt x="4525" y="2392"/>
                    <a:pt x="4453" y="2320"/>
                    <a:pt x="4382" y="2296"/>
                  </a:cubicBezTo>
                  <a:cubicBezTo>
                    <a:pt x="4374" y="2295"/>
                    <a:pt x="4366" y="2295"/>
                    <a:pt x="4358" y="2295"/>
                  </a:cubicBezTo>
                  <a:cubicBezTo>
                    <a:pt x="4275" y="2295"/>
                    <a:pt x="4214" y="2352"/>
                    <a:pt x="4203" y="2439"/>
                  </a:cubicBezTo>
                  <a:cubicBezTo>
                    <a:pt x="4156" y="2713"/>
                    <a:pt x="4072" y="2987"/>
                    <a:pt x="3906" y="3237"/>
                  </a:cubicBezTo>
                  <a:cubicBezTo>
                    <a:pt x="3554" y="3774"/>
                    <a:pt x="2971" y="4074"/>
                    <a:pt x="2360" y="4074"/>
                  </a:cubicBezTo>
                  <a:cubicBezTo>
                    <a:pt x="2185" y="4074"/>
                    <a:pt x="2008" y="4049"/>
                    <a:pt x="1834" y="3999"/>
                  </a:cubicBezTo>
                  <a:cubicBezTo>
                    <a:pt x="1814" y="3994"/>
                    <a:pt x="1798" y="3991"/>
                    <a:pt x="1784" y="3991"/>
                  </a:cubicBezTo>
                  <a:cubicBezTo>
                    <a:pt x="1762" y="3991"/>
                    <a:pt x="1743" y="3997"/>
                    <a:pt x="1715" y="4011"/>
                  </a:cubicBezTo>
                  <a:lnTo>
                    <a:pt x="869" y="4416"/>
                  </a:lnTo>
                  <a:lnTo>
                    <a:pt x="905" y="3475"/>
                  </a:lnTo>
                  <a:cubicBezTo>
                    <a:pt x="905" y="3427"/>
                    <a:pt x="893" y="3404"/>
                    <a:pt x="881" y="3368"/>
                  </a:cubicBezTo>
                  <a:cubicBezTo>
                    <a:pt x="369" y="2737"/>
                    <a:pt x="346" y="1856"/>
                    <a:pt x="786" y="1165"/>
                  </a:cubicBezTo>
                  <a:cubicBezTo>
                    <a:pt x="1072" y="748"/>
                    <a:pt x="1489" y="475"/>
                    <a:pt x="1977" y="379"/>
                  </a:cubicBezTo>
                  <a:cubicBezTo>
                    <a:pt x="2104" y="352"/>
                    <a:pt x="2231" y="339"/>
                    <a:pt x="2357" y="339"/>
                  </a:cubicBezTo>
                  <a:cubicBezTo>
                    <a:pt x="2721" y="339"/>
                    <a:pt x="3071" y="452"/>
                    <a:pt x="3382" y="665"/>
                  </a:cubicBezTo>
                  <a:cubicBezTo>
                    <a:pt x="3798" y="939"/>
                    <a:pt x="4084" y="1380"/>
                    <a:pt x="4179" y="1868"/>
                  </a:cubicBezTo>
                  <a:cubicBezTo>
                    <a:pt x="4200" y="1949"/>
                    <a:pt x="4263" y="2004"/>
                    <a:pt x="4340" y="2004"/>
                  </a:cubicBezTo>
                  <a:cubicBezTo>
                    <a:pt x="4354" y="2004"/>
                    <a:pt x="4368" y="2002"/>
                    <a:pt x="4382" y="1999"/>
                  </a:cubicBezTo>
                  <a:cubicBezTo>
                    <a:pt x="4465" y="1987"/>
                    <a:pt x="4525" y="1903"/>
                    <a:pt x="4513" y="1808"/>
                  </a:cubicBezTo>
                  <a:cubicBezTo>
                    <a:pt x="4406" y="1225"/>
                    <a:pt x="4060" y="725"/>
                    <a:pt x="3572" y="379"/>
                  </a:cubicBezTo>
                  <a:cubicBezTo>
                    <a:pt x="3208" y="130"/>
                    <a:pt x="2790" y="1"/>
                    <a:pt x="23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2"/>
            <p:cNvSpPr/>
            <p:nvPr/>
          </p:nvSpPr>
          <p:spPr>
            <a:xfrm>
              <a:off x="4214666" y="1543583"/>
              <a:ext cx="77711" cy="77363"/>
            </a:xfrm>
            <a:custGeom>
              <a:rect b="b" l="l" r="r" t="t"/>
              <a:pathLst>
                <a:path extrusionOk="0" h="2442" w="2453">
                  <a:moveTo>
                    <a:pt x="1072" y="346"/>
                  </a:moveTo>
                  <a:lnTo>
                    <a:pt x="1072" y="1239"/>
                  </a:lnTo>
                  <a:cubicBezTo>
                    <a:pt x="1072" y="1322"/>
                    <a:pt x="1143" y="1406"/>
                    <a:pt x="1238" y="1406"/>
                  </a:cubicBezTo>
                  <a:lnTo>
                    <a:pt x="2131" y="1406"/>
                  </a:lnTo>
                  <a:cubicBezTo>
                    <a:pt x="2048" y="1822"/>
                    <a:pt x="1679" y="2144"/>
                    <a:pt x="1238" y="2144"/>
                  </a:cubicBezTo>
                  <a:cubicBezTo>
                    <a:pt x="726" y="2144"/>
                    <a:pt x="322" y="1739"/>
                    <a:pt x="322" y="1239"/>
                  </a:cubicBezTo>
                  <a:cubicBezTo>
                    <a:pt x="322" y="787"/>
                    <a:pt x="655" y="417"/>
                    <a:pt x="1072" y="346"/>
                  </a:cubicBezTo>
                  <a:close/>
                  <a:moveTo>
                    <a:pt x="1215" y="1"/>
                  </a:moveTo>
                  <a:cubicBezTo>
                    <a:pt x="548" y="1"/>
                    <a:pt x="0" y="548"/>
                    <a:pt x="0" y="1215"/>
                  </a:cubicBezTo>
                  <a:cubicBezTo>
                    <a:pt x="0" y="1894"/>
                    <a:pt x="548" y="2441"/>
                    <a:pt x="1215" y="2441"/>
                  </a:cubicBezTo>
                  <a:cubicBezTo>
                    <a:pt x="1893" y="2441"/>
                    <a:pt x="2441" y="1894"/>
                    <a:pt x="2441" y="1215"/>
                  </a:cubicBezTo>
                  <a:cubicBezTo>
                    <a:pt x="2453" y="1144"/>
                    <a:pt x="2381" y="1072"/>
                    <a:pt x="2286" y="1072"/>
                  </a:cubicBezTo>
                  <a:lnTo>
                    <a:pt x="1381" y="1072"/>
                  </a:lnTo>
                  <a:lnTo>
                    <a:pt x="1381" y="167"/>
                  </a:lnTo>
                  <a:cubicBezTo>
                    <a:pt x="1381" y="72"/>
                    <a:pt x="1310" y="1"/>
                    <a:pt x="12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2"/>
            <p:cNvSpPr/>
            <p:nvPr/>
          </p:nvSpPr>
          <p:spPr>
            <a:xfrm>
              <a:off x="4007193" y="1541334"/>
              <a:ext cx="320633" cy="319493"/>
            </a:xfrm>
            <a:custGeom>
              <a:rect b="b" l="l" r="r" t="t"/>
              <a:pathLst>
                <a:path extrusionOk="0" h="10085" w="10121">
                  <a:moveTo>
                    <a:pt x="3823" y="1239"/>
                  </a:moveTo>
                  <a:lnTo>
                    <a:pt x="4823" y="2227"/>
                  </a:lnTo>
                  <a:cubicBezTo>
                    <a:pt x="5418" y="2822"/>
                    <a:pt x="5525" y="3739"/>
                    <a:pt x="5085" y="4453"/>
                  </a:cubicBezTo>
                  <a:cubicBezTo>
                    <a:pt x="5049" y="4501"/>
                    <a:pt x="5061" y="4596"/>
                    <a:pt x="5120" y="4644"/>
                  </a:cubicBezTo>
                  <a:lnTo>
                    <a:pt x="5442" y="4965"/>
                  </a:lnTo>
                  <a:cubicBezTo>
                    <a:pt x="5478" y="5002"/>
                    <a:pt x="5524" y="5016"/>
                    <a:pt x="5567" y="5016"/>
                  </a:cubicBezTo>
                  <a:cubicBezTo>
                    <a:pt x="5594" y="5016"/>
                    <a:pt x="5621" y="5010"/>
                    <a:pt x="5644" y="5001"/>
                  </a:cubicBezTo>
                  <a:cubicBezTo>
                    <a:pt x="5939" y="4824"/>
                    <a:pt x="6267" y="4736"/>
                    <a:pt x="6591" y="4736"/>
                  </a:cubicBezTo>
                  <a:cubicBezTo>
                    <a:pt x="7053" y="4736"/>
                    <a:pt x="7509" y="4913"/>
                    <a:pt x="7859" y="5263"/>
                  </a:cubicBezTo>
                  <a:lnTo>
                    <a:pt x="8859" y="6263"/>
                  </a:lnTo>
                  <a:lnTo>
                    <a:pt x="6299" y="8823"/>
                  </a:lnTo>
                  <a:lnTo>
                    <a:pt x="5299" y="7823"/>
                  </a:lnTo>
                  <a:cubicBezTo>
                    <a:pt x="5073" y="7608"/>
                    <a:pt x="4906" y="7335"/>
                    <a:pt x="4835" y="7037"/>
                  </a:cubicBezTo>
                  <a:cubicBezTo>
                    <a:pt x="4704" y="6561"/>
                    <a:pt x="4775" y="6037"/>
                    <a:pt x="5025" y="5608"/>
                  </a:cubicBezTo>
                  <a:cubicBezTo>
                    <a:pt x="5073" y="5549"/>
                    <a:pt x="5061" y="5465"/>
                    <a:pt x="5001" y="5418"/>
                  </a:cubicBezTo>
                  <a:lnTo>
                    <a:pt x="4668" y="5084"/>
                  </a:lnTo>
                  <a:cubicBezTo>
                    <a:pt x="4634" y="5051"/>
                    <a:pt x="4597" y="5036"/>
                    <a:pt x="4560" y="5036"/>
                  </a:cubicBezTo>
                  <a:cubicBezTo>
                    <a:pt x="4532" y="5036"/>
                    <a:pt x="4503" y="5045"/>
                    <a:pt x="4477" y="5060"/>
                  </a:cubicBezTo>
                  <a:cubicBezTo>
                    <a:pt x="4186" y="5235"/>
                    <a:pt x="3864" y="5321"/>
                    <a:pt x="3543" y="5321"/>
                  </a:cubicBezTo>
                  <a:cubicBezTo>
                    <a:pt x="3077" y="5321"/>
                    <a:pt x="2616" y="5139"/>
                    <a:pt x="2263" y="4787"/>
                  </a:cubicBezTo>
                  <a:lnTo>
                    <a:pt x="1263" y="3798"/>
                  </a:lnTo>
                  <a:lnTo>
                    <a:pt x="3823" y="1239"/>
                  </a:lnTo>
                  <a:close/>
                  <a:moveTo>
                    <a:pt x="9371" y="6192"/>
                  </a:moveTo>
                  <a:lnTo>
                    <a:pt x="9716" y="6537"/>
                  </a:lnTo>
                  <a:lnTo>
                    <a:pt x="6561" y="9692"/>
                  </a:lnTo>
                  <a:lnTo>
                    <a:pt x="6216" y="9347"/>
                  </a:lnTo>
                  <a:lnTo>
                    <a:pt x="9192" y="6370"/>
                  </a:lnTo>
                  <a:lnTo>
                    <a:pt x="9371" y="6192"/>
                  </a:lnTo>
                  <a:close/>
                  <a:moveTo>
                    <a:pt x="3561" y="0"/>
                  </a:moveTo>
                  <a:cubicBezTo>
                    <a:pt x="3513" y="0"/>
                    <a:pt x="3465" y="12"/>
                    <a:pt x="3442" y="36"/>
                  </a:cubicBezTo>
                  <a:lnTo>
                    <a:pt x="2191" y="1286"/>
                  </a:lnTo>
                  <a:cubicBezTo>
                    <a:pt x="2132" y="1346"/>
                    <a:pt x="2132" y="1453"/>
                    <a:pt x="2191" y="1512"/>
                  </a:cubicBezTo>
                  <a:cubicBezTo>
                    <a:pt x="2221" y="1542"/>
                    <a:pt x="2260" y="1557"/>
                    <a:pt x="2299" y="1557"/>
                  </a:cubicBezTo>
                  <a:cubicBezTo>
                    <a:pt x="2337" y="1557"/>
                    <a:pt x="2376" y="1542"/>
                    <a:pt x="2406" y="1512"/>
                  </a:cubicBezTo>
                  <a:lnTo>
                    <a:pt x="3561" y="369"/>
                  </a:lnTo>
                  <a:lnTo>
                    <a:pt x="3894" y="715"/>
                  </a:lnTo>
                  <a:lnTo>
                    <a:pt x="3715" y="893"/>
                  </a:lnTo>
                  <a:lnTo>
                    <a:pt x="917" y="3691"/>
                  </a:lnTo>
                  <a:lnTo>
                    <a:pt x="739" y="3870"/>
                  </a:lnTo>
                  <a:lnTo>
                    <a:pt x="405" y="3525"/>
                  </a:lnTo>
                  <a:lnTo>
                    <a:pt x="1965" y="1965"/>
                  </a:lnTo>
                  <a:cubicBezTo>
                    <a:pt x="2025" y="1905"/>
                    <a:pt x="2025" y="1798"/>
                    <a:pt x="1965" y="1739"/>
                  </a:cubicBezTo>
                  <a:cubicBezTo>
                    <a:pt x="1935" y="1709"/>
                    <a:pt x="1894" y="1694"/>
                    <a:pt x="1852" y="1694"/>
                  </a:cubicBezTo>
                  <a:cubicBezTo>
                    <a:pt x="1810" y="1694"/>
                    <a:pt x="1769" y="1709"/>
                    <a:pt x="1739" y="1739"/>
                  </a:cubicBezTo>
                  <a:lnTo>
                    <a:pt x="60" y="3417"/>
                  </a:lnTo>
                  <a:cubicBezTo>
                    <a:pt x="1" y="3477"/>
                    <a:pt x="1" y="3584"/>
                    <a:pt x="60" y="3644"/>
                  </a:cubicBezTo>
                  <a:lnTo>
                    <a:pt x="620" y="4203"/>
                  </a:lnTo>
                  <a:cubicBezTo>
                    <a:pt x="655" y="4239"/>
                    <a:pt x="703" y="4251"/>
                    <a:pt x="739" y="4251"/>
                  </a:cubicBezTo>
                  <a:cubicBezTo>
                    <a:pt x="786" y="4251"/>
                    <a:pt x="834" y="4239"/>
                    <a:pt x="858" y="4203"/>
                  </a:cubicBezTo>
                  <a:lnTo>
                    <a:pt x="1036" y="4025"/>
                  </a:lnTo>
                  <a:lnTo>
                    <a:pt x="2037" y="5025"/>
                  </a:lnTo>
                  <a:cubicBezTo>
                    <a:pt x="2453" y="5441"/>
                    <a:pt x="3003" y="5657"/>
                    <a:pt x="3558" y="5657"/>
                  </a:cubicBezTo>
                  <a:cubicBezTo>
                    <a:pt x="3892" y="5657"/>
                    <a:pt x="4228" y="5579"/>
                    <a:pt x="4537" y="5418"/>
                  </a:cubicBezTo>
                  <a:lnTo>
                    <a:pt x="4692" y="5560"/>
                  </a:lnTo>
                  <a:cubicBezTo>
                    <a:pt x="4430" y="6037"/>
                    <a:pt x="4370" y="6608"/>
                    <a:pt x="4525" y="7144"/>
                  </a:cubicBezTo>
                  <a:cubicBezTo>
                    <a:pt x="4632" y="7501"/>
                    <a:pt x="4811" y="7811"/>
                    <a:pt x="5073" y="8085"/>
                  </a:cubicBezTo>
                  <a:lnTo>
                    <a:pt x="6073" y="9073"/>
                  </a:lnTo>
                  <a:lnTo>
                    <a:pt x="5894" y="9251"/>
                  </a:lnTo>
                  <a:cubicBezTo>
                    <a:pt x="5835" y="9311"/>
                    <a:pt x="5835" y="9418"/>
                    <a:pt x="5894" y="9478"/>
                  </a:cubicBezTo>
                  <a:lnTo>
                    <a:pt x="6454" y="10049"/>
                  </a:lnTo>
                  <a:cubicBezTo>
                    <a:pt x="6490" y="10073"/>
                    <a:pt x="6537" y="10085"/>
                    <a:pt x="6573" y="10085"/>
                  </a:cubicBezTo>
                  <a:cubicBezTo>
                    <a:pt x="6621" y="10085"/>
                    <a:pt x="6668" y="10073"/>
                    <a:pt x="6692" y="10049"/>
                  </a:cubicBezTo>
                  <a:lnTo>
                    <a:pt x="10073" y="6668"/>
                  </a:lnTo>
                  <a:cubicBezTo>
                    <a:pt x="10121" y="6596"/>
                    <a:pt x="10121" y="6489"/>
                    <a:pt x="10061" y="6430"/>
                  </a:cubicBezTo>
                  <a:lnTo>
                    <a:pt x="9490" y="5858"/>
                  </a:lnTo>
                  <a:cubicBezTo>
                    <a:pt x="9460" y="5828"/>
                    <a:pt x="9421" y="5813"/>
                    <a:pt x="9383" y="5813"/>
                  </a:cubicBezTo>
                  <a:cubicBezTo>
                    <a:pt x="9344" y="5813"/>
                    <a:pt x="9305" y="5828"/>
                    <a:pt x="9276" y="5858"/>
                  </a:cubicBezTo>
                  <a:lnTo>
                    <a:pt x="9097" y="6037"/>
                  </a:lnTo>
                  <a:lnTo>
                    <a:pt x="8097" y="5049"/>
                  </a:lnTo>
                  <a:cubicBezTo>
                    <a:pt x="7683" y="4627"/>
                    <a:pt x="7137" y="4413"/>
                    <a:pt x="6585" y="4413"/>
                  </a:cubicBezTo>
                  <a:cubicBezTo>
                    <a:pt x="6248" y="4413"/>
                    <a:pt x="5908" y="4493"/>
                    <a:pt x="5597" y="4656"/>
                  </a:cubicBezTo>
                  <a:lnTo>
                    <a:pt x="5442" y="4501"/>
                  </a:lnTo>
                  <a:cubicBezTo>
                    <a:pt x="5882" y="3691"/>
                    <a:pt x="5728" y="2679"/>
                    <a:pt x="5061" y="2001"/>
                  </a:cubicBezTo>
                  <a:lnTo>
                    <a:pt x="4061" y="1012"/>
                  </a:lnTo>
                  <a:lnTo>
                    <a:pt x="4239" y="834"/>
                  </a:lnTo>
                  <a:cubicBezTo>
                    <a:pt x="4299" y="774"/>
                    <a:pt x="4299" y="667"/>
                    <a:pt x="4239" y="607"/>
                  </a:cubicBezTo>
                  <a:lnTo>
                    <a:pt x="3680" y="36"/>
                  </a:lnTo>
                  <a:cubicBezTo>
                    <a:pt x="3644" y="12"/>
                    <a:pt x="3596" y="0"/>
                    <a:pt x="35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2"/>
            <p:cNvSpPr/>
            <p:nvPr/>
          </p:nvSpPr>
          <p:spPr>
            <a:xfrm>
              <a:off x="4064914" y="1665805"/>
              <a:ext cx="101123" cy="40012"/>
            </a:xfrm>
            <a:custGeom>
              <a:rect b="b" l="l" r="r" t="t"/>
              <a:pathLst>
                <a:path extrusionOk="0" h="1263" w="3192">
                  <a:moveTo>
                    <a:pt x="2703" y="310"/>
                  </a:moveTo>
                  <a:lnTo>
                    <a:pt x="2608" y="417"/>
                  </a:lnTo>
                  <a:cubicBezTo>
                    <a:pt x="2346" y="739"/>
                    <a:pt x="2001" y="941"/>
                    <a:pt x="1631" y="941"/>
                  </a:cubicBezTo>
                  <a:cubicBezTo>
                    <a:pt x="1274" y="941"/>
                    <a:pt x="929" y="774"/>
                    <a:pt x="679" y="477"/>
                  </a:cubicBezTo>
                  <a:cubicBezTo>
                    <a:pt x="679" y="477"/>
                    <a:pt x="619" y="393"/>
                    <a:pt x="548" y="310"/>
                  </a:cubicBezTo>
                  <a:close/>
                  <a:moveTo>
                    <a:pt x="191" y="0"/>
                  </a:moveTo>
                  <a:cubicBezTo>
                    <a:pt x="131" y="0"/>
                    <a:pt x="72" y="24"/>
                    <a:pt x="36" y="84"/>
                  </a:cubicBezTo>
                  <a:cubicBezTo>
                    <a:pt x="0" y="143"/>
                    <a:pt x="24" y="203"/>
                    <a:pt x="48" y="250"/>
                  </a:cubicBezTo>
                  <a:cubicBezTo>
                    <a:pt x="155" y="369"/>
                    <a:pt x="393" y="667"/>
                    <a:pt x="393" y="679"/>
                  </a:cubicBezTo>
                  <a:cubicBezTo>
                    <a:pt x="703" y="1060"/>
                    <a:pt x="1143" y="1262"/>
                    <a:pt x="1584" y="1262"/>
                  </a:cubicBezTo>
                  <a:lnTo>
                    <a:pt x="1620" y="1262"/>
                  </a:lnTo>
                  <a:cubicBezTo>
                    <a:pt x="2072" y="1250"/>
                    <a:pt x="2524" y="1024"/>
                    <a:pt x="2846" y="619"/>
                  </a:cubicBezTo>
                  <a:lnTo>
                    <a:pt x="3132" y="262"/>
                  </a:lnTo>
                  <a:cubicBezTo>
                    <a:pt x="3191" y="203"/>
                    <a:pt x="3191" y="143"/>
                    <a:pt x="3167" y="84"/>
                  </a:cubicBezTo>
                  <a:cubicBezTo>
                    <a:pt x="3132" y="24"/>
                    <a:pt x="3072" y="0"/>
                    <a:pt x="30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2"/>
            <p:cNvSpPr/>
            <p:nvPr/>
          </p:nvSpPr>
          <p:spPr>
            <a:xfrm>
              <a:off x="4162235" y="1749155"/>
              <a:ext cx="101851" cy="60382"/>
            </a:xfrm>
            <a:custGeom>
              <a:rect b="b" l="l" r="r" t="t"/>
              <a:pathLst>
                <a:path extrusionOk="0" h="1906" w="3215">
                  <a:moveTo>
                    <a:pt x="167" y="1"/>
                  </a:moveTo>
                  <a:cubicBezTo>
                    <a:pt x="72" y="1"/>
                    <a:pt x="0" y="72"/>
                    <a:pt x="0" y="167"/>
                  </a:cubicBezTo>
                  <a:cubicBezTo>
                    <a:pt x="0" y="536"/>
                    <a:pt x="238" y="786"/>
                    <a:pt x="286" y="834"/>
                  </a:cubicBezTo>
                  <a:lnTo>
                    <a:pt x="1310" y="1858"/>
                  </a:lnTo>
                  <a:cubicBezTo>
                    <a:pt x="1346" y="1894"/>
                    <a:pt x="1381" y="1906"/>
                    <a:pt x="1429" y="1906"/>
                  </a:cubicBezTo>
                  <a:cubicBezTo>
                    <a:pt x="1476" y="1906"/>
                    <a:pt x="1512" y="1894"/>
                    <a:pt x="1548" y="1858"/>
                  </a:cubicBezTo>
                  <a:lnTo>
                    <a:pt x="3143" y="274"/>
                  </a:lnTo>
                  <a:cubicBezTo>
                    <a:pt x="3203" y="239"/>
                    <a:pt x="3215" y="167"/>
                    <a:pt x="3191" y="108"/>
                  </a:cubicBezTo>
                  <a:cubicBezTo>
                    <a:pt x="3155" y="48"/>
                    <a:pt x="3096" y="1"/>
                    <a:pt x="3036" y="1"/>
                  </a:cubicBezTo>
                  <a:lnTo>
                    <a:pt x="1607" y="1"/>
                  </a:lnTo>
                  <a:cubicBezTo>
                    <a:pt x="1524" y="1"/>
                    <a:pt x="1441" y="72"/>
                    <a:pt x="1441" y="167"/>
                  </a:cubicBezTo>
                  <a:cubicBezTo>
                    <a:pt x="1441" y="251"/>
                    <a:pt x="1524" y="334"/>
                    <a:pt x="1607" y="334"/>
                  </a:cubicBezTo>
                  <a:lnTo>
                    <a:pt x="2631" y="334"/>
                  </a:lnTo>
                  <a:lnTo>
                    <a:pt x="1429" y="1537"/>
                  </a:lnTo>
                  <a:lnTo>
                    <a:pt x="500" y="608"/>
                  </a:lnTo>
                  <a:cubicBezTo>
                    <a:pt x="488" y="596"/>
                    <a:pt x="393" y="489"/>
                    <a:pt x="345" y="334"/>
                  </a:cubicBezTo>
                  <a:lnTo>
                    <a:pt x="965" y="334"/>
                  </a:lnTo>
                  <a:cubicBezTo>
                    <a:pt x="1060" y="334"/>
                    <a:pt x="1131" y="251"/>
                    <a:pt x="1131" y="167"/>
                  </a:cubicBezTo>
                  <a:cubicBezTo>
                    <a:pt x="1131" y="72"/>
                    <a:pt x="1060" y="1"/>
                    <a:pt x="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3"/>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Creative Writing Workshop Infographics</a:t>
            </a:r>
            <a:endParaRPr/>
          </a:p>
        </p:txBody>
      </p:sp>
      <p:grpSp>
        <p:nvGrpSpPr>
          <p:cNvPr id="458" name="Google Shape;458;p23"/>
          <p:cNvGrpSpPr/>
          <p:nvPr/>
        </p:nvGrpSpPr>
        <p:grpSpPr>
          <a:xfrm>
            <a:off x="2453938" y="1542176"/>
            <a:ext cx="2239500" cy="2935523"/>
            <a:chOff x="2453938" y="1542176"/>
            <a:chExt cx="2239500" cy="2935523"/>
          </a:xfrm>
        </p:grpSpPr>
        <p:cxnSp>
          <p:nvCxnSpPr>
            <p:cNvPr id="459" name="Google Shape;459;p23"/>
            <p:cNvCxnSpPr/>
            <p:nvPr/>
          </p:nvCxnSpPr>
          <p:spPr>
            <a:xfrm>
              <a:off x="3573688" y="2114876"/>
              <a:ext cx="0" cy="602700"/>
            </a:xfrm>
            <a:prstGeom prst="straightConnector1">
              <a:avLst/>
            </a:prstGeom>
            <a:noFill/>
            <a:ln cap="flat" cmpd="sng" w="19050">
              <a:solidFill>
                <a:schemeClr val="dk2"/>
              </a:solidFill>
              <a:prstDash val="dot"/>
              <a:round/>
              <a:headEnd len="med" w="med" type="none"/>
              <a:tailEnd len="med" w="med" type="none"/>
            </a:ln>
          </p:spPr>
        </p:cxnSp>
        <p:sp>
          <p:nvSpPr>
            <p:cNvPr id="460" name="Google Shape;460;p23"/>
            <p:cNvSpPr/>
            <p:nvPr/>
          </p:nvSpPr>
          <p:spPr>
            <a:xfrm>
              <a:off x="2453938" y="2543276"/>
              <a:ext cx="2239500" cy="3489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3"/>
            <p:cNvSpPr/>
            <p:nvPr/>
          </p:nvSpPr>
          <p:spPr>
            <a:xfrm>
              <a:off x="3287338" y="1542176"/>
              <a:ext cx="572700" cy="572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3"/>
            <p:cNvSpPr txBox="1"/>
            <p:nvPr/>
          </p:nvSpPr>
          <p:spPr>
            <a:xfrm>
              <a:off x="2745238" y="3485980"/>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Mars</a:t>
              </a:r>
              <a:endParaRPr sz="2400">
                <a:solidFill>
                  <a:schemeClr val="dk1"/>
                </a:solidFill>
                <a:latin typeface="Amatic SC"/>
                <a:ea typeface="Amatic SC"/>
                <a:cs typeface="Amatic SC"/>
                <a:sym typeface="Amatic SC"/>
              </a:endParaRPr>
            </a:p>
          </p:txBody>
        </p:sp>
        <p:sp>
          <p:nvSpPr>
            <p:cNvPr id="463" name="Google Shape;463;p23"/>
            <p:cNvSpPr txBox="1"/>
            <p:nvPr/>
          </p:nvSpPr>
          <p:spPr>
            <a:xfrm>
              <a:off x="2745238" y="3802399"/>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a cold place. It’s full of iron oxide</a:t>
              </a:r>
              <a:endParaRPr sz="1200">
                <a:solidFill>
                  <a:schemeClr val="dk1"/>
                </a:solidFill>
                <a:latin typeface="Roboto Light"/>
                <a:ea typeface="Roboto Light"/>
                <a:cs typeface="Roboto Light"/>
                <a:sym typeface="Roboto Light"/>
              </a:endParaRPr>
            </a:p>
          </p:txBody>
        </p:sp>
        <p:sp>
          <p:nvSpPr>
            <p:cNvPr id="464" name="Google Shape;464;p23"/>
            <p:cNvSpPr txBox="1"/>
            <p:nvPr/>
          </p:nvSpPr>
          <p:spPr>
            <a:xfrm>
              <a:off x="2745238" y="3073952"/>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Amatic SC"/>
                  <a:ea typeface="Amatic SC"/>
                  <a:cs typeface="Amatic SC"/>
                  <a:sym typeface="Amatic SC"/>
                </a:rPr>
                <a:t>02</a:t>
              </a:r>
              <a:endParaRPr sz="3600">
                <a:solidFill>
                  <a:schemeClr val="dk2"/>
                </a:solidFill>
                <a:latin typeface="Amatic SC"/>
                <a:ea typeface="Amatic SC"/>
                <a:cs typeface="Amatic SC"/>
                <a:sym typeface="Amatic SC"/>
              </a:endParaRPr>
            </a:p>
          </p:txBody>
        </p:sp>
      </p:grpSp>
      <p:grpSp>
        <p:nvGrpSpPr>
          <p:cNvPr id="465" name="Google Shape;465;p23"/>
          <p:cNvGrpSpPr/>
          <p:nvPr/>
        </p:nvGrpSpPr>
        <p:grpSpPr>
          <a:xfrm>
            <a:off x="3405243" y="1650730"/>
            <a:ext cx="336889" cy="355592"/>
            <a:chOff x="3620576" y="2745525"/>
            <a:chExt cx="336889" cy="355592"/>
          </a:xfrm>
        </p:grpSpPr>
        <p:sp>
          <p:nvSpPr>
            <p:cNvPr id="466" name="Google Shape;466;p23"/>
            <p:cNvSpPr/>
            <p:nvPr/>
          </p:nvSpPr>
          <p:spPr>
            <a:xfrm>
              <a:off x="3620576" y="2745525"/>
              <a:ext cx="336889" cy="355592"/>
            </a:xfrm>
            <a:custGeom>
              <a:rect b="b" l="l" r="r" t="t"/>
              <a:pathLst>
                <a:path extrusionOk="0" h="11198" w="10609">
                  <a:moveTo>
                    <a:pt x="9856" y="0"/>
                  </a:moveTo>
                  <a:cubicBezTo>
                    <a:pt x="9825" y="0"/>
                    <a:pt x="9794" y="2"/>
                    <a:pt x="9763" y="5"/>
                  </a:cubicBezTo>
                  <a:lnTo>
                    <a:pt x="3310" y="1148"/>
                  </a:lnTo>
                  <a:cubicBezTo>
                    <a:pt x="2965" y="1208"/>
                    <a:pt x="2691" y="1505"/>
                    <a:pt x="2691" y="1863"/>
                  </a:cubicBezTo>
                  <a:lnTo>
                    <a:pt x="2691" y="7161"/>
                  </a:lnTo>
                  <a:cubicBezTo>
                    <a:pt x="2512" y="7101"/>
                    <a:pt x="2324" y="7075"/>
                    <a:pt x="2134" y="7075"/>
                  </a:cubicBezTo>
                  <a:cubicBezTo>
                    <a:pt x="2098" y="7075"/>
                    <a:pt x="2061" y="7076"/>
                    <a:pt x="2024" y="7078"/>
                  </a:cubicBezTo>
                  <a:cubicBezTo>
                    <a:pt x="1489" y="7089"/>
                    <a:pt x="1000" y="7304"/>
                    <a:pt x="608" y="7685"/>
                  </a:cubicBezTo>
                  <a:cubicBezTo>
                    <a:pt x="238" y="8078"/>
                    <a:pt x="12" y="8566"/>
                    <a:pt x="12" y="9102"/>
                  </a:cubicBezTo>
                  <a:cubicBezTo>
                    <a:pt x="0" y="9661"/>
                    <a:pt x="227" y="10185"/>
                    <a:pt x="608" y="10590"/>
                  </a:cubicBezTo>
                  <a:cubicBezTo>
                    <a:pt x="1000" y="10971"/>
                    <a:pt x="1524" y="11197"/>
                    <a:pt x="2072" y="11197"/>
                  </a:cubicBezTo>
                  <a:lnTo>
                    <a:pt x="2096" y="11197"/>
                  </a:lnTo>
                  <a:cubicBezTo>
                    <a:pt x="3215" y="11185"/>
                    <a:pt x="4120" y="10245"/>
                    <a:pt x="4120" y="9114"/>
                  </a:cubicBezTo>
                  <a:lnTo>
                    <a:pt x="4120" y="4934"/>
                  </a:lnTo>
                  <a:cubicBezTo>
                    <a:pt x="4120" y="4827"/>
                    <a:pt x="4037" y="4744"/>
                    <a:pt x="3929" y="4744"/>
                  </a:cubicBezTo>
                  <a:cubicBezTo>
                    <a:pt x="3822" y="4744"/>
                    <a:pt x="3739" y="4827"/>
                    <a:pt x="3739" y="4934"/>
                  </a:cubicBezTo>
                  <a:lnTo>
                    <a:pt x="3739" y="9114"/>
                  </a:lnTo>
                  <a:cubicBezTo>
                    <a:pt x="3739" y="10042"/>
                    <a:pt x="3013" y="10780"/>
                    <a:pt x="2096" y="10792"/>
                  </a:cubicBezTo>
                  <a:lnTo>
                    <a:pt x="2072" y="10792"/>
                  </a:lnTo>
                  <a:cubicBezTo>
                    <a:pt x="1620" y="10792"/>
                    <a:pt x="1203" y="10614"/>
                    <a:pt x="893" y="10304"/>
                  </a:cubicBezTo>
                  <a:cubicBezTo>
                    <a:pt x="572" y="9983"/>
                    <a:pt x="405" y="9566"/>
                    <a:pt x="405" y="9102"/>
                  </a:cubicBezTo>
                  <a:cubicBezTo>
                    <a:pt x="417" y="8221"/>
                    <a:pt x="1143" y="7494"/>
                    <a:pt x="2024" y="7482"/>
                  </a:cubicBezTo>
                  <a:cubicBezTo>
                    <a:pt x="2298" y="7482"/>
                    <a:pt x="2560" y="7518"/>
                    <a:pt x="2798" y="7637"/>
                  </a:cubicBezTo>
                  <a:cubicBezTo>
                    <a:pt x="2826" y="7654"/>
                    <a:pt x="2856" y="7663"/>
                    <a:pt x="2886" y="7663"/>
                  </a:cubicBezTo>
                  <a:cubicBezTo>
                    <a:pt x="2922" y="7663"/>
                    <a:pt x="2957" y="7651"/>
                    <a:pt x="2989" y="7625"/>
                  </a:cubicBezTo>
                  <a:cubicBezTo>
                    <a:pt x="3048" y="7601"/>
                    <a:pt x="3084" y="7518"/>
                    <a:pt x="3084" y="7459"/>
                  </a:cubicBezTo>
                  <a:lnTo>
                    <a:pt x="3084" y="1863"/>
                  </a:lnTo>
                  <a:cubicBezTo>
                    <a:pt x="3084" y="1708"/>
                    <a:pt x="3203" y="1565"/>
                    <a:pt x="3346" y="1541"/>
                  </a:cubicBezTo>
                  <a:lnTo>
                    <a:pt x="9811" y="398"/>
                  </a:lnTo>
                  <a:cubicBezTo>
                    <a:pt x="9834" y="393"/>
                    <a:pt x="9856" y="391"/>
                    <a:pt x="9877" y="391"/>
                  </a:cubicBezTo>
                  <a:cubicBezTo>
                    <a:pt x="9953" y="391"/>
                    <a:pt x="10017" y="423"/>
                    <a:pt x="10073" y="470"/>
                  </a:cubicBezTo>
                  <a:cubicBezTo>
                    <a:pt x="10156" y="529"/>
                    <a:pt x="10192" y="612"/>
                    <a:pt x="10192" y="720"/>
                  </a:cubicBezTo>
                  <a:lnTo>
                    <a:pt x="10192" y="2910"/>
                  </a:lnTo>
                  <a:cubicBezTo>
                    <a:pt x="10192" y="3018"/>
                    <a:pt x="10287" y="3101"/>
                    <a:pt x="10394" y="3101"/>
                  </a:cubicBezTo>
                  <a:cubicBezTo>
                    <a:pt x="10490" y="3101"/>
                    <a:pt x="10585" y="3018"/>
                    <a:pt x="10585" y="2910"/>
                  </a:cubicBezTo>
                  <a:lnTo>
                    <a:pt x="10585" y="720"/>
                  </a:lnTo>
                  <a:cubicBezTo>
                    <a:pt x="10609" y="529"/>
                    <a:pt x="10525" y="315"/>
                    <a:pt x="10359" y="172"/>
                  </a:cubicBezTo>
                  <a:cubicBezTo>
                    <a:pt x="10216" y="60"/>
                    <a:pt x="10039" y="0"/>
                    <a:pt x="98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3"/>
            <p:cNvSpPr/>
            <p:nvPr/>
          </p:nvSpPr>
          <p:spPr>
            <a:xfrm>
              <a:off x="3738896" y="2800747"/>
              <a:ext cx="218570" cy="258771"/>
            </a:xfrm>
            <a:custGeom>
              <a:rect b="b" l="l" r="r" t="t"/>
              <a:pathLst>
                <a:path extrusionOk="0" h="8149" w="6883">
                  <a:moveTo>
                    <a:pt x="5651" y="0"/>
                  </a:moveTo>
                  <a:cubicBezTo>
                    <a:pt x="5637" y="0"/>
                    <a:pt x="5623" y="2"/>
                    <a:pt x="5609" y="5"/>
                  </a:cubicBezTo>
                  <a:lnTo>
                    <a:pt x="156" y="981"/>
                  </a:lnTo>
                  <a:cubicBezTo>
                    <a:pt x="72" y="993"/>
                    <a:pt x="1" y="1076"/>
                    <a:pt x="1" y="1171"/>
                  </a:cubicBezTo>
                  <a:lnTo>
                    <a:pt x="1" y="2267"/>
                  </a:lnTo>
                  <a:cubicBezTo>
                    <a:pt x="1" y="2374"/>
                    <a:pt x="84" y="2469"/>
                    <a:pt x="191" y="2469"/>
                  </a:cubicBezTo>
                  <a:cubicBezTo>
                    <a:pt x="287" y="2469"/>
                    <a:pt x="382" y="2374"/>
                    <a:pt x="382" y="2267"/>
                  </a:cubicBezTo>
                  <a:lnTo>
                    <a:pt x="382" y="1338"/>
                  </a:lnTo>
                  <a:lnTo>
                    <a:pt x="5430" y="445"/>
                  </a:lnTo>
                  <a:lnTo>
                    <a:pt x="5430" y="4112"/>
                  </a:lnTo>
                  <a:cubicBezTo>
                    <a:pt x="5241" y="4052"/>
                    <a:pt x="5051" y="4026"/>
                    <a:pt x="4862" y="4026"/>
                  </a:cubicBezTo>
                  <a:cubicBezTo>
                    <a:pt x="4825" y="4026"/>
                    <a:pt x="4788" y="4027"/>
                    <a:pt x="4752" y="4029"/>
                  </a:cubicBezTo>
                  <a:cubicBezTo>
                    <a:pt x="4216" y="4041"/>
                    <a:pt x="3728" y="4243"/>
                    <a:pt x="3347" y="4636"/>
                  </a:cubicBezTo>
                  <a:cubicBezTo>
                    <a:pt x="2966" y="5029"/>
                    <a:pt x="2751" y="5517"/>
                    <a:pt x="2751" y="6053"/>
                  </a:cubicBezTo>
                  <a:cubicBezTo>
                    <a:pt x="2727" y="6613"/>
                    <a:pt x="2954" y="7136"/>
                    <a:pt x="3347" y="7541"/>
                  </a:cubicBezTo>
                  <a:cubicBezTo>
                    <a:pt x="3728" y="7922"/>
                    <a:pt x="4251" y="8148"/>
                    <a:pt x="4799" y="8148"/>
                  </a:cubicBezTo>
                  <a:lnTo>
                    <a:pt x="4835" y="8148"/>
                  </a:lnTo>
                  <a:cubicBezTo>
                    <a:pt x="5942" y="8137"/>
                    <a:pt x="6859" y="7196"/>
                    <a:pt x="6859" y="6065"/>
                  </a:cubicBezTo>
                  <a:lnTo>
                    <a:pt x="6859" y="2148"/>
                  </a:lnTo>
                  <a:cubicBezTo>
                    <a:pt x="6883" y="2017"/>
                    <a:pt x="6799" y="1933"/>
                    <a:pt x="6692" y="1933"/>
                  </a:cubicBezTo>
                  <a:cubicBezTo>
                    <a:pt x="6585" y="1933"/>
                    <a:pt x="6502" y="2017"/>
                    <a:pt x="6502" y="2124"/>
                  </a:cubicBezTo>
                  <a:lnTo>
                    <a:pt x="6502" y="6041"/>
                  </a:lnTo>
                  <a:cubicBezTo>
                    <a:pt x="6502" y="6958"/>
                    <a:pt x="5775" y="7708"/>
                    <a:pt x="4859" y="7720"/>
                  </a:cubicBezTo>
                  <a:lnTo>
                    <a:pt x="4835" y="7720"/>
                  </a:lnTo>
                  <a:cubicBezTo>
                    <a:pt x="4382" y="7720"/>
                    <a:pt x="3966" y="7541"/>
                    <a:pt x="3656" y="7232"/>
                  </a:cubicBezTo>
                  <a:cubicBezTo>
                    <a:pt x="3335" y="6898"/>
                    <a:pt x="3168" y="6482"/>
                    <a:pt x="3168" y="6017"/>
                  </a:cubicBezTo>
                  <a:cubicBezTo>
                    <a:pt x="3180" y="5148"/>
                    <a:pt x="3906" y="4410"/>
                    <a:pt x="4787" y="4398"/>
                  </a:cubicBezTo>
                  <a:cubicBezTo>
                    <a:pt x="5061" y="4398"/>
                    <a:pt x="5323" y="4446"/>
                    <a:pt x="5561" y="4565"/>
                  </a:cubicBezTo>
                  <a:cubicBezTo>
                    <a:pt x="5588" y="4575"/>
                    <a:pt x="5617" y="4581"/>
                    <a:pt x="5646" y="4581"/>
                  </a:cubicBezTo>
                  <a:cubicBezTo>
                    <a:pt x="5683" y="4581"/>
                    <a:pt x="5719" y="4572"/>
                    <a:pt x="5752" y="4553"/>
                  </a:cubicBezTo>
                  <a:cubicBezTo>
                    <a:pt x="5811" y="4517"/>
                    <a:pt x="5847" y="4446"/>
                    <a:pt x="5847" y="4386"/>
                  </a:cubicBezTo>
                  <a:lnTo>
                    <a:pt x="5847" y="207"/>
                  </a:lnTo>
                  <a:cubicBezTo>
                    <a:pt x="5847" y="147"/>
                    <a:pt x="5811" y="88"/>
                    <a:pt x="5775" y="52"/>
                  </a:cubicBezTo>
                  <a:cubicBezTo>
                    <a:pt x="5739" y="16"/>
                    <a:pt x="5696" y="0"/>
                    <a:pt x="56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23"/>
          <p:cNvGrpSpPr/>
          <p:nvPr/>
        </p:nvGrpSpPr>
        <p:grpSpPr>
          <a:xfrm>
            <a:off x="6447482" y="1542176"/>
            <a:ext cx="2239500" cy="2935523"/>
            <a:chOff x="6447482" y="1542176"/>
            <a:chExt cx="2239500" cy="2935523"/>
          </a:xfrm>
        </p:grpSpPr>
        <p:cxnSp>
          <p:nvCxnSpPr>
            <p:cNvPr id="469" name="Google Shape;469;p23"/>
            <p:cNvCxnSpPr/>
            <p:nvPr/>
          </p:nvCxnSpPr>
          <p:spPr>
            <a:xfrm>
              <a:off x="7567232" y="2114876"/>
              <a:ext cx="0" cy="602700"/>
            </a:xfrm>
            <a:prstGeom prst="straightConnector1">
              <a:avLst/>
            </a:prstGeom>
            <a:noFill/>
            <a:ln cap="flat" cmpd="sng" w="19050">
              <a:solidFill>
                <a:schemeClr val="accent2"/>
              </a:solidFill>
              <a:prstDash val="dot"/>
              <a:round/>
              <a:headEnd len="med" w="med" type="none"/>
              <a:tailEnd len="med" w="med" type="none"/>
            </a:ln>
          </p:spPr>
        </p:cxnSp>
        <p:sp>
          <p:nvSpPr>
            <p:cNvPr id="470" name="Google Shape;470;p23"/>
            <p:cNvSpPr/>
            <p:nvPr/>
          </p:nvSpPr>
          <p:spPr>
            <a:xfrm>
              <a:off x="6447482" y="2543276"/>
              <a:ext cx="2239500" cy="348900"/>
            </a:xfrm>
            <a:prstGeom prst="chevron">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3"/>
            <p:cNvSpPr/>
            <p:nvPr/>
          </p:nvSpPr>
          <p:spPr>
            <a:xfrm>
              <a:off x="7280882" y="1542176"/>
              <a:ext cx="572700" cy="57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3"/>
            <p:cNvSpPr txBox="1"/>
            <p:nvPr/>
          </p:nvSpPr>
          <p:spPr>
            <a:xfrm>
              <a:off x="6738782" y="3485980"/>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Saturn</a:t>
              </a:r>
              <a:endParaRPr sz="2400">
                <a:solidFill>
                  <a:schemeClr val="dk1"/>
                </a:solidFill>
                <a:latin typeface="Amatic SC"/>
                <a:ea typeface="Amatic SC"/>
                <a:cs typeface="Amatic SC"/>
                <a:sym typeface="Amatic SC"/>
              </a:endParaRPr>
            </a:p>
          </p:txBody>
        </p:sp>
        <p:sp>
          <p:nvSpPr>
            <p:cNvPr id="473" name="Google Shape;473;p23"/>
            <p:cNvSpPr txBox="1"/>
            <p:nvPr/>
          </p:nvSpPr>
          <p:spPr>
            <a:xfrm>
              <a:off x="6738782" y="3802399"/>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It’s the ringed planet and a gas giant, made mostly of hydrogen</a:t>
              </a:r>
              <a:endParaRPr sz="1200">
                <a:solidFill>
                  <a:schemeClr val="dk1"/>
                </a:solidFill>
                <a:latin typeface="Roboto Light"/>
                <a:ea typeface="Roboto Light"/>
                <a:cs typeface="Roboto Light"/>
                <a:sym typeface="Roboto Light"/>
              </a:endParaRPr>
            </a:p>
          </p:txBody>
        </p:sp>
        <p:sp>
          <p:nvSpPr>
            <p:cNvPr id="474" name="Google Shape;474;p23"/>
            <p:cNvSpPr txBox="1"/>
            <p:nvPr/>
          </p:nvSpPr>
          <p:spPr>
            <a:xfrm>
              <a:off x="6738782" y="3073952"/>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2"/>
                  </a:solidFill>
                  <a:latin typeface="Amatic SC"/>
                  <a:ea typeface="Amatic SC"/>
                  <a:cs typeface="Amatic SC"/>
                  <a:sym typeface="Amatic SC"/>
                </a:rPr>
                <a:t>04</a:t>
              </a:r>
              <a:endParaRPr sz="3600">
                <a:solidFill>
                  <a:schemeClr val="accent2"/>
                </a:solidFill>
                <a:latin typeface="Amatic SC"/>
                <a:ea typeface="Amatic SC"/>
                <a:cs typeface="Amatic SC"/>
                <a:sym typeface="Amatic SC"/>
              </a:endParaRPr>
            </a:p>
          </p:txBody>
        </p:sp>
      </p:grpSp>
      <p:grpSp>
        <p:nvGrpSpPr>
          <p:cNvPr id="475" name="Google Shape;475;p23"/>
          <p:cNvGrpSpPr/>
          <p:nvPr/>
        </p:nvGrpSpPr>
        <p:grpSpPr>
          <a:xfrm>
            <a:off x="7384800" y="1666115"/>
            <a:ext cx="364865" cy="324822"/>
            <a:chOff x="5765817" y="3227724"/>
            <a:chExt cx="364865" cy="324822"/>
          </a:xfrm>
        </p:grpSpPr>
        <p:sp>
          <p:nvSpPr>
            <p:cNvPr id="476" name="Google Shape;476;p23"/>
            <p:cNvSpPr/>
            <p:nvPr/>
          </p:nvSpPr>
          <p:spPr>
            <a:xfrm>
              <a:off x="5765817" y="3227724"/>
              <a:ext cx="364865" cy="324822"/>
            </a:xfrm>
            <a:custGeom>
              <a:rect b="b" l="l" r="r" t="t"/>
              <a:pathLst>
                <a:path extrusionOk="0" h="10229" w="11490">
                  <a:moveTo>
                    <a:pt x="8287" y="370"/>
                  </a:moveTo>
                  <a:cubicBezTo>
                    <a:pt x="9871" y="370"/>
                    <a:pt x="11157" y="1656"/>
                    <a:pt x="11157" y="3251"/>
                  </a:cubicBezTo>
                  <a:cubicBezTo>
                    <a:pt x="11133" y="4037"/>
                    <a:pt x="10847" y="4870"/>
                    <a:pt x="10299" y="5751"/>
                  </a:cubicBezTo>
                  <a:cubicBezTo>
                    <a:pt x="9847" y="6442"/>
                    <a:pt x="9216" y="7156"/>
                    <a:pt x="8418" y="7871"/>
                  </a:cubicBezTo>
                  <a:cubicBezTo>
                    <a:pt x="7263" y="8918"/>
                    <a:pt x="6084" y="9645"/>
                    <a:pt x="5763" y="9835"/>
                  </a:cubicBezTo>
                  <a:cubicBezTo>
                    <a:pt x="5430" y="9645"/>
                    <a:pt x="4251" y="8930"/>
                    <a:pt x="3096" y="7895"/>
                  </a:cubicBezTo>
                  <a:cubicBezTo>
                    <a:pt x="2310" y="7180"/>
                    <a:pt x="1667" y="6466"/>
                    <a:pt x="1215" y="5763"/>
                  </a:cubicBezTo>
                  <a:cubicBezTo>
                    <a:pt x="667" y="4894"/>
                    <a:pt x="381" y="4049"/>
                    <a:pt x="381" y="3251"/>
                  </a:cubicBezTo>
                  <a:cubicBezTo>
                    <a:pt x="381" y="1668"/>
                    <a:pt x="1667" y="370"/>
                    <a:pt x="3263" y="370"/>
                  </a:cubicBezTo>
                  <a:cubicBezTo>
                    <a:pt x="4191" y="370"/>
                    <a:pt x="5084" y="834"/>
                    <a:pt x="5620" y="1608"/>
                  </a:cubicBezTo>
                  <a:cubicBezTo>
                    <a:pt x="5656" y="1656"/>
                    <a:pt x="5715" y="1679"/>
                    <a:pt x="5775" y="1679"/>
                  </a:cubicBezTo>
                  <a:cubicBezTo>
                    <a:pt x="5834" y="1679"/>
                    <a:pt x="5894" y="1656"/>
                    <a:pt x="5918" y="1608"/>
                  </a:cubicBezTo>
                  <a:cubicBezTo>
                    <a:pt x="6454" y="834"/>
                    <a:pt x="7335" y="370"/>
                    <a:pt x="8287" y="370"/>
                  </a:cubicBezTo>
                  <a:close/>
                  <a:moveTo>
                    <a:pt x="3227" y="1"/>
                  </a:moveTo>
                  <a:cubicBezTo>
                    <a:pt x="1441" y="1"/>
                    <a:pt x="0" y="1441"/>
                    <a:pt x="0" y="3227"/>
                  </a:cubicBezTo>
                  <a:cubicBezTo>
                    <a:pt x="0" y="4108"/>
                    <a:pt x="298" y="5013"/>
                    <a:pt x="893" y="5942"/>
                  </a:cubicBezTo>
                  <a:cubicBezTo>
                    <a:pt x="1370" y="6668"/>
                    <a:pt x="2001" y="7418"/>
                    <a:pt x="2822" y="8145"/>
                  </a:cubicBezTo>
                  <a:cubicBezTo>
                    <a:pt x="4203" y="9383"/>
                    <a:pt x="5620" y="10181"/>
                    <a:pt x="5632" y="10192"/>
                  </a:cubicBezTo>
                  <a:cubicBezTo>
                    <a:pt x="5668" y="10216"/>
                    <a:pt x="5692" y="10228"/>
                    <a:pt x="5727" y="10228"/>
                  </a:cubicBezTo>
                  <a:cubicBezTo>
                    <a:pt x="5751" y="10228"/>
                    <a:pt x="5787" y="10216"/>
                    <a:pt x="5811" y="10192"/>
                  </a:cubicBezTo>
                  <a:cubicBezTo>
                    <a:pt x="5834" y="10181"/>
                    <a:pt x="7239" y="9395"/>
                    <a:pt x="8632" y="8145"/>
                  </a:cubicBezTo>
                  <a:cubicBezTo>
                    <a:pt x="9442" y="7418"/>
                    <a:pt x="10097" y="6668"/>
                    <a:pt x="10561" y="5942"/>
                  </a:cubicBezTo>
                  <a:cubicBezTo>
                    <a:pt x="11157" y="5013"/>
                    <a:pt x="11454" y="4108"/>
                    <a:pt x="11454" y="3227"/>
                  </a:cubicBezTo>
                  <a:cubicBezTo>
                    <a:pt x="11490" y="1441"/>
                    <a:pt x="10049" y="1"/>
                    <a:pt x="8263" y="1"/>
                  </a:cubicBezTo>
                  <a:cubicBezTo>
                    <a:pt x="7275" y="1"/>
                    <a:pt x="6358" y="453"/>
                    <a:pt x="5739" y="1203"/>
                  </a:cubicBezTo>
                  <a:cubicBezTo>
                    <a:pt x="5132" y="453"/>
                    <a:pt x="4203" y="1"/>
                    <a:pt x="32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3"/>
            <p:cNvSpPr/>
            <p:nvPr/>
          </p:nvSpPr>
          <p:spPr>
            <a:xfrm>
              <a:off x="6022144" y="3250429"/>
              <a:ext cx="85484" cy="84341"/>
            </a:xfrm>
            <a:custGeom>
              <a:rect b="b" l="l" r="r" t="t"/>
              <a:pathLst>
                <a:path extrusionOk="0" h="2656" w="2692">
                  <a:moveTo>
                    <a:pt x="191" y="0"/>
                  </a:moveTo>
                  <a:cubicBezTo>
                    <a:pt x="84" y="0"/>
                    <a:pt x="1" y="72"/>
                    <a:pt x="1" y="179"/>
                  </a:cubicBezTo>
                  <a:cubicBezTo>
                    <a:pt x="1" y="286"/>
                    <a:pt x="84" y="357"/>
                    <a:pt x="191" y="357"/>
                  </a:cubicBezTo>
                  <a:cubicBezTo>
                    <a:pt x="1346" y="357"/>
                    <a:pt x="2311" y="1310"/>
                    <a:pt x="2334" y="2477"/>
                  </a:cubicBezTo>
                  <a:cubicBezTo>
                    <a:pt x="2334" y="2572"/>
                    <a:pt x="2406" y="2655"/>
                    <a:pt x="2513" y="2655"/>
                  </a:cubicBezTo>
                  <a:cubicBezTo>
                    <a:pt x="2608" y="2655"/>
                    <a:pt x="2692" y="2560"/>
                    <a:pt x="2692" y="2477"/>
                  </a:cubicBezTo>
                  <a:cubicBezTo>
                    <a:pt x="2668" y="1107"/>
                    <a:pt x="1561" y="0"/>
                    <a:pt x="1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3"/>
            <p:cNvSpPr/>
            <p:nvPr/>
          </p:nvSpPr>
          <p:spPr>
            <a:xfrm>
              <a:off x="5862987" y="3250429"/>
              <a:ext cx="73386" cy="43504"/>
            </a:xfrm>
            <a:custGeom>
              <a:rect b="b" l="l" r="r" t="t"/>
              <a:pathLst>
                <a:path extrusionOk="0" h="1370" w="2311">
                  <a:moveTo>
                    <a:pt x="179" y="0"/>
                  </a:moveTo>
                  <a:cubicBezTo>
                    <a:pt x="72" y="0"/>
                    <a:pt x="0" y="72"/>
                    <a:pt x="0" y="179"/>
                  </a:cubicBezTo>
                  <a:cubicBezTo>
                    <a:pt x="0" y="286"/>
                    <a:pt x="72" y="357"/>
                    <a:pt x="179" y="357"/>
                  </a:cubicBezTo>
                  <a:cubicBezTo>
                    <a:pt x="881" y="357"/>
                    <a:pt x="1548" y="703"/>
                    <a:pt x="1953" y="1298"/>
                  </a:cubicBezTo>
                  <a:cubicBezTo>
                    <a:pt x="1989" y="1334"/>
                    <a:pt x="2036" y="1369"/>
                    <a:pt x="2108" y="1369"/>
                  </a:cubicBezTo>
                  <a:cubicBezTo>
                    <a:pt x="2131" y="1369"/>
                    <a:pt x="2179" y="1357"/>
                    <a:pt x="2203" y="1334"/>
                  </a:cubicBezTo>
                  <a:cubicBezTo>
                    <a:pt x="2286" y="1286"/>
                    <a:pt x="2310" y="1179"/>
                    <a:pt x="2251" y="1084"/>
                  </a:cubicBezTo>
                  <a:cubicBezTo>
                    <a:pt x="1786" y="405"/>
                    <a:pt x="1012" y="0"/>
                    <a:pt x="1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23"/>
          <p:cNvGrpSpPr/>
          <p:nvPr/>
        </p:nvGrpSpPr>
        <p:grpSpPr>
          <a:xfrm>
            <a:off x="4450675" y="1542176"/>
            <a:ext cx="2239500" cy="2935523"/>
            <a:chOff x="4450675" y="1542176"/>
            <a:chExt cx="2239500" cy="2935523"/>
          </a:xfrm>
        </p:grpSpPr>
        <p:cxnSp>
          <p:nvCxnSpPr>
            <p:cNvPr id="480" name="Google Shape;480;p23"/>
            <p:cNvCxnSpPr/>
            <p:nvPr/>
          </p:nvCxnSpPr>
          <p:spPr>
            <a:xfrm>
              <a:off x="5570425" y="2114876"/>
              <a:ext cx="0" cy="602700"/>
            </a:xfrm>
            <a:prstGeom prst="straightConnector1">
              <a:avLst/>
            </a:prstGeom>
            <a:noFill/>
            <a:ln cap="flat" cmpd="sng" w="19050">
              <a:solidFill>
                <a:schemeClr val="accent1"/>
              </a:solidFill>
              <a:prstDash val="dot"/>
              <a:round/>
              <a:headEnd len="med" w="med" type="none"/>
              <a:tailEnd len="med" w="med" type="none"/>
            </a:ln>
          </p:spPr>
        </p:cxnSp>
        <p:sp>
          <p:nvSpPr>
            <p:cNvPr id="481" name="Google Shape;481;p23"/>
            <p:cNvSpPr/>
            <p:nvPr/>
          </p:nvSpPr>
          <p:spPr>
            <a:xfrm>
              <a:off x="4450675" y="2543276"/>
              <a:ext cx="2239500" cy="3489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3"/>
            <p:cNvSpPr/>
            <p:nvPr/>
          </p:nvSpPr>
          <p:spPr>
            <a:xfrm>
              <a:off x="5284075" y="1542176"/>
              <a:ext cx="572700" cy="57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3"/>
            <p:cNvSpPr txBox="1"/>
            <p:nvPr/>
          </p:nvSpPr>
          <p:spPr>
            <a:xfrm>
              <a:off x="4741975" y="3485980"/>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Jupiter</a:t>
              </a:r>
              <a:endParaRPr sz="2400">
                <a:solidFill>
                  <a:schemeClr val="dk1"/>
                </a:solidFill>
                <a:latin typeface="Amatic SC"/>
                <a:ea typeface="Amatic SC"/>
                <a:cs typeface="Amatic SC"/>
                <a:sym typeface="Amatic SC"/>
              </a:endParaRPr>
            </a:p>
          </p:txBody>
        </p:sp>
        <p:sp>
          <p:nvSpPr>
            <p:cNvPr id="484" name="Google Shape;484;p23"/>
            <p:cNvSpPr txBox="1"/>
            <p:nvPr/>
          </p:nvSpPr>
          <p:spPr>
            <a:xfrm>
              <a:off x="4741975" y="3802399"/>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sp>
          <p:nvSpPr>
            <p:cNvPr id="485" name="Google Shape;485;p23"/>
            <p:cNvSpPr txBox="1"/>
            <p:nvPr/>
          </p:nvSpPr>
          <p:spPr>
            <a:xfrm>
              <a:off x="4741975" y="3073952"/>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accent1"/>
                  </a:solidFill>
                  <a:latin typeface="Amatic SC"/>
                  <a:ea typeface="Amatic SC"/>
                  <a:cs typeface="Amatic SC"/>
                  <a:sym typeface="Amatic SC"/>
                </a:rPr>
                <a:t>03</a:t>
              </a:r>
              <a:endParaRPr sz="3600">
                <a:solidFill>
                  <a:schemeClr val="accent1"/>
                </a:solidFill>
                <a:latin typeface="Amatic SC"/>
                <a:ea typeface="Amatic SC"/>
                <a:cs typeface="Amatic SC"/>
                <a:sym typeface="Amatic SC"/>
              </a:endParaRPr>
            </a:p>
          </p:txBody>
        </p:sp>
      </p:grpSp>
      <p:sp>
        <p:nvSpPr>
          <p:cNvPr id="486" name="Google Shape;486;p23"/>
          <p:cNvSpPr/>
          <p:nvPr/>
        </p:nvSpPr>
        <p:spPr>
          <a:xfrm>
            <a:off x="5528810" y="1638758"/>
            <a:ext cx="83230" cy="379536"/>
          </a:xfrm>
          <a:custGeom>
            <a:rect b="b" l="l" r="r" t="t"/>
            <a:pathLst>
              <a:path extrusionOk="0" h="11952" w="2621">
                <a:moveTo>
                  <a:pt x="1310" y="572"/>
                </a:moveTo>
                <a:cubicBezTo>
                  <a:pt x="1537" y="976"/>
                  <a:pt x="1560" y="1060"/>
                  <a:pt x="1560" y="1060"/>
                </a:cubicBezTo>
                <a:lnTo>
                  <a:pt x="1560" y="1072"/>
                </a:lnTo>
                <a:cubicBezTo>
                  <a:pt x="1489" y="1119"/>
                  <a:pt x="1382" y="1131"/>
                  <a:pt x="1298" y="1131"/>
                </a:cubicBezTo>
                <a:cubicBezTo>
                  <a:pt x="1203" y="1131"/>
                  <a:pt x="1120" y="1095"/>
                  <a:pt x="1025" y="1072"/>
                </a:cubicBezTo>
                <a:lnTo>
                  <a:pt x="1310" y="572"/>
                </a:lnTo>
                <a:close/>
                <a:moveTo>
                  <a:pt x="1739" y="1369"/>
                </a:moveTo>
                <a:lnTo>
                  <a:pt x="2156" y="2155"/>
                </a:lnTo>
                <a:lnTo>
                  <a:pt x="465" y="2155"/>
                </a:lnTo>
                <a:lnTo>
                  <a:pt x="882" y="1369"/>
                </a:lnTo>
                <a:cubicBezTo>
                  <a:pt x="1013" y="1441"/>
                  <a:pt x="1156" y="1476"/>
                  <a:pt x="1310" y="1476"/>
                </a:cubicBezTo>
                <a:cubicBezTo>
                  <a:pt x="1453" y="1476"/>
                  <a:pt x="1608" y="1441"/>
                  <a:pt x="1739" y="1369"/>
                </a:cubicBezTo>
                <a:close/>
                <a:moveTo>
                  <a:pt x="2263" y="9763"/>
                </a:moveTo>
                <a:lnTo>
                  <a:pt x="2263" y="10454"/>
                </a:lnTo>
                <a:lnTo>
                  <a:pt x="358" y="10454"/>
                </a:lnTo>
                <a:lnTo>
                  <a:pt x="358" y="9763"/>
                </a:lnTo>
                <a:close/>
                <a:moveTo>
                  <a:pt x="1310" y="0"/>
                </a:moveTo>
                <a:cubicBezTo>
                  <a:pt x="1251" y="0"/>
                  <a:pt x="1191" y="36"/>
                  <a:pt x="1144" y="95"/>
                </a:cubicBezTo>
                <a:lnTo>
                  <a:pt x="656" y="1024"/>
                </a:lnTo>
                <a:lnTo>
                  <a:pt x="132" y="2012"/>
                </a:lnTo>
                <a:cubicBezTo>
                  <a:pt x="48" y="2179"/>
                  <a:pt x="1" y="2357"/>
                  <a:pt x="1" y="2548"/>
                </a:cubicBezTo>
                <a:lnTo>
                  <a:pt x="1" y="5727"/>
                </a:lnTo>
                <a:cubicBezTo>
                  <a:pt x="1" y="5834"/>
                  <a:pt x="72" y="5906"/>
                  <a:pt x="179" y="5906"/>
                </a:cubicBezTo>
                <a:cubicBezTo>
                  <a:pt x="286" y="5906"/>
                  <a:pt x="358" y="5834"/>
                  <a:pt x="358" y="5727"/>
                </a:cubicBezTo>
                <a:lnTo>
                  <a:pt x="358" y="2512"/>
                </a:lnTo>
                <a:lnTo>
                  <a:pt x="1132" y="2512"/>
                </a:lnTo>
                <a:lnTo>
                  <a:pt x="1132" y="9406"/>
                </a:lnTo>
                <a:lnTo>
                  <a:pt x="1132" y="9418"/>
                </a:lnTo>
                <a:lnTo>
                  <a:pt x="358" y="9418"/>
                </a:lnTo>
                <a:lnTo>
                  <a:pt x="358" y="6465"/>
                </a:lnTo>
                <a:cubicBezTo>
                  <a:pt x="358" y="6358"/>
                  <a:pt x="286" y="6287"/>
                  <a:pt x="179" y="6287"/>
                </a:cubicBezTo>
                <a:cubicBezTo>
                  <a:pt x="72" y="6287"/>
                  <a:pt x="1" y="6358"/>
                  <a:pt x="1" y="6465"/>
                </a:cubicBezTo>
                <a:lnTo>
                  <a:pt x="1" y="10644"/>
                </a:lnTo>
                <a:cubicBezTo>
                  <a:pt x="1" y="10882"/>
                  <a:pt x="60" y="11120"/>
                  <a:pt x="191" y="11311"/>
                </a:cubicBezTo>
                <a:cubicBezTo>
                  <a:pt x="227" y="11370"/>
                  <a:pt x="286" y="11406"/>
                  <a:pt x="346" y="11406"/>
                </a:cubicBezTo>
                <a:cubicBezTo>
                  <a:pt x="477" y="11406"/>
                  <a:pt x="560" y="11251"/>
                  <a:pt x="489" y="11132"/>
                </a:cubicBezTo>
                <a:cubicBezTo>
                  <a:pt x="429" y="11025"/>
                  <a:pt x="382" y="10930"/>
                  <a:pt x="370" y="10823"/>
                </a:cubicBezTo>
                <a:lnTo>
                  <a:pt x="2227" y="10823"/>
                </a:lnTo>
                <a:cubicBezTo>
                  <a:pt x="2144" y="11251"/>
                  <a:pt x="1775" y="11597"/>
                  <a:pt x="1310" y="11597"/>
                </a:cubicBezTo>
                <a:cubicBezTo>
                  <a:pt x="1179" y="11597"/>
                  <a:pt x="1037" y="11561"/>
                  <a:pt x="917" y="11525"/>
                </a:cubicBezTo>
                <a:cubicBezTo>
                  <a:pt x="895" y="11512"/>
                  <a:pt x="870" y="11506"/>
                  <a:pt x="845" y="11506"/>
                </a:cubicBezTo>
                <a:cubicBezTo>
                  <a:pt x="780" y="11506"/>
                  <a:pt x="714" y="11548"/>
                  <a:pt x="679" y="11609"/>
                </a:cubicBezTo>
                <a:cubicBezTo>
                  <a:pt x="644" y="11704"/>
                  <a:pt x="679" y="11799"/>
                  <a:pt x="775" y="11847"/>
                </a:cubicBezTo>
                <a:cubicBezTo>
                  <a:pt x="941" y="11918"/>
                  <a:pt x="1111" y="11951"/>
                  <a:pt x="1277" y="11951"/>
                </a:cubicBezTo>
                <a:cubicBezTo>
                  <a:pt x="1966" y="11951"/>
                  <a:pt x="2584" y="11383"/>
                  <a:pt x="2584" y="10644"/>
                </a:cubicBezTo>
                <a:cubicBezTo>
                  <a:pt x="2620" y="10608"/>
                  <a:pt x="2620" y="9596"/>
                  <a:pt x="2620" y="9585"/>
                </a:cubicBezTo>
                <a:lnTo>
                  <a:pt x="2620" y="8049"/>
                </a:lnTo>
                <a:cubicBezTo>
                  <a:pt x="2620" y="7953"/>
                  <a:pt x="2549" y="7870"/>
                  <a:pt x="2441" y="7870"/>
                </a:cubicBezTo>
                <a:cubicBezTo>
                  <a:pt x="2334" y="7870"/>
                  <a:pt x="2263" y="7953"/>
                  <a:pt x="2263" y="8049"/>
                </a:cubicBezTo>
                <a:lnTo>
                  <a:pt x="2263" y="9406"/>
                </a:lnTo>
                <a:lnTo>
                  <a:pt x="1489" y="9406"/>
                </a:lnTo>
                <a:lnTo>
                  <a:pt x="1489" y="9394"/>
                </a:lnTo>
                <a:lnTo>
                  <a:pt x="1489" y="2500"/>
                </a:lnTo>
                <a:lnTo>
                  <a:pt x="2263" y="2500"/>
                </a:lnTo>
                <a:lnTo>
                  <a:pt x="2263" y="2548"/>
                </a:lnTo>
                <a:lnTo>
                  <a:pt x="2263" y="7334"/>
                </a:lnTo>
                <a:cubicBezTo>
                  <a:pt x="2263" y="7441"/>
                  <a:pt x="2334" y="7513"/>
                  <a:pt x="2441" y="7513"/>
                </a:cubicBezTo>
                <a:cubicBezTo>
                  <a:pt x="2549" y="7513"/>
                  <a:pt x="2620" y="7441"/>
                  <a:pt x="2620" y="7334"/>
                </a:cubicBezTo>
                <a:lnTo>
                  <a:pt x="2620" y="2548"/>
                </a:lnTo>
                <a:cubicBezTo>
                  <a:pt x="2620" y="2369"/>
                  <a:pt x="2572" y="2191"/>
                  <a:pt x="2489" y="2012"/>
                </a:cubicBezTo>
                <a:lnTo>
                  <a:pt x="1477" y="95"/>
                </a:lnTo>
                <a:cubicBezTo>
                  <a:pt x="1441" y="36"/>
                  <a:pt x="1382" y="0"/>
                  <a:pt x="13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7" name="Google Shape;487;p23"/>
          <p:cNvGrpSpPr/>
          <p:nvPr/>
        </p:nvGrpSpPr>
        <p:grpSpPr>
          <a:xfrm>
            <a:off x="457200" y="1542176"/>
            <a:ext cx="2239500" cy="2935523"/>
            <a:chOff x="457200" y="1542176"/>
            <a:chExt cx="2239500" cy="2935523"/>
          </a:xfrm>
        </p:grpSpPr>
        <p:cxnSp>
          <p:nvCxnSpPr>
            <p:cNvPr id="488" name="Google Shape;488;p23"/>
            <p:cNvCxnSpPr/>
            <p:nvPr/>
          </p:nvCxnSpPr>
          <p:spPr>
            <a:xfrm>
              <a:off x="1576950" y="2114876"/>
              <a:ext cx="0" cy="602700"/>
            </a:xfrm>
            <a:prstGeom prst="straightConnector1">
              <a:avLst/>
            </a:prstGeom>
            <a:noFill/>
            <a:ln cap="flat" cmpd="sng" w="19050">
              <a:solidFill>
                <a:schemeClr val="lt2"/>
              </a:solidFill>
              <a:prstDash val="dot"/>
              <a:round/>
              <a:headEnd len="med" w="med" type="none"/>
              <a:tailEnd len="med" w="med" type="none"/>
            </a:ln>
          </p:spPr>
        </p:cxnSp>
        <p:sp>
          <p:nvSpPr>
            <p:cNvPr id="489" name="Google Shape;489;p23"/>
            <p:cNvSpPr/>
            <p:nvPr/>
          </p:nvSpPr>
          <p:spPr>
            <a:xfrm>
              <a:off x="457200" y="2543276"/>
              <a:ext cx="2239500" cy="348900"/>
            </a:xfrm>
            <a:prstGeom prst="chevron">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3"/>
            <p:cNvSpPr/>
            <p:nvPr/>
          </p:nvSpPr>
          <p:spPr>
            <a:xfrm>
              <a:off x="1290600" y="1542176"/>
              <a:ext cx="572700" cy="57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3"/>
            <p:cNvSpPr txBox="1"/>
            <p:nvPr/>
          </p:nvSpPr>
          <p:spPr>
            <a:xfrm>
              <a:off x="748500" y="3485980"/>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matic SC"/>
                  <a:ea typeface="Amatic SC"/>
                  <a:cs typeface="Amatic SC"/>
                  <a:sym typeface="Amatic SC"/>
                </a:rPr>
                <a:t>Neptune</a:t>
              </a:r>
              <a:endParaRPr sz="2400">
                <a:solidFill>
                  <a:schemeClr val="dk1"/>
                </a:solidFill>
                <a:latin typeface="Amatic SC"/>
                <a:ea typeface="Amatic SC"/>
                <a:cs typeface="Amatic SC"/>
                <a:sym typeface="Amatic SC"/>
              </a:endParaRPr>
            </a:p>
          </p:txBody>
        </p:sp>
        <p:sp>
          <p:nvSpPr>
            <p:cNvPr id="492" name="Google Shape;492;p23"/>
            <p:cNvSpPr txBox="1"/>
            <p:nvPr/>
          </p:nvSpPr>
          <p:spPr>
            <a:xfrm>
              <a:off x="748500" y="3802399"/>
              <a:ext cx="1656900" cy="67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 of all</a:t>
              </a:r>
              <a:endParaRPr sz="1200">
                <a:solidFill>
                  <a:schemeClr val="dk1"/>
                </a:solidFill>
                <a:latin typeface="Roboto Light"/>
                <a:ea typeface="Roboto Light"/>
                <a:cs typeface="Roboto Light"/>
                <a:sym typeface="Roboto Light"/>
              </a:endParaRPr>
            </a:p>
          </p:txBody>
        </p:sp>
        <p:sp>
          <p:nvSpPr>
            <p:cNvPr id="493" name="Google Shape;493;p23"/>
            <p:cNvSpPr txBox="1"/>
            <p:nvPr/>
          </p:nvSpPr>
          <p:spPr>
            <a:xfrm>
              <a:off x="748500" y="3073952"/>
              <a:ext cx="16569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lt2"/>
                  </a:solidFill>
                  <a:latin typeface="Amatic SC"/>
                  <a:ea typeface="Amatic SC"/>
                  <a:cs typeface="Amatic SC"/>
                  <a:sym typeface="Amatic SC"/>
                </a:rPr>
                <a:t>01</a:t>
              </a:r>
              <a:endParaRPr sz="3600">
                <a:solidFill>
                  <a:schemeClr val="lt2"/>
                </a:solidFill>
                <a:latin typeface="Amatic SC"/>
                <a:ea typeface="Amatic SC"/>
                <a:cs typeface="Amatic SC"/>
                <a:sym typeface="Amatic SC"/>
              </a:endParaRPr>
            </a:p>
          </p:txBody>
        </p:sp>
      </p:grpSp>
      <p:grpSp>
        <p:nvGrpSpPr>
          <p:cNvPr id="494" name="Google Shape;494;p23"/>
          <p:cNvGrpSpPr/>
          <p:nvPr/>
        </p:nvGrpSpPr>
        <p:grpSpPr>
          <a:xfrm>
            <a:off x="1404917" y="1644204"/>
            <a:ext cx="344065" cy="368644"/>
            <a:chOff x="4149138" y="4121151"/>
            <a:chExt cx="344065" cy="368644"/>
          </a:xfrm>
        </p:grpSpPr>
        <p:sp>
          <p:nvSpPr>
            <p:cNvPr id="495" name="Google Shape;495;p23"/>
            <p:cNvSpPr/>
            <p:nvPr/>
          </p:nvSpPr>
          <p:spPr>
            <a:xfrm>
              <a:off x="4205853" y="4182724"/>
              <a:ext cx="225746" cy="307071"/>
            </a:xfrm>
            <a:custGeom>
              <a:rect b="b" l="l" r="r" t="t"/>
              <a:pathLst>
                <a:path extrusionOk="0" h="9670" w="7109">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3"/>
            <p:cNvSpPr/>
            <p:nvPr/>
          </p:nvSpPr>
          <p:spPr>
            <a:xfrm>
              <a:off x="4444777" y="4287484"/>
              <a:ext cx="48426" cy="11400"/>
            </a:xfrm>
            <a:custGeom>
              <a:rect b="b" l="l" r="r" t="t"/>
              <a:pathLst>
                <a:path extrusionOk="0" h="359" w="1525">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3"/>
            <p:cNvSpPr/>
            <p:nvPr/>
          </p:nvSpPr>
          <p:spPr>
            <a:xfrm>
              <a:off x="4149138" y="4287484"/>
              <a:ext cx="48426" cy="11400"/>
            </a:xfrm>
            <a:custGeom>
              <a:rect b="b" l="l" r="r" t="t"/>
              <a:pathLst>
                <a:path extrusionOk="0" h="359" w="1525">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3"/>
            <p:cNvSpPr/>
            <p:nvPr/>
          </p:nvSpPr>
          <p:spPr>
            <a:xfrm>
              <a:off x="4315471" y="4121151"/>
              <a:ext cx="11400" cy="48045"/>
            </a:xfrm>
            <a:custGeom>
              <a:rect b="b" l="l" r="r" t="t"/>
              <a:pathLst>
                <a:path extrusionOk="0" h="1513" w="359">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3"/>
            <p:cNvSpPr/>
            <p:nvPr/>
          </p:nvSpPr>
          <p:spPr>
            <a:xfrm>
              <a:off x="4378632" y="4159575"/>
              <a:ext cx="22705" cy="27754"/>
            </a:xfrm>
            <a:custGeom>
              <a:rect b="b" l="l" r="r" t="t"/>
              <a:pathLst>
                <a:path extrusionOk="0" h="874" w="715">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3"/>
            <p:cNvSpPr/>
            <p:nvPr/>
          </p:nvSpPr>
          <p:spPr>
            <a:xfrm>
              <a:off x="4240243" y="4399103"/>
              <a:ext cx="22705" cy="27563"/>
            </a:xfrm>
            <a:custGeom>
              <a:rect b="b" l="l" r="r" t="t"/>
              <a:pathLst>
                <a:path extrusionOk="0" h="868" w="715">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3"/>
            <p:cNvSpPr/>
            <p:nvPr/>
          </p:nvSpPr>
          <p:spPr>
            <a:xfrm>
              <a:off x="4240243" y="4159130"/>
              <a:ext cx="22705" cy="28198"/>
            </a:xfrm>
            <a:custGeom>
              <a:rect b="b" l="l" r="r" t="t"/>
              <a:pathLst>
                <a:path extrusionOk="0" h="888" w="715">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3"/>
            <p:cNvSpPr/>
            <p:nvPr/>
          </p:nvSpPr>
          <p:spPr>
            <a:xfrm>
              <a:off x="4378632" y="4399230"/>
              <a:ext cx="22705" cy="28198"/>
            </a:xfrm>
            <a:custGeom>
              <a:rect b="b" l="l" r="r" t="t"/>
              <a:pathLst>
                <a:path extrusionOk="0" h="888" w="715">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3"/>
            <p:cNvSpPr/>
            <p:nvPr/>
          </p:nvSpPr>
          <p:spPr>
            <a:xfrm>
              <a:off x="4426264" y="4351851"/>
              <a:ext cx="29532" cy="21117"/>
            </a:xfrm>
            <a:custGeom>
              <a:rect b="b" l="l" r="r" t="t"/>
              <a:pathLst>
                <a:path extrusionOk="0" h="665" w="93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3"/>
            <p:cNvSpPr/>
            <p:nvPr/>
          </p:nvSpPr>
          <p:spPr>
            <a:xfrm>
              <a:off x="4186196" y="4213463"/>
              <a:ext cx="29500" cy="21117"/>
            </a:xfrm>
            <a:custGeom>
              <a:rect b="b" l="l" r="r" t="t"/>
              <a:pathLst>
                <a:path extrusionOk="0" h="665" w="929">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3"/>
            <p:cNvSpPr/>
            <p:nvPr/>
          </p:nvSpPr>
          <p:spPr>
            <a:xfrm>
              <a:off x="4425883" y="4213590"/>
              <a:ext cx="29913" cy="21371"/>
            </a:xfrm>
            <a:custGeom>
              <a:rect b="b" l="l" r="r" t="t"/>
              <a:pathLst>
                <a:path extrusionOk="0" h="673" w="942">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3"/>
            <p:cNvSpPr/>
            <p:nvPr/>
          </p:nvSpPr>
          <p:spPr>
            <a:xfrm>
              <a:off x="4186196" y="4351978"/>
              <a:ext cx="29500" cy="21371"/>
            </a:xfrm>
            <a:custGeom>
              <a:rect b="b" l="l" r="r" t="t"/>
              <a:pathLst>
                <a:path extrusionOk="0" h="673" w="929">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cxnSp>
        <p:nvCxnSpPr>
          <p:cNvPr id="511" name="Google Shape;511;p24"/>
          <p:cNvCxnSpPr>
            <a:stCxn id="512" idx="3"/>
            <a:endCxn id="513" idx="1"/>
          </p:cNvCxnSpPr>
          <p:nvPr/>
        </p:nvCxnSpPr>
        <p:spPr>
          <a:xfrm>
            <a:off x="1701713" y="1524257"/>
            <a:ext cx="5740500" cy="0"/>
          </a:xfrm>
          <a:prstGeom prst="straightConnector1">
            <a:avLst/>
          </a:prstGeom>
          <a:noFill/>
          <a:ln cap="flat" cmpd="sng" w="9525">
            <a:solidFill>
              <a:schemeClr val="dk1"/>
            </a:solidFill>
            <a:prstDash val="solid"/>
            <a:round/>
            <a:headEnd len="med" w="med" type="none"/>
            <a:tailEnd len="med" w="med" type="none"/>
          </a:ln>
        </p:spPr>
      </p:cxnSp>
      <p:sp>
        <p:nvSpPr>
          <p:cNvPr id="514" name="Google Shape;514;p24"/>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Creative Writing Workshop Infographics</a:t>
            </a:r>
            <a:endParaRPr/>
          </a:p>
        </p:txBody>
      </p:sp>
      <p:grpSp>
        <p:nvGrpSpPr>
          <p:cNvPr id="515" name="Google Shape;515;p24"/>
          <p:cNvGrpSpPr/>
          <p:nvPr/>
        </p:nvGrpSpPr>
        <p:grpSpPr>
          <a:xfrm>
            <a:off x="796763" y="1414757"/>
            <a:ext cx="1590900" cy="3082818"/>
            <a:chOff x="796763" y="1374885"/>
            <a:chExt cx="1590900" cy="3082818"/>
          </a:xfrm>
        </p:grpSpPr>
        <p:grpSp>
          <p:nvGrpSpPr>
            <p:cNvPr id="516" name="Google Shape;516;p24"/>
            <p:cNvGrpSpPr/>
            <p:nvPr/>
          </p:nvGrpSpPr>
          <p:grpSpPr>
            <a:xfrm>
              <a:off x="1482713" y="1374885"/>
              <a:ext cx="219000" cy="808111"/>
              <a:chOff x="-1056407" y="990111"/>
              <a:chExt cx="219000" cy="808111"/>
            </a:xfrm>
          </p:grpSpPr>
          <p:cxnSp>
            <p:nvCxnSpPr>
              <p:cNvPr id="517" name="Google Shape;517;p24"/>
              <p:cNvCxnSpPr/>
              <p:nvPr/>
            </p:nvCxnSpPr>
            <p:spPr>
              <a:xfrm>
                <a:off x="-946907" y="1140022"/>
                <a:ext cx="0" cy="658200"/>
              </a:xfrm>
              <a:prstGeom prst="straightConnector1">
                <a:avLst/>
              </a:prstGeom>
              <a:noFill/>
              <a:ln cap="flat" cmpd="sng" w="19050">
                <a:solidFill>
                  <a:schemeClr val="lt2"/>
                </a:solidFill>
                <a:prstDash val="dot"/>
                <a:round/>
                <a:headEnd len="med" w="med" type="none"/>
                <a:tailEnd len="med" w="med" type="none"/>
              </a:ln>
            </p:spPr>
          </p:cxnSp>
          <p:sp>
            <p:nvSpPr>
              <p:cNvPr id="512" name="Google Shape;512;p24"/>
              <p:cNvSpPr/>
              <p:nvPr/>
            </p:nvSpPr>
            <p:spPr>
              <a:xfrm>
                <a:off x="-1056407" y="990111"/>
                <a:ext cx="2190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8" name="Google Shape;518;p24"/>
            <p:cNvSpPr/>
            <p:nvPr/>
          </p:nvSpPr>
          <p:spPr>
            <a:xfrm>
              <a:off x="915802" y="2356496"/>
              <a:ext cx="1352822" cy="2101207"/>
            </a:xfrm>
            <a:custGeom>
              <a:rect b="b" l="l" r="r" t="t"/>
              <a:pathLst>
                <a:path extrusionOk="0" h="49586" w="31925">
                  <a:moveTo>
                    <a:pt x="2381" y="0"/>
                  </a:moveTo>
                  <a:cubicBezTo>
                    <a:pt x="1055" y="0"/>
                    <a:pt x="1" y="859"/>
                    <a:pt x="1" y="1874"/>
                  </a:cubicBezTo>
                  <a:lnTo>
                    <a:pt x="1" y="48510"/>
                  </a:lnTo>
                  <a:cubicBezTo>
                    <a:pt x="30" y="49144"/>
                    <a:pt x="569" y="49586"/>
                    <a:pt x="1147" y="49586"/>
                  </a:cubicBezTo>
                  <a:cubicBezTo>
                    <a:pt x="1353" y="49586"/>
                    <a:pt x="1563" y="49530"/>
                    <a:pt x="1757" y="49407"/>
                  </a:cubicBezTo>
                  <a:lnTo>
                    <a:pt x="13816" y="42266"/>
                  </a:lnTo>
                  <a:cubicBezTo>
                    <a:pt x="14480" y="41875"/>
                    <a:pt x="15221" y="41680"/>
                    <a:pt x="15958" y="41680"/>
                  </a:cubicBezTo>
                  <a:cubicBezTo>
                    <a:pt x="16694" y="41680"/>
                    <a:pt x="17426" y="41875"/>
                    <a:pt x="18070" y="42266"/>
                  </a:cubicBezTo>
                  <a:lnTo>
                    <a:pt x="30168" y="49407"/>
                  </a:lnTo>
                  <a:cubicBezTo>
                    <a:pt x="30362" y="49530"/>
                    <a:pt x="30570" y="49586"/>
                    <a:pt x="30772" y="49586"/>
                  </a:cubicBezTo>
                  <a:cubicBezTo>
                    <a:pt x="31341" y="49586"/>
                    <a:pt x="31867" y="49144"/>
                    <a:pt x="31924" y="48510"/>
                  </a:cubicBezTo>
                  <a:lnTo>
                    <a:pt x="31924" y="1913"/>
                  </a:lnTo>
                  <a:cubicBezTo>
                    <a:pt x="31924" y="859"/>
                    <a:pt x="30832" y="0"/>
                    <a:pt x="29544" y="0"/>
                  </a:cubicBezTo>
                  <a:close/>
                </a:path>
              </a:pathLst>
            </a:cu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9" name="Google Shape;519;p24"/>
            <p:cNvGrpSpPr/>
            <p:nvPr/>
          </p:nvGrpSpPr>
          <p:grpSpPr>
            <a:xfrm>
              <a:off x="910017" y="2024159"/>
              <a:ext cx="1364390" cy="342348"/>
              <a:chOff x="947507" y="2024159"/>
              <a:chExt cx="1364390" cy="342348"/>
            </a:xfrm>
          </p:grpSpPr>
          <p:sp>
            <p:nvSpPr>
              <p:cNvPr id="520" name="Google Shape;520;p24"/>
              <p:cNvSpPr/>
              <p:nvPr/>
            </p:nvSpPr>
            <p:spPr>
              <a:xfrm>
                <a:off x="1008696" y="2100222"/>
                <a:ext cx="1208959" cy="190221"/>
              </a:xfrm>
              <a:custGeom>
                <a:rect b="b" l="l" r="r" t="t"/>
                <a:pathLst>
                  <a:path extrusionOk="0" h="4489" w="28530">
                    <a:moveTo>
                      <a:pt x="1" y="0"/>
                    </a:moveTo>
                    <a:lnTo>
                      <a:pt x="1" y="4488"/>
                    </a:lnTo>
                    <a:lnTo>
                      <a:pt x="28529" y="4488"/>
                    </a:lnTo>
                    <a:lnTo>
                      <a:pt x="2852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4"/>
              <p:cNvSpPr/>
              <p:nvPr/>
            </p:nvSpPr>
            <p:spPr>
              <a:xfrm>
                <a:off x="947507" y="2024159"/>
                <a:ext cx="1364390" cy="342348"/>
              </a:xfrm>
              <a:custGeom>
                <a:rect b="b" l="l" r="r" t="t"/>
                <a:pathLst>
                  <a:path extrusionOk="0" h="8079" w="32198">
                    <a:moveTo>
                      <a:pt x="899" y="0"/>
                    </a:moveTo>
                    <a:cubicBezTo>
                      <a:pt x="469" y="0"/>
                      <a:pt x="118" y="273"/>
                      <a:pt x="40" y="702"/>
                    </a:cubicBezTo>
                    <a:lnTo>
                      <a:pt x="1" y="702"/>
                    </a:lnTo>
                    <a:lnTo>
                      <a:pt x="1" y="7181"/>
                    </a:lnTo>
                    <a:cubicBezTo>
                      <a:pt x="1" y="7688"/>
                      <a:pt x="391" y="8078"/>
                      <a:pt x="899" y="8078"/>
                    </a:cubicBezTo>
                    <a:lnTo>
                      <a:pt x="31027" y="8078"/>
                    </a:lnTo>
                    <a:cubicBezTo>
                      <a:pt x="32198" y="8078"/>
                      <a:pt x="32198" y="6322"/>
                      <a:pt x="31027" y="6322"/>
                    </a:cubicBezTo>
                    <a:lnTo>
                      <a:pt x="1445" y="6322"/>
                    </a:lnTo>
                    <a:lnTo>
                      <a:pt x="1445" y="1795"/>
                    </a:lnTo>
                    <a:lnTo>
                      <a:pt x="31027" y="1795"/>
                    </a:lnTo>
                    <a:cubicBezTo>
                      <a:pt x="32198" y="1795"/>
                      <a:pt x="32198" y="0"/>
                      <a:pt x="310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4"/>
              <p:cNvSpPr/>
              <p:nvPr/>
            </p:nvSpPr>
            <p:spPr>
              <a:xfrm>
                <a:off x="1053359" y="2128317"/>
                <a:ext cx="1122938" cy="4026"/>
              </a:xfrm>
              <a:custGeom>
                <a:rect b="b" l="l" r="r" t="t"/>
                <a:pathLst>
                  <a:path extrusionOk="0" h="95" w="26500">
                    <a:moveTo>
                      <a:pt x="13270" y="1"/>
                    </a:moveTo>
                    <a:cubicBezTo>
                      <a:pt x="8821" y="1"/>
                      <a:pt x="4411" y="1"/>
                      <a:pt x="1" y="40"/>
                    </a:cubicBezTo>
                    <a:cubicBezTo>
                      <a:pt x="3119" y="67"/>
                      <a:pt x="6257" y="95"/>
                      <a:pt x="9387" y="95"/>
                    </a:cubicBezTo>
                    <a:cubicBezTo>
                      <a:pt x="10683" y="95"/>
                      <a:pt x="11978" y="90"/>
                      <a:pt x="13270" y="79"/>
                    </a:cubicBezTo>
                    <a:cubicBezTo>
                      <a:pt x="17679" y="79"/>
                      <a:pt x="22128" y="79"/>
                      <a:pt x="26499" y="40"/>
                    </a:cubicBezTo>
                    <a:cubicBezTo>
                      <a:pt x="22089" y="1"/>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4"/>
              <p:cNvSpPr/>
              <p:nvPr/>
            </p:nvSpPr>
            <p:spPr>
              <a:xfrm>
                <a:off x="1053359" y="2159038"/>
                <a:ext cx="1122938" cy="5721"/>
              </a:xfrm>
              <a:custGeom>
                <a:rect b="b" l="l" r="r" t="t"/>
                <a:pathLst>
                  <a:path extrusionOk="0" h="135" w="26500">
                    <a:moveTo>
                      <a:pt x="17144" y="1"/>
                    </a:moveTo>
                    <a:cubicBezTo>
                      <a:pt x="15853" y="1"/>
                      <a:pt x="14561" y="6"/>
                      <a:pt x="13270" y="17"/>
                    </a:cubicBezTo>
                    <a:cubicBezTo>
                      <a:pt x="8821" y="17"/>
                      <a:pt x="4411" y="17"/>
                      <a:pt x="1" y="56"/>
                    </a:cubicBezTo>
                    <a:cubicBezTo>
                      <a:pt x="4411" y="134"/>
                      <a:pt x="8860" y="134"/>
                      <a:pt x="13270" y="134"/>
                    </a:cubicBezTo>
                    <a:cubicBezTo>
                      <a:pt x="17679" y="95"/>
                      <a:pt x="22128" y="134"/>
                      <a:pt x="26499" y="56"/>
                    </a:cubicBezTo>
                    <a:cubicBezTo>
                      <a:pt x="23381" y="29"/>
                      <a:pt x="20263" y="1"/>
                      <a:pt x="171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4"/>
              <p:cNvSpPr/>
              <p:nvPr/>
            </p:nvSpPr>
            <p:spPr>
              <a:xfrm>
                <a:off x="1053359" y="2192811"/>
                <a:ext cx="1122938" cy="5678"/>
              </a:xfrm>
              <a:custGeom>
                <a:rect b="b" l="l" r="r" t="t"/>
                <a:pathLst>
                  <a:path extrusionOk="0" h="134" w="26500">
                    <a:moveTo>
                      <a:pt x="13270" y="1"/>
                    </a:moveTo>
                    <a:cubicBezTo>
                      <a:pt x="8821" y="40"/>
                      <a:pt x="4411" y="1"/>
                      <a:pt x="1" y="79"/>
                    </a:cubicBezTo>
                    <a:cubicBezTo>
                      <a:pt x="3119" y="106"/>
                      <a:pt x="6257" y="134"/>
                      <a:pt x="9387" y="134"/>
                    </a:cubicBezTo>
                    <a:cubicBezTo>
                      <a:pt x="10683" y="134"/>
                      <a:pt x="11978" y="129"/>
                      <a:pt x="13270" y="118"/>
                    </a:cubicBezTo>
                    <a:cubicBezTo>
                      <a:pt x="17679" y="118"/>
                      <a:pt x="22128" y="118"/>
                      <a:pt x="26499" y="79"/>
                    </a:cubicBezTo>
                    <a:cubicBezTo>
                      <a:pt x="22089" y="1"/>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4"/>
              <p:cNvSpPr/>
              <p:nvPr/>
            </p:nvSpPr>
            <p:spPr>
              <a:xfrm>
                <a:off x="1053359" y="2227559"/>
                <a:ext cx="1122938" cy="5678"/>
              </a:xfrm>
              <a:custGeom>
                <a:rect b="b" l="l" r="r" t="t"/>
                <a:pathLst>
                  <a:path extrusionOk="0" h="134" w="26500">
                    <a:moveTo>
                      <a:pt x="13270" y="0"/>
                    </a:moveTo>
                    <a:cubicBezTo>
                      <a:pt x="8821" y="39"/>
                      <a:pt x="4411" y="39"/>
                      <a:pt x="1" y="78"/>
                    </a:cubicBezTo>
                    <a:cubicBezTo>
                      <a:pt x="3119" y="106"/>
                      <a:pt x="6257" y="133"/>
                      <a:pt x="9387" y="133"/>
                    </a:cubicBezTo>
                    <a:cubicBezTo>
                      <a:pt x="10683" y="133"/>
                      <a:pt x="11978" y="129"/>
                      <a:pt x="13270" y="117"/>
                    </a:cubicBezTo>
                    <a:cubicBezTo>
                      <a:pt x="17679" y="117"/>
                      <a:pt x="22128" y="117"/>
                      <a:pt x="26499" y="78"/>
                    </a:cubicBezTo>
                    <a:cubicBezTo>
                      <a:pt x="22089" y="0"/>
                      <a:pt x="17679" y="0"/>
                      <a:pt x="13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4"/>
              <p:cNvSpPr/>
              <p:nvPr/>
            </p:nvSpPr>
            <p:spPr>
              <a:xfrm>
                <a:off x="1053359" y="2254001"/>
                <a:ext cx="1122938" cy="6653"/>
              </a:xfrm>
              <a:custGeom>
                <a:rect b="b" l="l" r="r" t="t"/>
                <a:pathLst>
                  <a:path extrusionOk="0" h="157" w="26500">
                    <a:moveTo>
                      <a:pt x="13270" y="1"/>
                    </a:moveTo>
                    <a:cubicBezTo>
                      <a:pt x="8821" y="40"/>
                      <a:pt x="4411" y="40"/>
                      <a:pt x="1" y="79"/>
                    </a:cubicBezTo>
                    <a:cubicBezTo>
                      <a:pt x="4411" y="157"/>
                      <a:pt x="8860" y="157"/>
                      <a:pt x="13270" y="157"/>
                    </a:cubicBezTo>
                    <a:cubicBezTo>
                      <a:pt x="17679" y="118"/>
                      <a:pt x="22128" y="118"/>
                      <a:pt x="26499" y="79"/>
                    </a:cubicBezTo>
                    <a:cubicBezTo>
                      <a:pt x="22089" y="40"/>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24"/>
            <p:cNvGrpSpPr/>
            <p:nvPr/>
          </p:nvGrpSpPr>
          <p:grpSpPr>
            <a:xfrm>
              <a:off x="796763" y="2508950"/>
              <a:ext cx="1590900" cy="684397"/>
              <a:chOff x="825175" y="2508950"/>
              <a:chExt cx="1590900" cy="684397"/>
            </a:xfrm>
          </p:grpSpPr>
          <p:sp>
            <p:nvSpPr>
              <p:cNvPr id="528" name="Google Shape;528;p24"/>
              <p:cNvSpPr/>
              <p:nvPr/>
            </p:nvSpPr>
            <p:spPr>
              <a:xfrm>
                <a:off x="825175" y="2956253"/>
                <a:ext cx="119074" cy="237094"/>
              </a:xfrm>
              <a:custGeom>
                <a:rect b="b" l="l" r="r" t="t"/>
                <a:pathLst>
                  <a:path extrusionOk="0" h="4060" w="2810">
                    <a:moveTo>
                      <a:pt x="0" y="1"/>
                    </a:moveTo>
                    <a:lnTo>
                      <a:pt x="2810" y="4060"/>
                    </a:lnTo>
                    <a:lnTo>
                      <a:pt x="2810" y="1"/>
                    </a:ln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4"/>
              <p:cNvSpPr/>
              <p:nvPr/>
            </p:nvSpPr>
            <p:spPr>
              <a:xfrm>
                <a:off x="825175" y="2508950"/>
                <a:ext cx="1590900" cy="44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Neptune</a:t>
                </a:r>
                <a:endParaRPr>
                  <a:solidFill>
                    <a:schemeClr val="lt1"/>
                  </a:solidFill>
                </a:endParaRPr>
              </a:p>
            </p:txBody>
          </p:sp>
        </p:grpSp>
        <p:sp>
          <p:nvSpPr>
            <p:cNvPr id="530" name="Google Shape;530;p24"/>
            <p:cNvSpPr txBox="1"/>
            <p:nvPr/>
          </p:nvSpPr>
          <p:spPr>
            <a:xfrm>
              <a:off x="915875" y="3144460"/>
              <a:ext cx="1352700" cy="808200"/>
            </a:xfrm>
            <a:prstGeom prst="rect">
              <a:avLst/>
            </a:prstGeom>
            <a:noFill/>
            <a:ln>
              <a:noFill/>
            </a:ln>
          </p:spPr>
          <p:txBody>
            <a:bodyPr anchorCtr="0" anchor="ctr" bIns="91425" lIns="137150" spcFirstLastPara="1" rIns="137150"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eighth and farthest planet from the Sun</a:t>
              </a:r>
              <a:endParaRPr sz="1200">
                <a:solidFill>
                  <a:schemeClr val="dk1"/>
                </a:solidFill>
                <a:latin typeface="Roboto Light"/>
                <a:ea typeface="Roboto Light"/>
                <a:cs typeface="Roboto Light"/>
                <a:sym typeface="Roboto Light"/>
              </a:endParaRPr>
            </a:p>
          </p:txBody>
        </p:sp>
      </p:grpSp>
      <p:grpSp>
        <p:nvGrpSpPr>
          <p:cNvPr id="531" name="Google Shape;531;p24"/>
          <p:cNvGrpSpPr/>
          <p:nvPr/>
        </p:nvGrpSpPr>
        <p:grpSpPr>
          <a:xfrm>
            <a:off x="2783288" y="1414757"/>
            <a:ext cx="1590900" cy="3082818"/>
            <a:chOff x="2783288" y="1374885"/>
            <a:chExt cx="1590900" cy="3082818"/>
          </a:xfrm>
        </p:grpSpPr>
        <p:grpSp>
          <p:nvGrpSpPr>
            <p:cNvPr id="532" name="Google Shape;532;p24"/>
            <p:cNvGrpSpPr/>
            <p:nvPr/>
          </p:nvGrpSpPr>
          <p:grpSpPr>
            <a:xfrm>
              <a:off x="3469238" y="1374885"/>
              <a:ext cx="219000" cy="808111"/>
              <a:chOff x="-1056407" y="990111"/>
              <a:chExt cx="219000" cy="808111"/>
            </a:xfrm>
          </p:grpSpPr>
          <p:cxnSp>
            <p:nvCxnSpPr>
              <p:cNvPr id="533" name="Google Shape;533;p24"/>
              <p:cNvCxnSpPr/>
              <p:nvPr/>
            </p:nvCxnSpPr>
            <p:spPr>
              <a:xfrm>
                <a:off x="-946907" y="1140022"/>
                <a:ext cx="0" cy="658200"/>
              </a:xfrm>
              <a:prstGeom prst="straightConnector1">
                <a:avLst/>
              </a:prstGeom>
              <a:noFill/>
              <a:ln cap="flat" cmpd="sng" w="19050">
                <a:solidFill>
                  <a:schemeClr val="dk2"/>
                </a:solidFill>
                <a:prstDash val="dot"/>
                <a:round/>
                <a:headEnd len="med" w="med" type="none"/>
                <a:tailEnd len="med" w="med" type="none"/>
              </a:ln>
            </p:spPr>
          </p:cxnSp>
          <p:sp>
            <p:nvSpPr>
              <p:cNvPr id="534" name="Google Shape;534;p24"/>
              <p:cNvSpPr/>
              <p:nvPr/>
            </p:nvSpPr>
            <p:spPr>
              <a:xfrm>
                <a:off x="-1056407" y="990111"/>
                <a:ext cx="2190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5" name="Google Shape;535;p24"/>
            <p:cNvSpPr/>
            <p:nvPr/>
          </p:nvSpPr>
          <p:spPr>
            <a:xfrm>
              <a:off x="2902327" y="2356496"/>
              <a:ext cx="1352822" cy="2101207"/>
            </a:xfrm>
            <a:custGeom>
              <a:rect b="b" l="l" r="r" t="t"/>
              <a:pathLst>
                <a:path extrusionOk="0" h="49586" w="31925">
                  <a:moveTo>
                    <a:pt x="2381" y="0"/>
                  </a:moveTo>
                  <a:cubicBezTo>
                    <a:pt x="1055" y="0"/>
                    <a:pt x="1" y="859"/>
                    <a:pt x="1" y="1874"/>
                  </a:cubicBezTo>
                  <a:lnTo>
                    <a:pt x="1" y="48510"/>
                  </a:lnTo>
                  <a:cubicBezTo>
                    <a:pt x="30" y="49144"/>
                    <a:pt x="569" y="49586"/>
                    <a:pt x="1147" y="49586"/>
                  </a:cubicBezTo>
                  <a:cubicBezTo>
                    <a:pt x="1353" y="49586"/>
                    <a:pt x="1563" y="49530"/>
                    <a:pt x="1757" y="49407"/>
                  </a:cubicBezTo>
                  <a:lnTo>
                    <a:pt x="13816" y="42266"/>
                  </a:lnTo>
                  <a:cubicBezTo>
                    <a:pt x="14480" y="41875"/>
                    <a:pt x="15221" y="41680"/>
                    <a:pt x="15958" y="41680"/>
                  </a:cubicBezTo>
                  <a:cubicBezTo>
                    <a:pt x="16694" y="41680"/>
                    <a:pt x="17426" y="41875"/>
                    <a:pt x="18070" y="42266"/>
                  </a:cubicBezTo>
                  <a:lnTo>
                    <a:pt x="30168" y="49407"/>
                  </a:lnTo>
                  <a:cubicBezTo>
                    <a:pt x="30362" y="49530"/>
                    <a:pt x="30570" y="49586"/>
                    <a:pt x="30772" y="49586"/>
                  </a:cubicBezTo>
                  <a:cubicBezTo>
                    <a:pt x="31341" y="49586"/>
                    <a:pt x="31867" y="49144"/>
                    <a:pt x="31924" y="48510"/>
                  </a:cubicBezTo>
                  <a:lnTo>
                    <a:pt x="31924" y="1913"/>
                  </a:lnTo>
                  <a:cubicBezTo>
                    <a:pt x="31924" y="859"/>
                    <a:pt x="30832" y="0"/>
                    <a:pt x="29544" y="0"/>
                  </a:cubicBezTo>
                  <a:close/>
                </a:path>
              </a:pathLst>
            </a:cu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6" name="Google Shape;536;p24"/>
            <p:cNvGrpSpPr/>
            <p:nvPr/>
          </p:nvGrpSpPr>
          <p:grpSpPr>
            <a:xfrm>
              <a:off x="2896542" y="2024159"/>
              <a:ext cx="1364390" cy="342348"/>
              <a:chOff x="947507" y="2024159"/>
              <a:chExt cx="1364390" cy="342348"/>
            </a:xfrm>
          </p:grpSpPr>
          <p:sp>
            <p:nvSpPr>
              <p:cNvPr id="537" name="Google Shape;537;p24"/>
              <p:cNvSpPr/>
              <p:nvPr/>
            </p:nvSpPr>
            <p:spPr>
              <a:xfrm>
                <a:off x="1008696" y="2100222"/>
                <a:ext cx="1208959" cy="190221"/>
              </a:xfrm>
              <a:custGeom>
                <a:rect b="b" l="l" r="r" t="t"/>
                <a:pathLst>
                  <a:path extrusionOk="0" h="4489" w="28530">
                    <a:moveTo>
                      <a:pt x="1" y="0"/>
                    </a:moveTo>
                    <a:lnTo>
                      <a:pt x="1" y="4488"/>
                    </a:lnTo>
                    <a:lnTo>
                      <a:pt x="28529" y="4488"/>
                    </a:lnTo>
                    <a:lnTo>
                      <a:pt x="2852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4"/>
              <p:cNvSpPr/>
              <p:nvPr/>
            </p:nvSpPr>
            <p:spPr>
              <a:xfrm>
                <a:off x="947507" y="2024159"/>
                <a:ext cx="1364390" cy="342348"/>
              </a:xfrm>
              <a:custGeom>
                <a:rect b="b" l="l" r="r" t="t"/>
                <a:pathLst>
                  <a:path extrusionOk="0" h="8079" w="32198">
                    <a:moveTo>
                      <a:pt x="899" y="0"/>
                    </a:moveTo>
                    <a:cubicBezTo>
                      <a:pt x="469" y="0"/>
                      <a:pt x="118" y="273"/>
                      <a:pt x="40" y="702"/>
                    </a:cubicBezTo>
                    <a:lnTo>
                      <a:pt x="1" y="702"/>
                    </a:lnTo>
                    <a:lnTo>
                      <a:pt x="1" y="7181"/>
                    </a:lnTo>
                    <a:cubicBezTo>
                      <a:pt x="1" y="7688"/>
                      <a:pt x="391" y="8078"/>
                      <a:pt x="899" y="8078"/>
                    </a:cubicBezTo>
                    <a:lnTo>
                      <a:pt x="31027" y="8078"/>
                    </a:lnTo>
                    <a:cubicBezTo>
                      <a:pt x="32198" y="8078"/>
                      <a:pt x="32198" y="6322"/>
                      <a:pt x="31027" y="6322"/>
                    </a:cubicBezTo>
                    <a:lnTo>
                      <a:pt x="1445" y="6322"/>
                    </a:lnTo>
                    <a:lnTo>
                      <a:pt x="1445" y="1795"/>
                    </a:lnTo>
                    <a:lnTo>
                      <a:pt x="31027" y="1795"/>
                    </a:lnTo>
                    <a:cubicBezTo>
                      <a:pt x="32198" y="1795"/>
                      <a:pt x="32198" y="0"/>
                      <a:pt x="3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4"/>
              <p:cNvSpPr/>
              <p:nvPr/>
            </p:nvSpPr>
            <p:spPr>
              <a:xfrm>
                <a:off x="1053359" y="2128317"/>
                <a:ext cx="1122938" cy="4026"/>
              </a:xfrm>
              <a:custGeom>
                <a:rect b="b" l="l" r="r" t="t"/>
                <a:pathLst>
                  <a:path extrusionOk="0" h="95" w="26500">
                    <a:moveTo>
                      <a:pt x="13270" y="1"/>
                    </a:moveTo>
                    <a:cubicBezTo>
                      <a:pt x="8821" y="1"/>
                      <a:pt x="4411" y="1"/>
                      <a:pt x="1" y="40"/>
                    </a:cubicBezTo>
                    <a:cubicBezTo>
                      <a:pt x="3119" y="67"/>
                      <a:pt x="6257" y="95"/>
                      <a:pt x="9387" y="95"/>
                    </a:cubicBezTo>
                    <a:cubicBezTo>
                      <a:pt x="10683" y="95"/>
                      <a:pt x="11978" y="90"/>
                      <a:pt x="13270" y="79"/>
                    </a:cubicBezTo>
                    <a:cubicBezTo>
                      <a:pt x="17679" y="79"/>
                      <a:pt x="22128" y="79"/>
                      <a:pt x="26499" y="40"/>
                    </a:cubicBezTo>
                    <a:cubicBezTo>
                      <a:pt x="22089" y="1"/>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4"/>
              <p:cNvSpPr/>
              <p:nvPr/>
            </p:nvSpPr>
            <p:spPr>
              <a:xfrm>
                <a:off x="1053359" y="2159038"/>
                <a:ext cx="1122938" cy="5721"/>
              </a:xfrm>
              <a:custGeom>
                <a:rect b="b" l="l" r="r" t="t"/>
                <a:pathLst>
                  <a:path extrusionOk="0" h="135" w="26500">
                    <a:moveTo>
                      <a:pt x="17144" y="1"/>
                    </a:moveTo>
                    <a:cubicBezTo>
                      <a:pt x="15853" y="1"/>
                      <a:pt x="14561" y="6"/>
                      <a:pt x="13270" y="17"/>
                    </a:cubicBezTo>
                    <a:cubicBezTo>
                      <a:pt x="8821" y="17"/>
                      <a:pt x="4411" y="17"/>
                      <a:pt x="1" y="56"/>
                    </a:cubicBezTo>
                    <a:cubicBezTo>
                      <a:pt x="4411" y="134"/>
                      <a:pt x="8860" y="134"/>
                      <a:pt x="13270" y="134"/>
                    </a:cubicBezTo>
                    <a:cubicBezTo>
                      <a:pt x="17679" y="95"/>
                      <a:pt x="22128" y="134"/>
                      <a:pt x="26499" y="56"/>
                    </a:cubicBezTo>
                    <a:cubicBezTo>
                      <a:pt x="23381" y="29"/>
                      <a:pt x="20263" y="1"/>
                      <a:pt x="171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4"/>
              <p:cNvSpPr/>
              <p:nvPr/>
            </p:nvSpPr>
            <p:spPr>
              <a:xfrm>
                <a:off x="1053359" y="2192811"/>
                <a:ext cx="1122938" cy="5678"/>
              </a:xfrm>
              <a:custGeom>
                <a:rect b="b" l="l" r="r" t="t"/>
                <a:pathLst>
                  <a:path extrusionOk="0" h="134" w="26500">
                    <a:moveTo>
                      <a:pt x="13270" y="1"/>
                    </a:moveTo>
                    <a:cubicBezTo>
                      <a:pt x="8821" y="40"/>
                      <a:pt x="4411" y="1"/>
                      <a:pt x="1" y="79"/>
                    </a:cubicBezTo>
                    <a:cubicBezTo>
                      <a:pt x="3119" y="106"/>
                      <a:pt x="6257" y="134"/>
                      <a:pt x="9387" y="134"/>
                    </a:cubicBezTo>
                    <a:cubicBezTo>
                      <a:pt x="10683" y="134"/>
                      <a:pt x="11978" y="129"/>
                      <a:pt x="13270" y="118"/>
                    </a:cubicBezTo>
                    <a:cubicBezTo>
                      <a:pt x="17679" y="118"/>
                      <a:pt x="22128" y="118"/>
                      <a:pt x="26499" y="79"/>
                    </a:cubicBezTo>
                    <a:cubicBezTo>
                      <a:pt x="22089" y="1"/>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4"/>
              <p:cNvSpPr/>
              <p:nvPr/>
            </p:nvSpPr>
            <p:spPr>
              <a:xfrm>
                <a:off x="1053359" y="2227559"/>
                <a:ext cx="1122938" cy="5678"/>
              </a:xfrm>
              <a:custGeom>
                <a:rect b="b" l="l" r="r" t="t"/>
                <a:pathLst>
                  <a:path extrusionOk="0" h="134" w="26500">
                    <a:moveTo>
                      <a:pt x="13270" y="0"/>
                    </a:moveTo>
                    <a:cubicBezTo>
                      <a:pt x="8821" y="39"/>
                      <a:pt x="4411" y="39"/>
                      <a:pt x="1" y="78"/>
                    </a:cubicBezTo>
                    <a:cubicBezTo>
                      <a:pt x="3119" y="106"/>
                      <a:pt x="6257" y="133"/>
                      <a:pt x="9387" y="133"/>
                    </a:cubicBezTo>
                    <a:cubicBezTo>
                      <a:pt x="10683" y="133"/>
                      <a:pt x="11978" y="129"/>
                      <a:pt x="13270" y="117"/>
                    </a:cubicBezTo>
                    <a:cubicBezTo>
                      <a:pt x="17679" y="117"/>
                      <a:pt x="22128" y="117"/>
                      <a:pt x="26499" y="78"/>
                    </a:cubicBezTo>
                    <a:cubicBezTo>
                      <a:pt x="22089" y="0"/>
                      <a:pt x="17679" y="0"/>
                      <a:pt x="13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4"/>
              <p:cNvSpPr/>
              <p:nvPr/>
            </p:nvSpPr>
            <p:spPr>
              <a:xfrm>
                <a:off x="1053359" y="2254001"/>
                <a:ext cx="1122938" cy="6653"/>
              </a:xfrm>
              <a:custGeom>
                <a:rect b="b" l="l" r="r" t="t"/>
                <a:pathLst>
                  <a:path extrusionOk="0" h="157" w="26500">
                    <a:moveTo>
                      <a:pt x="13270" y="1"/>
                    </a:moveTo>
                    <a:cubicBezTo>
                      <a:pt x="8821" y="40"/>
                      <a:pt x="4411" y="40"/>
                      <a:pt x="1" y="79"/>
                    </a:cubicBezTo>
                    <a:cubicBezTo>
                      <a:pt x="4411" y="157"/>
                      <a:pt x="8860" y="157"/>
                      <a:pt x="13270" y="157"/>
                    </a:cubicBezTo>
                    <a:cubicBezTo>
                      <a:pt x="17679" y="118"/>
                      <a:pt x="22128" y="118"/>
                      <a:pt x="26499" y="79"/>
                    </a:cubicBezTo>
                    <a:cubicBezTo>
                      <a:pt x="22089" y="40"/>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24"/>
            <p:cNvGrpSpPr/>
            <p:nvPr/>
          </p:nvGrpSpPr>
          <p:grpSpPr>
            <a:xfrm>
              <a:off x="2783288" y="2508950"/>
              <a:ext cx="1590900" cy="684397"/>
              <a:chOff x="825175" y="2508950"/>
              <a:chExt cx="1590900" cy="684397"/>
            </a:xfrm>
          </p:grpSpPr>
          <p:sp>
            <p:nvSpPr>
              <p:cNvPr id="545" name="Google Shape;545;p24"/>
              <p:cNvSpPr/>
              <p:nvPr/>
            </p:nvSpPr>
            <p:spPr>
              <a:xfrm>
                <a:off x="825175" y="2956253"/>
                <a:ext cx="119074" cy="237094"/>
              </a:xfrm>
              <a:custGeom>
                <a:rect b="b" l="l" r="r" t="t"/>
                <a:pathLst>
                  <a:path extrusionOk="0" h="4060" w="2810">
                    <a:moveTo>
                      <a:pt x="0" y="1"/>
                    </a:moveTo>
                    <a:lnTo>
                      <a:pt x="2810" y="4060"/>
                    </a:lnTo>
                    <a:lnTo>
                      <a:pt x="28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4"/>
              <p:cNvSpPr/>
              <p:nvPr/>
            </p:nvSpPr>
            <p:spPr>
              <a:xfrm>
                <a:off x="825175" y="2508950"/>
                <a:ext cx="1590900" cy="447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Mars</a:t>
                </a:r>
                <a:endParaRPr>
                  <a:solidFill>
                    <a:schemeClr val="lt1"/>
                  </a:solidFill>
                </a:endParaRPr>
              </a:p>
            </p:txBody>
          </p:sp>
        </p:grpSp>
        <p:sp>
          <p:nvSpPr>
            <p:cNvPr id="547" name="Google Shape;547;p24"/>
            <p:cNvSpPr txBox="1"/>
            <p:nvPr/>
          </p:nvSpPr>
          <p:spPr>
            <a:xfrm>
              <a:off x="2902400" y="3144460"/>
              <a:ext cx="1352700" cy="808200"/>
            </a:xfrm>
            <a:prstGeom prst="rect">
              <a:avLst/>
            </a:prstGeom>
            <a:noFill/>
            <a:ln>
              <a:noFill/>
            </a:ln>
          </p:spPr>
          <p:txBody>
            <a:bodyPr anchorCtr="0" anchor="ctr" bIns="91425" lIns="137150" spcFirstLastPara="1" rIns="137150"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a cold place. It’s full of iron oxide</a:t>
              </a:r>
              <a:endParaRPr sz="1200">
                <a:solidFill>
                  <a:schemeClr val="dk1"/>
                </a:solidFill>
                <a:latin typeface="Roboto Light"/>
                <a:ea typeface="Roboto Light"/>
                <a:cs typeface="Roboto Light"/>
                <a:sym typeface="Roboto Light"/>
              </a:endParaRPr>
            </a:p>
          </p:txBody>
        </p:sp>
      </p:grpSp>
      <p:grpSp>
        <p:nvGrpSpPr>
          <p:cNvPr id="548" name="Google Shape;548;p24"/>
          <p:cNvGrpSpPr/>
          <p:nvPr/>
        </p:nvGrpSpPr>
        <p:grpSpPr>
          <a:xfrm>
            <a:off x="4769813" y="1414757"/>
            <a:ext cx="1590900" cy="3082818"/>
            <a:chOff x="4769813" y="1374885"/>
            <a:chExt cx="1590900" cy="3082818"/>
          </a:xfrm>
        </p:grpSpPr>
        <p:grpSp>
          <p:nvGrpSpPr>
            <p:cNvPr id="549" name="Google Shape;549;p24"/>
            <p:cNvGrpSpPr/>
            <p:nvPr/>
          </p:nvGrpSpPr>
          <p:grpSpPr>
            <a:xfrm>
              <a:off x="5455763" y="1374885"/>
              <a:ext cx="219000" cy="808111"/>
              <a:chOff x="-1056407" y="990111"/>
              <a:chExt cx="219000" cy="808111"/>
            </a:xfrm>
          </p:grpSpPr>
          <p:cxnSp>
            <p:nvCxnSpPr>
              <p:cNvPr id="550" name="Google Shape;550;p24"/>
              <p:cNvCxnSpPr/>
              <p:nvPr/>
            </p:nvCxnSpPr>
            <p:spPr>
              <a:xfrm>
                <a:off x="-946907" y="1140022"/>
                <a:ext cx="0" cy="658200"/>
              </a:xfrm>
              <a:prstGeom prst="straightConnector1">
                <a:avLst/>
              </a:prstGeom>
              <a:noFill/>
              <a:ln cap="flat" cmpd="sng" w="19050">
                <a:solidFill>
                  <a:schemeClr val="accent2"/>
                </a:solidFill>
                <a:prstDash val="dot"/>
                <a:round/>
                <a:headEnd len="med" w="med" type="none"/>
                <a:tailEnd len="med" w="med" type="none"/>
              </a:ln>
            </p:spPr>
          </p:cxnSp>
          <p:sp>
            <p:nvSpPr>
              <p:cNvPr id="551" name="Google Shape;551;p24"/>
              <p:cNvSpPr/>
              <p:nvPr/>
            </p:nvSpPr>
            <p:spPr>
              <a:xfrm>
                <a:off x="-1056407" y="990111"/>
                <a:ext cx="219000" cy="219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2" name="Google Shape;552;p24"/>
            <p:cNvSpPr/>
            <p:nvPr/>
          </p:nvSpPr>
          <p:spPr>
            <a:xfrm>
              <a:off x="4888852" y="2356496"/>
              <a:ext cx="1352822" cy="2101207"/>
            </a:xfrm>
            <a:custGeom>
              <a:rect b="b" l="l" r="r" t="t"/>
              <a:pathLst>
                <a:path extrusionOk="0" h="49586" w="31925">
                  <a:moveTo>
                    <a:pt x="2381" y="0"/>
                  </a:moveTo>
                  <a:cubicBezTo>
                    <a:pt x="1055" y="0"/>
                    <a:pt x="1" y="859"/>
                    <a:pt x="1" y="1874"/>
                  </a:cubicBezTo>
                  <a:lnTo>
                    <a:pt x="1" y="48510"/>
                  </a:lnTo>
                  <a:cubicBezTo>
                    <a:pt x="30" y="49144"/>
                    <a:pt x="569" y="49586"/>
                    <a:pt x="1147" y="49586"/>
                  </a:cubicBezTo>
                  <a:cubicBezTo>
                    <a:pt x="1353" y="49586"/>
                    <a:pt x="1563" y="49530"/>
                    <a:pt x="1757" y="49407"/>
                  </a:cubicBezTo>
                  <a:lnTo>
                    <a:pt x="13816" y="42266"/>
                  </a:lnTo>
                  <a:cubicBezTo>
                    <a:pt x="14480" y="41875"/>
                    <a:pt x="15221" y="41680"/>
                    <a:pt x="15958" y="41680"/>
                  </a:cubicBezTo>
                  <a:cubicBezTo>
                    <a:pt x="16694" y="41680"/>
                    <a:pt x="17426" y="41875"/>
                    <a:pt x="18070" y="42266"/>
                  </a:cubicBezTo>
                  <a:lnTo>
                    <a:pt x="30168" y="49407"/>
                  </a:lnTo>
                  <a:cubicBezTo>
                    <a:pt x="30362" y="49530"/>
                    <a:pt x="30570" y="49586"/>
                    <a:pt x="30772" y="49586"/>
                  </a:cubicBezTo>
                  <a:cubicBezTo>
                    <a:pt x="31341" y="49586"/>
                    <a:pt x="31867" y="49144"/>
                    <a:pt x="31924" y="48510"/>
                  </a:cubicBezTo>
                  <a:lnTo>
                    <a:pt x="31924" y="1913"/>
                  </a:lnTo>
                  <a:cubicBezTo>
                    <a:pt x="31924" y="859"/>
                    <a:pt x="30832" y="0"/>
                    <a:pt x="29544" y="0"/>
                  </a:cubicBezTo>
                  <a:close/>
                </a:path>
              </a:pathLst>
            </a:cu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3" name="Google Shape;553;p24"/>
            <p:cNvGrpSpPr/>
            <p:nvPr/>
          </p:nvGrpSpPr>
          <p:grpSpPr>
            <a:xfrm>
              <a:off x="4883067" y="2024159"/>
              <a:ext cx="1364390" cy="342348"/>
              <a:chOff x="947507" y="2024159"/>
              <a:chExt cx="1364390" cy="342348"/>
            </a:xfrm>
          </p:grpSpPr>
          <p:sp>
            <p:nvSpPr>
              <p:cNvPr id="554" name="Google Shape;554;p24"/>
              <p:cNvSpPr/>
              <p:nvPr/>
            </p:nvSpPr>
            <p:spPr>
              <a:xfrm>
                <a:off x="1008696" y="2100222"/>
                <a:ext cx="1208959" cy="190221"/>
              </a:xfrm>
              <a:custGeom>
                <a:rect b="b" l="l" r="r" t="t"/>
                <a:pathLst>
                  <a:path extrusionOk="0" h="4489" w="28530">
                    <a:moveTo>
                      <a:pt x="1" y="0"/>
                    </a:moveTo>
                    <a:lnTo>
                      <a:pt x="1" y="4488"/>
                    </a:lnTo>
                    <a:lnTo>
                      <a:pt x="28529" y="4488"/>
                    </a:lnTo>
                    <a:lnTo>
                      <a:pt x="2852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4"/>
              <p:cNvSpPr/>
              <p:nvPr/>
            </p:nvSpPr>
            <p:spPr>
              <a:xfrm>
                <a:off x="947507" y="2024159"/>
                <a:ext cx="1364390" cy="342348"/>
              </a:xfrm>
              <a:custGeom>
                <a:rect b="b" l="l" r="r" t="t"/>
                <a:pathLst>
                  <a:path extrusionOk="0" h="8079" w="32198">
                    <a:moveTo>
                      <a:pt x="899" y="0"/>
                    </a:moveTo>
                    <a:cubicBezTo>
                      <a:pt x="469" y="0"/>
                      <a:pt x="118" y="273"/>
                      <a:pt x="40" y="702"/>
                    </a:cubicBezTo>
                    <a:lnTo>
                      <a:pt x="1" y="702"/>
                    </a:lnTo>
                    <a:lnTo>
                      <a:pt x="1" y="7181"/>
                    </a:lnTo>
                    <a:cubicBezTo>
                      <a:pt x="1" y="7688"/>
                      <a:pt x="391" y="8078"/>
                      <a:pt x="899" y="8078"/>
                    </a:cubicBezTo>
                    <a:lnTo>
                      <a:pt x="31027" y="8078"/>
                    </a:lnTo>
                    <a:cubicBezTo>
                      <a:pt x="32198" y="8078"/>
                      <a:pt x="32198" y="6322"/>
                      <a:pt x="31027" y="6322"/>
                    </a:cubicBezTo>
                    <a:lnTo>
                      <a:pt x="1445" y="6322"/>
                    </a:lnTo>
                    <a:lnTo>
                      <a:pt x="1445" y="1795"/>
                    </a:lnTo>
                    <a:lnTo>
                      <a:pt x="31027" y="1795"/>
                    </a:lnTo>
                    <a:cubicBezTo>
                      <a:pt x="32198" y="1795"/>
                      <a:pt x="32198" y="0"/>
                      <a:pt x="310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4"/>
              <p:cNvSpPr/>
              <p:nvPr/>
            </p:nvSpPr>
            <p:spPr>
              <a:xfrm>
                <a:off x="1053359" y="2128317"/>
                <a:ext cx="1122938" cy="4026"/>
              </a:xfrm>
              <a:custGeom>
                <a:rect b="b" l="l" r="r" t="t"/>
                <a:pathLst>
                  <a:path extrusionOk="0" h="95" w="26500">
                    <a:moveTo>
                      <a:pt x="13270" y="1"/>
                    </a:moveTo>
                    <a:cubicBezTo>
                      <a:pt x="8821" y="1"/>
                      <a:pt x="4411" y="1"/>
                      <a:pt x="1" y="40"/>
                    </a:cubicBezTo>
                    <a:cubicBezTo>
                      <a:pt x="3119" y="67"/>
                      <a:pt x="6257" y="95"/>
                      <a:pt x="9387" y="95"/>
                    </a:cubicBezTo>
                    <a:cubicBezTo>
                      <a:pt x="10683" y="95"/>
                      <a:pt x="11978" y="90"/>
                      <a:pt x="13270" y="79"/>
                    </a:cubicBezTo>
                    <a:cubicBezTo>
                      <a:pt x="17679" y="79"/>
                      <a:pt x="22128" y="79"/>
                      <a:pt x="26499" y="40"/>
                    </a:cubicBezTo>
                    <a:cubicBezTo>
                      <a:pt x="22089" y="1"/>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4"/>
              <p:cNvSpPr/>
              <p:nvPr/>
            </p:nvSpPr>
            <p:spPr>
              <a:xfrm>
                <a:off x="1053359" y="2159038"/>
                <a:ext cx="1122938" cy="5721"/>
              </a:xfrm>
              <a:custGeom>
                <a:rect b="b" l="l" r="r" t="t"/>
                <a:pathLst>
                  <a:path extrusionOk="0" h="135" w="26500">
                    <a:moveTo>
                      <a:pt x="17144" y="1"/>
                    </a:moveTo>
                    <a:cubicBezTo>
                      <a:pt x="15853" y="1"/>
                      <a:pt x="14561" y="6"/>
                      <a:pt x="13270" y="17"/>
                    </a:cubicBezTo>
                    <a:cubicBezTo>
                      <a:pt x="8821" y="17"/>
                      <a:pt x="4411" y="17"/>
                      <a:pt x="1" y="56"/>
                    </a:cubicBezTo>
                    <a:cubicBezTo>
                      <a:pt x="4411" y="134"/>
                      <a:pt x="8860" y="134"/>
                      <a:pt x="13270" y="134"/>
                    </a:cubicBezTo>
                    <a:cubicBezTo>
                      <a:pt x="17679" y="95"/>
                      <a:pt x="22128" y="134"/>
                      <a:pt x="26499" y="56"/>
                    </a:cubicBezTo>
                    <a:cubicBezTo>
                      <a:pt x="23381" y="29"/>
                      <a:pt x="20263" y="1"/>
                      <a:pt x="171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4"/>
              <p:cNvSpPr/>
              <p:nvPr/>
            </p:nvSpPr>
            <p:spPr>
              <a:xfrm>
                <a:off x="1053359" y="2192811"/>
                <a:ext cx="1122938" cy="5678"/>
              </a:xfrm>
              <a:custGeom>
                <a:rect b="b" l="l" r="r" t="t"/>
                <a:pathLst>
                  <a:path extrusionOk="0" h="134" w="26500">
                    <a:moveTo>
                      <a:pt x="13270" y="1"/>
                    </a:moveTo>
                    <a:cubicBezTo>
                      <a:pt x="8821" y="40"/>
                      <a:pt x="4411" y="1"/>
                      <a:pt x="1" y="79"/>
                    </a:cubicBezTo>
                    <a:cubicBezTo>
                      <a:pt x="3119" y="106"/>
                      <a:pt x="6257" y="134"/>
                      <a:pt x="9387" y="134"/>
                    </a:cubicBezTo>
                    <a:cubicBezTo>
                      <a:pt x="10683" y="134"/>
                      <a:pt x="11978" y="129"/>
                      <a:pt x="13270" y="118"/>
                    </a:cubicBezTo>
                    <a:cubicBezTo>
                      <a:pt x="17679" y="118"/>
                      <a:pt x="22128" y="118"/>
                      <a:pt x="26499" y="79"/>
                    </a:cubicBezTo>
                    <a:cubicBezTo>
                      <a:pt x="22089" y="1"/>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4"/>
              <p:cNvSpPr/>
              <p:nvPr/>
            </p:nvSpPr>
            <p:spPr>
              <a:xfrm>
                <a:off x="1053359" y="2227559"/>
                <a:ext cx="1122938" cy="5678"/>
              </a:xfrm>
              <a:custGeom>
                <a:rect b="b" l="l" r="r" t="t"/>
                <a:pathLst>
                  <a:path extrusionOk="0" h="134" w="26500">
                    <a:moveTo>
                      <a:pt x="13270" y="0"/>
                    </a:moveTo>
                    <a:cubicBezTo>
                      <a:pt x="8821" y="39"/>
                      <a:pt x="4411" y="39"/>
                      <a:pt x="1" y="78"/>
                    </a:cubicBezTo>
                    <a:cubicBezTo>
                      <a:pt x="3119" y="106"/>
                      <a:pt x="6257" y="133"/>
                      <a:pt x="9387" y="133"/>
                    </a:cubicBezTo>
                    <a:cubicBezTo>
                      <a:pt x="10683" y="133"/>
                      <a:pt x="11978" y="129"/>
                      <a:pt x="13270" y="117"/>
                    </a:cubicBezTo>
                    <a:cubicBezTo>
                      <a:pt x="17679" y="117"/>
                      <a:pt x="22128" y="117"/>
                      <a:pt x="26499" y="78"/>
                    </a:cubicBezTo>
                    <a:cubicBezTo>
                      <a:pt x="22089" y="0"/>
                      <a:pt x="17679" y="0"/>
                      <a:pt x="13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4"/>
              <p:cNvSpPr/>
              <p:nvPr/>
            </p:nvSpPr>
            <p:spPr>
              <a:xfrm>
                <a:off x="1053359" y="2254001"/>
                <a:ext cx="1122938" cy="6653"/>
              </a:xfrm>
              <a:custGeom>
                <a:rect b="b" l="l" r="r" t="t"/>
                <a:pathLst>
                  <a:path extrusionOk="0" h="157" w="26500">
                    <a:moveTo>
                      <a:pt x="13270" y="1"/>
                    </a:moveTo>
                    <a:cubicBezTo>
                      <a:pt x="8821" y="40"/>
                      <a:pt x="4411" y="40"/>
                      <a:pt x="1" y="79"/>
                    </a:cubicBezTo>
                    <a:cubicBezTo>
                      <a:pt x="4411" y="157"/>
                      <a:pt x="8860" y="157"/>
                      <a:pt x="13270" y="157"/>
                    </a:cubicBezTo>
                    <a:cubicBezTo>
                      <a:pt x="17679" y="118"/>
                      <a:pt x="22128" y="118"/>
                      <a:pt x="26499" y="79"/>
                    </a:cubicBezTo>
                    <a:cubicBezTo>
                      <a:pt x="22089" y="40"/>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24"/>
            <p:cNvGrpSpPr/>
            <p:nvPr/>
          </p:nvGrpSpPr>
          <p:grpSpPr>
            <a:xfrm>
              <a:off x="4769813" y="2508950"/>
              <a:ext cx="1590900" cy="684397"/>
              <a:chOff x="825175" y="2508950"/>
              <a:chExt cx="1590900" cy="684397"/>
            </a:xfrm>
          </p:grpSpPr>
          <p:sp>
            <p:nvSpPr>
              <p:cNvPr id="562" name="Google Shape;562;p24"/>
              <p:cNvSpPr/>
              <p:nvPr/>
            </p:nvSpPr>
            <p:spPr>
              <a:xfrm>
                <a:off x="825175" y="2956253"/>
                <a:ext cx="119074" cy="237094"/>
              </a:xfrm>
              <a:custGeom>
                <a:rect b="b" l="l" r="r" t="t"/>
                <a:pathLst>
                  <a:path extrusionOk="0" h="4060" w="2810">
                    <a:moveTo>
                      <a:pt x="0" y="1"/>
                    </a:moveTo>
                    <a:lnTo>
                      <a:pt x="2810" y="4060"/>
                    </a:lnTo>
                    <a:lnTo>
                      <a:pt x="2810" y="1"/>
                    </a:ln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4"/>
              <p:cNvSpPr/>
              <p:nvPr/>
            </p:nvSpPr>
            <p:spPr>
              <a:xfrm>
                <a:off x="825175" y="2508950"/>
                <a:ext cx="1590900" cy="447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Jupiter</a:t>
                </a:r>
                <a:endParaRPr>
                  <a:solidFill>
                    <a:schemeClr val="lt1"/>
                  </a:solidFill>
                </a:endParaRPr>
              </a:p>
            </p:txBody>
          </p:sp>
        </p:grpSp>
        <p:sp>
          <p:nvSpPr>
            <p:cNvPr id="564" name="Google Shape;564;p24"/>
            <p:cNvSpPr txBox="1"/>
            <p:nvPr/>
          </p:nvSpPr>
          <p:spPr>
            <a:xfrm>
              <a:off x="4888925" y="3144460"/>
              <a:ext cx="1352700" cy="808200"/>
            </a:xfrm>
            <a:prstGeom prst="rect">
              <a:avLst/>
            </a:prstGeom>
            <a:noFill/>
            <a:ln>
              <a:noFill/>
            </a:ln>
          </p:spPr>
          <p:txBody>
            <a:bodyPr anchorCtr="0" anchor="ctr" bIns="91425" lIns="137150" spcFirstLastPara="1" rIns="137150"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 of them all</a:t>
              </a:r>
              <a:endParaRPr sz="1200">
                <a:solidFill>
                  <a:schemeClr val="dk1"/>
                </a:solidFill>
                <a:latin typeface="Roboto Light"/>
                <a:ea typeface="Roboto Light"/>
                <a:cs typeface="Roboto Light"/>
                <a:sym typeface="Roboto Light"/>
              </a:endParaRPr>
            </a:p>
          </p:txBody>
        </p:sp>
      </p:grpSp>
      <p:grpSp>
        <p:nvGrpSpPr>
          <p:cNvPr id="565" name="Google Shape;565;p24"/>
          <p:cNvGrpSpPr/>
          <p:nvPr/>
        </p:nvGrpSpPr>
        <p:grpSpPr>
          <a:xfrm>
            <a:off x="6756338" y="1414757"/>
            <a:ext cx="1590900" cy="3082818"/>
            <a:chOff x="6756338" y="1374885"/>
            <a:chExt cx="1590900" cy="3082818"/>
          </a:xfrm>
        </p:grpSpPr>
        <p:grpSp>
          <p:nvGrpSpPr>
            <p:cNvPr id="566" name="Google Shape;566;p24"/>
            <p:cNvGrpSpPr/>
            <p:nvPr/>
          </p:nvGrpSpPr>
          <p:grpSpPr>
            <a:xfrm>
              <a:off x="7442288" y="1374885"/>
              <a:ext cx="219000" cy="808111"/>
              <a:chOff x="-1056407" y="990111"/>
              <a:chExt cx="219000" cy="808111"/>
            </a:xfrm>
          </p:grpSpPr>
          <p:cxnSp>
            <p:nvCxnSpPr>
              <p:cNvPr id="567" name="Google Shape;567;p24"/>
              <p:cNvCxnSpPr/>
              <p:nvPr/>
            </p:nvCxnSpPr>
            <p:spPr>
              <a:xfrm>
                <a:off x="-946907" y="1140022"/>
                <a:ext cx="0" cy="658200"/>
              </a:xfrm>
              <a:prstGeom prst="straightConnector1">
                <a:avLst/>
              </a:prstGeom>
              <a:noFill/>
              <a:ln cap="flat" cmpd="sng" w="19050">
                <a:solidFill>
                  <a:schemeClr val="accent1"/>
                </a:solidFill>
                <a:prstDash val="dot"/>
                <a:round/>
                <a:headEnd len="med" w="med" type="none"/>
                <a:tailEnd len="med" w="med" type="none"/>
              </a:ln>
            </p:spPr>
          </p:cxnSp>
          <p:sp>
            <p:nvSpPr>
              <p:cNvPr id="513" name="Google Shape;513;p24"/>
              <p:cNvSpPr/>
              <p:nvPr/>
            </p:nvSpPr>
            <p:spPr>
              <a:xfrm>
                <a:off x="-1056407" y="990111"/>
                <a:ext cx="219000" cy="21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8" name="Google Shape;568;p24"/>
            <p:cNvSpPr/>
            <p:nvPr/>
          </p:nvSpPr>
          <p:spPr>
            <a:xfrm>
              <a:off x="6875377" y="2356496"/>
              <a:ext cx="1352822" cy="2101207"/>
            </a:xfrm>
            <a:custGeom>
              <a:rect b="b" l="l" r="r" t="t"/>
              <a:pathLst>
                <a:path extrusionOk="0" h="49586" w="31925">
                  <a:moveTo>
                    <a:pt x="2381" y="0"/>
                  </a:moveTo>
                  <a:cubicBezTo>
                    <a:pt x="1055" y="0"/>
                    <a:pt x="1" y="859"/>
                    <a:pt x="1" y="1874"/>
                  </a:cubicBezTo>
                  <a:lnTo>
                    <a:pt x="1" y="48510"/>
                  </a:lnTo>
                  <a:cubicBezTo>
                    <a:pt x="30" y="49144"/>
                    <a:pt x="569" y="49586"/>
                    <a:pt x="1147" y="49586"/>
                  </a:cubicBezTo>
                  <a:cubicBezTo>
                    <a:pt x="1353" y="49586"/>
                    <a:pt x="1563" y="49530"/>
                    <a:pt x="1757" y="49407"/>
                  </a:cubicBezTo>
                  <a:lnTo>
                    <a:pt x="13816" y="42266"/>
                  </a:lnTo>
                  <a:cubicBezTo>
                    <a:pt x="14480" y="41875"/>
                    <a:pt x="15221" y="41680"/>
                    <a:pt x="15958" y="41680"/>
                  </a:cubicBezTo>
                  <a:cubicBezTo>
                    <a:pt x="16694" y="41680"/>
                    <a:pt x="17426" y="41875"/>
                    <a:pt x="18070" y="42266"/>
                  </a:cubicBezTo>
                  <a:lnTo>
                    <a:pt x="30168" y="49407"/>
                  </a:lnTo>
                  <a:cubicBezTo>
                    <a:pt x="30362" y="49530"/>
                    <a:pt x="30570" y="49586"/>
                    <a:pt x="30772" y="49586"/>
                  </a:cubicBezTo>
                  <a:cubicBezTo>
                    <a:pt x="31341" y="49586"/>
                    <a:pt x="31867" y="49144"/>
                    <a:pt x="31924" y="48510"/>
                  </a:cubicBezTo>
                  <a:lnTo>
                    <a:pt x="31924" y="1913"/>
                  </a:lnTo>
                  <a:cubicBezTo>
                    <a:pt x="31924" y="859"/>
                    <a:pt x="30832" y="0"/>
                    <a:pt x="29544" y="0"/>
                  </a:cubicBezTo>
                  <a:close/>
                </a:path>
              </a:pathLst>
            </a:cu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9" name="Google Shape;569;p24"/>
            <p:cNvGrpSpPr/>
            <p:nvPr/>
          </p:nvGrpSpPr>
          <p:grpSpPr>
            <a:xfrm>
              <a:off x="6869592" y="2024159"/>
              <a:ext cx="1364390" cy="342348"/>
              <a:chOff x="947507" y="2024159"/>
              <a:chExt cx="1364390" cy="342348"/>
            </a:xfrm>
          </p:grpSpPr>
          <p:sp>
            <p:nvSpPr>
              <p:cNvPr id="570" name="Google Shape;570;p24"/>
              <p:cNvSpPr/>
              <p:nvPr/>
            </p:nvSpPr>
            <p:spPr>
              <a:xfrm>
                <a:off x="1008696" y="2100222"/>
                <a:ext cx="1208959" cy="190221"/>
              </a:xfrm>
              <a:custGeom>
                <a:rect b="b" l="l" r="r" t="t"/>
                <a:pathLst>
                  <a:path extrusionOk="0" h="4489" w="28530">
                    <a:moveTo>
                      <a:pt x="1" y="0"/>
                    </a:moveTo>
                    <a:lnTo>
                      <a:pt x="1" y="4488"/>
                    </a:lnTo>
                    <a:lnTo>
                      <a:pt x="28529" y="4488"/>
                    </a:lnTo>
                    <a:lnTo>
                      <a:pt x="2852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4"/>
              <p:cNvSpPr/>
              <p:nvPr/>
            </p:nvSpPr>
            <p:spPr>
              <a:xfrm>
                <a:off x="947507" y="2024159"/>
                <a:ext cx="1364390" cy="342348"/>
              </a:xfrm>
              <a:custGeom>
                <a:rect b="b" l="l" r="r" t="t"/>
                <a:pathLst>
                  <a:path extrusionOk="0" h="8079" w="32198">
                    <a:moveTo>
                      <a:pt x="899" y="0"/>
                    </a:moveTo>
                    <a:cubicBezTo>
                      <a:pt x="469" y="0"/>
                      <a:pt x="118" y="273"/>
                      <a:pt x="40" y="702"/>
                    </a:cubicBezTo>
                    <a:lnTo>
                      <a:pt x="1" y="702"/>
                    </a:lnTo>
                    <a:lnTo>
                      <a:pt x="1" y="7181"/>
                    </a:lnTo>
                    <a:cubicBezTo>
                      <a:pt x="1" y="7688"/>
                      <a:pt x="391" y="8078"/>
                      <a:pt x="899" y="8078"/>
                    </a:cubicBezTo>
                    <a:lnTo>
                      <a:pt x="31027" y="8078"/>
                    </a:lnTo>
                    <a:cubicBezTo>
                      <a:pt x="32198" y="8078"/>
                      <a:pt x="32198" y="6322"/>
                      <a:pt x="31027" y="6322"/>
                    </a:cubicBezTo>
                    <a:lnTo>
                      <a:pt x="1445" y="6322"/>
                    </a:lnTo>
                    <a:lnTo>
                      <a:pt x="1445" y="1795"/>
                    </a:lnTo>
                    <a:lnTo>
                      <a:pt x="31027" y="1795"/>
                    </a:lnTo>
                    <a:cubicBezTo>
                      <a:pt x="32198" y="1795"/>
                      <a:pt x="32198" y="0"/>
                      <a:pt x="31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4"/>
              <p:cNvSpPr/>
              <p:nvPr/>
            </p:nvSpPr>
            <p:spPr>
              <a:xfrm>
                <a:off x="1053359" y="2128317"/>
                <a:ext cx="1122938" cy="4026"/>
              </a:xfrm>
              <a:custGeom>
                <a:rect b="b" l="l" r="r" t="t"/>
                <a:pathLst>
                  <a:path extrusionOk="0" h="95" w="26500">
                    <a:moveTo>
                      <a:pt x="13270" y="1"/>
                    </a:moveTo>
                    <a:cubicBezTo>
                      <a:pt x="8821" y="1"/>
                      <a:pt x="4411" y="1"/>
                      <a:pt x="1" y="40"/>
                    </a:cubicBezTo>
                    <a:cubicBezTo>
                      <a:pt x="3119" y="67"/>
                      <a:pt x="6257" y="95"/>
                      <a:pt x="9387" y="95"/>
                    </a:cubicBezTo>
                    <a:cubicBezTo>
                      <a:pt x="10683" y="95"/>
                      <a:pt x="11978" y="90"/>
                      <a:pt x="13270" y="79"/>
                    </a:cubicBezTo>
                    <a:cubicBezTo>
                      <a:pt x="17679" y="79"/>
                      <a:pt x="22128" y="79"/>
                      <a:pt x="26499" y="40"/>
                    </a:cubicBezTo>
                    <a:cubicBezTo>
                      <a:pt x="22089" y="1"/>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4"/>
              <p:cNvSpPr/>
              <p:nvPr/>
            </p:nvSpPr>
            <p:spPr>
              <a:xfrm>
                <a:off x="1053359" y="2159038"/>
                <a:ext cx="1122938" cy="5721"/>
              </a:xfrm>
              <a:custGeom>
                <a:rect b="b" l="l" r="r" t="t"/>
                <a:pathLst>
                  <a:path extrusionOk="0" h="135" w="26500">
                    <a:moveTo>
                      <a:pt x="17144" y="1"/>
                    </a:moveTo>
                    <a:cubicBezTo>
                      <a:pt x="15853" y="1"/>
                      <a:pt x="14561" y="6"/>
                      <a:pt x="13270" y="17"/>
                    </a:cubicBezTo>
                    <a:cubicBezTo>
                      <a:pt x="8821" y="17"/>
                      <a:pt x="4411" y="17"/>
                      <a:pt x="1" y="56"/>
                    </a:cubicBezTo>
                    <a:cubicBezTo>
                      <a:pt x="4411" y="134"/>
                      <a:pt x="8860" y="134"/>
                      <a:pt x="13270" y="134"/>
                    </a:cubicBezTo>
                    <a:cubicBezTo>
                      <a:pt x="17679" y="95"/>
                      <a:pt x="22128" y="134"/>
                      <a:pt x="26499" y="56"/>
                    </a:cubicBezTo>
                    <a:cubicBezTo>
                      <a:pt x="23381" y="29"/>
                      <a:pt x="20263" y="1"/>
                      <a:pt x="171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4"/>
              <p:cNvSpPr/>
              <p:nvPr/>
            </p:nvSpPr>
            <p:spPr>
              <a:xfrm>
                <a:off x="1053359" y="2192811"/>
                <a:ext cx="1122938" cy="5678"/>
              </a:xfrm>
              <a:custGeom>
                <a:rect b="b" l="l" r="r" t="t"/>
                <a:pathLst>
                  <a:path extrusionOk="0" h="134" w="26500">
                    <a:moveTo>
                      <a:pt x="13270" y="1"/>
                    </a:moveTo>
                    <a:cubicBezTo>
                      <a:pt x="8821" y="40"/>
                      <a:pt x="4411" y="1"/>
                      <a:pt x="1" y="79"/>
                    </a:cubicBezTo>
                    <a:cubicBezTo>
                      <a:pt x="3119" y="106"/>
                      <a:pt x="6257" y="134"/>
                      <a:pt x="9387" y="134"/>
                    </a:cubicBezTo>
                    <a:cubicBezTo>
                      <a:pt x="10683" y="134"/>
                      <a:pt x="11978" y="129"/>
                      <a:pt x="13270" y="118"/>
                    </a:cubicBezTo>
                    <a:cubicBezTo>
                      <a:pt x="17679" y="118"/>
                      <a:pt x="22128" y="118"/>
                      <a:pt x="26499" y="79"/>
                    </a:cubicBezTo>
                    <a:cubicBezTo>
                      <a:pt x="22089" y="1"/>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4"/>
              <p:cNvSpPr/>
              <p:nvPr/>
            </p:nvSpPr>
            <p:spPr>
              <a:xfrm>
                <a:off x="1053359" y="2227559"/>
                <a:ext cx="1122938" cy="5678"/>
              </a:xfrm>
              <a:custGeom>
                <a:rect b="b" l="l" r="r" t="t"/>
                <a:pathLst>
                  <a:path extrusionOk="0" h="134" w="26500">
                    <a:moveTo>
                      <a:pt x="13270" y="0"/>
                    </a:moveTo>
                    <a:cubicBezTo>
                      <a:pt x="8821" y="39"/>
                      <a:pt x="4411" y="39"/>
                      <a:pt x="1" y="78"/>
                    </a:cubicBezTo>
                    <a:cubicBezTo>
                      <a:pt x="3119" y="106"/>
                      <a:pt x="6257" y="133"/>
                      <a:pt x="9387" y="133"/>
                    </a:cubicBezTo>
                    <a:cubicBezTo>
                      <a:pt x="10683" y="133"/>
                      <a:pt x="11978" y="129"/>
                      <a:pt x="13270" y="117"/>
                    </a:cubicBezTo>
                    <a:cubicBezTo>
                      <a:pt x="17679" y="117"/>
                      <a:pt x="22128" y="117"/>
                      <a:pt x="26499" y="78"/>
                    </a:cubicBezTo>
                    <a:cubicBezTo>
                      <a:pt x="22089" y="0"/>
                      <a:pt x="17679" y="0"/>
                      <a:pt x="13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4"/>
              <p:cNvSpPr/>
              <p:nvPr/>
            </p:nvSpPr>
            <p:spPr>
              <a:xfrm>
                <a:off x="1053359" y="2254001"/>
                <a:ext cx="1122938" cy="6653"/>
              </a:xfrm>
              <a:custGeom>
                <a:rect b="b" l="l" r="r" t="t"/>
                <a:pathLst>
                  <a:path extrusionOk="0" h="157" w="26500">
                    <a:moveTo>
                      <a:pt x="13270" y="1"/>
                    </a:moveTo>
                    <a:cubicBezTo>
                      <a:pt x="8821" y="40"/>
                      <a:pt x="4411" y="40"/>
                      <a:pt x="1" y="79"/>
                    </a:cubicBezTo>
                    <a:cubicBezTo>
                      <a:pt x="4411" y="157"/>
                      <a:pt x="8860" y="157"/>
                      <a:pt x="13270" y="157"/>
                    </a:cubicBezTo>
                    <a:cubicBezTo>
                      <a:pt x="17679" y="118"/>
                      <a:pt x="22128" y="118"/>
                      <a:pt x="26499" y="79"/>
                    </a:cubicBezTo>
                    <a:cubicBezTo>
                      <a:pt x="22089" y="40"/>
                      <a:pt x="17679" y="1"/>
                      <a:pt x="132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24"/>
            <p:cNvGrpSpPr/>
            <p:nvPr/>
          </p:nvGrpSpPr>
          <p:grpSpPr>
            <a:xfrm>
              <a:off x="6756338" y="2508950"/>
              <a:ext cx="1590900" cy="684397"/>
              <a:chOff x="825175" y="2508950"/>
              <a:chExt cx="1590900" cy="684397"/>
            </a:xfrm>
          </p:grpSpPr>
          <p:sp>
            <p:nvSpPr>
              <p:cNvPr id="578" name="Google Shape;578;p24"/>
              <p:cNvSpPr/>
              <p:nvPr/>
            </p:nvSpPr>
            <p:spPr>
              <a:xfrm>
                <a:off x="825175" y="2956253"/>
                <a:ext cx="119074" cy="237094"/>
              </a:xfrm>
              <a:custGeom>
                <a:rect b="b" l="l" r="r" t="t"/>
                <a:pathLst>
                  <a:path extrusionOk="0" h="4060" w="2810">
                    <a:moveTo>
                      <a:pt x="0" y="1"/>
                    </a:moveTo>
                    <a:lnTo>
                      <a:pt x="2810" y="4060"/>
                    </a:lnTo>
                    <a:lnTo>
                      <a:pt x="2810" y="1"/>
                    </a:ln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4"/>
              <p:cNvSpPr/>
              <p:nvPr/>
            </p:nvSpPr>
            <p:spPr>
              <a:xfrm>
                <a:off x="825175" y="2508950"/>
                <a:ext cx="1590900" cy="447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Saturn</a:t>
                </a:r>
                <a:endParaRPr>
                  <a:solidFill>
                    <a:schemeClr val="lt1"/>
                  </a:solidFill>
                </a:endParaRPr>
              </a:p>
            </p:txBody>
          </p:sp>
        </p:grpSp>
        <p:sp>
          <p:nvSpPr>
            <p:cNvPr id="580" name="Google Shape;580;p24"/>
            <p:cNvSpPr txBox="1"/>
            <p:nvPr/>
          </p:nvSpPr>
          <p:spPr>
            <a:xfrm>
              <a:off x="6875450" y="3144460"/>
              <a:ext cx="1352700" cy="808200"/>
            </a:xfrm>
            <a:prstGeom prst="rect">
              <a:avLst/>
            </a:prstGeom>
            <a:noFill/>
            <a:ln>
              <a:noFill/>
            </a:ln>
          </p:spPr>
          <p:txBody>
            <a:bodyPr anchorCtr="0" anchor="ctr" bIns="91425" lIns="137150" spcFirstLastPara="1" rIns="137150"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It’s the ringed planet and a gas giant, made of hydrogen</a:t>
              </a:r>
              <a:endParaRPr sz="1200">
                <a:solidFill>
                  <a:schemeClr val="dk1"/>
                </a:solidFill>
                <a:latin typeface="Roboto Light"/>
                <a:ea typeface="Roboto Light"/>
                <a:cs typeface="Roboto Light"/>
                <a:sym typeface="Roboto Ligh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cxnSp>
        <p:nvCxnSpPr>
          <p:cNvPr id="585" name="Google Shape;585;p25"/>
          <p:cNvCxnSpPr>
            <a:stCxn id="586" idx="3"/>
            <a:endCxn id="587" idx="1"/>
          </p:cNvCxnSpPr>
          <p:nvPr/>
        </p:nvCxnSpPr>
        <p:spPr>
          <a:xfrm>
            <a:off x="1701718" y="2595497"/>
            <a:ext cx="5740500" cy="0"/>
          </a:xfrm>
          <a:prstGeom prst="straightConnector1">
            <a:avLst/>
          </a:prstGeom>
          <a:noFill/>
          <a:ln cap="flat" cmpd="sng" w="9525">
            <a:solidFill>
              <a:schemeClr val="dk1"/>
            </a:solidFill>
            <a:prstDash val="solid"/>
            <a:round/>
            <a:headEnd len="med" w="med" type="none"/>
            <a:tailEnd len="med" w="med" type="none"/>
          </a:ln>
        </p:spPr>
      </p:cxnSp>
      <p:sp>
        <p:nvSpPr>
          <p:cNvPr id="588" name="Google Shape;588;p25"/>
          <p:cNvSpPr txBox="1"/>
          <p:nvPr>
            <p:ph type="title"/>
          </p:nvPr>
        </p:nvSpPr>
        <p:spPr>
          <a:xfrm>
            <a:off x="457200" y="301200"/>
            <a:ext cx="822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Creative Writing Workshop Infographics</a:t>
            </a:r>
            <a:endParaRPr/>
          </a:p>
        </p:txBody>
      </p:sp>
      <p:grpSp>
        <p:nvGrpSpPr>
          <p:cNvPr id="589" name="Google Shape;589;p25"/>
          <p:cNvGrpSpPr/>
          <p:nvPr/>
        </p:nvGrpSpPr>
        <p:grpSpPr>
          <a:xfrm>
            <a:off x="796750" y="1414747"/>
            <a:ext cx="1590925" cy="3082750"/>
            <a:chOff x="796750" y="1374875"/>
            <a:chExt cx="1590925" cy="3082750"/>
          </a:xfrm>
        </p:grpSpPr>
        <p:sp>
          <p:nvSpPr>
            <p:cNvPr id="590" name="Google Shape;590;p25"/>
            <p:cNvSpPr/>
            <p:nvPr/>
          </p:nvSpPr>
          <p:spPr>
            <a:xfrm>
              <a:off x="796775" y="2921325"/>
              <a:ext cx="1590900" cy="1536300"/>
            </a:xfrm>
            <a:prstGeom prst="rect">
              <a:avLst/>
            </a:prstGeom>
            <a:solidFill>
              <a:srgbClr val="477861">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1" name="Google Shape;591;p25"/>
            <p:cNvGrpSpPr/>
            <p:nvPr/>
          </p:nvGrpSpPr>
          <p:grpSpPr>
            <a:xfrm>
              <a:off x="1250279" y="1374875"/>
              <a:ext cx="683867" cy="814998"/>
              <a:chOff x="2480106" y="1947275"/>
              <a:chExt cx="683867" cy="814998"/>
            </a:xfrm>
          </p:grpSpPr>
          <p:sp>
            <p:nvSpPr>
              <p:cNvPr id="592" name="Google Shape;592;p25"/>
              <p:cNvSpPr/>
              <p:nvPr/>
            </p:nvSpPr>
            <p:spPr>
              <a:xfrm>
                <a:off x="2480106" y="1947275"/>
                <a:ext cx="683867" cy="814998"/>
              </a:xfrm>
              <a:custGeom>
                <a:rect b="b" l="l" r="r" t="t"/>
                <a:pathLst>
                  <a:path extrusionOk="0" h="21349" w="17914">
                    <a:moveTo>
                      <a:pt x="0" y="1"/>
                    </a:moveTo>
                    <a:lnTo>
                      <a:pt x="0" y="21348"/>
                    </a:lnTo>
                    <a:lnTo>
                      <a:pt x="15962" y="21348"/>
                    </a:lnTo>
                    <a:cubicBezTo>
                      <a:pt x="17015" y="21348"/>
                      <a:pt x="17913" y="20451"/>
                      <a:pt x="17913" y="19397"/>
                    </a:cubicBezTo>
                    <a:lnTo>
                      <a:pt x="17913" y="1952"/>
                    </a:lnTo>
                    <a:cubicBezTo>
                      <a:pt x="17913" y="859"/>
                      <a:pt x="17015" y="1"/>
                      <a:pt x="159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Amatic SC"/>
                    <a:ea typeface="Amatic SC"/>
                    <a:cs typeface="Amatic SC"/>
                    <a:sym typeface="Amatic SC"/>
                  </a:rPr>
                  <a:t>01</a:t>
                </a:r>
                <a:endParaRPr>
                  <a:solidFill>
                    <a:schemeClr val="lt1"/>
                  </a:solidFill>
                </a:endParaRPr>
              </a:p>
            </p:txBody>
          </p:sp>
          <p:sp>
            <p:nvSpPr>
              <p:cNvPr id="593" name="Google Shape;593;p25"/>
              <p:cNvSpPr/>
              <p:nvPr/>
            </p:nvSpPr>
            <p:spPr>
              <a:xfrm>
                <a:off x="2480106" y="1947275"/>
                <a:ext cx="70051" cy="812020"/>
              </a:xfrm>
              <a:custGeom>
                <a:rect b="b" l="l" r="r" t="t"/>
                <a:pathLst>
                  <a:path extrusionOk="0" h="21271" w="1835">
                    <a:moveTo>
                      <a:pt x="0" y="1"/>
                    </a:moveTo>
                    <a:lnTo>
                      <a:pt x="0" y="21270"/>
                    </a:lnTo>
                    <a:lnTo>
                      <a:pt x="1834" y="21270"/>
                    </a:lnTo>
                    <a:lnTo>
                      <a:pt x="1834" y="1"/>
                    </a:lnTo>
                    <a:close/>
                  </a:path>
                </a:pathLst>
              </a:custGeom>
              <a:solidFill>
                <a:srgbClr val="3966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4" name="Google Shape;594;p25"/>
            <p:cNvSpPr/>
            <p:nvPr/>
          </p:nvSpPr>
          <p:spPr>
            <a:xfrm>
              <a:off x="796750" y="3076800"/>
              <a:ext cx="1590900" cy="44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Neptune</a:t>
              </a:r>
              <a:endParaRPr>
                <a:solidFill>
                  <a:schemeClr val="lt1"/>
                </a:solidFill>
              </a:endParaRPr>
            </a:p>
          </p:txBody>
        </p:sp>
        <p:sp>
          <p:nvSpPr>
            <p:cNvPr id="595" name="Google Shape;595;p25"/>
            <p:cNvSpPr txBox="1"/>
            <p:nvPr/>
          </p:nvSpPr>
          <p:spPr>
            <a:xfrm>
              <a:off x="796775" y="3651488"/>
              <a:ext cx="1590900" cy="679200"/>
            </a:xfrm>
            <a:prstGeom prst="rect">
              <a:avLst/>
            </a:prstGeom>
            <a:noFill/>
            <a:ln>
              <a:noFill/>
            </a:ln>
          </p:spPr>
          <p:txBody>
            <a:bodyPr anchorCtr="0" anchor="ctr" bIns="91425" lIns="137150" spcFirstLastPara="1" rIns="137150"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Neptune is the farthest planet from the Sun</a:t>
              </a:r>
              <a:endParaRPr sz="1200">
                <a:solidFill>
                  <a:schemeClr val="dk1"/>
                </a:solidFill>
                <a:latin typeface="Roboto Light"/>
                <a:ea typeface="Roboto Light"/>
                <a:cs typeface="Roboto Light"/>
                <a:sym typeface="Roboto Light"/>
              </a:endParaRPr>
            </a:p>
          </p:txBody>
        </p:sp>
        <p:cxnSp>
          <p:nvCxnSpPr>
            <p:cNvPr id="596" name="Google Shape;596;p25"/>
            <p:cNvCxnSpPr/>
            <p:nvPr/>
          </p:nvCxnSpPr>
          <p:spPr>
            <a:xfrm>
              <a:off x="1592218" y="2189925"/>
              <a:ext cx="0" cy="731400"/>
            </a:xfrm>
            <a:prstGeom prst="straightConnector1">
              <a:avLst/>
            </a:prstGeom>
            <a:noFill/>
            <a:ln cap="flat" cmpd="sng" w="19050">
              <a:solidFill>
                <a:schemeClr val="lt2"/>
              </a:solidFill>
              <a:prstDash val="dot"/>
              <a:round/>
              <a:headEnd len="med" w="med" type="none"/>
              <a:tailEnd len="med" w="med" type="none"/>
            </a:ln>
          </p:spPr>
        </p:cxnSp>
        <p:sp>
          <p:nvSpPr>
            <p:cNvPr id="586" name="Google Shape;586;p25"/>
            <p:cNvSpPr/>
            <p:nvPr/>
          </p:nvSpPr>
          <p:spPr>
            <a:xfrm>
              <a:off x="1482718" y="2446125"/>
              <a:ext cx="219000" cy="21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 name="Google Shape;597;p25"/>
          <p:cNvGrpSpPr/>
          <p:nvPr/>
        </p:nvGrpSpPr>
        <p:grpSpPr>
          <a:xfrm>
            <a:off x="2783275" y="1414747"/>
            <a:ext cx="1590925" cy="3082750"/>
            <a:chOff x="2783275" y="1374875"/>
            <a:chExt cx="1590925" cy="3082750"/>
          </a:xfrm>
        </p:grpSpPr>
        <p:sp>
          <p:nvSpPr>
            <p:cNvPr id="598" name="Google Shape;598;p25"/>
            <p:cNvSpPr/>
            <p:nvPr/>
          </p:nvSpPr>
          <p:spPr>
            <a:xfrm>
              <a:off x="2783300" y="2921325"/>
              <a:ext cx="1590900" cy="1536300"/>
            </a:xfrm>
            <a:prstGeom prst="rect">
              <a:avLst/>
            </a:prstGeom>
            <a:solidFill>
              <a:srgbClr val="6D392F">
                <a:alpha val="145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9" name="Google Shape;599;p25"/>
            <p:cNvGrpSpPr/>
            <p:nvPr/>
          </p:nvGrpSpPr>
          <p:grpSpPr>
            <a:xfrm>
              <a:off x="3236804" y="1374875"/>
              <a:ext cx="683867" cy="814998"/>
              <a:chOff x="2480106" y="1947275"/>
              <a:chExt cx="683867" cy="814998"/>
            </a:xfrm>
          </p:grpSpPr>
          <p:sp>
            <p:nvSpPr>
              <p:cNvPr id="600" name="Google Shape;600;p25"/>
              <p:cNvSpPr/>
              <p:nvPr/>
            </p:nvSpPr>
            <p:spPr>
              <a:xfrm>
                <a:off x="2480106" y="1947275"/>
                <a:ext cx="683867" cy="814998"/>
              </a:xfrm>
              <a:custGeom>
                <a:rect b="b" l="l" r="r" t="t"/>
                <a:pathLst>
                  <a:path extrusionOk="0" h="21349" w="17914">
                    <a:moveTo>
                      <a:pt x="0" y="1"/>
                    </a:moveTo>
                    <a:lnTo>
                      <a:pt x="0" y="21348"/>
                    </a:lnTo>
                    <a:lnTo>
                      <a:pt x="15962" y="21348"/>
                    </a:lnTo>
                    <a:cubicBezTo>
                      <a:pt x="17015" y="21348"/>
                      <a:pt x="17913" y="20451"/>
                      <a:pt x="17913" y="19397"/>
                    </a:cubicBezTo>
                    <a:lnTo>
                      <a:pt x="17913" y="1952"/>
                    </a:lnTo>
                    <a:cubicBezTo>
                      <a:pt x="17913" y="859"/>
                      <a:pt x="17015" y="1"/>
                      <a:pt x="159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Amatic SC"/>
                    <a:ea typeface="Amatic SC"/>
                    <a:cs typeface="Amatic SC"/>
                    <a:sym typeface="Amatic SC"/>
                  </a:rPr>
                  <a:t>02</a:t>
                </a:r>
                <a:endParaRPr>
                  <a:solidFill>
                    <a:schemeClr val="lt1"/>
                  </a:solidFill>
                </a:endParaRPr>
              </a:p>
            </p:txBody>
          </p:sp>
          <p:sp>
            <p:nvSpPr>
              <p:cNvPr id="601" name="Google Shape;601;p25"/>
              <p:cNvSpPr/>
              <p:nvPr/>
            </p:nvSpPr>
            <p:spPr>
              <a:xfrm>
                <a:off x="2480106" y="1947275"/>
                <a:ext cx="70051" cy="812020"/>
              </a:xfrm>
              <a:custGeom>
                <a:rect b="b" l="l" r="r" t="t"/>
                <a:pathLst>
                  <a:path extrusionOk="0" h="21271" w="1835">
                    <a:moveTo>
                      <a:pt x="0" y="1"/>
                    </a:moveTo>
                    <a:lnTo>
                      <a:pt x="0" y="21270"/>
                    </a:lnTo>
                    <a:lnTo>
                      <a:pt x="1834" y="21270"/>
                    </a:lnTo>
                    <a:lnTo>
                      <a:pt x="1834" y="1"/>
                    </a:lnTo>
                    <a:close/>
                  </a:path>
                </a:pathLst>
              </a:custGeom>
              <a:solidFill>
                <a:srgbClr val="5029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2" name="Google Shape;602;p25"/>
            <p:cNvSpPr/>
            <p:nvPr/>
          </p:nvSpPr>
          <p:spPr>
            <a:xfrm>
              <a:off x="2783275" y="3076800"/>
              <a:ext cx="1590900" cy="447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Mars</a:t>
              </a:r>
              <a:endParaRPr>
                <a:solidFill>
                  <a:schemeClr val="lt1"/>
                </a:solidFill>
              </a:endParaRPr>
            </a:p>
          </p:txBody>
        </p:sp>
        <p:sp>
          <p:nvSpPr>
            <p:cNvPr id="603" name="Google Shape;603;p25"/>
            <p:cNvSpPr txBox="1"/>
            <p:nvPr/>
          </p:nvSpPr>
          <p:spPr>
            <a:xfrm>
              <a:off x="2783300" y="3651488"/>
              <a:ext cx="1590900" cy="679200"/>
            </a:xfrm>
            <a:prstGeom prst="rect">
              <a:avLst/>
            </a:prstGeom>
            <a:noFill/>
            <a:ln>
              <a:noFill/>
            </a:ln>
          </p:spPr>
          <p:txBody>
            <a:bodyPr anchorCtr="0" anchor="ctr" bIns="91425" lIns="137150" spcFirstLastPara="1" rIns="137150"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Despite being red, Mars is cold. It’s full of iron oxide</a:t>
              </a:r>
              <a:endParaRPr sz="1200">
                <a:solidFill>
                  <a:schemeClr val="dk1"/>
                </a:solidFill>
                <a:latin typeface="Roboto Light"/>
                <a:ea typeface="Roboto Light"/>
                <a:cs typeface="Roboto Light"/>
                <a:sym typeface="Roboto Light"/>
              </a:endParaRPr>
            </a:p>
          </p:txBody>
        </p:sp>
        <p:cxnSp>
          <p:nvCxnSpPr>
            <p:cNvPr id="604" name="Google Shape;604;p25"/>
            <p:cNvCxnSpPr/>
            <p:nvPr/>
          </p:nvCxnSpPr>
          <p:spPr>
            <a:xfrm>
              <a:off x="3578743" y="2189925"/>
              <a:ext cx="0" cy="731400"/>
            </a:xfrm>
            <a:prstGeom prst="straightConnector1">
              <a:avLst/>
            </a:prstGeom>
            <a:noFill/>
            <a:ln cap="flat" cmpd="sng" w="19050">
              <a:solidFill>
                <a:schemeClr val="accent1"/>
              </a:solidFill>
              <a:prstDash val="dot"/>
              <a:round/>
              <a:headEnd len="med" w="med" type="none"/>
              <a:tailEnd len="med" w="med" type="none"/>
            </a:ln>
          </p:spPr>
        </p:cxnSp>
        <p:sp>
          <p:nvSpPr>
            <p:cNvPr id="605" name="Google Shape;605;p25"/>
            <p:cNvSpPr/>
            <p:nvPr/>
          </p:nvSpPr>
          <p:spPr>
            <a:xfrm>
              <a:off x="3469243" y="2446125"/>
              <a:ext cx="219000" cy="21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25"/>
          <p:cNvGrpSpPr/>
          <p:nvPr/>
        </p:nvGrpSpPr>
        <p:grpSpPr>
          <a:xfrm>
            <a:off x="4769800" y="1414747"/>
            <a:ext cx="1590925" cy="3082750"/>
            <a:chOff x="4769800" y="1374875"/>
            <a:chExt cx="1590925" cy="3082750"/>
          </a:xfrm>
        </p:grpSpPr>
        <p:sp>
          <p:nvSpPr>
            <p:cNvPr id="607" name="Google Shape;607;p25"/>
            <p:cNvSpPr/>
            <p:nvPr/>
          </p:nvSpPr>
          <p:spPr>
            <a:xfrm>
              <a:off x="4769825" y="2921325"/>
              <a:ext cx="1590900" cy="1536300"/>
            </a:xfrm>
            <a:prstGeom prst="rect">
              <a:avLst/>
            </a:prstGeom>
            <a:solidFill>
              <a:srgbClr val="FD8860">
                <a:alpha val="18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8" name="Google Shape;608;p25"/>
            <p:cNvGrpSpPr/>
            <p:nvPr/>
          </p:nvGrpSpPr>
          <p:grpSpPr>
            <a:xfrm>
              <a:off x="5223329" y="1374875"/>
              <a:ext cx="683867" cy="814998"/>
              <a:chOff x="2480106" y="1947275"/>
              <a:chExt cx="683867" cy="814998"/>
            </a:xfrm>
          </p:grpSpPr>
          <p:sp>
            <p:nvSpPr>
              <p:cNvPr id="609" name="Google Shape;609;p25"/>
              <p:cNvSpPr/>
              <p:nvPr/>
            </p:nvSpPr>
            <p:spPr>
              <a:xfrm>
                <a:off x="2480106" y="1947275"/>
                <a:ext cx="683867" cy="814998"/>
              </a:xfrm>
              <a:custGeom>
                <a:rect b="b" l="l" r="r" t="t"/>
                <a:pathLst>
                  <a:path extrusionOk="0" h="21349" w="17914">
                    <a:moveTo>
                      <a:pt x="0" y="1"/>
                    </a:moveTo>
                    <a:lnTo>
                      <a:pt x="0" y="21348"/>
                    </a:lnTo>
                    <a:lnTo>
                      <a:pt x="15962" y="21348"/>
                    </a:lnTo>
                    <a:cubicBezTo>
                      <a:pt x="17015" y="21348"/>
                      <a:pt x="17913" y="20451"/>
                      <a:pt x="17913" y="19397"/>
                    </a:cubicBezTo>
                    <a:lnTo>
                      <a:pt x="17913" y="1952"/>
                    </a:lnTo>
                    <a:cubicBezTo>
                      <a:pt x="17913" y="859"/>
                      <a:pt x="17015" y="1"/>
                      <a:pt x="159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Amatic SC"/>
                    <a:ea typeface="Amatic SC"/>
                    <a:cs typeface="Amatic SC"/>
                    <a:sym typeface="Amatic SC"/>
                  </a:rPr>
                  <a:t>03</a:t>
                </a:r>
                <a:endParaRPr>
                  <a:solidFill>
                    <a:schemeClr val="lt1"/>
                  </a:solidFill>
                </a:endParaRPr>
              </a:p>
            </p:txBody>
          </p:sp>
          <p:sp>
            <p:nvSpPr>
              <p:cNvPr id="610" name="Google Shape;610;p25"/>
              <p:cNvSpPr/>
              <p:nvPr/>
            </p:nvSpPr>
            <p:spPr>
              <a:xfrm>
                <a:off x="2480106" y="1947275"/>
                <a:ext cx="70051" cy="812020"/>
              </a:xfrm>
              <a:custGeom>
                <a:rect b="b" l="l" r="r" t="t"/>
                <a:pathLst>
                  <a:path extrusionOk="0" h="21271" w="1835">
                    <a:moveTo>
                      <a:pt x="0" y="1"/>
                    </a:moveTo>
                    <a:lnTo>
                      <a:pt x="0" y="21270"/>
                    </a:lnTo>
                    <a:lnTo>
                      <a:pt x="1834" y="21270"/>
                    </a:lnTo>
                    <a:lnTo>
                      <a:pt x="183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1" name="Google Shape;611;p25"/>
            <p:cNvSpPr/>
            <p:nvPr/>
          </p:nvSpPr>
          <p:spPr>
            <a:xfrm>
              <a:off x="4769800" y="3076800"/>
              <a:ext cx="1590900" cy="447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Jupiter</a:t>
              </a:r>
              <a:endParaRPr>
                <a:solidFill>
                  <a:schemeClr val="lt1"/>
                </a:solidFill>
              </a:endParaRPr>
            </a:p>
          </p:txBody>
        </p:sp>
        <p:sp>
          <p:nvSpPr>
            <p:cNvPr id="612" name="Google Shape;612;p25"/>
            <p:cNvSpPr txBox="1"/>
            <p:nvPr/>
          </p:nvSpPr>
          <p:spPr>
            <a:xfrm>
              <a:off x="4769825" y="3651488"/>
              <a:ext cx="1590900" cy="679200"/>
            </a:xfrm>
            <a:prstGeom prst="rect">
              <a:avLst/>
            </a:prstGeom>
            <a:noFill/>
            <a:ln>
              <a:noFill/>
            </a:ln>
          </p:spPr>
          <p:txBody>
            <a:bodyPr anchorCtr="0" anchor="ctr" bIns="91425" lIns="137150" spcFirstLastPara="1" rIns="137150"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Jupiter is a gas giant and the biggest planet</a:t>
              </a:r>
              <a:endParaRPr sz="1200">
                <a:solidFill>
                  <a:schemeClr val="dk1"/>
                </a:solidFill>
                <a:latin typeface="Roboto Light"/>
                <a:ea typeface="Roboto Light"/>
                <a:cs typeface="Roboto Light"/>
                <a:sym typeface="Roboto Light"/>
              </a:endParaRPr>
            </a:p>
          </p:txBody>
        </p:sp>
        <p:cxnSp>
          <p:nvCxnSpPr>
            <p:cNvPr id="613" name="Google Shape;613;p25"/>
            <p:cNvCxnSpPr/>
            <p:nvPr/>
          </p:nvCxnSpPr>
          <p:spPr>
            <a:xfrm>
              <a:off x="5565268" y="2189925"/>
              <a:ext cx="0" cy="731400"/>
            </a:xfrm>
            <a:prstGeom prst="straightConnector1">
              <a:avLst/>
            </a:prstGeom>
            <a:noFill/>
            <a:ln cap="flat" cmpd="sng" w="19050">
              <a:solidFill>
                <a:schemeClr val="dk2"/>
              </a:solidFill>
              <a:prstDash val="dot"/>
              <a:round/>
              <a:headEnd len="med" w="med" type="none"/>
              <a:tailEnd len="med" w="med" type="none"/>
            </a:ln>
          </p:spPr>
        </p:cxnSp>
        <p:sp>
          <p:nvSpPr>
            <p:cNvPr id="614" name="Google Shape;614;p25"/>
            <p:cNvSpPr/>
            <p:nvPr/>
          </p:nvSpPr>
          <p:spPr>
            <a:xfrm>
              <a:off x="5455768" y="2446125"/>
              <a:ext cx="219000" cy="21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25"/>
          <p:cNvGrpSpPr/>
          <p:nvPr/>
        </p:nvGrpSpPr>
        <p:grpSpPr>
          <a:xfrm>
            <a:off x="6756325" y="1414747"/>
            <a:ext cx="1590925" cy="3082750"/>
            <a:chOff x="6756325" y="1374875"/>
            <a:chExt cx="1590925" cy="3082750"/>
          </a:xfrm>
        </p:grpSpPr>
        <p:sp>
          <p:nvSpPr>
            <p:cNvPr id="616" name="Google Shape;616;p25"/>
            <p:cNvSpPr/>
            <p:nvPr/>
          </p:nvSpPr>
          <p:spPr>
            <a:xfrm>
              <a:off x="6756350" y="2921325"/>
              <a:ext cx="1590900" cy="1536300"/>
            </a:xfrm>
            <a:prstGeom prst="rect">
              <a:avLst/>
            </a:prstGeom>
            <a:solidFill>
              <a:srgbClr val="CC9141">
                <a:alpha val="21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7" name="Google Shape;617;p25"/>
            <p:cNvGrpSpPr/>
            <p:nvPr/>
          </p:nvGrpSpPr>
          <p:grpSpPr>
            <a:xfrm>
              <a:off x="7209854" y="1374875"/>
              <a:ext cx="683867" cy="814998"/>
              <a:chOff x="2480106" y="1947275"/>
              <a:chExt cx="683867" cy="814998"/>
            </a:xfrm>
          </p:grpSpPr>
          <p:sp>
            <p:nvSpPr>
              <p:cNvPr id="618" name="Google Shape;618;p25"/>
              <p:cNvSpPr/>
              <p:nvPr/>
            </p:nvSpPr>
            <p:spPr>
              <a:xfrm>
                <a:off x="2480106" y="1947275"/>
                <a:ext cx="683867" cy="814998"/>
              </a:xfrm>
              <a:custGeom>
                <a:rect b="b" l="l" r="r" t="t"/>
                <a:pathLst>
                  <a:path extrusionOk="0" h="21349" w="17914">
                    <a:moveTo>
                      <a:pt x="0" y="1"/>
                    </a:moveTo>
                    <a:lnTo>
                      <a:pt x="0" y="21348"/>
                    </a:lnTo>
                    <a:lnTo>
                      <a:pt x="15962" y="21348"/>
                    </a:lnTo>
                    <a:cubicBezTo>
                      <a:pt x="17015" y="21348"/>
                      <a:pt x="17913" y="20451"/>
                      <a:pt x="17913" y="19397"/>
                    </a:cubicBezTo>
                    <a:lnTo>
                      <a:pt x="17913" y="1952"/>
                    </a:lnTo>
                    <a:cubicBezTo>
                      <a:pt x="17913" y="859"/>
                      <a:pt x="17015" y="1"/>
                      <a:pt x="159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Amatic SC"/>
                    <a:ea typeface="Amatic SC"/>
                    <a:cs typeface="Amatic SC"/>
                    <a:sym typeface="Amatic SC"/>
                  </a:rPr>
                  <a:t>04</a:t>
                </a:r>
                <a:endParaRPr>
                  <a:solidFill>
                    <a:schemeClr val="lt1"/>
                  </a:solidFill>
                </a:endParaRPr>
              </a:p>
            </p:txBody>
          </p:sp>
          <p:sp>
            <p:nvSpPr>
              <p:cNvPr id="619" name="Google Shape;619;p25"/>
              <p:cNvSpPr/>
              <p:nvPr/>
            </p:nvSpPr>
            <p:spPr>
              <a:xfrm>
                <a:off x="2480106" y="1947275"/>
                <a:ext cx="70051" cy="812020"/>
              </a:xfrm>
              <a:custGeom>
                <a:rect b="b" l="l" r="r" t="t"/>
                <a:pathLst>
                  <a:path extrusionOk="0" h="21271" w="1835">
                    <a:moveTo>
                      <a:pt x="0" y="1"/>
                    </a:moveTo>
                    <a:lnTo>
                      <a:pt x="0" y="21270"/>
                    </a:lnTo>
                    <a:lnTo>
                      <a:pt x="1834" y="21270"/>
                    </a:lnTo>
                    <a:lnTo>
                      <a:pt x="1834" y="1"/>
                    </a:lnTo>
                    <a:close/>
                  </a:path>
                </a:pathLst>
              </a:custGeom>
              <a:solidFill>
                <a:srgbClr val="B97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0" name="Google Shape;620;p25"/>
            <p:cNvSpPr/>
            <p:nvPr/>
          </p:nvSpPr>
          <p:spPr>
            <a:xfrm>
              <a:off x="6756325" y="3076800"/>
              <a:ext cx="1590900" cy="447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Amatic SC"/>
                  <a:ea typeface="Amatic SC"/>
                  <a:cs typeface="Amatic SC"/>
                  <a:sym typeface="Amatic SC"/>
                </a:rPr>
                <a:t>Saturn</a:t>
              </a:r>
              <a:endParaRPr>
                <a:solidFill>
                  <a:schemeClr val="lt1"/>
                </a:solidFill>
              </a:endParaRPr>
            </a:p>
          </p:txBody>
        </p:sp>
        <p:sp>
          <p:nvSpPr>
            <p:cNvPr id="621" name="Google Shape;621;p25"/>
            <p:cNvSpPr txBox="1"/>
            <p:nvPr/>
          </p:nvSpPr>
          <p:spPr>
            <a:xfrm>
              <a:off x="6756350" y="3651488"/>
              <a:ext cx="1590900" cy="679200"/>
            </a:xfrm>
            <a:prstGeom prst="rect">
              <a:avLst/>
            </a:prstGeom>
            <a:noFill/>
            <a:ln>
              <a:noFill/>
            </a:ln>
          </p:spPr>
          <p:txBody>
            <a:bodyPr anchorCtr="0" anchor="ctr" bIns="91425" lIns="137150" spcFirstLastPara="1" rIns="137150" wrap="square" tIns="91425">
              <a:noAutofit/>
            </a:bodyPr>
            <a:lstStyle/>
            <a:p>
              <a:pPr indent="0" lvl="0" marL="0" rtl="0" algn="ctr">
                <a:spcBef>
                  <a:spcPts val="0"/>
                </a:spcBef>
                <a:spcAft>
                  <a:spcPts val="0"/>
                </a:spcAft>
                <a:buNone/>
              </a:pPr>
              <a:r>
                <a:rPr lang="en" sz="1200">
                  <a:solidFill>
                    <a:schemeClr val="dk1"/>
                  </a:solidFill>
                  <a:latin typeface="Roboto Light"/>
                  <a:ea typeface="Roboto Light"/>
                  <a:cs typeface="Roboto Light"/>
                  <a:sym typeface="Roboto Light"/>
                </a:rPr>
                <a:t>Yes, this is the ringed planet. It’s also a gas giant</a:t>
              </a:r>
              <a:endParaRPr sz="1200">
                <a:solidFill>
                  <a:schemeClr val="dk1"/>
                </a:solidFill>
                <a:latin typeface="Roboto Light"/>
                <a:ea typeface="Roboto Light"/>
                <a:cs typeface="Roboto Light"/>
                <a:sym typeface="Roboto Light"/>
              </a:endParaRPr>
            </a:p>
          </p:txBody>
        </p:sp>
        <p:cxnSp>
          <p:nvCxnSpPr>
            <p:cNvPr id="622" name="Google Shape;622;p25"/>
            <p:cNvCxnSpPr/>
            <p:nvPr/>
          </p:nvCxnSpPr>
          <p:spPr>
            <a:xfrm>
              <a:off x="7551793" y="2189925"/>
              <a:ext cx="0" cy="731400"/>
            </a:xfrm>
            <a:prstGeom prst="straightConnector1">
              <a:avLst/>
            </a:prstGeom>
            <a:noFill/>
            <a:ln cap="flat" cmpd="sng" w="19050">
              <a:solidFill>
                <a:schemeClr val="accent2"/>
              </a:solidFill>
              <a:prstDash val="dot"/>
              <a:round/>
              <a:headEnd len="med" w="med" type="none"/>
              <a:tailEnd len="med" w="med" type="none"/>
            </a:ln>
          </p:spPr>
        </p:cxnSp>
        <p:sp>
          <p:nvSpPr>
            <p:cNvPr id="587" name="Google Shape;587;p25"/>
            <p:cNvSpPr/>
            <p:nvPr/>
          </p:nvSpPr>
          <p:spPr>
            <a:xfrm>
              <a:off x="7442293" y="2446125"/>
              <a:ext cx="219000" cy="219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595959"/>
      </a:dk2>
      <a:lt2>
        <a:srgbClr val="657E93"/>
      </a:lt2>
      <a:accent1>
        <a:srgbClr val="F3F6F7"/>
      </a:accent1>
      <a:accent2>
        <a:srgbClr val="CBD2D7"/>
      </a:accent2>
      <a:accent3>
        <a:srgbClr val="9BABB9"/>
      </a:accent3>
      <a:accent4>
        <a:srgbClr val="7E8D9D"/>
      </a:accent4>
      <a:accent5>
        <a:srgbClr val="637689"/>
      </a:accent5>
      <a:accent6>
        <a:srgbClr val="445D73"/>
      </a:accent6>
      <a:hlink>
        <a:srgbClr val="0E2A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reative Writing Workshop Infographics by Slidesgo">
  <a:themeElements>
    <a:clrScheme name="Simple Light">
      <a:dk1>
        <a:srgbClr val="000000"/>
      </a:dk1>
      <a:lt1>
        <a:srgbClr val="FFFFFF"/>
      </a:lt1>
      <a:dk2>
        <a:srgbClr val="FD8860"/>
      </a:dk2>
      <a:lt2>
        <a:srgbClr val="477861"/>
      </a:lt2>
      <a:accent1>
        <a:srgbClr val="6D392F"/>
      </a:accent1>
      <a:accent2>
        <a:srgbClr val="CC9141"/>
      </a:accent2>
      <a:accent3>
        <a:srgbClr val="E66043"/>
      </a:accent3>
      <a:accent4>
        <a:srgbClr val="FFAD80"/>
      </a:accent4>
      <a:accent5>
        <a:srgbClr val="EEEEEE"/>
      </a:accent5>
      <a:accent6>
        <a:srgbClr val="59595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