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5"/>
    <p:sldMasterId id="2147483681"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Lst>
  <p:sldSz cy="5143500" cx="9144000"/>
  <p:notesSz cx="6858000" cy="9144000"/>
  <p:embeddedFontLst>
    <p:embeddedFont>
      <p:font typeface="Krona One"/>
      <p:regular r:id="rId53"/>
    </p:embeddedFont>
    <p:embeddedFont>
      <p:font typeface="Marcellus"/>
      <p:regular r:id="rId54"/>
    </p:embeddedFont>
    <p:embeddedFont>
      <p:font typeface="Proxima Nova"/>
      <p:regular r:id="rId55"/>
      <p:bold r:id="rId56"/>
      <p:italic r:id="rId57"/>
      <p:boldItalic r:id="rId58"/>
    </p:embeddedFont>
    <p:embeddedFont>
      <p:font typeface="Roboto Medium"/>
      <p:regular r:id="rId59"/>
      <p:bold r:id="rId60"/>
      <p:italic r:id="rId61"/>
      <p:boldItalic r:id="rId62"/>
    </p:embeddedFont>
    <p:embeddedFont>
      <p:font typeface="Amatic SC"/>
      <p:regular r:id="rId63"/>
      <p:bold r:id="rId64"/>
    </p:embeddedFont>
    <p:embeddedFont>
      <p:font typeface="Montserrat"/>
      <p:regular r:id="rId65"/>
      <p:bold r:id="rId66"/>
      <p:italic r:id="rId67"/>
      <p:boldItalic r:id="rId68"/>
    </p:embeddedFont>
    <p:embeddedFont>
      <p:font typeface="Bebas Neue"/>
      <p:regular r:id="rId6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4E79AE5E-DAB0-445D-95B0-1C5372DE4459}">
  <a:tblStyle styleId="{4E79AE5E-DAB0-445D-95B0-1C5372DE445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RobotoMedium-boldItalic.fntdata"/><Relationship Id="rId61" Type="http://schemas.openxmlformats.org/officeDocument/2006/relationships/font" Target="fonts/RobotoMedium-italic.fntdata"/><Relationship Id="rId20" Type="http://schemas.openxmlformats.org/officeDocument/2006/relationships/slide" Target="slides/slide13.xml"/><Relationship Id="rId64" Type="http://schemas.openxmlformats.org/officeDocument/2006/relationships/font" Target="fonts/AmaticSC-bold.fntdata"/><Relationship Id="rId63" Type="http://schemas.openxmlformats.org/officeDocument/2006/relationships/font" Target="fonts/AmaticSC-regular.fntdata"/><Relationship Id="rId22" Type="http://schemas.openxmlformats.org/officeDocument/2006/relationships/slide" Target="slides/slide15.xml"/><Relationship Id="rId66" Type="http://schemas.openxmlformats.org/officeDocument/2006/relationships/font" Target="fonts/Montserrat-bold.fntdata"/><Relationship Id="rId21" Type="http://schemas.openxmlformats.org/officeDocument/2006/relationships/slide" Target="slides/slide14.xml"/><Relationship Id="rId65" Type="http://schemas.openxmlformats.org/officeDocument/2006/relationships/font" Target="fonts/Montserrat-regular.fntdata"/><Relationship Id="rId24" Type="http://schemas.openxmlformats.org/officeDocument/2006/relationships/slide" Target="slides/slide17.xml"/><Relationship Id="rId68" Type="http://schemas.openxmlformats.org/officeDocument/2006/relationships/font" Target="fonts/Montserrat-boldItalic.fntdata"/><Relationship Id="rId23" Type="http://schemas.openxmlformats.org/officeDocument/2006/relationships/slide" Target="slides/slide16.xml"/><Relationship Id="rId67" Type="http://schemas.openxmlformats.org/officeDocument/2006/relationships/font" Target="fonts/Montserrat-italic.fntdata"/><Relationship Id="rId60" Type="http://schemas.openxmlformats.org/officeDocument/2006/relationships/font" Target="fonts/RobotoMedium-bold.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BebasNeue-regular.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font" Target="fonts/KronaOne-regular.fntdata"/><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font" Target="fonts/ProximaNova-regular.fntdata"/><Relationship Id="rId10" Type="http://schemas.openxmlformats.org/officeDocument/2006/relationships/slide" Target="slides/slide3.xml"/><Relationship Id="rId54" Type="http://schemas.openxmlformats.org/officeDocument/2006/relationships/font" Target="fonts/Marcellus-regular.fntdata"/><Relationship Id="rId13" Type="http://schemas.openxmlformats.org/officeDocument/2006/relationships/slide" Target="slides/slide6.xml"/><Relationship Id="rId57" Type="http://schemas.openxmlformats.org/officeDocument/2006/relationships/font" Target="fonts/ProximaNova-italic.fntdata"/><Relationship Id="rId12" Type="http://schemas.openxmlformats.org/officeDocument/2006/relationships/slide" Target="slides/slide5.xml"/><Relationship Id="rId56" Type="http://schemas.openxmlformats.org/officeDocument/2006/relationships/font" Target="fonts/ProximaNova-bold.fntdata"/><Relationship Id="rId15" Type="http://schemas.openxmlformats.org/officeDocument/2006/relationships/slide" Target="slides/slide8.xml"/><Relationship Id="rId59" Type="http://schemas.openxmlformats.org/officeDocument/2006/relationships/font" Target="fonts/RobotoMedium-regular.fntdata"/><Relationship Id="rId14" Type="http://schemas.openxmlformats.org/officeDocument/2006/relationships/slide" Target="slides/slide7.xml"/><Relationship Id="rId58" Type="http://schemas.openxmlformats.org/officeDocument/2006/relationships/font" Target="fonts/ProximaNova-boldItalic.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9" name="Shape 5379"/>
        <p:cNvGrpSpPr/>
        <p:nvPr/>
      </p:nvGrpSpPr>
      <p:grpSpPr>
        <a:xfrm>
          <a:off x="0" y="0"/>
          <a:ext cx="0" cy="0"/>
          <a:chOff x="0" y="0"/>
          <a:chExt cx="0" cy="0"/>
        </a:xfrm>
      </p:grpSpPr>
      <p:sp>
        <p:nvSpPr>
          <p:cNvPr id="5380" name="Google Shape;5380;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5381" name="Google Shape;5381;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6" name="Shape 5526"/>
        <p:cNvGrpSpPr/>
        <p:nvPr/>
      </p:nvGrpSpPr>
      <p:grpSpPr>
        <a:xfrm>
          <a:off x="0" y="0"/>
          <a:ext cx="0" cy="0"/>
          <a:chOff x="0" y="0"/>
          <a:chExt cx="0" cy="0"/>
        </a:xfrm>
      </p:grpSpPr>
      <p:sp>
        <p:nvSpPr>
          <p:cNvPr id="5527" name="Google Shape;5527;gece08ab101_0_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8" name="Google Shape;5528;gece08ab101_0_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36" name="Shape 5536"/>
        <p:cNvGrpSpPr/>
        <p:nvPr/>
      </p:nvGrpSpPr>
      <p:grpSpPr>
        <a:xfrm>
          <a:off x="0" y="0"/>
          <a:ext cx="0" cy="0"/>
          <a:chOff x="0" y="0"/>
          <a:chExt cx="0" cy="0"/>
        </a:xfrm>
      </p:grpSpPr>
      <p:sp>
        <p:nvSpPr>
          <p:cNvPr id="5537" name="Google Shape;5537;gf0ccd793ee_0_19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8" name="Google Shape;5538;gf0ccd793ee_0_19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1" name="Shape 5541"/>
        <p:cNvGrpSpPr/>
        <p:nvPr/>
      </p:nvGrpSpPr>
      <p:grpSpPr>
        <a:xfrm>
          <a:off x="0" y="0"/>
          <a:ext cx="0" cy="0"/>
          <a:chOff x="0" y="0"/>
          <a:chExt cx="0" cy="0"/>
        </a:xfrm>
      </p:grpSpPr>
      <p:sp>
        <p:nvSpPr>
          <p:cNvPr id="5542" name="Google Shape;5542;gece08ab101_0_7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3" name="Google Shape;5543;gece08ab101_0_7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6" name="Shape 5556"/>
        <p:cNvGrpSpPr/>
        <p:nvPr/>
      </p:nvGrpSpPr>
      <p:grpSpPr>
        <a:xfrm>
          <a:off x="0" y="0"/>
          <a:ext cx="0" cy="0"/>
          <a:chOff x="0" y="0"/>
          <a:chExt cx="0" cy="0"/>
        </a:xfrm>
      </p:grpSpPr>
      <p:sp>
        <p:nvSpPr>
          <p:cNvPr id="5557" name="Google Shape;5557;gece08ab101_0_7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8" name="Google Shape;5558;gece08ab101_0_7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9" name="Shape 5569"/>
        <p:cNvGrpSpPr/>
        <p:nvPr/>
      </p:nvGrpSpPr>
      <p:grpSpPr>
        <a:xfrm>
          <a:off x="0" y="0"/>
          <a:ext cx="0" cy="0"/>
          <a:chOff x="0" y="0"/>
          <a:chExt cx="0" cy="0"/>
        </a:xfrm>
      </p:grpSpPr>
      <p:sp>
        <p:nvSpPr>
          <p:cNvPr id="5570" name="Google Shape;5570;gece08ab101_0_5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1" name="Google Shape;5571;gece08ab101_0_5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7" name="Shape 5587"/>
        <p:cNvGrpSpPr/>
        <p:nvPr/>
      </p:nvGrpSpPr>
      <p:grpSpPr>
        <a:xfrm>
          <a:off x="0" y="0"/>
          <a:ext cx="0" cy="0"/>
          <a:chOff x="0" y="0"/>
          <a:chExt cx="0" cy="0"/>
        </a:xfrm>
      </p:grpSpPr>
      <p:sp>
        <p:nvSpPr>
          <p:cNvPr id="5588" name="Google Shape;5588;gece08ab101_0_6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9" name="Google Shape;5589;gece08ab101_0_6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3" name="Shape 5593"/>
        <p:cNvGrpSpPr/>
        <p:nvPr/>
      </p:nvGrpSpPr>
      <p:grpSpPr>
        <a:xfrm>
          <a:off x="0" y="0"/>
          <a:ext cx="0" cy="0"/>
          <a:chOff x="0" y="0"/>
          <a:chExt cx="0" cy="0"/>
        </a:xfrm>
      </p:grpSpPr>
      <p:sp>
        <p:nvSpPr>
          <p:cNvPr id="5594" name="Google Shape;5594;gece08ab101_0_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5" name="Google Shape;5595;gece08ab101_0_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8" name="Shape 5618"/>
        <p:cNvGrpSpPr/>
        <p:nvPr/>
      </p:nvGrpSpPr>
      <p:grpSpPr>
        <a:xfrm>
          <a:off x="0" y="0"/>
          <a:ext cx="0" cy="0"/>
          <a:chOff x="0" y="0"/>
          <a:chExt cx="0" cy="0"/>
        </a:xfrm>
      </p:grpSpPr>
      <p:sp>
        <p:nvSpPr>
          <p:cNvPr id="5619" name="Google Shape;5619;gece08ab101_0_7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20" name="Google Shape;5620;gece08ab101_0_7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7" name="Shape 5637"/>
        <p:cNvGrpSpPr/>
        <p:nvPr/>
      </p:nvGrpSpPr>
      <p:grpSpPr>
        <a:xfrm>
          <a:off x="0" y="0"/>
          <a:ext cx="0" cy="0"/>
          <a:chOff x="0" y="0"/>
          <a:chExt cx="0" cy="0"/>
        </a:xfrm>
      </p:grpSpPr>
      <p:sp>
        <p:nvSpPr>
          <p:cNvPr id="5638" name="Google Shape;5638;gf22deb5b02_0_1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39" name="Google Shape;5639;gf22deb5b02_0_1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58" name="Shape 5658"/>
        <p:cNvGrpSpPr/>
        <p:nvPr/>
      </p:nvGrpSpPr>
      <p:grpSpPr>
        <a:xfrm>
          <a:off x="0" y="0"/>
          <a:ext cx="0" cy="0"/>
          <a:chOff x="0" y="0"/>
          <a:chExt cx="0" cy="0"/>
        </a:xfrm>
      </p:grpSpPr>
      <p:sp>
        <p:nvSpPr>
          <p:cNvPr id="5659" name="Google Shape;5659;gece08ab101_0_7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0" name="Google Shape;5660;gece08ab101_0_7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93" name="Shape 5393"/>
        <p:cNvGrpSpPr/>
        <p:nvPr/>
      </p:nvGrpSpPr>
      <p:grpSpPr>
        <a:xfrm>
          <a:off x="0" y="0"/>
          <a:ext cx="0" cy="0"/>
          <a:chOff x="0" y="0"/>
          <a:chExt cx="0" cy="0"/>
        </a:xfrm>
      </p:grpSpPr>
      <p:sp>
        <p:nvSpPr>
          <p:cNvPr id="5394" name="Google Shape;5394;gf0ccd793ee_0_18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5" name="Google Shape;5395;gf0ccd793ee_0_18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8" name="Shape 5678"/>
        <p:cNvGrpSpPr/>
        <p:nvPr/>
      </p:nvGrpSpPr>
      <p:grpSpPr>
        <a:xfrm>
          <a:off x="0" y="0"/>
          <a:ext cx="0" cy="0"/>
          <a:chOff x="0" y="0"/>
          <a:chExt cx="0" cy="0"/>
        </a:xfrm>
      </p:grpSpPr>
      <p:sp>
        <p:nvSpPr>
          <p:cNvPr id="5679" name="Google Shape;5679;gece08ab101_0_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0" name="Google Shape;5680;gece08ab101_0_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1" name="Shape 5691"/>
        <p:cNvGrpSpPr/>
        <p:nvPr/>
      </p:nvGrpSpPr>
      <p:grpSpPr>
        <a:xfrm>
          <a:off x="0" y="0"/>
          <a:ext cx="0" cy="0"/>
          <a:chOff x="0" y="0"/>
          <a:chExt cx="0" cy="0"/>
        </a:xfrm>
      </p:grpSpPr>
      <p:sp>
        <p:nvSpPr>
          <p:cNvPr id="5692" name="Google Shape;5692;gece08ab101_0_6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93" name="Google Shape;5693;gece08ab101_0_6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7" name="Shape 5707"/>
        <p:cNvGrpSpPr/>
        <p:nvPr/>
      </p:nvGrpSpPr>
      <p:grpSpPr>
        <a:xfrm>
          <a:off x="0" y="0"/>
          <a:ext cx="0" cy="0"/>
          <a:chOff x="0" y="0"/>
          <a:chExt cx="0" cy="0"/>
        </a:xfrm>
      </p:grpSpPr>
      <p:sp>
        <p:nvSpPr>
          <p:cNvPr id="5708" name="Google Shape;5708;gf0ccd793ee_0_2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9" name="Google Shape;5709;gf0ccd793ee_0_2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34" name="Shape 5734"/>
        <p:cNvGrpSpPr/>
        <p:nvPr/>
      </p:nvGrpSpPr>
      <p:grpSpPr>
        <a:xfrm>
          <a:off x="0" y="0"/>
          <a:ext cx="0" cy="0"/>
          <a:chOff x="0" y="0"/>
          <a:chExt cx="0" cy="0"/>
        </a:xfrm>
      </p:grpSpPr>
      <p:sp>
        <p:nvSpPr>
          <p:cNvPr id="5735" name="Google Shape;5735;gece08ab101_0_6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36" name="Google Shape;5736;gece08ab101_0_6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46" name="Shape 5746"/>
        <p:cNvGrpSpPr/>
        <p:nvPr/>
      </p:nvGrpSpPr>
      <p:grpSpPr>
        <a:xfrm>
          <a:off x="0" y="0"/>
          <a:ext cx="0" cy="0"/>
          <a:chOff x="0" y="0"/>
          <a:chExt cx="0" cy="0"/>
        </a:xfrm>
      </p:grpSpPr>
      <p:sp>
        <p:nvSpPr>
          <p:cNvPr id="5747" name="Google Shape;5747;gef67f4b40f_0_25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48" name="Google Shape;5748;gef67f4b40f_0_25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6" name="Shape 5756"/>
        <p:cNvGrpSpPr/>
        <p:nvPr/>
      </p:nvGrpSpPr>
      <p:grpSpPr>
        <a:xfrm>
          <a:off x="0" y="0"/>
          <a:ext cx="0" cy="0"/>
          <a:chOff x="0" y="0"/>
          <a:chExt cx="0" cy="0"/>
        </a:xfrm>
      </p:grpSpPr>
      <p:sp>
        <p:nvSpPr>
          <p:cNvPr id="5757" name="Google Shape;5757;gece08ab101_0_7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58" name="Google Shape;5758;gece08ab101_0_7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2" name="Shape 5782"/>
        <p:cNvGrpSpPr/>
        <p:nvPr/>
      </p:nvGrpSpPr>
      <p:grpSpPr>
        <a:xfrm>
          <a:off x="0" y="0"/>
          <a:ext cx="0" cy="0"/>
          <a:chOff x="0" y="0"/>
          <a:chExt cx="0" cy="0"/>
        </a:xfrm>
      </p:grpSpPr>
      <p:sp>
        <p:nvSpPr>
          <p:cNvPr id="5783" name="Google Shape;5783;gf0ccd793ee_0_30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84" name="Google Shape;5784;gf0ccd793ee_0_30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95" name="Shape 5795"/>
        <p:cNvGrpSpPr/>
        <p:nvPr/>
      </p:nvGrpSpPr>
      <p:grpSpPr>
        <a:xfrm>
          <a:off x="0" y="0"/>
          <a:ext cx="0" cy="0"/>
          <a:chOff x="0" y="0"/>
          <a:chExt cx="0" cy="0"/>
        </a:xfrm>
      </p:grpSpPr>
      <p:sp>
        <p:nvSpPr>
          <p:cNvPr id="5796" name="Google Shape;5796;gf0ccd793ee_0_3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97" name="Google Shape;5797;gf0ccd793ee_0_3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05" name="Shape 5805"/>
        <p:cNvGrpSpPr/>
        <p:nvPr/>
      </p:nvGrpSpPr>
      <p:grpSpPr>
        <a:xfrm>
          <a:off x="0" y="0"/>
          <a:ext cx="0" cy="0"/>
          <a:chOff x="0" y="0"/>
          <a:chExt cx="0" cy="0"/>
        </a:xfrm>
      </p:grpSpPr>
      <p:sp>
        <p:nvSpPr>
          <p:cNvPr id="5806" name="Google Shape;5806;gf0ccd793ee_0_15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7" name="Google Shape;5807;gf0ccd793ee_0_15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2" name="Shape 5812"/>
        <p:cNvGrpSpPr/>
        <p:nvPr/>
      </p:nvGrpSpPr>
      <p:grpSpPr>
        <a:xfrm>
          <a:off x="0" y="0"/>
          <a:ext cx="0" cy="0"/>
          <a:chOff x="0" y="0"/>
          <a:chExt cx="0" cy="0"/>
        </a:xfrm>
      </p:grpSpPr>
      <p:sp>
        <p:nvSpPr>
          <p:cNvPr id="5813" name="Google Shape;5813;gf0ccd793ee_0_151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14" name="Google Shape;5814;gf0ccd793ee_0_15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1" name="Shape 5431"/>
        <p:cNvGrpSpPr/>
        <p:nvPr/>
      </p:nvGrpSpPr>
      <p:grpSpPr>
        <a:xfrm>
          <a:off x="0" y="0"/>
          <a:ext cx="0" cy="0"/>
          <a:chOff x="0" y="0"/>
          <a:chExt cx="0" cy="0"/>
        </a:xfrm>
      </p:grpSpPr>
      <p:sp>
        <p:nvSpPr>
          <p:cNvPr id="5432" name="Google Shape;5432;gef67f4b40f_0_19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33" name="Google Shape;5433;gef67f4b40f_0_19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9" name="Shape 5819"/>
        <p:cNvGrpSpPr/>
        <p:nvPr/>
      </p:nvGrpSpPr>
      <p:grpSpPr>
        <a:xfrm>
          <a:off x="0" y="0"/>
          <a:ext cx="0" cy="0"/>
          <a:chOff x="0" y="0"/>
          <a:chExt cx="0" cy="0"/>
        </a:xfrm>
      </p:grpSpPr>
      <p:sp>
        <p:nvSpPr>
          <p:cNvPr id="5820" name="Google Shape;5820;gf0ccd793ee_0_152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21" name="Google Shape;5821;gf0ccd793ee_0_152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8" name="Shape 5838"/>
        <p:cNvGrpSpPr/>
        <p:nvPr/>
      </p:nvGrpSpPr>
      <p:grpSpPr>
        <a:xfrm>
          <a:off x="0" y="0"/>
          <a:ext cx="0" cy="0"/>
          <a:chOff x="0" y="0"/>
          <a:chExt cx="0" cy="0"/>
        </a:xfrm>
      </p:grpSpPr>
      <p:sp>
        <p:nvSpPr>
          <p:cNvPr id="5839" name="Google Shape;5839;gf0ccd793ee_0_152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40" name="Google Shape;5840;gf0ccd793ee_0_152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54" name="Shape 5854"/>
        <p:cNvGrpSpPr/>
        <p:nvPr/>
      </p:nvGrpSpPr>
      <p:grpSpPr>
        <a:xfrm>
          <a:off x="0" y="0"/>
          <a:ext cx="0" cy="0"/>
          <a:chOff x="0" y="0"/>
          <a:chExt cx="0" cy="0"/>
        </a:xfrm>
      </p:grpSpPr>
      <p:sp>
        <p:nvSpPr>
          <p:cNvPr id="5855" name="Google Shape;5855;gf0ccd793ee_0_152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56" name="Google Shape;5856;gf0ccd793ee_0_152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91" name="Shape 6191"/>
        <p:cNvGrpSpPr/>
        <p:nvPr/>
      </p:nvGrpSpPr>
      <p:grpSpPr>
        <a:xfrm>
          <a:off x="0" y="0"/>
          <a:ext cx="0" cy="0"/>
          <a:chOff x="0" y="0"/>
          <a:chExt cx="0" cy="0"/>
        </a:xfrm>
      </p:grpSpPr>
      <p:sp>
        <p:nvSpPr>
          <p:cNvPr id="6192" name="Google Shape;6192;gf0ccd793ee_0_155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93" name="Google Shape;6193;gf0ccd793ee_0_155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91" name="Shape 12691"/>
        <p:cNvGrpSpPr/>
        <p:nvPr/>
      </p:nvGrpSpPr>
      <p:grpSpPr>
        <a:xfrm>
          <a:off x="0" y="0"/>
          <a:ext cx="0" cy="0"/>
          <a:chOff x="0" y="0"/>
          <a:chExt cx="0" cy="0"/>
        </a:xfrm>
      </p:grpSpPr>
      <p:sp>
        <p:nvSpPr>
          <p:cNvPr id="12692" name="Google Shape;12692;gf0ccd793ee_0_220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93" name="Google Shape;12693;gf0ccd793ee_0_220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18" name="Shape 13118"/>
        <p:cNvGrpSpPr/>
        <p:nvPr/>
      </p:nvGrpSpPr>
      <p:grpSpPr>
        <a:xfrm>
          <a:off x="0" y="0"/>
          <a:ext cx="0" cy="0"/>
          <a:chOff x="0" y="0"/>
          <a:chExt cx="0" cy="0"/>
        </a:xfrm>
      </p:grpSpPr>
      <p:sp>
        <p:nvSpPr>
          <p:cNvPr id="13119" name="Google Shape;13119;gf0ccd793ee_0_225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20" name="Google Shape;13120;gf0ccd793ee_0_22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81" name="Shape 13281"/>
        <p:cNvGrpSpPr/>
        <p:nvPr/>
      </p:nvGrpSpPr>
      <p:grpSpPr>
        <a:xfrm>
          <a:off x="0" y="0"/>
          <a:ext cx="0" cy="0"/>
          <a:chOff x="0" y="0"/>
          <a:chExt cx="0" cy="0"/>
        </a:xfrm>
      </p:grpSpPr>
      <p:sp>
        <p:nvSpPr>
          <p:cNvPr id="13282" name="Google Shape;13282;gf0ccd793ee_0_226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83" name="Google Shape;13283;gf0ccd793ee_0_226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83" name="Shape 13683"/>
        <p:cNvGrpSpPr/>
        <p:nvPr/>
      </p:nvGrpSpPr>
      <p:grpSpPr>
        <a:xfrm>
          <a:off x="0" y="0"/>
          <a:ext cx="0" cy="0"/>
          <a:chOff x="0" y="0"/>
          <a:chExt cx="0" cy="0"/>
        </a:xfrm>
      </p:grpSpPr>
      <p:sp>
        <p:nvSpPr>
          <p:cNvPr id="13684" name="Google Shape;13684;gf0ccd793ee_0_230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85" name="Google Shape;13685;gf0ccd793ee_0_230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54" name="Shape 14054"/>
        <p:cNvGrpSpPr/>
        <p:nvPr/>
      </p:nvGrpSpPr>
      <p:grpSpPr>
        <a:xfrm>
          <a:off x="0" y="0"/>
          <a:ext cx="0" cy="0"/>
          <a:chOff x="0" y="0"/>
          <a:chExt cx="0" cy="0"/>
        </a:xfrm>
      </p:grpSpPr>
      <p:sp>
        <p:nvSpPr>
          <p:cNvPr id="14055" name="Google Shape;14055;gf0ccd793ee_0_234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56" name="Google Shape;14056;gf0ccd793ee_0_234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56" name="Shape 14356"/>
        <p:cNvGrpSpPr/>
        <p:nvPr/>
      </p:nvGrpSpPr>
      <p:grpSpPr>
        <a:xfrm>
          <a:off x="0" y="0"/>
          <a:ext cx="0" cy="0"/>
          <a:chOff x="0" y="0"/>
          <a:chExt cx="0" cy="0"/>
        </a:xfrm>
      </p:grpSpPr>
      <p:sp>
        <p:nvSpPr>
          <p:cNvPr id="14357" name="Google Shape;14357;gf0ccd793ee_0_23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58" name="Google Shape;14358;gf0ccd793ee_0_23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6" name="Shape 5456"/>
        <p:cNvGrpSpPr/>
        <p:nvPr/>
      </p:nvGrpSpPr>
      <p:grpSpPr>
        <a:xfrm>
          <a:off x="0" y="0"/>
          <a:ext cx="0" cy="0"/>
          <a:chOff x="0" y="0"/>
          <a:chExt cx="0" cy="0"/>
        </a:xfrm>
      </p:grpSpPr>
      <p:sp>
        <p:nvSpPr>
          <p:cNvPr id="5457" name="Google Shape;5457;gece08ab10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8" name="Google Shape;5458;gece08ab10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48" name="Shape 14648"/>
        <p:cNvGrpSpPr/>
        <p:nvPr/>
      </p:nvGrpSpPr>
      <p:grpSpPr>
        <a:xfrm>
          <a:off x="0" y="0"/>
          <a:ext cx="0" cy="0"/>
          <a:chOff x="0" y="0"/>
          <a:chExt cx="0" cy="0"/>
        </a:xfrm>
      </p:grpSpPr>
      <p:sp>
        <p:nvSpPr>
          <p:cNvPr id="14649" name="Google Shape;14649;gf0ccd793ee_0_24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50" name="Google Shape;14650;gf0ccd793ee_0_24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07" name="Shape 15007"/>
        <p:cNvGrpSpPr/>
        <p:nvPr/>
      </p:nvGrpSpPr>
      <p:grpSpPr>
        <a:xfrm>
          <a:off x="0" y="0"/>
          <a:ext cx="0" cy="0"/>
          <a:chOff x="0" y="0"/>
          <a:chExt cx="0" cy="0"/>
        </a:xfrm>
      </p:grpSpPr>
      <p:sp>
        <p:nvSpPr>
          <p:cNvPr id="15008" name="Google Shape;15008;gf0ccd793ee_0_243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09" name="Google Shape;15009;gf0ccd793ee_0_243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24" name="Shape 15424"/>
        <p:cNvGrpSpPr/>
        <p:nvPr/>
      </p:nvGrpSpPr>
      <p:grpSpPr>
        <a:xfrm>
          <a:off x="0" y="0"/>
          <a:ext cx="0" cy="0"/>
          <a:chOff x="0" y="0"/>
          <a:chExt cx="0" cy="0"/>
        </a:xfrm>
      </p:grpSpPr>
      <p:sp>
        <p:nvSpPr>
          <p:cNvPr id="15425" name="Google Shape;15425;gf0ccd793ee_0_248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26" name="Google Shape;15426;gf0ccd793ee_0_248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64" name="Shape 15764"/>
        <p:cNvGrpSpPr/>
        <p:nvPr/>
      </p:nvGrpSpPr>
      <p:grpSpPr>
        <a:xfrm>
          <a:off x="0" y="0"/>
          <a:ext cx="0" cy="0"/>
          <a:chOff x="0" y="0"/>
          <a:chExt cx="0" cy="0"/>
        </a:xfrm>
      </p:grpSpPr>
      <p:sp>
        <p:nvSpPr>
          <p:cNvPr id="15765" name="Google Shape;15765;gf0ccd793ee_0_25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66" name="Google Shape;15766;gf0ccd793ee_0_25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52" name="Shape 15952"/>
        <p:cNvGrpSpPr/>
        <p:nvPr/>
      </p:nvGrpSpPr>
      <p:grpSpPr>
        <a:xfrm>
          <a:off x="0" y="0"/>
          <a:ext cx="0" cy="0"/>
          <a:chOff x="0" y="0"/>
          <a:chExt cx="0" cy="0"/>
        </a:xfrm>
      </p:grpSpPr>
      <p:sp>
        <p:nvSpPr>
          <p:cNvPr id="15953" name="Google Shape;15953;gf0ccd793ee_0_25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54" name="Google Shape;15954;gf0ccd793ee_0_25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98" name="Shape 16198"/>
        <p:cNvGrpSpPr/>
        <p:nvPr/>
      </p:nvGrpSpPr>
      <p:grpSpPr>
        <a:xfrm>
          <a:off x="0" y="0"/>
          <a:ext cx="0" cy="0"/>
          <a:chOff x="0" y="0"/>
          <a:chExt cx="0" cy="0"/>
        </a:xfrm>
      </p:grpSpPr>
      <p:sp>
        <p:nvSpPr>
          <p:cNvPr id="16199" name="Google Shape;16199;gf0ccd793ee_0_267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00" name="Google Shape;16200;gf0ccd793ee_0_267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64" name="Shape 5464"/>
        <p:cNvGrpSpPr/>
        <p:nvPr/>
      </p:nvGrpSpPr>
      <p:grpSpPr>
        <a:xfrm>
          <a:off x="0" y="0"/>
          <a:ext cx="0" cy="0"/>
          <a:chOff x="0" y="0"/>
          <a:chExt cx="0" cy="0"/>
        </a:xfrm>
      </p:grpSpPr>
      <p:sp>
        <p:nvSpPr>
          <p:cNvPr id="5465" name="Google Shape;5465;gef67f4b40f_0_2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66" name="Google Shape;5466;gef67f4b40f_0_2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6" name="Shape 5476"/>
        <p:cNvGrpSpPr/>
        <p:nvPr/>
      </p:nvGrpSpPr>
      <p:grpSpPr>
        <a:xfrm>
          <a:off x="0" y="0"/>
          <a:ext cx="0" cy="0"/>
          <a:chOff x="0" y="0"/>
          <a:chExt cx="0" cy="0"/>
        </a:xfrm>
      </p:grpSpPr>
      <p:sp>
        <p:nvSpPr>
          <p:cNvPr id="5477" name="Google Shape;5477;gece08ab101_0_4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78" name="Google Shape;5478;gece08ab101_0_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9" name="Shape 5489"/>
        <p:cNvGrpSpPr/>
        <p:nvPr/>
      </p:nvGrpSpPr>
      <p:grpSpPr>
        <a:xfrm>
          <a:off x="0" y="0"/>
          <a:ext cx="0" cy="0"/>
          <a:chOff x="0" y="0"/>
          <a:chExt cx="0" cy="0"/>
        </a:xfrm>
      </p:grpSpPr>
      <p:sp>
        <p:nvSpPr>
          <p:cNvPr id="5490" name="Google Shape;5490;gece08ab101_0_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91" name="Google Shape;5491;gece08ab101_0_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2" name="Shape 5502"/>
        <p:cNvGrpSpPr/>
        <p:nvPr/>
      </p:nvGrpSpPr>
      <p:grpSpPr>
        <a:xfrm>
          <a:off x="0" y="0"/>
          <a:ext cx="0" cy="0"/>
          <a:chOff x="0" y="0"/>
          <a:chExt cx="0" cy="0"/>
        </a:xfrm>
      </p:grpSpPr>
      <p:sp>
        <p:nvSpPr>
          <p:cNvPr id="5503" name="Google Shape;5503;gf22deb5b02_0_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4" name="Google Shape;5504;gf22deb5b02_0_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2" name="Shape 5512"/>
        <p:cNvGrpSpPr/>
        <p:nvPr/>
      </p:nvGrpSpPr>
      <p:grpSpPr>
        <a:xfrm>
          <a:off x="0" y="0"/>
          <a:ext cx="0" cy="0"/>
          <a:chOff x="0" y="0"/>
          <a:chExt cx="0" cy="0"/>
        </a:xfrm>
      </p:grpSpPr>
      <p:sp>
        <p:nvSpPr>
          <p:cNvPr id="5513" name="Google Shape;5513;gef67f4b40f_0_25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4" name="Google Shape;5514;gef67f4b40f_0_25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1.png"/><Relationship Id="rId4"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 Id="rId3" Type="http://schemas.openxmlformats.org/officeDocument/2006/relationships/image" Target="../media/image7.png"/><Relationship Id="rId4" Type="http://schemas.openxmlformats.org/officeDocument/2006/relationships/image" Target="../media/image11.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4.png"/><Relationship Id="rId4" Type="http://schemas.openxmlformats.org/officeDocument/2006/relationships/image" Target="../media/image10.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9.png"/><Relationship Id="rId4" Type="http://schemas.openxmlformats.org/officeDocument/2006/relationships/image" Target="../media/image10.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6.png"/><Relationship Id="rId4" Type="http://schemas.openxmlformats.org/officeDocument/2006/relationships/image" Target="../media/image1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 Id="rId3" Type="http://schemas.openxmlformats.org/officeDocument/2006/relationships/image" Target="../media/image6.png"/><Relationship Id="rId4" Type="http://schemas.openxmlformats.org/officeDocument/2006/relationships/image" Target="../media/image10.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23.png"/><Relationship Id="rId4" Type="http://schemas.openxmlformats.org/officeDocument/2006/relationships/image" Target="../media/image13.png"/><Relationship Id="rId5" Type="http://schemas.openxmlformats.org/officeDocument/2006/relationships/image" Target="../media/image12.png"/><Relationship Id="rId6" Type="http://schemas.openxmlformats.org/officeDocument/2006/relationships/image" Target="../media/image10.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12.png"/><Relationship Id="rId4" Type="http://schemas.openxmlformats.org/officeDocument/2006/relationships/image" Target="../media/image11.png"/><Relationship Id="rId5" Type="http://schemas.openxmlformats.org/officeDocument/2006/relationships/image" Target="../media/image23.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6.png"/><Relationship Id="rId4" Type="http://schemas.openxmlformats.org/officeDocument/2006/relationships/image" Target="../media/image4.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5.png"/><Relationship Id="rId4" Type="http://schemas.openxmlformats.org/officeDocument/2006/relationships/image" Target="../media/image3.png"/><Relationship Id="rId5" Type="http://schemas.openxmlformats.org/officeDocument/2006/relationships/image" Target="../media/image7.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669700" y="1238675"/>
            <a:ext cx="5804400" cy="2158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191919"/>
              </a:buClr>
              <a:buSzPts val="5200"/>
              <a:buNone/>
              <a:defRPr sz="7200">
                <a:latin typeface="Marcellus"/>
                <a:ea typeface="Marcellus"/>
                <a:cs typeface="Marcellus"/>
                <a:sym typeface="Marcellus"/>
              </a:defRPr>
            </a:lvl1pPr>
            <a:lvl2pPr lvl="1" rtl="0" algn="ctr">
              <a:spcBef>
                <a:spcPts val="0"/>
              </a:spcBef>
              <a:spcAft>
                <a:spcPts val="0"/>
              </a:spcAft>
              <a:buClr>
                <a:srgbClr val="191919"/>
              </a:buClr>
              <a:buSzPts val="5200"/>
              <a:buNone/>
              <a:defRPr sz="5200">
                <a:solidFill>
                  <a:srgbClr val="191919"/>
                </a:solidFill>
              </a:defRPr>
            </a:lvl2pPr>
            <a:lvl3pPr lvl="2" rtl="0" algn="ctr">
              <a:spcBef>
                <a:spcPts val="0"/>
              </a:spcBef>
              <a:spcAft>
                <a:spcPts val="0"/>
              </a:spcAft>
              <a:buClr>
                <a:srgbClr val="191919"/>
              </a:buClr>
              <a:buSzPts val="5200"/>
              <a:buNone/>
              <a:defRPr sz="5200">
                <a:solidFill>
                  <a:srgbClr val="191919"/>
                </a:solidFill>
              </a:defRPr>
            </a:lvl3pPr>
            <a:lvl4pPr lvl="3" rtl="0" algn="ctr">
              <a:spcBef>
                <a:spcPts val="0"/>
              </a:spcBef>
              <a:spcAft>
                <a:spcPts val="0"/>
              </a:spcAft>
              <a:buClr>
                <a:srgbClr val="191919"/>
              </a:buClr>
              <a:buSzPts val="5200"/>
              <a:buNone/>
              <a:defRPr sz="5200">
                <a:solidFill>
                  <a:srgbClr val="191919"/>
                </a:solidFill>
              </a:defRPr>
            </a:lvl4pPr>
            <a:lvl5pPr lvl="4" rtl="0" algn="ctr">
              <a:spcBef>
                <a:spcPts val="0"/>
              </a:spcBef>
              <a:spcAft>
                <a:spcPts val="0"/>
              </a:spcAft>
              <a:buClr>
                <a:srgbClr val="191919"/>
              </a:buClr>
              <a:buSzPts val="5200"/>
              <a:buNone/>
              <a:defRPr sz="5200">
                <a:solidFill>
                  <a:srgbClr val="191919"/>
                </a:solidFill>
              </a:defRPr>
            </a:lvl5pPr>
            <a:lvl6pPr lvl="5" rtl="0" algn="ctr">
              <a:spcBef>
                <a:spcPts val="0"/>
              </a:spcBef>
              <a:spcAft>
                <a:spcPts val="0"/>
              </a:spcAft>
              <a:buClr>
                <a:srgbClr val="191919"/>
              </a:buClr>
              <a:buSzPts val="5200"/>
              <a:buNone/>
              <a:defRPr sz="5200">
                <a:solidFill>
                  <a:srgbClr val="191919"/>
                </a:solidFill>
              </a:defRPr>
            </a:lvl6pPr>
            <a:lvl7pPr lvl="6" rtl="0" algn="ctr">
              <a:spcBef>
                <a:spcPts val="0"/>
              </a:spcBef>
              <a:spcAft>
                <a:spcPts val="0"/>
              </a:spcAft>
              <a:buClr>
                <a:srgbClr val="191919"/>
              </a:buClr>
              <a:buSzPts val="5200"/>
              <a:buNone/>
              <a:defRPr sz="5200">
                <a:solidFill>
                  <a:srgbClr val="191919"/>
                </a:solidFill>
              </a:defRPr>
            </a:lvl7pPr>
            <a:lvl8pPr lvl="7" rtl="0" algn="ctr">
              <a:spcBef>
                <a:spcPts val="0"/>
              </a:spcBef>
              <a:spcAft>
                <a:spcPts val="0"/>
              </a:spcAft>
              <a:buClr>
                <a:srgbClr val="191919"/>
              </a:buClr>
              <a:buSzPts val="5200"/>
              <a:buNone/>
              <a:defRPr sz="5200">
                <a:solidFill>
                  <a:srgbClr val="191919"/>
                </a:solidFill>
              </a:defRPr>
            </a:lvl8pPr>
            <a:lvl9pPr lvl="8" rtl="0" algn="ctr">
              <a:spcBef>
                <a:spcPts val="0"/>
              </a:spcBef>
              <a:spcAft>
                <a:spcPts val="0"/>
              </a:spcAft>
              <a:buClr>
                <a:srgbClr val="191919"/>
              </a:buClr>
              <a:buSzPts val="5200"/>
              <a:buNone/>
              <a:defRPr sz="5200">
                <a:solidFill>
                  <a:srgbClr val="191919"/>
                </a:solidFill>
              </a:defRPr>
            </a:lvl9pPr>
          </a:lstStyle>
          <a:p/>
        </p:txBody>
      </p:sp>
      <p:sp>
        <p:nvSpPr>
          <p:cNvPr id="10" name="Google Shape;10;p2"/>
          <p:cNvSpPr txBox="1"/>
          <p:nvPr>
            <p:ph idx="1" type="subTitle"/>
          </p:nvPr>
        </p:nvSpPr>
        <p:spPr>
          <a:xfrm>
            <a:off x="2392500" y="3907963"/>
            <a:ext cx="4359000" cy="409500"/>
          </a:xfrm>
          <a:prstGeom prst="rect">
            <a:avLst/>
          </a:prstGeom>
          <a:solidFill>
            <a:schemeClr val="accent2"/>
          </a:solidFill>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1" name="Google Shape;11;p2"/>
          <p:cNvSpPr txBox="1"/>
          <p:nvPr>
            <p:ph idx="2" type="ctrTitle"/>
          </p:nvPr>
        </p:nvSpPr>
        <p:spPr>
          <a:xfrm>
            <a:off x="1669800" y="826038"/>
            <a:ext cx="5804400" cy="483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191919"/>
              </a:buClr>
              <a:buSzPts val="5200"/>
              <a:buNone/>
              <a:defRPr b="1" sz="1800">
                <a:latin typeface="Montserrat"/>
                <a:ea typeface="Montserrat"/>
                <a:cs typeface="Montserrat"/>
                <a:sym typeface="Montserrat"/>
              </a:defRPr>
            </a:lvl1pPr>
            <a:lvl2pPr lvl="1" rtl="0" algn="ctr">
              <a:spcBef>
                <a:spcPts val="0"/>
              </a:spcBef>
              <a:spcAft>
                <a:spcPts val="0"/>
              </a:spcAft>
              <a:buClr>
                <a:srgbClr val="191919"/>
              </a:buClr>
              <a:buSzPts val="5200"/>
              <a:buNone/>
              <a:defRPr sz="5200">
                <a:solidFill>
                  <a:srgbClr val="191919"/>
                </a:solidFill>
              </a:defRPr>
            </a:lvl2pPr>
            <a:lvl3pPr lvl="2" rtl="0" algn="ctr">
              <a:spcBef>
                <a:spcPts val="0"/>
              </a:spcBef>
              <a:spcAft>
                <a:spcPts val="0"/>
              </a:spcAft>
              <a:buClr>
                <a:srgbClr val="191919"/>
              </a:buClr>
              <a:buSzPts val="5200"/>
              <a:buNone/>
              <a:defRPr sz="5200">
                <a:solidFill>
                  <a:srgbClr val="191919"/>
                </a:solidFill>
              </a:defRPr>
            </a:lvl3pPr>
            <a:lvl4pPr lvl="3" rtl="0" algn="ctr">
              <a:spcBef>
                <a:spcPts val="0"/>
              </a:spcBef>
              <a:spcAft>
                <a:spcPts val="0"/>
              </a:spcAft>
              <a:buClr>
                <a:srgbClr val="191919"/>
              </a:buClr>
              <a:buSzPts val="5200"/>
              <a:buNone/>
              <a:defRPr sz="5200">
                <a:solidFill>
                  <a:srgbClr val="191919"/>
                </a:solidFill>
              </a:defRPr>
            </a:lvl4pPr>
            <a:lvl5pPr lvl="4" rtl="0" algn="ctr">
              <a:spcBef>
                <a:spcPts val="0"/>
              </a:spcBef>
              <a:spcAft>
                <a:spcPts val="0"/>
              </a:spcAft>
              <a:buClr>
                <a:srgbClr val="191919"/>
              </a:buClr>
              <a:buSzPts val="5200"/>
              <a:buNone/>
              <a:defRPr sz="5200">
                <a:solidFill>
                  <a:srgbClr val="191919"/>
                </a:solidFill>
              </a:defRPr>
            </a:lvl5pPr>
            <a:lvl6pPr lvl="5" rtl="0" algn="ctr">
              <a:spcBef>
                <a:spcPts val="0"/>
              </a:spcBef>
              <a:spcAft>
                <a:spcPts val="0"/>
              </a:spcAft>
              <a:buClr>
                <a:srgbClr val="191919"/>
              </a:buClr>
              <a:buSzPts val="5200"/>
              <a:buNone/>
              <a:defRPr sz="5200">
                <a:solidFill>
                  <a:srgbClr val="191919"/>
                </a:solidFill>
              </a:defRPr>
            </a:lvl6pPr>
            <a:lvl7pPr lvl="6" rtl="0" algn="ctr">
              <a:spcBef>
                <a:spcPts val="0"/>
              </a:spcBef>
              <a:spcAft>
                <a:spcPts val="0"/>
              </a:spcAft>
              <a:buClr>
                <a:srgbClr val="191919"/>
              </a:buClr>
              <a:buSzPts val="5200"/>
              <a:buNone/>
              <a:defRPr sz="5200">
                <a:solidFill>
                  <a:srgbClr val="191919"/>
                </a:solidFill>
              </a:defRPr>
            </a:lvl7pPr>
            <a:lvl8pPr lvl="7" rtl="0" algn="ctr">
              <a:spcBef>
                <a:spcPts val="0"/>
              </a:spcBef>
              <a:spcAft>
                <a:spcPts val="0"/>
              </a:spcAft>
              <a:buClr>
                <a:srgbClr val="191919"/>
              </a:buClr>
              <a:buSzPts val="5200"/>
              <a:buNone/>
              <a:defRPr sz="5200">
                <a:solidFill>
                  <a:srgbClr val="191919"/>
                </a:solidFill>
              </a:defRPr>
            </a:lvl8pPr>
            <a:lvl9pPr lvl="8" rtl="0" algn="ctr">
              <a:spcBef>
                <a:spcPts val="0"/>
              </a:spcBef>
              <a:spcAft>
                <a:spcPts val="0"/>
              </a:spcAft>
              <a:buClr>
                <a:srgbClr val="191919"/>
              </a:buClr>
              <a:buSzPts val="5200"/>
              <a:buNone/>
              <a:defRPr sz="5200">
                <a:solidFill>
                  <a:srgbClr val="191919"/>
                </a:solidFill>
              </a:defRPr>
            </a:lvl9pPr>
          </a:lstStyle>
          <a:p/>
        </p:txBody>
      </p:sp>
      <p:grpSp>
        <p:nvGrpSpPr>
          <p:cNvPr id="12" name="Google Shape;12;p2"/>
          <p:cNvGrpSpPr/>
          <p:nvPr/>
        </p:nvGrpSpPr>
        <p:grpSpPr>
          <a:xfrm>
            <a:off x="435475" y="-2150298"/>
            <a:ext cx="10830409" cy="8806923"/>
            <a:chOff x="435475" y="-2150298"/>
            <a:chExt cx="10830409" cy="8806923"/>
          </a:xfrm>
        </p:grpSpPr>
        <p:grpSp>
          <p:nvGrpSpPr>
            <p:cNvPr id="13" name="Google Shape;13;p2"/>
            <p:cNvGrpSpPr/>
            <p:nvPr/>
          </p:nvGrpSpPr>
          <p:grpSpPr>
            <a:xfrm rot="-3684367">
              <a:off x="3251593" y="4411039"/>
              <a:ext cx="2180646" cy="1742523"/>
              <a:chOff x="1340325" y="4148525"/>
              <a:chExt cx="1340250" cy="1070975"/>
            </a:xfrm>
          </p:grpSpPr>
          <p:sp>
            <p:nvSpPr>
              <p:cNvPr id="14" name="Google Shape;14;p2"/>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 name="Google Shape;115;p2"/>
            <p:cNvGrpSpPr/>
            <p:nvPr/>
          </p:nvGrpSpPr>
          <p:grpSpPr>
            <a:xfrm rot="-4049286">
              <a:off x="9316161" y="2662425"/>
              <a:ext cx="882113" cy="2900621"/>
              <a:chOff x="6772950" y="1141500"/>
              <a:chExt cx="372575" cy="1225125"/>
            </a:xfrm>
          </p:grpSpPr>
          <p:sp>
            <p:nvSpPr>
              <p:cNvPr id="116" name="Google Shape;116;p2"/>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 name="Google Shape;147;p2"/>
            <p:cNvGrpSpPr/>
            <p:nvPr/>
          </p:nvGrpSpPr>
          <p:grpSpPr>
            <a:xfrm flipH="1" rot="-3032343">
              <a:off x="1067701" y="-1907126"/>
              <a:ext cx="1805221" cy="2490012"/>
              <a:chOff x="2763875" y="3698500"/>
              <a:chExt cx="1288825" cy="1777825"/>
            </a:xfrm>
          </p:grpSpPr>
          <p:sp>
            <p:nvSpPr>
              <p:cNvPr id="148" name="Google Shape;148;p2"/>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3" name="Google Shape;263;p2"/>
          <p:cNvGrpSpPr/>
          <p:nvPr/>
        </p:nvGrpSpPr>
        <p:grpSpPr>
          <a:xfrm>
            <a:off x="-333328" y="-1788950"/>
            <a:ext cx="9390803" cy="7939251"/>
            <a:chOff x="-333328" y="-1788950"/>
            <a:chExt cx="9390803" cy="7939251"/>
          </a:xfrm>
        </p:grpSpPr>
        <p:pic>
          <p:nvPicPr>
            <p:cNvPr id="264" name="Google Shape;264;p2"/>
            <p:cNvPicPr preferRelativeResize="0"/>
            <p:nvPr/>
          </p:nvPicPr>
          <p:blipFill>
            <a:blip r:embed="rId2">
              <a:alphaModFix/>
            </a:blip>
            <a:stretch>
              <a:fillRect/>
            </a:stretch>
          </p:blipFill>
          <p:spPr>
            <a:xfrm rot="10800000">
              <a:off x="3472336" y="-1788950"/>
              <a:ext cx="1996953" cy="3027630"/>
            </a:xfrm>
            <a:prstGeom prst="rect">
              <a:avLst/>
            </a:prstGeom>
            <a:noFill/>
            <a:ln>
              <a:noFill/>
            </a:ln>
          </p:spPr>
        </p:pic>
        <p:pic>
          <p:nvPicPr>
            <p:cNvPr id="265" name="Google Shape;265;p2"/>
            <p:cNvPicPr preferRelativeResize="0"/>
            <p:nvPr/>
          </p:nvPicPr>
          <p:blipFill>
            <a:blip r:embed="rId3">
              <a:alphaModFix/>
            </a:blip>
            <a:stretch>
              <a:fillRect/>
            </a:stretch>
          </p:blipFill>
          <p:spPr>
            <a:xfrm flipH="1" rot="1968584">
              <a:off x="6413667" y="2840827"/>
              <a:ext cx="1986340" cy="3011534"/>
            </a:xfrm>
            <a:prstGeom prst="rect">
              <a:avLst/>
            </a:prstGeom>
            <a:noFill/>
            <a:ln>
              <a:noFill/>
            </a:ln>
          </p:spPr>
        </p:pic>
        <p:pic>
          <p:nvPicPr>
            <p:cNvPr id="266" name="Google Shape;266;p2"/>
            <p:cNvPicPr preferRelativeResize="0"/>
            <p:nvPr/>
          </p:nvPicPr>
          <p:blipFill>
            <a:blip r:embed="rId4">
              <a:alphaModFix/>
            </a:blip>
            <a:stretch>
              <a:fillRect/>
            </a:stretch>
          </p:blipFill>
          <p:spPr>
            <a:xfrm rot="-2415515">
              <a:off x="404516" y="2840819"/>
              <a:ext cx="1986338" cy="3011542"/>
            </a:xfrm>
            <a:prstGeom prst="rect">
              <a:avLst/>
            </a:prstGeom>
            <a:noFill/>
            <a:ln>
              <a:noFill/>
            </a:ln>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696" name="Shape 1696"/>
        <p:cNvGrpSpPr/>
        <p:nvPr/>
      </p:nvGrpSpPr>
      <p:grpSpPr>
        <a:xfrm>
          <a:off x="0" y="0"/>
          <a:ext cx="0" cy="0"/>
          <a:chOff x="0" y="0"/>
          <a:chExt cx="0" cy="0"/>
        </a:xfrm>
      </p:grpSpPr>
      <p:sp>
        <p:nvSpPr>
          <p:cNvPr id="1697" name="Google Shape;1697;p11"/>
          <p:cNvSpPr txBox="1"/>
          <p:nvPr>
            <p:ph idx="1" type="body"/>
          </p:nvPr>
        </p:nvSpPr>
        <p:spPr>
          <a:xfrm>
            <a:off x="720000" y="1554050"/>
            <a:ext cx="3467700" cy="30495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rgbClr val="434343"/>
              </a:buClr>
              <a:buSzPts val="1400"/>
              <a:buChar char="●"/>
              <a:defRPr sz="1400">
                <a:solidFill>
                  <a:srgbClr val="434343"/>
                </a:solidFill>
              </a:defRPr>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sp>
        <p:nvSpPr>
          <p:cNvPr id="1698" name="Google Shape;1698;p11"/>
          <p:cNvSpPr txBox="1"/>
          <p:nvPr>
            <p:ph type="title"/>
          </p:nvPr>
        </p:nvSpPr>
        <p:spPr>
          <a:xfrm>
            <a:off x="636225" y="361250"/>
            <a:ext cx="2965200" cy="11928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1699" name="Google Shape;1699;p11"/>
          <p:cNvGrpSpPr/>
          <p:nvPr/>
        </p:nvGrpSpPr>
        <p:grpSpPr>
          <a:xfrm>
            <a:off x="3717667" y="630461"/>
            <a:ext cx="5973603" cy="5056939"/>
            <a:chOff x="3694317" y="622686"/>
            <a:chExt cx="5973603" cy="5056939"/>
          </a:xfrm>
        </p:grpSpPr>
        <p:grpSp>
          <p:nvGrpSpPr>
            <p:cNvPr id="1700" name="Google Shape;1700;p11"/>
            <p:cNvGrpSpPr/>
            <p:nvPr/>
          </p:nvGrpSpPr>
          <p:grpSpPr>
            <a:xfrm rot="3317427">
              <a:off x="7100515" y="2818142"/>
              <a:ext cx="956536" cy="3145513"/>
              <a:chOff x="6772950" y="1141500"/>
              <a:chExt cx="372575" cy="1225125"/>
            </a:xfrm>
          </p:grpSpPr>
          <p:sp>
            <p:nvSpPr>
              <p:cNvPr id="1701" name="Google Shape;1701;p11"/>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1"/>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1"/>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1"/>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1"/>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1"/>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1"/>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1"/>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1"/>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1"/>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1"/>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1"/>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1"/>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1"/>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1"/>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1"/>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1"/>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1"/>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1"/>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1"/>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1"/>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1"/>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1"/>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1"/>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1"/>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1"/>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1"/>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1"/>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1"/>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1"/>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1"/>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 name="Google Shape;1732;p11"/>
            <p:cNvGrpSpPr/>
            <p:nvPr/>
          </p:nvGrpSpPr>
          <p:grpSpPr>
            <a:xfrm rot="-6299958">
              <a:off x="7344949" y="1050123"/>
              <a:ext cx="2287889" cy="1828220"/>
              <a:chOff x="1340325" y="4148525"/>
              <a:chExt cx="1340250" cy="1070975"/>
            </a:xfrm>
          </p:grpSpPr>
          <p:sp>
            <p:nvSpPr>
              <p:cNvPr id="1733" name="Google Shape;1733;p11"/>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1"/>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1"/>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1"/>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1"/>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1"/>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1"/>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1"/>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1"/>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1"/>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1"/>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1"/>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1"/>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1"/>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1"/>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1"/>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1"/>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1"/>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1"/>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1"/>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1"/>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1"/>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1"/>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1"/>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1"/>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1"/>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1"/>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1"/>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1"/>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1"/>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1"/>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1"/>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1"/>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1"/>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1"/>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1"/>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1"/>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1"/>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1"/>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1"/>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1"/>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1"/>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1"/>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1"/>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1"/>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1"/>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1"/>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1"/>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1"/>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1"/>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1"/>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1"/>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1"/>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1"/>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1"/>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1"/>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1"/>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1"/>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1"/>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1"/>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1"/>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1"/>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1"/>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1"/>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1"/>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1"/>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1"/>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1"/>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1"/>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1"/>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1"/>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1"/>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1"/>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1"/>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1"/>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1"/>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1"/>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1"/>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1"/>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1"/>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1"/>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1"/>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1"/>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1"/>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1"/>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1"/>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1"/>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1"/>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1"/>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1"/>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1"/>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1"/>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1"/>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1"/>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1"/>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1"/>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1"/>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1"/>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1"/>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1"/>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1"/>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 name="Google Shape;1834;p11"/>
            <p:cNvGrpSpPr/>
            <p:nvPr/>
          </p:nvGrpSpPr>
          <p:grpSpPr>
            <a:xfrm flipH="1" rot="6299958">
              <a:off x="3729399" y="3172473"/>
              <a:ext cx="2287889" cy="1828220"/>
              <a:chOff x="1340325" y="4148525"/>
              <a:chExt cx="1340250" cy="1070975"/>
            </a:xfrm>
          </p:grpSpPr>
          <p:sp>
            <p:nvSpPr>
              <p:cNvPr id="1835" name="Google Shape;1835;p11"/>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1"/>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1"/>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1"/>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1"/>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1"/>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1"/>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1"/>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1"/>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1"/>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1"/>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1"/>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1"/>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1"/>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1"/>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1"/>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1"/>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1"/>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1"/>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1"/>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1"/>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1"/>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1"/>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1"/>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1"/>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1"/>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1"/>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1"/>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1"/>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1"/>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1"/>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1"/>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1"/>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1"/>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1"/>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1"/>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1"/>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1"/>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1"/>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1"/>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1"/>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1"/>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1"/>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1"/>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1"/>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1"/>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1"/>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1"/>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1"/>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1"/>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1"/>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1"/>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1"/>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1"/>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1"/>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1"/>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1"/>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1"/>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1"/>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1"/>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1"/>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1"/>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1"/>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1"/>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1"/>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1"/>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1"/>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1"/>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1"/>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1"/>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1"/>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1"/>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1"/>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1"/>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1"/>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1"/>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1"/>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1"/>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1"/>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1"/>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1"/>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1"/>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1"/>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1"/>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1"/>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1"/>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1"/>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1"/>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1"/>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1"/>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1"/>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1"/>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1"/>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1"/>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1"/>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1"/>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1"/>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1"/>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1"/>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1"/>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1"/>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936" name="Shape 1936"/>
        <p:cNvGrpSpPr/>
        <p:nvPr/>
      </p:nvGrpSpPr>
      <p:grpSpPr>
        <a:xfrm>
          <a:off x="0" y="0"/>
          <a:ext cx="0" cy="0"/>
          <a:chOff x="0" y="0"/>
          <a:chExt cx="0" cy="0"/>
        </a:xfrm>
      </p:grpSpPr>
      <p:sp>
        <p:nvSpPr>
          <p:cNvPr id="1937" name="Google Shape;1937;p12"/>
          <p:cNvSpPr txBox="1"/>
          <p:nvPr>
            <p:ph type="title"/>
          </p:nvPr>
        </p:nvSpPr>
        <p:spPr>
          <a:xfrm>
            <a:off x="2307000" y="856100"/>
            <a:ext cx="4530000" cy="252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72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pic>
        <p:nvPicPr>
          <p:cNvPr id="1938" name="Google Shape;1938;p12"/>
          <p:cNvPicPr preferRelativeResize="0"/>
          <p:nvPr/>
        </p:nvPicPr>
        <p:blipFill>
          <a:blip r:embed="rId2">
            <a:alphaModFix/>
          </a:blip>
          <a:stretch>
            <a:fillRect/>
          </a:stretch>
        </p:blipFill>
        <p:spPr>
          <a:xfrm>
            <a:off x="5541273" y="3191825"/>
            <a:ext cx="1996953" cy="3027630"/>
          </a:xfrm>
          <a:prstGeom prst="rect">
            <a:avLst/>
          </a:prstGeom>
          <a:noFill/>
          <a:ln>
            <a:noFill/>
          </a:ln>
        </p:spPr>
      </p:pic>
      <p:pic>
        <p:nvPicPr>
          <p:cNvPr id="1939" name="Google Shape;1939;p12"/>
          <p:cNvPicPr preferRelativeResize="0"/>
          <p:nvPr/>
        </p:nvPicPr>
        <p:blipFill>
          <a:blip r:embed="rId3">
            <a:alphaModFix/>
          </a:blip>
          <a:stretch>
            <a:fillRect/>
          </a:stretch>
        </p:blipFill>
        <p:spPr>
          <a:xfrm rot="-595113">
            <a:off x="1330473" y="3089676"/>
            <a:ext cx="1996952" cy="3027628"/>
          </a:xfrm>
          <a:prstGeom prst="rect">
            <a:avLst/>
          </a:prstGeom>
          <a:noFill/>
          <a:ln>
            <a:noFill/>
          </a:ln>
        </p:spPr>
      </p:pic>
      <p:pic>
        <p:nvPicPr>
          <p:cNvPr id="1940" name="Google Shape;1940;p12"/>
          <p:cNvPicPr preferRelativeResize="0"/>
          <p:nvPr/>
        </p:nvPicPr>
        <p:blipFill>
          <a:blip r:embed="rId4">
            <a:alphaModFix/>
          </a:blip>
          <a:stretch>
            <a:fillRect/>
          </a:stretch>
        </p:blipFill>
        <p:spPr>
          <a:xfrm rot="-715478">
            <a:off x="3573523" y="3383100"/>
            <a:ext cx="1996953" cy="3027629"/>
          </a:xfrm>
          <a:prstGeom prst="rect">
            <a:avLst/>
          </a:prstGeom>
          <a:noFill/>
          <a:ln>
            <a:noFill/>
          </a:ln>
        </p:spPr>
      </p:pic>
      <p:grpSp>
        <p:nvGrpSpPr>
          <p:cNvPr id="1941" name="Google Shape;1941;p12"/>
          <p:cNvGrpSpPr/>
          <p:nvPr/>
        </p:nvGrpSpPr>
        <p:grpSpPr>
          <a:xfrm flipH="1" rot="3045761">
            <a:off x="4054547" y="-1401285"/>
            <a:ext cx="1805277" cy="2490115"/>
            <a:chOff x="2763875" y="3698500"/>
            <a:chExt cx="1288825" cy="1777825"/>
          </a:xfrm>
        </p:grpSpPr>
        <p:sp>
          <p:nvSpPr>
            <p:cNvPr id="1942" name="Google Shape;1942;p12"/>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2"/>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2"/>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2"/>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2"/>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2"/>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2"/>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2"/>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2"/>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2"/>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2"/>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2"/>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2"/>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2"/>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2"/>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2"/>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2"/>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2"/>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2"/>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2"/>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2"/>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2"/>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2"/>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2"/>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2"/>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2"/>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2"/>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2"/>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2"/>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2"/>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2"/>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2"/>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2"/>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2"/>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2"/>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2"/>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2"/>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2"/>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2"/>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2"/>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2"/>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2"/>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2"/>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2"/>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2"/>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2"/>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2"/>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2"/>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2"/>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2"/>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2"/>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2"/>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2"/>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2"/>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2"/>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2"/>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2"/>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2"/>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2"/>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2"/>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2"/>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2"/>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2"/>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2"/>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2"/>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2"/>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2"/>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2"/>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2"/>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2"/>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2"/>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2"/>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2"/>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2"/>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2"/>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2"/>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2"/>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2"/>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2"/>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2"/>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2"/>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2"/>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2"/>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2"/>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2"/>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2"/>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2"/>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2"/>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2"/>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2"/>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2"/>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2"/>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2"/>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2"/>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2"/>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2"/>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2"/>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2"/>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2"/>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2"/>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2"/>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2"/>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2"/>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2"/>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2"/>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2"/>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2"/>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2"/>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2"/>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2"/>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2"/>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2"/>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2"/>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2"/>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2"/>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057" name="Shape 2057"/>
        <p:cNvGrpSpPr/>
        <p:nvPr/>
      </p:nvGrpSpPr>
      <p:grpSpPr>
        <a:xfrm>
          <a:off x="0" y="0"/>
          <a:ext cx="0" cy="0"/>
          <a:chOff x="0" y="0"/>
          <a:chExt cx="0" cy="0"/>
        </a:xfrm>
      </p:grpSpPr>
      <p:sp>
        <p:nvSpPr>
          <p:cNvPr id="2058" name="Google Shape;2058;p13"/>
          <p:cNvSpPr txBox="1"/>
          <p:nvPr>
            <p:ph type="title"/>
          </p:nvPr>
        </p:nvSpPr>
        <p:spPr>
          <a:xfrm>
            <a:off x="1806475" y="1202025"/>
            <a:ext cx="5531100" cy="1054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6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059" name="Google Shape;2059;p13"/>
          <p:cNvSpPr txBox="1"/>
          <p:nvPr>
            <p:ph idx="1" type="subTitle"/>
          </p:nvPr>
        </p:nvSpPr>
        <p:spPr>
          <a:xfrm>
            <a:off x="2049475" y="2882125"/>
            <a:ext cx="5045100" cy="135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2060" name="Google Shape;2060;p13"/>
          <p:cNvPicPr preferRelativeResize="0"/>
          <p:nvPr/>
        </p:nvPicPr>
        <p:blipFill>
          <a:blip r:embed="rId2">
            <a:alphaModFix/>
          </a:blip>
          <a:stretch>
            <a:fillRect/>
          </a:stretch>
        </p:blipFill>
        <p:spPr>
          <a:xfrm rot="10800000">
            <a:off x="3573548" y="-1332125"/>
            <a:ext cx="1996953" cy="3027630"/>
          </a:xfrm>
          <a:prstGeom prst="rect">
            <a:avLst/>
          </a:prstGeom>
          <a:noFill/>
          <a:ln>
            <a:noFill/>
          </a:ln>
        </p:spPr>
      </p:pic>
      <p:pic>
        <p:nvPicPr>
          <p:cNvPr id="2061" name="Google Shape;2061;p13"/>
          <p:cNvPicPr preferRelativeResize="0"/>
          <p:nvPr/>
        </p:nvPicPr>
        <p:blipFill>
          <a:blip r:embed="rId3">
            <a:alphaModFix/>
          </a:blip>
          <a:stretch>
            <a:fillRect/>
          </a:stretch>
        </p:blipFill>
        <p:spPr>
          <a:xfrm rot="10800000">
            <a:off x="5189736" y="-1537200"/>
            <a:ext cx="1996953" cy="3027630"/>
          </a:xfrm>
          <a:prstGeom prst="rect">
            <a:avLst/>
          </a:prstGeom>
          <a:noFill/>
          <a:ln>
            <a:noFill/>
          </a:ln>
        </p:spPr>
      </p:pic>
      <p:pic>
        <p:nvPicPr>
          <p:cNvPr id="2062" name="Google Shape;2062;p13"/>
          <p:cNvPicPr preferRelativeResize="0"/>
          <p:nvPr/>
        </p:nvPicPr>
        <p:blipFill>
          <a:blip r:embed="rId4">
            <a:alphaModFix/>
          </a:blip>
          <a:stretch>
            <a:fillRect/>
          </a:stretch>
        </p:blipFill>
        <p:spPr>
          <a:xfrm flipH="1" rot="10800000">
            <a:off x="1677748" y="-1871600"/>
            <a:ext cx="1996953" cy="3027630"/>
          </a:xfrm>
          <a:prstGeom prst="rect">
            <a:avLst/>
          </a:prstGeom>
          <a:noFill/>
          <a:ln>
            <a:noFill/>
          </a:ln>
        </p:spPr>
      </p:pic>
      <p:grpSp>
        <p:nvGrpSpPr>
          <p:cNvPr id="2063" name="Google Shape;2063;p13"/>
          <p:cNvGrpSpPr/>
          <p:nvPr/>
        </p:nvGrpSpPr>
        <p:grpSpPr>
          <a:xfrm>
            <a:off x="-1482944" y="641143"/>
            <a:ext cx="11228671" cy="3465019"/>
            <a:chOff x="-1482944" y="641143"/>
            <a:chExt cx="11228671" cy="3465019"/>
          </a:xfrm>
        </p:grpSpPr>
        <p:grpSp>
          <p:nvGrpSpPr>
            <p:cNvPr id="2064" name="Google Shape;2064;p13"/>
            <p:cNvGrpSpPr/>
            <p:nvPr/>
          </p:nvGrpSpPr>
          <p:grpSpPr>
            <a:xfrm rot="2007150">
              <a:off x="-616905" y="644572"/>
              <a:ext cx="1051667" cy="3458160"/>
              <a:chOff x="6772950" y="1141500"/>
              <a:chExt cx="372575" cy="1225125"/>
            </a:xfrm>
          </p:grpSpPr>
          <p:sp>
            <p:nvSpPr>
              <p:cNvPr id="2065" name="Google Shape;2065;p13"/>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3"/>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3"/>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3"/>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3"/>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3"/>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3"/>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3"/>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3"/>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3"/>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3"/>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3"/>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3"/>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3"/>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3"/>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3"/>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3"/>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3"/>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3"/>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3"/>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3"/>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3"/>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3"/>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3"/>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3"/>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3"/>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3"/>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3"/>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3"/>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3"/>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3"/>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 name="Google Shape;2096;p13"/>
            <p:cNvGrpSpPr/>
            <p:nvPr/>
          </p:nvGrpSpPr>
          <p:grpSpPr>
            <a:xfrm rot="10800000">
              <a:off x="8007231" y="641671"/>
              <a:ext cx="1738496" cy="2398108"/>
              <a:chOff x="2763875" y="3698500"/>
              <a:chExt cx="1288825" cy="1777825"/>
            </a:xfrm>
          </p:grpSpPr>
          <p:sp>
            <p:nvSpPr>
              <p:cNvPr id="2097" name="Google Shape;2097;p13"/>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3"/>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3"/>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3"/>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3"/>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3"/>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3"/>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3"/>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3"/>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3"/>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3"/>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3"/>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3"/>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3"/>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3"/>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3"/>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3"/>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3"/>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3"/>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3"/>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3"/>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3"/>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3"/>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3"/>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3"/>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3"/>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3"/>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3"/>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3"/>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3"/>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3"/>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3"/>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3"/>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3"/>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3"/>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3"/>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3"/>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3"/>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3"/>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3"/>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3"/>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3"/>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3"/>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3"/>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3"/>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3"/>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3"/>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3"/>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3"/>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3"/>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3"/>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3"/>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3"/>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3"/>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3"/>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3"/>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3"/>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3"/>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3"/>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3"/>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3"/>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3"/>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3"/>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3"/>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3"/>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3"/>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3"/>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3"/>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3"/>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3"/>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3"/>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3"/>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3"/>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3"/>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3"/>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3"/>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3"/>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3"/>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3"/>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3"/>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3"/>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3"/>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3"/>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3"/>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3"/>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3"/>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3"/>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3"/>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3"/>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3"/>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3"/>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3"/>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3"/>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3"/>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3"/>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3"/>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3"/>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3"/>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3"/>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3"/>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3"/>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3"/>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3"/>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3"/>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3"/>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3"/>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3"/>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3"/>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3"/>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3"/>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3"/>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3"/>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3"/>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3"/>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3"/>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212" name="Shape 2212"/>
        <p:cNvGrpSpPr/>
        <p:nvPr/>
      </p:nvGrpSpPr>
      <p:grpSpPr>
        <a:xfrm>
          <a:off x="0" y="0"/>
          <a:ext cx="0" cy="0"/>
          <a:chOff x="0" y="0"/>
          <a:chExt cx="0" cy="0"/>
        </a:xfrm>
      </p:grpSpPr>
      <p:sp>
        <p:nvSpPr>
          <p:cNvPr id="2213" name="Google Shape;2213;p14"/>
          <p:cNvSpPr txBox="1"/>
          <p:nvPr>
            <p:ph type="title"/>
          </p:nvPr>
        </p:nvSpPr>
        <p:spPr>
          <a:xfrm>
            <a:off x="4534950" y="485438"/>
            <a:ext cx="3888900" cy="909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200"/>
              <a:buNone/>
              <a:defRPr>
                <a:solidFill>
                  <a:schemeClr val="lt1"/>
                </a:solidFill>
              </a:defRPr>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grpSp>
        <p:nvGrpSpPr>
          <p:cNvPr id="2214" name="Google Shape;2214;p14"/>
          <p:cNvGrpSpPr/>
          <p:nvPr/>
        </p:nvGrpSpPr>
        <p:grpSpPr>
          <a:xfrm>
            <a:off x="-120427" y="2560116"/>
            <a:ext cx="9630471" cy="2490022"/>
            <a:chOff x="-120427" y="2560116"/>
            <a:chExt cx="9630471" cy="2490022"/>
          </a:xfrm>
        </p:grpSpPr>
        <p:grpSp>
          <p:nvGrpSpPr>
            <p:cNvPr id="2215" name="Google Shape;2215;p14"/>
            <p:cNvGrpSpPr/>
            <p:nvPr/>
          </p:nvGrpSpPr>
          <p:grpSpPr>
            <a:xfrm flipH="1" rot="10800000">
              <a:off x="-120427" y="2560116"/>
              <a:ext cx="1805257" cy="2490022"/>
              <a:chOff x="2763875" y="3698500"/>
              <a:chExt cx="1288825" cy="1777825"/>
            </a:xfrm>
          </p:grpSpPr>
          <p:sp>
            <p:nvSpPr>
              <p:cNvPr id="2216" name="Google Shape;2216;p14"/>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4"/>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4"/>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4"/>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4"/>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4"/>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4"/>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4"/>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4"/>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4"/>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4"/>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4"/>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4"/>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4"/>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4"/>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4"/>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4"/>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4"/>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4"/>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4"/>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4"/>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4"/>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4"/>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4"/>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4"/>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4"/>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4"/>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4"/>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4"/>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4"/>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4"/>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4"/>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4"/>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4"/>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4"/>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4"/>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4"/>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4"/>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4"/>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4"/>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4"/>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4"/>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4"/>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4"/>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4"/>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4"/>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4"/>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4"/>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4"/>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4"/>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4"/>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4"/>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4"/>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4"/>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4"/>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4"/>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4"/>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4"/>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4"/>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4"/>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4"/>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4"/>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4"/>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4"/>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4"/>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4"/>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4"/>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4"/>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4"/>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4"/>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4"/>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4"/>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4"/>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4"/>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4"/>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4"/>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4"/>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4"/>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4"/>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4"/>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4"/>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4"/>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4"/>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4"/>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4"/>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4"/>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4"/>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4"/>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4"/>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4"/>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4"/>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4"/>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4"/>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4"/>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4"/>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4"/>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4"/>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4"/>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4"/>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4"/>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4"/>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4"/>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4"/>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4"/>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4"/>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4"/>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4"/>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4"/>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4"/>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4"/>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4"/>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4"/>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4"/>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4"/>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4"/>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 name="Google Shape;2331;p14"/>
            <p:cNvGrpSpPr/>
            <p:nvPr/>
          </p:nvGrpSpPr>
          <p:grpSpPr>
            <a:xfrm rot="10800000">
              <a:off x="7222103" y="2838447"/>
              <a:ext cx="2287941" cy="1828261"/>
              <a:chOff x="1340325" y="4148525"/>
              <a:chExt cx="1340250" cy="1070975"/>
            </a:xfrm>
          </p:grpSpPr>
          <p:sp>
            <p:nvSpPr>
              <p:cNvPr id="2332" name="Google Shape;2332;p14"/>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4"/>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4"/>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4"/>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4"/>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4"/>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4"/>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4"/>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4"/>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4"/>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4"/>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4"/>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4"/>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4"/>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4"/>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4"/>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4"/>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4"/>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4"/>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4"/>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4"/>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4"/>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4"/>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4"/>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4"/>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4"/>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4"/>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4"/>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4"/>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4"/>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4"/>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4"/>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4"/>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4"/>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4"/>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4"/>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4"/>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4"/>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4"/>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4"/>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4"/>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4"/>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4"/>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4"/>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4"/>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4"/>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4"/>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4"/>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4"/>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4"/>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4"/>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4"/>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4"/>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4"/>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4"/>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4"/>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4"/>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4"/>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4"/>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4"/>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4"/>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4"/>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4"/>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4"/>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4"/>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4"/>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4"/>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4"/>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4"/>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4"/>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4"/>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4"/>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4"/>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4"/>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4"/>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4"/>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4"/>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4"/>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4"/>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4"/>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4"/>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4"/>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4"/>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4"/>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4"/>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4"/>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4"/>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4"/>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4"/>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4"/>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4"/>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4"/>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4"/>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4"/>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4"/>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4"/>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4"/>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4"/>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4"/>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4"/>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4"/>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433" name="Shape 2433"/>
        <p:cNvGrpSpPr/>
        <p:nvPr/>
      </p:nvGrpSpPr>
      <p:grpSpPr>
        <a:xfrm>
          <a:off x="0" y="0"/>
          <a:ext cx="0" cy="0"/>
          <a:chOff x="0" y="0"/>
          <a:chExt cx="0" cy="0"/>
        </a:xfrm>
      </p:grpSpPr>
      <p:sp>
        <p:nvSpPr>
          <p:cNvPr id="2434" name="Google Shape;2434;p15"/>
          <p:cNvSpPr txBox="1"/>
          <p:nvPr>
            <p:ph hasCustomPrompt="1" type="title"/>
          </p:nvPr>
        </p:nvSpPr>
        <p:spPr>
          <a:xfrm>
            <a:off x="1284000" y="1572950"/>
            <a:ext cx="6576000" cy="1511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9600"/>
              <a:buNone/>
              <a:defRPr sz="96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2435" name="Google Shape;2435;p15"/>
          <p:cNvSpPr txBox="1"/>
          <p:nvPr>
            <p:ph idx="1" type="subTitle"/>
          </p:nvPr>
        </p:nvSpPr>
        <p:spPr>
          <a:xfrm>
            <a:off x="2328750" y="3168425"/>
            <a:ext cx="4486500" cy="486900"/>
          </a:xfrm>
          <a:prstGeom prst="rect">
            <a:avLst/>
          </a:prstGeom>
          <a:solidFill>
            <a:schemeClr val="accent2"/>
          </a:solidFill>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4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pic>
        <p:nvPicPr>
          <p:cNvPr id="2436" name="Google Shape;2436;p15"/>
          <p:cNvPicPr preferRelativeResize="0"/>
          <p:nvPr/>
        </p:nvPicPr>
        <p:blipFill>
          <a:blip r:embed="rId2">
            <a:alphaModFix/>
          </a:blip>
          <a:stretch>
            <a:fillRect/>
          </a:stretch>
        </p:blipFill>
        <p:spPr>
          <a:xfrm rot="-8490310">
            <a:off x="503562" y="-825449"/>
            <a:ext cx="1996951" cy="3027630"/>
          </a:xfrm>
          <a:prstGeom prst="rect">
            <a:avLst/>
          </a:prstGeom>
          <a:noFill/>
          <a:ln>
            <a:noFill/>
          </a:ln>
        </p:spPr>
      </p:pic>
      <p:pic>
        <p:nvPicPr>
          <p:cNvPr id="2437" name="Google Shape;2437;p15"/>
          <p:cNvPicPr preferRelativeResize="0"/>
          <p:nvPr/>
        </p:nvPicPr>
        <p:blipFill>
          <a:blip r:embed="rId3">
            <a:alphaModFix/>
          </a:blip>
          <a:stretch>
            <a:fillRect/>
          </a:stretch>
        </p:blipFill>
        <p:spPr>
          <a:xfrm rot="10800000">
            <a:off x="3573523" y="-1454687"/>
            <a:ext cx="1996953" cy="3027630"/>
          </a:xfrm>
          <a:prstGeom prst="rect">
            <a:avLst/>
          </a:prstGeom>
          <a:noFill/>
          <a:ln>
            <a:noFill/>
          </a:ln>
        </p:spPr>
      </p:pic>
      <p:pic>
        <p:nvPicPr>
          <p:cNvPr id="2438" name="Google Shape;2438;p15"/>
          <p:cNvPicPr preferRelativeResize="0"/>
          <p:nvPr/>
        </p:nvPicPr>
        <p:blipFill>
          <a:blip r:embed="rId4">
            <a:alphaModFix/>
          </a:blip>
          <a:stretch>
            <a:fillRect/>
          </a:stretch>
        </p:blipFill>
        <p:spPr>
          <a:xfrm rot="4499998">
            <a:off x="3479325" y="3311276"/>
            <a:ext cx="1996952" cy="3027629"/>
          </a:xfrm>
          <a:prstGeom prst="rect">
            <a:avLst/>
          </a:prstGeom>
          <a:noFill/>
          <a:ln>
            <a:noFill/>
          </a:ln>
        </p:spPr>
      </p:pic>
      <p:grpSp>
        <p:nvGrpSpPr>
          <p:cNvPr id="2439" name="Google Shape;2439;p15"/>
          <p:cNvGrpSpPr/>
          <p:nvPr/>
        </p:nvGrpSpPr>
        <p:grpSpPr>
          <a:xfrm>
            <a:off x="-1925481" y="757958"/>
            <a:ext cx="10349475" cy="5401376"/>
            <a:chOff x="-1925481" y="757958"/>
            <a:chExt cx="10349475" cy="5401376"/>
          </a:xfrm>
        </p:grpSpPr>
        <p:grpSp>
          <p:nvGrpSpPr>
            <p:cNvPr id="2440" name="Google Shape;2440;p15"/>
            <p:cNvGrpSpPr/>
            <p:nvPr/>
          </p:nvGrpSpPr>
          <p:grpSpPr>
            <a:xfrm rot="10800000">
              <a:off x="6136053" y="4331072"/>
              <a:ext cx="2287941" cy="1828261"/>
              <a:chOff x="1340325" y="4148525"/>
              <a:chExt cx="1340250" cy="1070975"/>
            </a:xfrm>
          </p:grpSpPr>
          <p:sp>
            <p:nvSpPr>
              <p:cNvPr id="2441" name="Google Shape;2441;p15"/>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5"/>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5"/>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5"/>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5"/>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5"/>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5"/>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5"/>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5"/>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5"/>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5"/>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5"/>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5"/>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5"/>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5"/>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5"/>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5"/>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5"/>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5"/>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5"/>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5"/>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5"/>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5"/>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5"/>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5"/>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5"/>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5"/>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5"/>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5"/>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5"/>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5"/>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5"/>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5"/>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5"/>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5"/>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5"/>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5"/>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5"/>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5"/>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5"/>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5"/>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5"/>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5"/>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5"/>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5"/>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5"/>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5"/>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5"/>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5"/>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5"/>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5"/>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5"/>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5"/>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5"/>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5"/>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5"/>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5"/>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5"/>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5"/>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5"/>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5"/>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5"/>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5"/>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5"/>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5"/>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5"/>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5"/>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5"/>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5"/>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5"/>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5"/>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5"/>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5"/>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5"/>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5"/>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5"/>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5"/>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5"/>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5"/>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5"/>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5"/>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5"/>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5"/>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5"/>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5"/>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5"/>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5"/>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5"/>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5"/>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5"/>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5"/>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5"/>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5"/>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5"/>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5"/>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5"/>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5"/>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5"/>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5"/>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5"/>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5"/>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2" name="Google Shape;2542;p15"/>
            <p:cNvGrpSpPr/>
            <p:nvPr/>
          </p:nvGrpSpPr>
          <p:grpSpPr>
            <a:xfrm rot="-2579364">
              <a:off x="-1609350" y="1292523"/>
              <a:ext cx="2287924" cy="1828248"/>
              <a:chOff x="1340325" y="4148525"/>
              <a:chExt cx="1340250" cy="1070975"/>
            </a:xfrm>
          </p:grpSpPr>
          <p:sp>
            <p:nvSpPr>
              <p:cNvPr id="2543" name="Google Shape;2543;p15"/>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5"/>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5"/>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5"/>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5"/>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5"/>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5"/>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5"/>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5"/>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5"/>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5"/>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5"/>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5"/>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5"/>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5"/>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5"/>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5"/>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5"/>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5"/>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5"/>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5"/>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5"/>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5"/>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5"/>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5"/>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5"/>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5"/>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5"/>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5"/>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5"/>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5"/>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5"/>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5"/>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5"/>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5"/>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5"/>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5"/>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5"/>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5"/>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5"/>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5"/>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5"/>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5"/>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5"/>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5"/>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5"/>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5"/>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5"/>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5"/>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5"/>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5"/>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5"/>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5"/>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5"/>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5"/>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5"/>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5"/>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5"/>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5"/>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5"/>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5"/>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5"/>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5"/>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5"/>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5"/>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5"/>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5"/>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5"/>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5"/>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5"/>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5"/>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5"/>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5"/>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5"/>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5"/>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5"/>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5"/>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5"/>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5"/>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5"/>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5"/>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5"/>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5"/>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5"/>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5"/>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5"/>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5"/>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5"/>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5"/>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5"/>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5"/>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5"/>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5"/>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5"/>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5"/>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5"/>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5"/>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5"/>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5"/>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5"/>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5"/>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644" name="Shape 2644"/>
        <p:cNvGrpSpPr/>
        <p:nvPr/>
      </p:nvGrpSpPr>
      <p:grpSpPr>
        <a:xfrm>
          <a:off x="0" y="0"/>
          <a:ext cx="0" cy="0"/>
          <a:chOff x="0" y="0"/>
          <a:chExt cx="0" cy="0"/>
        </a:xfrm>
      </p:grpSpPr>
      <p:sp>
        <p:nvSpPr>
          <p:cNvPr id="2645" name="Google Shape;2645;p16"/>
          <p:cNvSpPr/>
          <p:nvPr/>
        </p:nvSpPr>
        <p:spPr>
          <a:xfrm>
            <a:off x="0" y="0"/>
            <a:ext cx="9144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2646" name="Shape 2646"/>
        <p:cNvGrpSpPr/>
        <p:nvPr/>
      </p:nvGrpSpPr>
      <p:grpSpPr>
        <a:xfrm>
          <a:off x="0" y="0"/>
          <a:ext cx="0" cy="0"/>
          <a:chOff x="0" y="0"/>
          <a:chExt cx="0" cy="0"/>
        </a:xfrm>
      </p:grpSpPr>
      <p:sp>
        <p:nvSpPr>
          <p:cNvPr id="2647" name="Google Shape;2647;p17"/>
          <p:cNvSpPr txBox="1"/>
          <p:nvPr>
            <p:ph type="title"/>
          </p:nvPr>
        </p:nvSpPr>
        <p:spPr>
          <a:xfrm>
            <a:off x="2935198" y="1541725"/>
            <a:ext cx="2553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648" name="Google Shape;2648;p17"/>
          <p:cNvSpPr txBox="1"/>
          <p:nvPr>
            <p:ph hasCustomPrompt="1" idx="2" type="title"/>
          </p:nvPr>
        </p:nvSpPr>
        <p:spPr>
          <a:xfrm>
            <a:off x="3515041" y="1100950"/>
            <a:ext cx="13938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b="1"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49" name="Google Shape;2649;p17"/>
          <p:cNvSpPr txBox="1"/>
          <p:nvPr>
            <p:ph idx="1" type="subTitle"/>
          </p:nvPr>
        </p:nvSpPr>
        <p:spPr>
          <a:xfrm>
            <a:off x="2935198" y="2128250"/>
            <a:ext cx="25536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50" name="Google Shape;2650;p17"/>
          <p:cNvSpPr txBox="1"/>
          <p:nvPr>
            <p:ph idx="3" type="title"/>
          </p:nvPr>
        </p:nvSpPr>
        <p:spPr>
          <a:xfrm>
            <a:off x="5868349" y="1541725"/>
            <a:ext cx="2553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651" name="Google Shape;2651;p17"/>
          <p:cNvSpPr txBox="1"/>
          <p:nvPr>
            <p:ph hasCustomPrompt="1" idx="4" type="title"/>
          </p:nvPr>
        </p:nvSpPr>
        <p:spPr>
          <a:xfrm>
            <a:off x="6448192" y="1100950"/>
            <a:ext cx="13938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b="1"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52" name="Google Shape;2652;p17"/>
          <p:cNvSpPr txBox="1"/>
          <p:nvPr>
            <p:ph idx="5" type="subTitle"/>
          </p:nvPr>
        </p:nvSpPr>
        <p:spPr>
          <a:xfrm>
            <a:off x="5868349" y="2128250"/>
            <a:ext cx="25536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53" name="Google Shape;2653;p17"/>
          <p:cNvSpPr txBox="1"/>
          <p:nvPr>
            <p:ph idx="6" type="title"/>
          </p:nvPr>
        </p:nvSpPr>
        <p:spPr>
          <a:xfrm>
            <a:off x="2935198" y="3331125"/>
            <a:ext cx="2553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654" name="Google Shape;2654;p17"/>
          <p:cNvSpPr txBox="1"/>
          <p:nvPr>
            <p:ph hasCustomPrompt="1" idx="7" type="title"/>
          </p:nvPr>
        </p:nvSpPr>
        <p:spPr>
          <a:xfrm>
            <a:off x="3515041" y="2890350"/>
            <a:ext cx="13938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b="1"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55" name="Google Shape;2655;p17"/>
          <p:cNvSpPr txBox="1"/>
          <p:nvPr>
            <p:ph idx="8" type="subTitle"/>
          </p:nvPr>
        </p:nvSpPr>
        <p:spPr>
          <a:xfrm>
            <a:off x="2935198" y="3917650"/>
            <a:ext cx="25536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56" name="Google Shape;2656;p17"/>
          <p:cNvSpPr txBox="1"/>
          <p:nvPr>
            <p:ph idx="9" type="title"/>
          </p:nvPr>
        </p:nvSpPr>
        <p:spPr>
          <a:xfrm>
            <a:off x="5868349" y="3331125"/>
            <a:ext cx="25536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657" name="Google Shape;2657;p17"/>
          <p:cNvSpPr txBox="1"/>
          <p:nvPr>
            <p:ph hasCustomPrompt="1" idx="13" type="title"/>
          </p:nvPr>
        </p:nvSpPr>
        <p:spPr>
          <a:xfrm>
            <a:off x="6448192" y="2890350"/>
            <a:ext cx="13938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b="1"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58" name="Google Shape;2658;p17"/>
          <p:cNvSpPr txBox="1"/>
          <p:nvPr>
            <p:ph idx="14" type="subTitle"/>
          </p:nvPr>
        </p:nvSpPr>
        <p:spPr>
          <a:xfrm>
            <a:off x="5868349" y="3917650"/>
            <a:ext cx="25536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59" name="Google Shape;2659;p17"/>
          <p:cNvSpPr txBox="1"/>
          <p:nvPr>
            <p:ph idx="15" type="title"/>
          </p:nvPr>
        </p:nvSpPr>
        <p:spPr>
          <a:xfrm>
            <a:off x="636224" y="361250"/>
            <a:ext cx="1884600" cy="11805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2660" name="Google Shape;2660;p17"/>
          <p:cNvGrpSpPr/>
          <p:nvPr/>
        </p:nvGrpSpPr>
        <p:grpSpPr>
          <a:xfrm>
            <a:off x="4567713" y="-1252061"/>
            <a:ext cx="4070120" cy="3103004"/>
            <a:chOff x="4567713" y="-1252061"/>
            <a:chExt cx="4070120" cy="3103004"/>
          </a:xfrm>
        </p:grpSpPr>
        <p:grpSp>
          <p:nvGrpSpPr>
            <p:cNvPr id="2661" name="Google Shape;2661;p17"/>
            <p:cNvGrpSpPr/>
            <p:nvPr/>
          </p:nvGrpSpPr>
          <p:grpSpPr>
            <a:xfrm rot="3600081">
              <a:off x="4777077" y="-400223"/>
              <a:ext cx="2180676" cy="1742547"/>
              <a:chOff x="1340325" y="4148525"/>
              <a:chExt cx="1340250" cy="1070975"/>
            </a:xfrm>
          </p:grpSpPr>
          <p:sp>
            <p:nvSpPr>
              <p:cNvPr id="2662" name="Google Shape;2662;p17"/>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7"/>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7"/>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7"/>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7"/>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7"/>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7"/>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7"/>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7"/>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7"/>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7"/>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7"/>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7"/>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7"/>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7"/>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7"/>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7"/>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7"/>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7"/>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7"/>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7"/>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7"/>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7"/>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7"/>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7"/>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7"/>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7"/>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7"/>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7"/>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7"/>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7"/>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7"/>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7"/>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7"/>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7"/>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7"/>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7"/>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7"/>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7"/>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7"/>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7"/>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7"/>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7"/>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7"/>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7"/>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7"/>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7"/>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7"/>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7"/>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7"/>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7"/>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7"/>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7"/>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7"/>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7"/>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7"/>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7"/>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7"/>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7"/>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7"/>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7"/>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7"/>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7"/>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7"/>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7"/>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7"/>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7"/>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7"/>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7"/>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7"/>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7"/>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7"/>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7"/>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7"/>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7"/>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7"/>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7"/>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7"/>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7"/>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7"/>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7"/>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7"/>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7"/>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7"/>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7"/>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7"/>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7"/>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7"/>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7"/>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7"/>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7"/>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7"/>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7"/>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7"/>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7"/>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7"/>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7"/>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7"/>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7"/>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7"/>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7"/>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3" name="Google Shape;2763;p17"/>
            <p:cNvGrpSpPr/>
            <p:nvPr/>
          </p:nvGrpSpPr>
          <p:grpSpPr>
            <a:xfrm flipH="1" rot="-6250835">
              <a:off x="6435643" y="-852774"/>
              <a:ext cx="2180694" cy="1742562"/>
              <a:chOff x="1340325" y="4148525"/>
              <a:chExt cx="1340250" cy="1070975"/>
            </a:xfrm>
          </p:grpSpPr>
          <p:sp>
            <p:nvSpPr>
              <p:cNvPr id="2764" name="Google Shape;2764;p17"/>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7"/>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7"/>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7"/>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7"/>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7"/>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7"/>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7"/>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7"/>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7"/>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7"/>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7"/>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7"/>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7"/>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7"/>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7"/>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7"/>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7"/>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7"/>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7"/>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7"/>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7"/>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7"/>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7"/>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7"/>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7"/>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7"/>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7"/>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7"/>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7"/>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7"/>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7"/>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7"/>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7"/>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7"/>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7"/>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7"/>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7"/>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7"/>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7"/>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7"/>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7"/>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7"/>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7"/>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7"/>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7"/>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7"/>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7"/>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7"/>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7"/>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7"/>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7"/>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7"/>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7"/>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7"/>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7"/>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7"/>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7"/>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7"/>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7"/>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7"/>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7"/>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7"/>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7"/>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7"/>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7"/>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7"/>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7"/>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7"/>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7"/>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7"/>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7"/>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7"/>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7"/>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7"/>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7"/>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7"/>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7"/>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7"/>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7"/>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7"/>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7"/>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7"/>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7"/>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7"/>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7"/>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7"/>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7"/>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7"/>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7"/>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7"/>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7"/>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7"/>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7"/>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7"/>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7"/>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7"/>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7"/>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7"/>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7"/>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7"/>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2865" name="Shape 2865"/>
        <p:cNvGrpSpPr/>
        <p:nvPr/>
      </p:nvGrpSpPr>
      <p:grpSpPr>
        <a:xfrm>
          <a:off x="0" y="0"/>
          <a:ext cx="0" cy="0"/>
          <a:chOff x="0" y="0"/>
          <a:chExt cx="0" cy="0"/>
        </a:xfrm>
      </p:grpSpPr>
      <p:sp>
        <p:nvSpPr>
          <p:cNvPr id="2866" name="Google Shape;2866;p18"/>
          <p:cNvSpPr txBox="1"/>
          <p:nvPr>
            <p:ph type="title"/>
          </p:nvPr>
        </p:nvSpPr>
        <p:spPr>
          <a:xfrm>
            <a:off x="2111400" y="3559650"/>
            <a:ext cx="4921200" cy="6696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2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867" name="Google Shape;2867;p18"/>
          <p:cNvSpPr txBox="1"/>
          <p:nvPr>
            <p:ph idx="1" type="subTitle"/>
          </p:nvPr>
        </p:nvSpPr>
        <p:spPr>
          <a:xfrm>
            <a:off x="2066225" y="1451663"/>
            <a:ext cx="5011500" cy="18795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grpSp>
        <p:nvGrpSpPr>
          <p:cNvPr id="2868" name="Google Shape;2868;p18"/>
          <p:cNvGrpSpPr/>
          <p:nvPr/>
        </p:nvGrpSpPr>
        <p:grpSpPr>
          <a:xfrm>
            <a:off x="1282958" y="-1174488"/>
            <a:ext cx="7706214" cy="7240993"/>
            <a:chOff x="1282958" y="-1174488"/>
            <a:chExt cx="7706214" cy="7240993"/>
          </a:xfrm>
        </p:grpSpPr>
        <p:grpSp>
          <p:nvGrpSpPr>
            <p:cNvPr id="2869" name="Google Shape;2869;p18"/>
            <p:cNvGrpSpPr/>
            <p:nvPr/>
          </p:nvGrpSpPr>
          <p:grpSpPr>
            <a:xfrm rot="-1329325">
              <a:off x="1543236" y="-810559"/>
              <a:ext cx="2288006" cy="1828313"/>
              <a:chOff x="1340325" y="4148525"/>
              <a:chExt cx="1340250" cy="1070975"/>
            </a:xfrm>
          </p:grpSpPr>
          <p:sp>
            <p:nvSpPr>
              <p:cNvPr id="2870" name="Google Shape;2870;p18"/>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8"/>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8"/>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8"/>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8"/>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8"/>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8"/>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8"/>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8"/>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8"/>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8"/>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8"/>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8"/>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8"/>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8"/>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8"/>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8"/>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8"/>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8"/>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8"/>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8"/>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8"/>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8"/>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8"/>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8"/>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8"/>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8"/>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8"/>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8"/>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8"/>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8"/>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8"/>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8"/>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8"/>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8"/>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8"/>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8"/>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8"/>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8"/>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8"/>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8"/>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8"/>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8"/>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8"/>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8"/>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8"/>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8"/>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8"/>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8"/>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8"/>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8"/>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8"/>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8"/>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8"/>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8"/>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8"/>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8"/>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8"/>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8"/>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8"/>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8"/>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8"/>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8"/>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8"/>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8"/>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8"/>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8"/>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8"/>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8"/>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8"/>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8"/>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8"/>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8"/>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8"/>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8"/>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8"/>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8"/>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8"/>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8"/>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8"/>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8"/>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8"/>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8"/>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8"/>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8"/>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8"/>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8"/>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8"/>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8"/>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8"/>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8"/>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8"/>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8"/>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8"/>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8"/>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8"/>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8"/>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8"/>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8"/>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8"/>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8"/>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1" name="Google Shape;2971;p18"/>
            <p:cNvGrpSpPr/>
            <p:nvPr/>
          </p:nvGrpSpPr>
          <p:grpSpPr>
            <a:xfrm rot="-10167571">
              <a:off x="6553158" y="4044274"/>
              <a:ext cx="2288085" cy="1828377"/>
              <a:chOff x="1340325" y="4148525"/>
              <a:chExt cx="1340250" cy="1070975"/>
            </a:xfrm>
          </p:grpSpPr>
          <p:sp>
            <p:nvSpPr>
              <p:cNvPr id="2972" name="Google Shape;2972;p18"/>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8"/>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8"/>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8"/>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8"/>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8"/>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8"/>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8"/>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8"/>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8"/>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8"/>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8"/>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8"/>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8"/>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8"/>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8"/>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8"/>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8"/>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8"/>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8"/>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8"/>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8"/>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8"/>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8"/>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8"/>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8"/>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8"/>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8"/>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8"/>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8"/>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8"/>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8"/>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8"/>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8"/>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8"/>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8"/>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8"/>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8"/>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8"/>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8"/>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8"/>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8"/>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8"/>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8"/>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8"/>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8"/>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8"/>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8"/>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8"/>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8"/>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8"/>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8"/>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8"/>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8"/>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8"/>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8"/>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8"/>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8"/>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8"/>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8"/>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8"/>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8"/>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8"/>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8"/>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8"/>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8"/>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8"/>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8"/>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8"/>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8"/>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8"/>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8"/>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8"/>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8"/>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8"/>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8"/>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8"/>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8"/>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8"/>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8"/>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8"/>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8"/>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8"/>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8"/>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8"/>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8"/>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8"/>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8"/>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8"/>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8"/>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8"/>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8"/>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8"/>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8"/>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8"/>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8"/>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8"/>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8"/>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8"/>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8"/>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8"/>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3073" name="Shape 3073"/>
        <p:cNvGrpSpPr/>
        <p:nvPr/>
      </p:nvGrpSpPr>
      <p:grpSpPr>
        <a:xfrm>
          <a:off x="0" y="0"/>
          <a:ext cx="0" cy="0"/>
          <a:chOff x="0" y="0"/>
          <a:chExt cx="0" cy="0"/>
        </a:xfrm>
      </p:grpSpPr>
      <p:grpSp>
        <p:nvGrpSpPr>
          <p:cNvPr id="3074" name="Google Shape;3074;p19"/>
          <p:cNvGrpSpPr/>
          <p:nvPr/>
        </p:nvGrpSpPr>
        <p:grpSpPr>
          <a:xfrm>
            <a:off x="-621971" y="920266"/>
            <a:ext cx="10050926" cy="4703100"/>
            <a:chOff x="-621971" y="920266"/>
            <a:chExt cx="10050926" cy="4703100"/>
          </a:xfrm>
        </p:grpSpPr>
        <p:grpSp>
          <p:nvGrpSpPr>
            <p:cNvPr id="3075" name="Google Shape;3075;p19"/>
            <p:cNvGrpSpPr/>
            <p:nvPr/>
          </p:nvGrpSpPr>
          <p:grpSpPr>
            <a:xfrm flipH="1" rot="10800000">
              <a:off x="7623698" y="920266"/>
              <a:ext cx="1805257" cy="2490022"/>
              <a:chOff x="2763875" y="3698500"/>
              <a:chExt cx="1288825" cy="1777825"/>
            </a:xfrm>
          </p:grpSpPr>
          <p:sp>
            <p:nvSpPr>
              <p:cNvPr id="3076" name="Google Shape;3076;p19"/>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9"/>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9"/>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9"/>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9"/>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9"/>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9"/>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9"/>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9"/>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9"/>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9"/>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9"/>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9"/>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9"/>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9"/>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9"/>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9"/>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9"/>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9"/>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9"/>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9"/>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9"/>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9"/>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9"/>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9"/>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9"/>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9"/>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9"/>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9"/>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9"/>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9"/>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9"/>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9"/>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9"/>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9"/>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9"/>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9"/>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9"/>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9"/>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9"/>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9"/>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9"/>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9"/>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9"/>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9"/>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9"/>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9"/>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9"/>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9"/>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9"/>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9"/>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9"/>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9"/>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9"/>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9"/>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9"/>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9"/>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9"/>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9"/>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9"/>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9"/>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9"/>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9"/>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9"/>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9"/>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9"/>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9"/>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9"/>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9"/>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9"/>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9"/>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9"/>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9"/>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9"/>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9"/>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9"/>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9"/>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9"/>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9"/>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9"/>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9"/>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9"/>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9"/>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9"/>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9"/>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9"/>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9"/>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9"/>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9"/>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9"/>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9"/>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9"/>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9"/>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9"/>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9"/>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9"/>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9"/>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9"/>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9"/>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9"/>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9"/>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9"/>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9"/>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9"/>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9"/>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9"/>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9"/>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9"/>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9"/>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9"/>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9"/>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9"/>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9"/>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9"/>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9"/>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1" name="Google Shape;3191;p19"/>
            <p:cNvGrpSpPr/>
            <p:nvPr/>
          </p:nvGrpSpPr>
          <p:grpSpPr>
            <a:xfrm rot="-8605608">
              <a:off x="-302531" y="3293407"/>
              <a:ext cx="2287998" cy="1828307"/>
              <a:chOff x="1340325" y="4148525"/>
              <a:chExt cx="1340250" cy="1070975"/>
            </a:xfrm>
          </p:grpSpPr>
          <p:sp>
            <p:nvSpPr>
              <p:cNvPr id="3192" name="Google Shape;3192;p19"/>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9"/>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9"/>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9"/>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9"/>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9"/>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9"/>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9"/>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9"/>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9"/>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9"/>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9"/>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9"/>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9"/>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9"/>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9"/>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9"/>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9"/>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9"/>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9"/>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9"/>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9"/>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9"/>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9"/>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9"/>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9"/>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9"/>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9"/>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9"/>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9"/>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9"/>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9"/>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9"/>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9"/>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9"/>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9"/>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9"/>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9"/>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9"/>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9"/>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9"/>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9"/>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9"/>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9"/>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9"/>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9"/>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9"/>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9"/>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9"/>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9"/>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9"/>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9"/>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9"/>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9"/>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9"/>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9"/>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9"/>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9"/>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9"/>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9"/>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9"/>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9"/>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9"/>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9"/>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9"/>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9"/>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9"/>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9"/>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9"/>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9"/>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9"/>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9"/>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9"/>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9"/>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9"/>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9"/>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9"/>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9"/>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9"/>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9"/>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9"/>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9"/>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9"/>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9"/>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9"/>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9"/>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9"/>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9"/>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9"/>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9"/>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9"/>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9"/>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9"/>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9"/>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9"/>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9"/>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9"/>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9"/>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9"/>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9"/>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9"/>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293" name="Google Shape;3293;p19"/>
          <p:cNvPicPr preferRelativeResize="0"/>
          <p:nvPr/>
        </p:nvPicPr>
        <p:blipFill>
          <a:blip r:embed="rId2">
            <a:alphaModFix/>
          </a:blip>
          <a:stretch>
            <a:fillRect/>
          </a:stretch>
        </p:blipFill>
        <p:spPr>
          <a:xfrm rot="10800000">
            <a:off x="2727623" y="-1822262"/>
            <a:ext cx="1996953" cy="3027630"/>
          </a:xfrm>
          <a:prstGeom prst="rect">
            <a:avLst/>
          </a:prstGeom>
          <a:noFill/>
          <a:ln>
            <a:noFill/>
          </a:ln>
        </p:spPr>
      </p:pic>
      <p:sp>
        <p:nvSpPr>
          <p:cNvPr id="3294" name="Google Shape;3294;p19"/>
          <p:cNvSpPr txBox="1"/>
          <p:nvPr>
            <p:ph type="title"/>
          </p:nvPr>
        </p:nvSpPr>
        <p:spPr>
          <a:xfrm>
            <a:off x="636224" y="361250"/>
            <a:ext cx="1884600" cy="11805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BLANK_1_1_1">
    <p:spTree>
      <p:nvGrpSpPr>
        <p:cNvPr id="3295" name="Shape 3295"/>
        <p:cNvGrpSpPr/>
        <p:nvPr/>
      </p:nvGrpSpPr>
      <p:grpSpPr>
        <a:xfrm>
          <a:off x="0" y="0"/>
          <a:ext cx="0" cy="0"/>
          <a:chOff x="0" y="0"/>
          <a:chExt cx="0" cy="0"/>
        </a:xfrm>
      </p:grpSpPr>
      <p:sp>
        <p:nvSpPr>
          <p:cNvPr id="3296" name="Google Shape;3296;p20"/>
          <p:cNvSpPr txBox="1"/>
          <p:nvPr>
            <p:ph idx="1" type="subTitle"/>
          </p:nvPr>
        </p:nvSpPr>
        <p:spPr>
          <a:xfrm>
            <a:off x="5516400" y="2303550"/>
            <a:ext cx="2907600" cy="1109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297" name="Google Shape;3297;p20"/>
          <p:cNvSpPr txBox="1"/>
          <p:nvPr>
            <p:ph type="title"/>
          </p:nvPr>
        </p:nvSpPr>
        <p:spPr>
          <a:xfrm>
            <a:off x="5516400" y="1730850"/>
            <a:ext cx="29076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3298" name="Google Shape;3298;p20"/>
          <p:cNvGrpSpPr/>
          <p:nvPr/>
        </p:nvGrpSpPr>
        <p:grpSpPr>
          <a:xfrm>
            <a:off x="455088" y="2015958"/>
            <a:ext cx="5776483" cy="4185186"/>
            <a:chOff x="455088" y="2015958"/>
            <a:chExt cx="5776483" cy="4185186"/>
          </a:xfrm>
        </p:grpSpPr>
        <p:grpSp>
          <p:nvGrpSpPr>
            <p:cNvPr id="3299" name="Google Shape;3299;p20"/>
            <p:cNvGrpSpPr/>
            <p:nvPr/>
          </p:nvGrpSpPr>
          <p:grpSpPr>
            <a:xfrm>
              <a:off x="455088" y="2015958"/>
              <a:ext cx="1051667" cy="3458160"/>
              <a:chOff x="6772950" y="1141500"/>
              <a:chExt cx="372575" cy="1225125"/>
            </a:xfrm>
          </p:grpSpPr>
          <p:sp>
            <p:nvSpPr>
              <p:cNvPr id="3300" name="Google Shape;3300;p20"/>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0"/>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0"/>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0"/>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0"/>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0"/>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0"/>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0"/>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0"/>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0"/>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0"/>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0"/>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0"/>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0"/>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0"/>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0"/>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0"/>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0"/>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0"/>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0"/>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0"/>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0"/>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0"/>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0"/>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0"/>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0"/>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0"/>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0"/>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0"/>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0"/>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0"/>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1" name="Google Shape;3331;p20"/>
            <p:cNvGrpSpPr/>
            <p:nvPr/>
          </p:nvGrpSpPr>
          <p:grpSpPr>
            <a:xfrm rot="-3932479">
              <a:off x="3781866" y="3867226"/>
              <a:ext cx="2287933" cy="1828255"/>
              <a:chOff x="1340325" y="4148525"/>
              <a:chExt cx="1340250" cy="1070975"/>
            </a:xfrm>
          </p:grpSpPr>
          <p:sp>
            <p:nvSpPr>
              <p:cNvPr id="3332" name="Google Shape;3332;p20"/>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0"/>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0"/>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0"/>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0"/>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0"/>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0"/>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0"/>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0"/>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0"/>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0"/>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0"/>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0"/>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0"/>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0"/>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0"/>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0"/>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0"/>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0"/>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0"/>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0"/>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0"/>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0"/>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0"/>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0"/>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0"/>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0"/>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0"/>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0"/>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0"/>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0"/>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0"/>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0"/>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0"/>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0"/>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0"/>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0"/>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0"/>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0"/>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0"/>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0"/>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0"/>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0"/>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0"/>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0"/>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0"/>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0"/>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0"/>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0"/>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0"/>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0"/>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0"/>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0"/>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0"/>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0"/>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0"/>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0"/>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0"/>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0"/>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0"/>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0"/>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0"/>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0"/>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0"/>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0"/>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0"/>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0"/>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0"/>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0"/>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0"/>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0"/>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0"/>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0"/>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0"/>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0"/>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0"/>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0"/>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0"/>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0"/>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0"/>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0"/>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0"/>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20"/>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0"/>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0"/>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0"/>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0"/>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0"/>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0"/>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0"/>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0"/>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0"/>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0"/>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0"/>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0"/>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0"/>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0"/>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0"/>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0"/>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0"/>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0"/>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33" name="Google Shape;3433;p20"/>
          <p:cNvGrpSpPr/>
          <p:nvPr/>
        </p:nvGrpSpPr>
        <p:grpSpPr>
          <a:xfrm>
            <a:off x="6368840" y="-636332"/>
            <a:ext cx="3410762" cy="3171050"/>
            <a:chOff x="6368840" y="-636332"/>
            <a:chExt cx="3410762" cy="3171050"/>
          </a:xfrm>
        </p:grpSpPr>
        <p:pic>
          <p:nvPicPr>
            <p:cNvPr id="3434" name="Google Shape;3434;p20"/>
            <p:cNvPicPr preferRelativeResize="0"/>
            <p:nvPr/>
          </p:nvPicPr>
          <p:blipFill>
            <a:blip r:embed="rId2">
              <a:alphaModFix/>
            </a:blip>
            <a:stretch>
              <a:fillRect/>
            </a:stretch>
          </p:blipFill>
          <p:spPr>
            <a:xfrm rot="-3304075">
              <a:off x="7134913" y="-474915"/>
              <a:ext cx="1878615" cy="2848216"/>
            </a:xfrm>
            <a:prstGeom prst="rect">
              <a:avLst/>
            </a:prstGeom>
            <a:noFill/>
            <a:ln>
              <a:noFill/>
            </a:ln>
          </p:spPr>
        </p:pic>
        <p:pic>
          <p:nvPicPr>
            <p:cNvPr id="3435" name="Google Shape;3435;p20"/>
            <p:cNvPicPr preferRelativeResize="0"/>
            <p:nvPr/>
          </p:nvPicPr>
          <p:blipFill>
            <a:blip r:embed="rId3">
              <a:alphaModFix/>
            </a:blip>
            <a:stretch>
              <a:fillRect/>
            </a:stretch>
          </p:blipFill>
          <p:spPr>
            <a:xfrm rot="2095926">
              <a:off x="8578464" y="921346"/>
              <a:ext cx="346013" cy="875624"/>
            </a:xfrm>
            <a:prstGeom prst="rect">
              <a:avLst/>
            </a:prstGeom>
            <a:noFill/>
            <a:ln>
              <a:noFill/>
            </a:ln>
          </p:spPr>
        </p:pic>
      </p:grpSp>
      <p:pic>
        <p:nvPicPr>
          <p:cNvPr id="3436" name="Google Shape;3436;p20"/>
          <p:cNvPicPr preferRelativeResize="0"/>
          <p:nvPr/>
        </p:nvPicPr>
        <p:blipFill>
          <a:blip r:embed="rId4">
            <a:alphaModFix/>
          </a:blip>
          <a:stretch>
            <a:fillRect/>
          </a:stretch>
        </p:blipFill>
        <p:spPr>
          <a:xfrm rot="-715478">
            <a:off x="5931973" y="3586300"/>
            <a:ext cx="1996953" cy="3027629"/>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6"/>
        </a:solidFill>
      </p:bgPr>
    </p:bg>
    <p:spTree>
      <p:nvGrpSpPr>
        <p:cNvPr id="267" name="Shape 267"/>
        <p:cNvGrpSpPr/>
        <p:nvPr/>
      </p:nvGrpSpPr>
      <p:grpSpPr>
        <a:xfrm>
          <a:off x="0" y="0"/>
          <a:ext cx="0" cy="0"/>
          <a:chOff x="0" y="0"/>
          <a:chExt cx="0" cy="0"/>
        </a:xfrm>
      </p:grpSpPr>
      <p:sp>
        <p:nvSpPr>
          <p:cNvPr id="268" name="Google Shape;268;p3"/>
          <p:cNvSpPr txBox="1"/>
          <p:nvPr>
            <p:ph type="title"/>
          </p:nvPr>
        </p:nvSpPr>
        <p:spPr>
          <a:xfrm>
            <a:off x="881550" y="2570963"/>
            <a:ext cx="4894500" cy="93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72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69" name="Google Shape;269;p3"/>
          <p:cNvSpPr txBox="1"/>
          <p:nvPr>
            <p:ph hasCustomPrompt="1" idx="2" type="title"/>
          </p:nvPr>
        </p:nvSpPr>
        <p:spPr>
          <a:xfrm>
            <a:off x="2381100" y="1221838"/>
            <a:ext cx="1895400" cy="99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b="1" sz="7200">
                <a:solidFill>
                  <a:schemeClr val="l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0" name="Google Shape;270;p3"/>
          <p:cNvSpPr txBox="1"/>
          <p:nvPr>
            <p:ph idx="1" type="subTitle"/>
          </p:nvPr>
        </p:nvSpPr>
        <p:spPr>
          <a:xfrm>
            <a:off x="1294650" y="3638150"/>
            <a:ext cx="4068300" cy="283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71" name="Google Shape;271;p3"/>
          <p:cNvGrpSpPr/>
          <p:nvPr/>
        </p:nvGrpSpPr>
        <p:grpSpPr>
          <a:xfrm>
            <a:off x="-482050" y="-865047"/>
            <a:ext cx="6850385" cy="7693572"/>
            <a:chOff x="-482050" y="-865047"/>
            <a:chExt cx="6850385" cy="7693572"/>
          </a:xfrm>
        </p:grpSpPr>
        <p:grpSp>
          <p:nvGrpSpPr>
            <p:cNvPr id="272" name="Google Shape;272;p3"/>
            <p:cNvGrpSpPr/>
            <p:nvPr/>
          </p:nvGrpSpPr>
          <p:grpSpPr>
            <a:xfrm rot="3317427">
              <a:off x="604890" y="3967042"/>
              <a:ext cx="956536" cy="3145513"/>
              <a:chOff x="6772950" y="1141500"/>
              <a:chExt cx="372575" cy="1225125"/>
            </a:xfrm>
          </p:grpSpPr>
          <p:sp>
            <p:nvSpPr>
              <p:cNvPr id="273" name="Google Shape;273;p3"/>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 name="Google Shape;304;p3"/>
            <p:cNvGrpSpPr/>
            <p:nvPr/>
          </p:nvGrpSpPr>
          <p:grpSpPr>
            <a:xfrm>
              <a:off x="10" y="-865047"/>
              <a:ext cx="1680886" cy="2318639"/>
              <a:chOff x="2763875" y="3698500"/>
              <a:chExt cx="1288825" cy="1777825"/>
            </a:xfrm>
          </p:grpSpPr>
          <p:sp>
            <p:nvSpPr>
              <p:cNvPr id="305" name="Google Shape;305;p3"/>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 name="Google Shape;420;p3"/>
            <p:cNvGrpSpPr/>
            <p:nvPr/>
          </p:nvGrpSpPr>
          <p:grpSpPr>
            <a:xfrm rot="-4528178">
              <a:off x="4052456" y="-76764"/>
              <a:ext cx="2287943" cy="1828264"/>
              <a:chOff x="1340325" y="4148525"/>
              <a:chExt cx="1340250" cy="1070975"/>
            </a:xfrm>
          </p:grpSpPr>
          <p:sp>
            <p:nvSpPr>
              <p:cNvPr id="421" name="Google Shape;421;p3"/>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BLANK_1_1_1_2">
    <p:spTree>
      <p:nvGrpSpPr>
        <p:cNvPr id="3437" name="Shape 3437"/>
        <p:cNvGrpSpPr/>
        <p:nvPr/>
      </p:nvGrpSpPr>
      <p:grpSpPr>
        <a:xfrm>
          <a:off x="0" y="0"/>
          <a:ext cx="0" cy="0"/>
          <a:chOff x="0" y="0"/>
          <a:chExt cx="0" cy="0"/>
        </a:xfrm>
      </p:grpSpPr>
      <p:sp>
        <p:nvSpPr>
          <p:cNvPr id="3438" name="Google Shape;3438;p21"/>
          <p:cNvSpPr txBox="1"/>
          <p:nvPr>
            <p:ph idx="1" type="subTitle"/>
          </p:nvPr>
        </p:nvSpPr>
        <p:spPr>
          <a:xfrm>
            <a:off x="1965150" y="1049150"/>
            <a:ext cx="5213700" cy="57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39" name="Google Shape;3439;p21"/>
          <p:cNvSpPr txBox="1"/>
          <p:nvPr>
            <p:ph type="title"/>
          </p:nvPr>
        </p:nvSpPr>
        <p:spPr>
          <a:xfrm>
            <a:off x="720000" y="361250"/>
            <a:ext cx="7704000" cy="687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3200"/>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BLANK_1_1_1_2_1">
    <p:spTree>
      <p:nvGrpSpPr>
        <p:cNvPr id="3440" name="Shape 3440"/>
        <p:cNvGrpSpPr/>
        <p:nvPr/>
      </p:nvGrpSpPr>
      <p:grpSpPr>
        <a:xfrm>
          <a:off x="0" y="0"/>
          <a:ext cx="0" cy="0"/>
          <a:chOff x="0" y="0"/>
          <a:chExt cx="0" cy="0"/>
        </a:xfrm>
      </p:grpSpPr>
      <p:sp>
        <p:nvSpPr>
          <p:cNvPr id="3441" name="Google Shape;3441;p22"/>
          <p:cNvSpPr txBox="1"/>
          <p:nvPr>
            <p:ph idx="1" type="body"/>
          </p:nvPr>
        </p:nvSpPr>
        <p:spPr>
          <a:xfrm>
            <a:off x="4946716" y="2356500"/>
            <a:ext cx="3128100" cy="16233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rgbClr val="434343"/>
              </a:buClr>
              <a:buSzPts val="1400"/>
              <a:buChar char="●"/>
              <a:defRPr sz="1400">
                <a:solidFill>
                  <a:srgbClr val="434343"/>
                </a:solidFill>
              </a:defRPr>
            </a:lvl1pPr>
            <a:lvl2pPr indent="-317500" lvl="1" marL="914400" rtl="0" algn="r">
              <a:lnSpc>
                <a:spcPct val="115000"/>
              </a:lnSpc>
              <a:spcBef>
                <a:spcPts val="0"/>
              </a:spcBef>
              <a:spcAft>
                <a:spcPts val="0"/>
              </a:spcAft>
              <a:buClr>
                <a:srgbClr val="434343"/>
              </a:buClr>
              <a:buSzPts val="1400"/>
              <a:buChar char="○"/>
              <a:defRPr>
                <a:solidFill>
                  <a:srgbClr val="434343"/>
                </a:solidFill>
              </a:defRPr>
            </a:lvl2pPr>
            <a:lvl3pPr indent="-317500" lvl="2" marL="1371600" rtl="0" algn="r">
              <a:lnSpc>
                <a:spcPct val="115000"/>
              </a:lnSpc>
              <a:spcBef>
                <a:spcPts val="0"/>
              </a:spcBef>
              <a:spcAft>
                <a:spcPts val="0"/>
              </a:spcAft>
              <a:buClr>
                <a:srgbClr val="434343"/>
              </a:buClr>
              <a:buSzPts val="1400"/>
              <a:buChar char="■"/>
              <a:defRPr>
                <a:solidFill>
                  <a:srgbClr val="434343"/>
                </a:solidFill>
              </a:defRPr>
            </a:lvl3pPr>
            <a:lvl4pPr indent="-317500" lvl="3" marL="1828800" rtl="0" algn="r">
              <a:lnSpc>
                <a:spcPct val="115000"/>
              </a:lnSpc>
              <a:spcBef>
                <a:spcPts val="0"/>
              </a:spcBef>
              <a:spcAft>
                <a:spcPts val="0"/>
              </a:spcAft>
              <a:buClr>
                <a:srgbClr val="434343"/>
              </a:buClr>
              <a:buSzPts val="1400"/>
              <a:buChar char="●"/>
              <a:defRPr>
                <a:solidFill>
                  <a:srgbClr val="434343"/>
                </a:solidFill>
              </a:defRPr>
            </a:lvl4pPr>
            <a:lvl5pPr indent="-317500" lvl="4" marL="2286000" rtl="0" algn="r">
              <a:lnSpc>
                <a:spcPct val="115000"/>
              </a:lnSpc>
              <a:spcBef>
                <a:spcPts val="0"/>
              </a:spcBef>
              <a:spcAft>
                <a:spcPts val="0"/>
              </a:spcAft>
              <a:buClr>
                <a:srgbClr val="434343"/>
              </a:buClr>
              <a:buSzPts val="1400"/>
              <a:buChar char="○"/>
              <a:defRPr>
                <a:solidFill>
                  <a:srgbClr val="434343"/>
                </a:solidFill>
              </a:defRPr>
            </a:lvl5pPr>
            <a:lvl6pPr indent="-317500" lvl="5" marL="2743200" rtl="0" algn="r">
              <a:lnSpc>
                <a:spcPct val="115000"/>
              </a:lnSpc>
              <a:spcBef>
                <a:spcPts val="0"/>
              </a:spcBef>
              <a:spcAft>
                <a:spcPts val="0"/>
              </a:spcAft>
              <a:buClr>
                <a:srgbClr val="434343"/>
              </a:buClr>
              <a:buSzPts val="1400"/>
              <a:buChar char="■"/>
              <a:defRPr>
                <a:solidFill>
                  <a:srgbClr val="434343"/>
                </a:solidFill>
              </a:defRPr>
            </a:lvl6pPr>
            <a:lvl7pPr indent="-317500" lvl="6" marL="3200400" rtl="0" algn="r">
              <a:lnSpc>
                <a:spcPct val="115000"/>
              </a:lnSpc>
              <a:spcBef>
                <a:spcPts val="0"/>
              </a:spcBef>
              <a:spcAft>
                <a:spcPts val="0"/>
              </a:spcAft>
              <a:buClr>
                <a:srgbClr val="434343"/>
              </a:buClr>
              <a:buSzPts val="1400"/>
              <a:buChar char="●"/>
              <a:defRPr>
                <a:solidFill>
                  <a:srgbClr val="434343"/>
                </a:solidFill>
              </a:defRPr>
            </a:lvl7pPr>
            <a:lvl8pPr indent="-317500" lvl="7" marL="3657600" rtl="0" algn="r">
              <a:lnSpc>
                <a:spcPct val="115000"/>
              </a:lnSpc>
              <a:spcBef>
                <a:spcPts val="0"/>
              </a:spcBef>
              <a:spcAft>
                <a:spcPts val="0"/>
              </a:spcAft>
              <a:buClr>
                <a:srgbClr val="434343"/>
              </a:buClr>
              <a:buSzPts val="1400"/>
              <a:buChar char="○"/>
              <a:defRPr>
                <a:solidFill>
                  <a:srgbClr val="434343"/>
                </a:solidFill>
              </a:defRPr>
            </a:lvl8pPr>
            <a:lvl9pPr indent="-317500" lvl="8" marL="4114800" rtl="0" algn="r">
              <a:lnSpc>
                <a:spcPct val="115000"/>
              </a:lnSpc>
              <a:spcBef>
                <a:spcPts val="0"/>
              </a:spcBef>
              <a:spcAft>
                <a:spcPts val="0"/>
              </a:spcAft>
              <a:buClr>
                <a:srgbClr val="434343"/>
              </a:buClr>
              <a:buSzPts val="1400"/>
              <a:buChar char="■"/>
              <a:defRPr>
                <a:solidFill>
                  <a:srgbClr val="434343"/>
                </a:solidFill>
              </a:defRPr>
            </a:lvl9pPr>
          </a:lstStyle>
          <a:p/>
        </p:txBody>
      </p:sp>
      <p:sp>
        <p:nvSpPr>
          <p:cNvPr id="3442" name="Google Shape;3442;p22"/>
          <p:cNvSpPr txBox="1"/>
          <p:nvPr>
            <p:ph type="title"/>
          </p:nvPr>
        </p:nvSpPr>
        <p:spPr>
          <a:xfrm>
            <a:off x="4946725" y="1163700"/>
            <a:ext cx="3128100" cy="11928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3200"/>
            </a:lvl1pPr>
            <a:lvl2pPr lvl="1" rtl="0" algn="r">
              <a:spcBef>
                <a:spcPts val="0"/>
              </a:spcBef>
              <a:spcAft>
                <a:spcPts val="0"/>
              </a:spcAft>
              <a:buSzPts val="3200"/>
              <a:buNone/>
              <a:defRPr/>
            </a:lvl2pPr>
            <a:lvl3pPr lvl="2" rtl="0" algn="r">
              <a:spcBef>
                <a:spcPts val="0"/>
              </a:spcBef>
              <a:spcAft>
                <a:spcPts val="0"/>
              </a:spcAft>
              <a:buSzPts val="3200"/>
              <a:buNone/>
              <a:defRPr/>
            </a:lvl3pPr>
            <a:lvl4pPr lvl="3" rtl="0" algn="r">
              <a:spcBef>
                <a:spcPts val="0"/>
              </a:spcBef>
              <a:spcAft>
                <a:spcPts val="0"/>
              </a:spcAft>
              <a:buSzPts val="3200"/>
              <a:buNone/>
              <a:defRPr/>
            </a:lvl4pPr>
            <a:lvl5pPr lvl="4" rtl="0" algn="r">
              <a:spcBef>
                <a:spcPts val="0"/>
              </a:spcBef>
              <a:spcAft>
                <a:spcPts val="0"/>
              </a:spcAft>
              <a:buSzPts val="3200"/>
              <a:buNone/>
              <a:defRPr/>
            </a:lvl5pPr>
            <a:lvl6pPr lvl="5" rtl="0" algn="r">
              <a:spcBef>
                <a:spcPts val="0"/>
              </a:spcBef>
              <a:spcAft>
                <a:spcPts val="0"/>
              </a:spcAft>
              <a:buSzPts val="3200"/>
              <a:buNone/>
              <a:defRPr/>
            </a:lvl6pPr>
            <a:lvl7pPr lvl="6" rtl="0" algn="r">
              <a:spcBef>
                <a:spcPts val="0"/>
              </a:spcBef>
              <a:spcAft>
                <a:spcPts val="0"/>
              </a:spcAft>
              <a:buSzPts val="3200"/>
              <a:buNone/>
              <a:defRPr/>
            </a:lvl7pPr>
            <a:lvl8pPr lvl="7" rtl="0" algn="r">
              <a:spcBef>
                <a:spcPts val="0"/>
              </a:spcBef>
              <a:spcAft>
                <a:spcPts val="0"/>
              </a:spcAft>
              <a:buSzPts val="3200"/>
              <a:buNone/>
              <a:defRPr/>
            </a:lvl8pPr>
            <a:lvl9pPr lvl="8" rtl="0" algn="r">
              <a:spcBef>
                <a:spcPts val="0"/>
              </a:spcBef>
              <a:spcAft>
                <a:spcPts val="0"/>
              </a:spcAft>
              <a:buSzPts val="3200"/>
              <a:buNone/>
              <a:defRPr/>
            </a:lvl9pPr>
          </a:lstStyle>
          <a:p/>
        </p:txBody>
      </p:sp>
      <p:pic>
        <p:nvPicPr>
          <p:cNvPr id="3443" name="Google Shape;3443;p22"/>
          <p:cNvPicPr preferRelativeResize="0"/>
          <p:nvPr/>
        </p:nvPicPr>
        <p:blipFill>
          <a:blip r:embed="rId2">
            <a:alphaModFix/>
          </a:blip>
          <a:stretch>
            <a:fillRect/>
          </a:stretch>
        </p:blipFill>
        <p:spPr>
          <a:xfrm>
            <a:off x="7176625" y="2994900"/>
            <a:ext cx="1846950" cy="2800174"/>
          </a:xfrm>
          <a:prstGeom prst="rect">
            <a:avLst/>
          </a:prstGeom>
          <a:noFill/>
          <a:ln>
            <a:noFill/>
          </a:ln>
        </p:spPr>
      </p:pic>
      <p:grpSp>
        <p:nvGrpSpPr>
          <p:cNvPr id="3444" name="Google Shape;3444;p22"/>
          <p:cNvGrpSpPr/>
          <p:nvPr/>
        </p:nvGrpSpPr>
        <p:grpSpPr>
          <a:xfrm>
            <a:off x="-558570" y="-1600139"/>
            <a:ext cx="10446749" cy="8077819"/>
            <a:chOff x="-558570" y="-1600139"/>
            <a:chExt cx="10446749" cy="8077819"/>
          </a:xfrm>
        </p:grpSpPr>
        <p:grpSp>
          <p:nvGrpSpPr>
            <p:cNvPr id="3445" name="Google Shape;3445;p22"/>
            <p:cNvGrpSpPr/>
            <p:nvPr/>
          </p:nvGrpSpPr>
          <p:grpSpPr>
            <a:xfrm flipH="1" rot="3045761">
              <a:off x="74122" y="-830585"/>
              <a:ext cx="1805277" cy="2490115"/>
              <a:chOff x="2763875" y="3698500"/>
              <a:chExt cx="1288825" cy="1777825"/>
            </a:xfrm>
          </p:grpSpPr>
          <p:sp>
            <p:nvSpPr>
              <p:cNvPr id="3446" name="Google Shape;3446;p22"/>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2"/>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2"/>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2"/>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2"/>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2"/>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2"/>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2"/>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2"/>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2"/>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2"/>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2"/>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2"/>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2"/>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2"/>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2"/>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2"/>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2"/>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2"/>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2"/>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2"/>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2"/>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2"/>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2"/>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2"/>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2"/>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2"/>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2"/>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2"/>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2"/>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2"/>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2"/>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2"/>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2"/>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2"/>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2"/>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2"/>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2"/>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2"/>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2"/>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2"/>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2"/>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2"/>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2"/>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2"/>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2"/>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2"/>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2"/>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2"/>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2"/>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2"/>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2"/>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2"/>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2"/>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2"/>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2"/>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2"/>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2"/>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2"/>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2"/>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2"/>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2"/>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2"/>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2"/>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2"/>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2"/>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2"/>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2"/>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2"/>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2"/>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2"/>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2"/>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2"/>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2"/>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2"/>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2"/>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2"/>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2"/>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2"/>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2"/>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2"/>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2"/>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2"/>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2"/>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2"/>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2"/>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2"/>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2"/>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2"/>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2"/>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2"/>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2"/>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2"/>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2"/>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2"/>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2"/>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2"/>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2"/>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2"/>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2"/>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2"/>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2"/>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2"/>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2"/>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2"/>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2"/>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2"/>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2"/>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2"/>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2"/>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2"/>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2"/>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2"/>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2"/>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2"/>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1" name="Google Shape;3561;p22"/>
            <p:cNvGrpSpPr/>
            <p:nvPr/>
          </p:nvGrpSpPr>
          <p:grpSpPr>
            <a:xfrm rot="-6299958">
              <a:off x="2939999" y="4222023"/>
              <a:ext cx="2287889" cy="1828220"/>
              <a:chOff x="1340325" y="4148525"/>
              <a:chExt cx="1340250" cy="1070975"/>
            </a:xfrm>
          </p:grpSpPr>
          <p:sp>
            <p:nvSpPr>
              <p:cNvPr id="3562" name="Google Shape;3562;p22"/>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2"/>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2"/>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2"/>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2"/>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2"/>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2"/>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2"/>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2"/>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2"/>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2"/>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2"/>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2"/>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2"/>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2"/>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2"/>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2"/>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2"/>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2"/>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2"/>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2"/>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2"/>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2"/>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2"/>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2"/>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2"/>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2"/>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2"/>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2"/>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2"/>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2"/>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2"/>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2"/>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2"/>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2"/>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2"/>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2"/>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2"/>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2"/>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2"/>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2"/>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2"/>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2"/>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2"/>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2"/>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2"/>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2"/>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2"/>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2"/>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2"/>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2"/>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2"/>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2"/>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2"/>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2"/>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2"/>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2"/>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2"/>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2"/>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2"/>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2"/>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2"/>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2"/>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2"/>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2"/>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2"/>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2"/>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2"/>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2"/>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2"/>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2"/>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2"/>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2"/>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2"/>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2"/>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2"/>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2"/>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2"/>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2"/>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2"/>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2"/>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2"/>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2"/>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2"/>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2"/>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2"/>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2"/>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2"/>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2"/>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2"/>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2"/>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2"/>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2"/>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2"/>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2"/>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2"/>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2"/>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2"/>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2"/>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2"/>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2"/>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3" name="Google Shape;3663;p22"/>
            <p:cNvGrpSpPr/>
            <p:nvPr/>
          </p:nvGrpSpPr>
          <p:grpSpPr>
            <a:xfrm flipH="1" rot="-2362395">
              <a:off x="7280067" y="-1081934"/>
              <a:ext cx="2287873" cy="1828207"/>
              <a:chOff x="1340325" y="4148525"/>
              <a:chExt cx="1340250" cy="1070975"/>
            </a:xfrm>
          </p:grpSpPr>
          <p:sp>
            <p:nvSpPr>
              <p:cNvPr id="3664" name="Google Shape;3664;p22"/>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2"/>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2"/>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2"/>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2"/>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2"/>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2"/>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2"/>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2"/>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2"/>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2"/>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2"/>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2"/>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2"/>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2"/>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2"/>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2"/>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2"/>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2"/>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2"/>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2"/>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2"/>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2"/>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2"/>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2"/>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2"/>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2"/>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2"/>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2"/>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2"/>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2"/>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2"/>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2"/>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2"/>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2"/>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2"/>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2"/>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2"/>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2"/>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2"/>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2"/>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2"/>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2"/>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2"/>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2"/>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2"/>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2"/>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2"/>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2"/>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2"/>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2"/>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2"/>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2"/>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2"/>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2"/>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2"/>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2"/>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2"/>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2"/>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2"/>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2"/>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2"/>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2"/>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2"/>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2"/>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2"/>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2"/>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2"/>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2"/>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2"/>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2"/>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2"/>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2"/>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2"/>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2"/>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2"/>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2"/>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2"/>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2"/>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2"/>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2"/>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2"/>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2"/>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2"/>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2"/>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2"/>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2"/>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2"/>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2"/>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2"/>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2"/>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2"/>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2"/>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2"/>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2"/>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2"/>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2"/>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2"/>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2"/>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2"/>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2"/>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BLANK_1_1_1_1">
    <p:spTree>
      <p:nvGrpSpPr>
        <p:cNvPr id="3765" name="Shape 3765"/>
        <p:cNvGrpSpPr/>
        <p:nvPr/>
      </p:nvGrpSpPr>
      <p:grpSpPr>
        <a:xfrm>
          <a:off x="0" y="0"/>
          <a:ext cx="0" cy="0"/>
          <a:chOff x="0" y="0"/>
          <a:chExt cx="0" cy="0"/>
        </a:xfrm>
      </p:grpSpPr>
      <p:sp>
        <p:nvSpPr>
          <p:cNvPr id="3766" name="Google Shape;3766;p23"/>
          <p:cNvSpPr txBox="1"/>
          <p:nvPr>
            <p:ph idx="1" type="subTitle"/>
          </p:nvPr>
        </p:nvSpPr>
        <p:spPr>
          <a:xfrm>
            <a:off x="708975" y="2359875"/>
            <a:ext cx="2332800" cy="1301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None/>
              <a:defRPr sz="1400">
                <a:solidFill>
                  <a:srgbClr val="000000"/>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767" name="Google Shape;3767;p23"/>
          <p:cNvSpPr txBox="1"/>
          <p:nvPr>
            <p:ph idx="2" type="subTitle"/>
          </p:nvPr>
        </p:nvSpPr>
        <p:spPr>
          <a:xfrm>
            <a:off x="6090850" y="2359875"/>
            <a:ext cx="2332800" cy="1301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800"/>
              <a:buNone/>
              <a:defRPr sz="14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3768" name="Google Shape;3768;p23"/>
          <p:cNvSpPr txBox="1"/>
          <p:nvPr>
            <p:ph type="title"/>
          </p:nvPr>
        </p:nvSpPr>
        <p:spPr>
          <a:xfrm>
            <a:off x="720000" y="361250"/>
            <a:ext cx="7704000" cy="687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3200"/>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
        <p:nvSpPr>
          <p:cNvPr id="3769" name="Google Shape;3769;p23"/>
          <p:cNvSpPr txBox="1"/>
          <p:nvPr>
            <p:ph hasCustomPrompt="1" idx="3" type="title"/>
          </p:nvPr>
        </p:nvSpPr>
        <p:spPr>
          <a:xfrm>
            <a:off x="708975" y="1766475"/>
            <a:ext cx="13938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b="1"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770" name="Google Shape;3770;p23"/>
          <p:cNvSpPr txBox="1"/>
          <p:nvPr>
            <p:ph hasCustomPrompt="1" idx="4" type="title"/>
          </p:nvPr>
        </p:nvSpPr>
        <p:spPr>
          <a:xfrm>
            <a:off x="7030070" y="1766475"/>
            <a:ext cx="1393800" cy="593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b="1" sz="3000"/>
            </a:lvl1pPr>
            <a:lvl2pPr lvl="1" rtl="0" algn="r">
              <a:spcBef>
                <a:spcPts val="0"/>
              </a:spcBef>
              <a:spcAft>
                <a:spcPts val="0"/>
              </a:spcAft>
              <a:buSzPts val="3000"/>
              <a:buNone/>
              <a:defRPr sz="3000"/>
            </a:lvl2pPr>
            <a:lvl3pPr lvl="2" rtl="0" algn="r">
              <a:spcBef>
                <a:spcPts val="0"/>
              </a:spcBef>
              <a:spcAft>
                <a:spcPts val="0"/>
              </a:spcAft>
              <a:buSzPts val="3000"/>
              <a:buNone/>
              <a:defRPr sz="3000"/>
            </a:lvl3pPr>
            <a:lvl4pPr lvl="3" rtl="0" algn="r">
              <a:spcBef>
                <a:spcPts val="0"/>
              </a:spcBef>
              <a:spcAft>
                <a:spcPts val="0"/>
              </a:spcAft>
              <a:buSzPts val="3000"/>
              <a:buNone/>
              <a:defRPr sz="3000"/>
            </a:lvl4pPr>
            <a:lvl5pPr lvl="4" rtl="0" algn="r">
              <a:spcBef>
                <a:spcPts val="0"/>
              </a:spcBef>
              <a:spcAft>
                <a:spcPts val="0"/>
              </a:spcAft>
              <a:buSzPts val="3000"/>
              <a:buNone/>
              <a:defRPr sz="3000"/>
            </a:lvl5pPr>
            <a:lvl6pPr lvl="5" rtl="0" algn="r">
              <a:spcBef>
                <a:spcPts val="0"/>
              </a:spcBef>
              <a:spcAft>
                <a:spcPts val="0"/>
              </a:spcAft>
              <a:buSzPts val="3000"/>
              <a:buNone/>
              <a:defRPr sz="3000"/>
            </a:lvl6pPr>
            <a:lvl7pPr lvl="6" rtl="0" algn="r">
              <a:spcBef>
                <a:spcPts val="0"/>
              </a:spcBef>
              <a:spcAft>
                <a:spcPts val="0"/>
              </a:spcAft>
              <a:buSzPts val="3000"/>
              <a:buNone/>
              <a:defRPr sz="3000"/>
            </a:lvl7pPr>
            <a:lvl8pPr lvl="7" rtl="0" algn="r">
              <a:spcBef>
                <a:spcPts val="0"/>
              </a:spcBef>
              <a:spcAft>
                <a:spcPts val="0"/>
              </a:spcAft>
              <a:buSzPts val="3000"/>
              <a:buNone/>
              <a:defRPr sz="3000"/>
            </a:lvl8pPr>
            <a:lvl9pPr lvl="8" rtl="0" algn="r">
              <a:spcBef>
                <a:spcPts val="0"/>
              </a:spcBef>
              <a:spcAft>
                <a:spcPts val="0"/>
              </a:spcAft>
              <a:buSzPts val="3000"/>
              <a:buNone/>
              <a:defRPr sz="3000"/>
            </a:lvl9pPr>
          </a:lstStyle>
          <a:p>
            <a:r>
              <a:t>xx%</a:t>
            </a:r>
          </a:p>
        </p:txBody>
      </p:sp>
      <p:grpSp>
        <p:nvGrpSpPr>
          <p:cNvPr id="3771" name="Google Shape;3771;p23"/>
          <p:cNvGrpSpPr/>
          <p:nvPr/>
        </p:nvGrpSpPr>
        <p:grpSpPr>
          <a:xfrm>
            <a:off x="855091" y="-909429"/>
            <a:ext cx="8568657" cy="7152178"/>
            <a:chOff x="855091" y="-909429"/>
            <a:chExt cx="8568657" cy="7152178"/>
          </a:xfrm>
        </p:grpSpPr>
        <p:grpSp>
          <p:nvGrpSpPr>
            <p:cNvPr id="3772" name="Google Shape;3772;p23"/>
            <p:cNvGrpSpPr/>
            <p:nvPr/>
          </p:nvGrpSpPr>
          <p:grpSpPr>
            <a:xfrm>
              <a:off x="855091" y="-708478"/>
              <a:ext cx="2287941" cy="1828261"/>
              <a:chOff x="1340325" y="4148525"/>
              <a:chExt cx="1340250" cy="1070975"/>
            </a:xfrm>
          </p:grpSpPr>
          <p:sp>
            <p:nvSpPr>
              <p:cNvPr id="3773" name="Google Shape;3773;p23"/>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3"/>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3"/>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3"/>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3"/>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3"/>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3"/>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3"/>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3"/>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3"/>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3"/>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3"/>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3"/>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3"/>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3"/>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3"/>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3"/>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3"/>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3"/>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3"/>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3"/>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3"/>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3"/>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3"/>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3"/>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3"/>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3"/>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3"/>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3"/>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3"/>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3"/>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3"/>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3"/>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3"/>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3"/>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3"/>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3"/>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3"/>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3"/>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3"/>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3"/>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3"/>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3"/>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3"/>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3"/>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3"/>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3"/>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3"/>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3"/>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3"/>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3"/>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3"/>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3"/>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3"/>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3"/>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3"/>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3"/>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3"/>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3"/>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3"/>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3"/>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3"/>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3"/>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3"/>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3"/>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3"/>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3"/>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3"/>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3"/>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3"/>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3"/>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3"/>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3"/>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3"/>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3"/>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3"/>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3"/>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3"/>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3"/>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3"/>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3"/>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3"/>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3"/>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3"/>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3"/>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3"/>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3"/>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3"/>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3"/>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3"/>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3"/>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3"/>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3"/>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3"/>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3"/>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3"/>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3"/>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3"/>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3"/>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3"/>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3"/>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4" name="Google Shape;3874;p23"/>
            <p:cNvGrpSpPr/>
            <p:nvPr/>
          </p:nvGrpSpPr>
          <p:grpSpPr>
            <a:xfrm rot="-4500042">
              <a:off x="4576832" y="3987092"/>
              <a:ext cx="2287889" cy="1828220"/>
              <a:chOff x="1340325" y="4148525"/>
              <a:chExt cx="1340250" cy="1070975"/>
            </a:xfrm>
          </p:grpSpPr>
          <p:sp>
            <p:nvSpPr>
              <p:cNvPr id="3875" name="Google Shape;3875;p23"/>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3"/>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3"/>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3"/>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3"/>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3"/>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3"/>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3"/>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3"/>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3"/>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3"/>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3"/>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3"/>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3"/>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3"/>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3"/>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3"/>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3"/>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3"/>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3"/>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3"/>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3"/>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3"/>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3"/>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3"/>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3"/>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3"/>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3"/>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3"/>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3"/>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3"/>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3"/>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3"/>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3"/>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3"/>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3"/>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3"/>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3"/>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3"/>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3"/>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3"/>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3"/>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3"/>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3"/>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3"/>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3"/>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3"/>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3"/>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3"/>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3"/>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3"/>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3"/>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3"/>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3"/>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3"/>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3"/>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3"/>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3"/>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3"/>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3"/>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3"/>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3"/>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3"/>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3"/>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3"/>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3"/>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3"/>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3"/>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3"/>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3"/>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3"/>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3"/>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3"/>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3"/>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3"/>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3"/>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3"/>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3"/>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3"/>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3"/>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3"/>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3"/>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3"/>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3"/>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3"/>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3"/>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3"/>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3"/>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3"/>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3"/>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3"/>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3"/>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3"/>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3"/>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3"/>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3"/>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3"/>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3"/>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3"/>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3"/>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3"/>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6" name="Google Shape;3976;p23"/>
            <p:cNvGrpSpPr/>
            <p:nvPr/>
          </p:nvGrpSpPr>
          <p:grpSpPr>
            <a:xfrm rot="7906736">
              <a:off x="6991311" y="-651899"/>
              <a:ext cx="1805203" cy="2490006"/>
              <a:chOff x="2763875" y="3698500"/>
              <a:chExt cx="1288825" cy="1777825"/>
            </a:xfrm>
          </p:grpSpPr>
          <p:sp>
            <p:nvSpPr>
              <p:cNvPr id="3977" name="Google Shape;3977;p23"/>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3"/>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3"/>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3"/>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3"/>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3"/>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3"/>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3"/>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3"/>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3"/>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3"/>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3"/>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3"/>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3"/>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3"/>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3"/>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3"/>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3"/>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3"/>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3"/>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3"/>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3"/>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3"/>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3"/>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3"/>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3"/>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3"/>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3"/>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3"/>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3"/>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3"/>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3"/>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3"/>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3"/>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3"/>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3"/>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3"/>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3"/>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3"/>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3"/>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3"/>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3"/>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3"/>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3"/>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3"/>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3"/>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3"/>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3"/>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3"/>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3"/>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3"/>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3"/>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3"/>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3"/>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3"/>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3"/>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23"/>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3"/>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3"/>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23"/>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23"/>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3"/>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3"/>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3"/>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23"/>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23"/>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3"/>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3"/>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23"/>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3"/>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3"/>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3"/>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3"/>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3"/>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3"/>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3"/>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3"/>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3"/>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3"/>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3"/>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3"/>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3"/>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3"/>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3"/>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3"/>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3"/>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3"/>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3"/>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3"/>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3"/>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3"/>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3"/>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3"/>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3"/>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3"/>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3"/>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3"/>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3"/>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3"/>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3"/>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3"/>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3"/>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3"/>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3"/>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3"/>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3"/>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3"/>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3"/>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3"/>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3"/>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3"/>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3"/>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3"/>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3"/>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3"/>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
    <p:spTree>
      <p:nvGrpSpPr>
        <p:cNvPr id="4092" name="Shape 4092"/>
        <p:cNvGrpSpPr/>
        <p:nvPr/>
      </p:nvGrpSpPr>
      <p:grpSpPr>
        <a:xfrm>
          <a:off x="0" y="0"/>
          <a:ext cx="0" cy="0"/>
          <a:chOff x="0" y="0"/>
          <a:chExt cx="0" cy="0"/>
        </a:xfrm>
      </p:grpSpPr>
      <p:grpSp>
        <p:nvGrpSpPr>
          <p:cNvPr id="4093" name="Google Shape;4093;p24"/>
          <p:cNvGrpSpPr/>
          <p:nvPr/>
        </p:nvGrpSpPr>
        <p:grpSpPr>
          <a:xfrm>
            <a:off x="-1536691" y="-346255"/>
            <a:ext cx="11485351" cy="7064593"/>
            <a:chOff x="-1536691" y="-346255"/>
            <a:chExt cx="11485351" cy="7064593"/>
          </a:xfrm>
        </p:grpSpPr>
        <p:grpSp>
          <p:nvGrpSpPr>
            <p:cNvPr id="4094" name="Google Shape;4094;p24"/>
            <p:cNvGrpSpPr/>
            <p:nvPr/>
          </p:nvGrpSpPr>
          <p:grpSpPr>
            <a:xfrm flipH="1" rot="3684367">
              <a:off x="4080930" y="4472751"/>
              <a:ext cx="2180646" cy="1742523"/>
              <a:chOff x="1340325" y="4148525"/>
              <a:chExt cx="1340250" cy="1070975"/>
            </a:xfrm>
          </p:grpSpPr>
          <p:sp>
            <p:nvSpPr>
              <p:cNvPr id="4095" name="Google Shape;4095;p24"/>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4"/>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4"/>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4"/>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4"/>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4"/>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4"/>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4"/>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4"/>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4"/>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4"/>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4"/>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4"/>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4"/>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4"/>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4"/>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4"/>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4"/>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4"/>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4"/>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4"/>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4"/>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4"/>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4"/>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4"/>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4"/>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4"/>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4"/>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4"/>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4"/>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4"/>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4"/>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4"/>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4"/>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4"/>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4"/>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4"/>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4"/>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4"/>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4"/>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4"/>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4"/>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4"/>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4"/>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4"/>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4"/>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4"/>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4"/>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4"/>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4"/>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4"/>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4"/>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4"/>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4"/>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4"/>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4"/>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4"/>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4"/>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4"/>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4"/>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4"/>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4"/>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4"/>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4"/>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4"/>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4"/>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4"/>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4"/>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4"/>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24"/>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24"/>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4"/>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4"/>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4"/>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4"/>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4"/>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4"/>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4"/>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4"/>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4"/>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4"/>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4"/>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4"/>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4"/>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4"/>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4"/>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4"/>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4"/>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4"/>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4"/>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4"/>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4"/>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4"/>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4"/>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4"/>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4"/>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4"/>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4"/>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4"/>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4"/>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4"/>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6" name="Google Shape;4196;p24"/>
            <p:cNvGrpSpPr/>
            <p:nvPr/>
          </p:nvGrpSpPr>
          <p:grpSpPr>
            <a:xfrm rot="7943475">
              <a:off x="8037188" y="-141030"/>
              <a:ext cx="1419603" cy="1958222"/>
              <a:chOff x="2763875" y="3698500"/>
              <a:chExt cx="1288825" cy="1777825"/>
            </a:xfrm>
          </p:grpSpPr>
          <p:sp>
            <p:nvSpPr>
              <p:cNvPr id="4197" name="Google Shape;4197;p24"/>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4"/>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4"/>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4"/>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4"/>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4"/>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4"/>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4"/>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4"/>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4"/>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4"/>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4"/>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4"/>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4"/>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4"/>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4"/>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4"/>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4"/>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4"/>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4"/>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4"/>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4"/>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4"/>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4"/>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4"/>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4"/>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4"/>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4"/>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4"/>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4"/>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4"/>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4"/>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4"/>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4"/>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24"/>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4"/>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4"/>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4"/>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4"/>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4"/>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4"/>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4"/>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4"/>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4"/>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4"/>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4"/>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4"/>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4"/>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4"/>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24"/>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24"/>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4"/>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4"/>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4"/>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4"/>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4"/>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4"/>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4"/>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4"/>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4"/>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4"/>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4"/>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4"/>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4"/>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4"/>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4"/>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4"/>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4"/>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4"/>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4"/>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4"/>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4"/>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4"/>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4"/>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4"/>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4"/>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4"/>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4"/>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4"/>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4"/>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4"/>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4"/>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4"/>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4"/>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4"/>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24"/>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24"/>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24"/>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24"/>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24"/>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4"/>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4"/>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4"/>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4"/>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4"/>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4"/>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4"/>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4"/>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4"/>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4"/>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4"/>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4"/>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4"/>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4"/>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4"/>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4"/>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4"/>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4"/>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4"/>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4"/>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4"/>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24"/>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4"/>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4"/>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4"/>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2" name="Google Shape;4312;p24"/>
            <p:cNvGrpSpPr/>
            <p:nvPr/>
          </p:nvGrpSpPr>
          <p:grpSpPr>
            <a:xfrm flipH="1" rot="4049286">
              <a:off x="-469081" y="-113450"/>
              <a:ext cx="882113" cy="2900621"/>
              <a:chOff x="6772950" y="1141500"/>
              <a:chExt cx="372575" cy="1225125"/>
            </a:xfrm>
          </p:grpSpPr>
          <p:sp>
            <p:nvSpPr>
              <p:cNvPr id="4313" name="Google Shape;4313;p24"/>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4"/>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24"/>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4"/>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4"/>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4"/>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4"/>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4"/>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4"/>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4"/>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4"/>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4"/>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4"/>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4"/>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4"/>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4"/>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4"/>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4"/>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4"/>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4"/>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4"/>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4"/>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4"/>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4"/>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4"/>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4"/>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4"/>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4"/>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4"/>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4"/>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4"/>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44" name="Google Shape;4344;p24"/>
          <p:cNvSpPr txBox="1"/>
          <p:nvPr>
            <p:ph idx="1" type="subTitle"/>
          </p:nvPr>
        </p:nvSpPr>
        <p:spPr>
          <a:xfrm>
            <a:off x="708975" y="1587625"/>
            <a:ext cx="4750500" cy="502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a:latin typeface="Marcellus"/>
                <a:ea typeface="Marcellus"/>
                <a:cs typeface="Marcellus"/>
                <a:sym typeface="Marcellus"/>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4345" name="Google Shape;4345;p24"/>
          <p:cNvSpPr txBox="1"/>
          <p:nvPr>
            <p:ph idx="2" type="subTitle"/>
          </p:nvPr>
        </p:nvSpPr>
        <p:spPr>
          <a:xfrm>
            <a:off x="5459550" y="1587625"/>
            <a:ext cx="2964300" cy="502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a:latin typeface="Marcellus"/>
                <a:ea typeface="Marcellus"/>
                <a:cs typeface="Marcellus"/>
                <a:sym typeface="Marcellus"/>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4346" name="Google Shape;4346;p24"/>
          <p:cNvSpPr txBox="1"/>
          <p:nvPr>
            <p:ph idx="3" type="subTitle"/>
          </p:nvPr>
        </p:nvSpPr>
        <p:spPr>
          <a:xfrm>
            <a:off x="708975" y="2052225"/>
            <a:ext cx="4750500" cy="2416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Char char="●"/>
              <a:defRPr sz="140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4347" name="Google Shape;4347;p24"/>
          <p:cNvSpPr txBox="1"/>
          <p:nvPr>
            <p:ph idx="4" type="subTitle"/>
          </p:nvPr>
        </p:nvSpPr>
        <p:spPr>
          <a:xfrm>
            <a:off x="5459550" y="2052225"/>
            <a:ext cx="2964300" cy="23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Char char="●"/>
              <a:defRPr sz="140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4348" name="Google Shape;4348;p24"/>
          <p:cNvSpPr txBox="1"/>
          <p:nvPr>
            <p:ph idx="5" type="subTitle"/>
          </p:nvPr>
        </p:nvSpPr>
        <p:spPr>
          <a:xfrm>
            <a:off x="1965150" y="1049150"/>
            <a:ext cx="5213700" cy="57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49" name="Google Shape;4349;p24"/>
          <p:cNvSpPr txBox="1"/>
          <p:nvPr>
            <p:ph type="title"/>
          </p:nvPr>
        </p:nvSpPr>
        <p:spPr>
          <a:xfrm>
            <a:off x="720000" y="361250"/>
            <a:ext cx="7704000" cy="687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3200"/>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pic>
        <p:nvPicPr>
          <p:cNvPr id="4350" name="Google Shape;4350;p24"/>
          <p:cNvPicPr preferRelativeResize="0"/>
          <p:nvPr/>
        </p:nvPicPr>
        <p:blipFill>
          <a:blip r:embed="rId2">
            <a:alphaModFix/>
          </a:blip>
          <a:stretch>
            <a:fillRect/>
          </a:stretch>
        </p:blipFill>
        <p:spPr>
          <a:xfrm flipH="1" rot="5400000">
            <a:off x="6835297" y="3395551"/>
            <a:ext cx="1996953" cy="3027627"/>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1_1">
    <p:spTree>
      <p:nvGrpSpPr>
        <p:cNvPr id="4351" name="Shape 4351"/>
        <p:cNvGrpSpPr/>
        <p:nvPr/>
      </p:nvGrpSpPr>
      <p:grpSpPr>
        <a:xfrm>
          <a:off x="0" y="0"/>
          <a:ext cx="0" cy="0"/>
          <a:chOff x="0" y="0"/>
          <a:chExt cx="0" cy="0"/>
        </a:xfrm>
      </p:grpSpPr>
      <p:sp>
        <p:nvSpPr>
          <p:cNvPr id="4352" name="Google Shape;4352;p25"/>
          <p:cNvSpPr txBox="1"/>
          <p:nvPr>
            <p:ph type="title"/>
          </p:nvPr>
        </p:nvSpPr>
        <p:spPr>
          <a:xfrm>
            <a:off x="899134" y="2046600"/>
            <a:ext cx="20217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53" name="Google Shape;4353;p25"/>
          <p:cNvSpPr txBox="1"/>
          <p:nvPr>
            <p:ph idx="1" type="subTitle"/>
          </p:nvPr>
        </p:nvSpPr>
        <p:spPr>
          <a:xfrm>
            <a:off x="899134" y="2633152"/>
            <a:ext cx="2021700" cy="106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54" name="Google Shape;4354;p25"/>
          <p:cNvSpPr txBox="1"/>
          <p:nvPr>
            <p:ph idx="2" type="title"/>
          </p:nvPr>
        </p:nvSpPr>
        <p:spPr>
          <a:xfrm>
            <a:off x="3520125" y="2046600"/>
            <a:ext cx="20523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55" name="Google Shape;4355;p25"/>
          <p:cNvSpPr txBox="1"/>
          <p:nvPr>
            <p:ph idx="3" type="subTitle"/>
          </p:nvPr>
        </p:nvSpPr>
        <p:spPr>
          <a:xfrm>
            <a:off x="3520125" y="2633152"/>
            <a:ext cx="2052300" cy="106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56" name="Google Shape;4356;p25"/>
          <p:cNvSpPr txBox="1"/>
          <p:nvPr>
            <p:ph idx="4" type="title"/>
          </p:nvPr>
        </p:nvSpPr>
        <p:spPr>
          <a:xfrm>
            <a:off x="6171375" y="2046600"/>
            <a:ext cx="20217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57" name="Google Shape;4357;p25"/>
          <p:cNvSpPr txBox="1"/>
          <p:nvPr>
            <p:ph idx="5" type="subTitle"/>
          </p:nvPr>
        </p:nvSpPr>
        <p:spPr>
          <a:xfrm>
            <a:off x="6171375" y="2633152"/>
            <a:ext cx="2021700" cy="106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58" name="Google Shape;4358;p25"/>
          <p:cNvSpPr txBox="1"/>
          <p:nvPr>
            <p:ph idx="6" type="title"/>
          </p:nvPr>
        </p:nvSpPr>
        <p:spPr>
          <a:xfrm>
            <a:off x="636226" y="361250"/>
            <a:ext cx="2965200" cy="11805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pic>
        <p:nvPicPr>
          <p:cNvPr id="4359" name="Google Shape;4359;p25"/>
          <p:cNvPicPr preferRelativeResize="0"/>
          <p:nvPr/>
        </p:nvPicPr>
        <p:blipFill>
          <a:blip r:embed="rId2">
            <a:alphaModFix/>
          </a:blip>
          <a:stretch>
            <a:fillRect/>
          </a:stretch>
        </p:blipFill>
        <p:spPr>
          <a:xfrm rot="6300002">
            <a:off x="4923199" y="-1069800"/>
            <a:ext cx="1996952" cy="3027629"/>
          </a:xfrm>
          <a:prstGeom prst="rect">
            <a:avLst/>
          </a:prstGeom>
          <a:noFill/>
          <a:ln>
            <a:noFill/>
          </a:ln>
        </p:spPr>
      </p:pic>
      <p:grpSp>
        <p:nvGrpSpPr>
          <p:cNvPr id="4360" name="Google Shape;4360;p25"/>
          <p:cNvGrpSpPr/>
          <p:nvPr/>
        </p:nvGrpSpPr>
        <p:grpSpPr>
          <a:xfrm>
            <a:off x="6392733" y="-548145"/>
            <a:ext cx="3505884" cy="3588519"/>
            <a:chOff x="6392733" y="-548145"/>
            <a:chExt cx="3505884" cy="3588519"/>
          </a:xfrm>
        </p:grpSpPr>
        <p:pic>
          <p:nvPicPr>
            <p:cNvPr id="4361" name="Google Shape;4361;p25"/>
            <p:cNvPicPr preferRelativeResize="0"/>
            <p:nvPr/>
          </p:nvPicPr>
          <p:blipFill>
            <a:blip r:embed="rId2">
              <a:alphaModFix/>
            </a:blip>
            <a:stretch>
              <a:fillRect/>
            </a:stretch>
          </p:blipFill>
          <p:spPr>
            <a:xfrm rot="-2505001">
              <a:off x="7147199" y="-267700"/>
              <a:ext cx="1996952" cy="3027629"/>
            </a:xfrm>
            <a:prstGeom prst="rect">
              <a:avLst/>
            </a:prstGeom>
            <a:noFill/>
            <a:ln>
              <a:noFill/>
            </a:ln>
          </p:spPr>
        </p:pic>
        <p:pic>
          <p:nvPicPr>
            <p:cNvPr id="4362" name="Google Shape;4362;p25"/>
            <p:cNvPicPr preferRelativeResize="0"/>
            <p:nvPr/>
          </p:nvPicPr>
          <p:blipFill>
            <a:blip r:embed="rId3">
              <a:alphaModFix/>
            </a:blip>
            <a:stretch>
              <a:fillRect/>
            </a:stretch>
          </p:blipFill>
          <p:spPr>
            <a:xfrm rot="5400000">
              <a:off x="8442480" y="1362709"/>
              <a:ext cx="346013" cy="875625"/>
            </a:xfrm>
            <a:prstGeom prst="rect">
              <a:avLst/>
            </a:prstGeom>
            <a:noFill/>
            <a:ln>
              <a:noFill/>
            </a:ln>
          </p:spPr>
        </p:pic>
      </p:grpSp>
      <p:pic>
        <p:nvPicPr>
          <p:cNvPr id="4363" name="Google Shape;4363;p25"/>
          <p:cNvPicPr preferRelativeResize="0"/>
          <p:nvPr/>
        </p:nvPicPr>
        <p:blipFill>
          <a:blip r:embed="rId4">
            <a:alphaModFix/>
          </a:blip>
          <a:stretch>
            <a:fillRect/>
          </a:stretch>
        </p:blipFill>
        <p:spPr>
          <a:xfrm>
            <a:off x="248323" y="3905250"/>
            <a:ext cx="1996953" cy="3027630"/>
          </a:xfrm>
          <a:prstGeom prst="rect">
            <a:avLst/>
          </a:prstGeom>
          <a:noFill/>
          <a:ln>
            <a:noFill/>
          </a:ln>
        </p:spPr>
      </p:pic>
      <p:grpSp>
        <p:nvGrpSpPr>
          <p:cNvPr id="4364" name="Google Shape;4364;p25"/>
          <p:cNvGrpSpPr/>
          <p:nvPr/>
        </p:nvGrpSpPr>
        <p:grpSpPr>
          <a:xfrm rot="-5400000">
            <a:off x="7215205" y="2962138"/>
            <a:ext cx="1051667" cy="3458160"/>
            <a:chOff x="6772950" y="1141500"/>
            <a:chExt cx="372575" cy="1225125"/>
          </a:xfrm>
        </p:grpSpPr>
        <p:sp>
          <p:nvSpPr>
            <p:cNvPr id="4365" name="Google Shape;4365;p25"/>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5"/>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5"/>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5"/>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5"/>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5"/>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5"/>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5"/>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5"/>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5"/>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5"/>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5"/>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5"/>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5"/>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5"/>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5"/>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5"/>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5"/>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5"/>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5"/>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5"/>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5"/>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5"/>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5"/>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5"/>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5"/>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5"/>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5"/>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5"/>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5"/>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5"/>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_1_1_1">
    <p:spTree>
      <p:nvGrpSpPr>
        <p:cNvPr id="4396" name="Shape 4396"/>
        <p:cNvGrpSpPr/>
        <p:nvPr/>
      </p:nvGrpSpPr>
      <p:grpSpPr>
        <a:xfrm>
          <a:off x="0" y="0"/>
          <a:ext cx="0" cy="0"/>
          <a:chOff x="0" y="0"/>
          <a:chExt cx="0" cy="0"/>
        </a:xfrm>
      </p:grpSpPr>
      <p:sp>
        <p:nvSpPr>
          <p:cNvPr id="4397" name="Google Shape;4397;p26"/>
          <p:cNvSpPr txBox="1"/>
          <p:nvPr>
            <p:ph type="title"/>
          </p:nvPr>
        </p:nvSpPr>
        <p:spPr>
          <a:xfrm>
            <a:off x="1856725" y="1602450"/>
            <a:ext cx="2325600" cy="399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98" name="Google Shape;4398;p26"/>
          <p:cNvSpPr txBox="1"/>
          <p:nvPr>
            <p:ph idx="1" type="subTitle"/>
          </p:nvPr>
        </p:nvSpPr>
        <p:spPr>
          <a:xfrm>
            <a:off x="1856713" y="2048700"/>
            <a:ext cx="23256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99" name="Google Shape;4399;p26"/>
          <p:cNvSpPr txBox="1"/>
          <p:nvPr>
            <p:ph idx="2" type="title"/>
          </p:nvPr>
        </p:nvSpPr>
        <p:spPr>
          <a:xfrm>
            <a:off x="5026706" y="1602450"/>
            <a:ext cx="2325600" cy="399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400" name="Google Shape;4400;p26"/>
          <p:cNvSpPr txBox="1"/>
          <p:nvPr>
            <p:ph idx="3" type="subTitle"/>
          </p:nvPr>
        </p:nvSpPr>
        <p:spPr>
          <a:xfrm>
            <a:off x="5026701" y="2048700"/>
            <a:ext cx="23256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01" name="Google Shape;4401;p26"/>
          <p:cNvSpPr txBox="1"/>
          <p:nvPr>
            <p:ph idx="4" type="title"/>
          </p:nvPr>
        </p:nvSpPr>
        <p:spPr>
          <a:xfrm>
            <a:off x="1856725" y="3035825"/>
            <a:ext cx="2325600" cy="399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402" name="Google Shape;4402;p26"/>
          <p:cNvSpPr txBox="1"/>
          <p:nvPr>
            <p:ph idx="5" type="subTitle"/>
          </p:nvPr>
        </p:nvSpPr>
        <p:spPr>
          <a:xfrm>
            <a:off x="1856713" y="3482100"/>
            <a:ext cx="23256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03" name="Google Shape;4403;p26"/>
          <p:cNvSpPr txBox="1"/>
          <p:nvPr>
            <p:ph idx="6" type="title"/>
          </p:nvPr>
        </p:nvSpPr>
        <p:spPr>
          <a:xfrm>
            <a:off x="5026706" y="3035825"/>
            <a:ext cx="2325600" cy="399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404" name="Google Shape;4404;p26"/>
          <p:cNvSpPr txBox="1"/>
          <p:nvPr>
            <p:ph idx="7" type="subTitle"/>
          </p:nvPr>
        </p:nvSpPr>
        <p:spPr>
          <a:xfrm>
            <a:off x="5026701" y="3482100"/>
            <a:ext cx="23256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405" name="Google Shape;4405;p26"/>
          <p:cNvGrpSpPr/>
          <p:nvPr/>
        </p:nvGrpSpPr>
        <p:grpSpPr>
          <a:xfrm>
            <a:off x="-204653" y="-421187"/>
            <a:ext cx="2692477" cy="3300109"/>
            <a:chOff x="-204653" y="-390062"/>
            <a:chExt cx="2692477" cy="3300109"/>
          </a:xfrm>
        </p:grpSpPr>
        <p:pic>
          <p:nvPicPr>
            <p:cNvPr id="4406" name="Google Shape;4406;p26"/>
            <p:cNvPicPr preferRelativeResize="0"/>
            <p:nvPr/>
          </p:nvPicPr>
          <p:blipFill>
            <a:blip r:embed="rId2">
              <a:alphaModFix/>
            </a:blip>
            <a:stretch>
              <a:fillRect/>
            </a:stretch>
          </p:blipFill>
          <p:spPr>
            <a:xfrm rot="1121765">
              <a:off x="202277" y="-164115"/>
              <a:ext cx="1878616" cy="2848216"/>
            </a:xfrm>
            <a:prstGeom prst="rect">
              <a:avLst/>
            </a:prstGeom>
            <a:noFill/>
            <a:ln>
              <a:noFill/>
            </a:ln>
          </p:spPr>
        </p:pic>
        <p:pic>
          <p:nvPicPr>
            <p:cNvPr id="4407" name="Google Shape;4407;p26"/>
            <p:cNvPicPr preferRelativeResize="0"/>
            <p:nvPr/>
          </p:nvPicPr>
          <p:blipFill>
            <a:blip r:embed="rId3">
              <a:alphaModFix/>
            </a:blip>
            <a:stretch>
              <a:fillRect/>
            </a:stretch>
          </p:blipFill>
          <p:spPr>
            <a:xfrm rot="6521769">
              <a:off x="476740" y="1532095"/>
              <a:ext cx="346013" cy="875625"/>
            </a:xfrm>
            <a:prstGeom prst="rect">
              <a:avLst/>
            </a:prstGeom>
            <a:noFill/>
            <a:ln>
              <a:noFill/>
            </a:ln>
          </p:spPr>
        </p:pic>
      </p:grpSp>
      <p:grpSp>
        <p:nvGrpSpPr>
          <p:cNvPr id="4408" name="Google Shape;4408;p26"/>
          <p:cNvGrpSpPr/>
          <p:nvPr/>
        </p:nvGrpSpPr>
        <p:grpSpPr>
          <a:xfrm>
            <a:off x="6473383" y="-470251"/>
            <a:ext cx="3271481" cy="3623731"/>
            <a:chOff x="6473383" y="-470251"/>
            <a:chExt cx="3271481" cy="3623731"/>
          </a:xfrm>
        </p:grpSpPr>
        <p:pic>
          <p:nvPicPr>
            <p:cNvPr id="4409" name="Google Shape;4409;p26"/>
            <p:cNvPicPr preferRelativeResize="0"/>
            <p:nvPr/>
          </p:nvPicPr>
          <p:blipFill>
            <a:blip r:embed="rId4">
              <a:alphaModFix/>
            </a:blip>
            <a:stretch>
              <a:fillRect/>
            </a:stretch>
          </p:blipFill>
          <p:spPr>
            <a:xfrm rot="-1860912">
              <a:off x="7110648" y="-172199"/>
              <a:ext cx="1996953" cy="3027628"/>
            </a:xfrm>
            <a:prstGeom prst="rect">
              <a:avLst/>
            </a:prstGeom>
            <a:noFill/>
            <a:ln>
              <a:noFill/>
            </a:ln>
          </p:spPr>
        </p:pic>
        <p:pic>
          <p:nvPicPr>
            <p:cNvPr id="4410" name="Google Shape;4410;p26"/>
            <p:cNvPicPr preferRelativeResize="0"/>
            <p:nvPr/>
          </p:nvPicPr>
          <p:blipFill>
            <a:blip r:embed="rId5">
              <a:alphaModFix/>
            </a:blip>
            <a:stretch>
              <a:fillRect/>
            </a:stretch>
          </p:blipFill>
          <p:spPr>
            <a:xfrm rot="3539087">
              <a:off x="8312827" y="1670862"/>
              <a:ext cx="346013" cy="875626"/>
            </a:xfrm>
            <a:prstGeom prst="rect">
              <a:avLst/>
            </a:prstGeom>
            <a:noFill/>
            <a:ln>
              <a:noFill/>
            </a:ln>
          </p:spPr>
        </p:pic>
      </p:grpSp>
      <p:pic>
        <p:nvPicPr>
          <p:cNvPr id="4411" name="Google Shape;4411;p26"/>
          <p:cNvPicPr preferRelativeResize="0"/>
          <p:nvPr/>
        </p:nvPicPr>
        <p:blipFill>
          <a:blip r:embed="rId6">
            <a:alphaModFix/>
          </a:blip>
          <a:stretch>
            <a:fillRect/>
          </a:stretch>
        </p:blipFill>
        <p:spPr>
          <a:xfrm rot="4499998">
            <a:off x="3210000" y="3514701"/>
            <a:ext cx="1996952" cy="3027629"/>
          </a:xfrm>
          <a:prstGeom prst="rect">
            <a:avLst/>
          </a:prstGeom>
          <a:noFill/>
          <a:ln>
            <a:noFill/>
          </a:ln>
        </p:spPr>
      </p:pic>
      <p:grpSp>
        <p:nvGrpSpPr>
          <p:cNvPr id="4412" name="Google Shape;4412;p26"/>
          <p:cNvGrpSpPr/>
          <p:nvPr/>
        </p:nvGrpSpPr>
        <p:grpSpPr>
          <a:xfrm>
            <a:off x="-1168009" y="2968547"/>
            <a:ext cx="10769139" cy="2788465"/>
            <a:chOff x="-1168009" y="2968547"/>
            <a:chExt cx="10769139" cy="2788465"/>
          </a:xfrm>
        </p:grpSpPr>
        <p:grpSp>
          <p:nvGrpSpPr>
            <p:cNvPr id="4413" name="Google Shape;4413;p26"/>
            <p:cNvGrpSpPr/>
            <p:nvPr/>
          </p:nvGrpSpPr>
          <p:grpSpPr>
            <a:xfrm flipH="1" rot="10800000">
              <a:off x="7795873" y="3266991"/>
              <a:ext cx="1805257" cy="2490022"/>
              <a:chOff x="2763875" y="3698500"/>
              <a:chExt cx="1288825" cy="1777825"/>
            </a:xfrm>
          </p:grpSpPr>
          <p:sp>
            <p:nvSpPr>
              <p:cNvPr id="4414" name="Google Shape;4414;p26"/>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6"/>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6"/>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6"/>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6"/>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6"/>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6"/>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6"/>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6"/>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6"/>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6"/>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6"/>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6"/>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6"/>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6"/>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6"/>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6"/>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6"/>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6"/>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6"/>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6"/>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6"/>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6"/>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6"/>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6"/>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6"/>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6"/>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6"/>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6"/>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6"/>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6"/>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6"/>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6"/>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6"/>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6"/>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6"/>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6"/>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6"/>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6"/>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6"/>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6"/>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6"/>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6"/>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6"/>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6"/>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6"/>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6"/>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6"/>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6"/>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6"/>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6"/>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6"/>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6"/>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6"/>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6"/>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6"/>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6"/>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6"/>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6"/>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6"/>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6"/>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6"/>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6"/>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6"/>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6"/>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6"/>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6"/>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6"/>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6"/>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6"/>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6"/>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6"/>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6"/>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6"/>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6"/>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6"/>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6"/>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6"/>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6"/>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6"/>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6"/>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6"/>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6"/>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6"/>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6"/>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6"/>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6"/>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6"/>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6"/>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6"/>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6"/>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6"/>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6"/>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6"/>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6"/>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6"/>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6"/>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6"/>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6"/>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6"/>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6"/>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6"/>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6"/>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6"/>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6"/>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6"/>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6"/>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6"/>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6"/>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6"/>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6"/>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6"/>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6"/>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6"/>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6"/>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9" name="Google Shape;4529;p26"/>
            <p:cNvGrpSpPr/>
            <p:nvPr/>
          </p:nvGrpSpPr>
          <p:grpSpPr>
            <a:xfrm>
              <a:off x="-1168009" y="2968547"/>
              <a:ext cx="2287941" cy="1828261"/>
              <a:chOff x="1340325" y="4148525"/>
              <a:chExt cx="1340250" cy="1070975"/>
            </a:xfrm>
          </p:grpSpPr>
          <p:sp>
            <p:nvSpPr>
              <p:cNvPr id="4530" name="Google Shape;4530;p26"/>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6"/>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6"/>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6"/>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6"/>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6"/>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6"/>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6"/>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6"/>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6"/>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6"/>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6"/>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6"/>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6"/>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6"/>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6"/>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6"/>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6"/>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6"/>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6"/>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6"/>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6"/>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6"/>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6"/>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6"/>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6"/>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6"/>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6"/>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6"/>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6"/>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6"/>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6"/>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6"/>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6"/>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6"/>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6"/>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6"/>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6"/>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6"/>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6"/>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6"/>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6"/>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6"/>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6"/>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6"/>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6"/>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6"/>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6"/>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6"/>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6"/>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6"/>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6"/>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6"/>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6"/>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6"/>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6"/>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6"/>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6"/>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6"/>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6"/>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6"/>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6"/>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6"/>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6"/>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6"/>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6"/>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6"/>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6"/>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6"/>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6"/>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6"/>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6"/>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6"/>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6"/>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6"/>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6"/>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6"/>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6"/>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6"/>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6"/>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6"/>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6"/>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6"/>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6"/>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6"/>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6"/>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6"/>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6"/>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6"/>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6"/>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6"/>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6"/>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6"/>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6"/>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6"/>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6"/>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6"/>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6"/>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6"/>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6"/>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6"/>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31" name="Google Shape;4631;p26"/>
          <p:cNvSpPr txBox="1"/>
          <p:nvPr>
            <p:ph idx="8" type="title"/>
          </p:nvPr>
        </p:nvSpPr>
        <p:spPr>
          <a:xfrm>
            <a:off x="720000" y="361250"/>
            <a:ext cx="7704000" cy="687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3200"/>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_1_1_1">
    <p:spTree>
      <p:nvGrpSpPr>
        <p:cNvPr id="4632" name="Shape 4632"/>
        <p:cNvGrpSpPr/>
        <p:nvPr/>
      </p:nvGrpSpPr>
      <p:grpSpPr>
        <a:xfrm>
          <a:off x="0" y="0"/>
          <a:ext cx="0" cy="0"/>
          <a:chOff x="0" y="0"/>
          <a:chExt cx="0" cy="0"/>
        </a:xfrm>
      </p:grpSpPr>
      <p:sp>
        <p:nvSpPr>
          <p:cNvPr id="4633" name="Google Shape;4633;p27"/>
          <p:cNvSpPr txBox="1"/>
          <p:nvPr>
            <p:ph type="title"/>
          </p:nvPr>
        </p:nvSpPr>
        <p:spPr>
          <a:xfrm>
            <a:off x="720000" y="16828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34" name="Google Shape;4634;p27"/>
          <p:cNvSpPr txBox="1"/>
          <p:nvPr>
            <p:ph idx="1" type="subTitle"/>
          </p:nvPr>
        </p:nvSpPr>
        <p:spPr>
          <a:xfrm>
            <a:off x="720000" y="22693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35" name="Google Shape;4635;p27"/>
          <p:cNvSpPr txBox="1"/>
          <p:nvPr>
            <p:ph idx="2" type="title"/>
          </p:nvPr>
        </p:nvSpPr>
        <p:spPr>
          <a:xfrm>
            <a:off x="3419269" y="16828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36" name="Google Shape;4636;p27"/>
          <p:cNvSpPr txBox="1"/>
          <p:nvPr>
            <p:ph idx="3" type="subTitle"/>
          </p:nvPr>
        </p:nvSpPr>
        <p:spPr>
          <a:xfrm>
            <a:off x="3419269" y="22693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37" name="Google Shape;4637;p27"/>
          <p:cNvSpPr txBox="1"/>
          <p:nvPr>
            <p:ph idx="4" type="title"/>
          </p:nvPr>
        </p:nvSpPr>
        <p:spPr>
          <a:xfrm>
            <a:off x="720000" y="3116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38" name="Google Shape;4638;p27"/>
          <p:cNvSpPr txBox="1"/>
          <p:nvPr>
            <p:ph idx="5" type="subTitle"/>
          </p:nvPr>
        </p:nvSpPr>
        <p:spPr>
          <a:xfrm>
            <a:off x="720000" y="37027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39" name="Google Shape;4639;p27"/>
          <p:cNvSpPr txBox="1"/>
          <p:nvPr>
            <p:ph idx="6" type="title"/>
          </p:nvPr>
        </p:nvSpPr>
        <p:spPr>
          <a:xfrm>
            <a:off x="3419269" y="3116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40" name="Google Shape;4640;p27"/>
          <p:cNvSpPr txBox="1"/>
          <p:nvPr>
            <p:ph idx="7" type="subTitle"/>
          </p:nvPr>
        </p:nvSpPr>
        <p:spPr>
          <a:xfrm>
            <a:off x="3419269" y="37027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41" name="Google Shape;4641;p27"/>
          <p:cNvSpPr txBox="1"/>
          <p:nvPr>
            <p:ph idx="8" type="title"/>
          </p:nvPr>
        </p:nvSpPr>
        <p:spPr>
          <a:xfrm>
            <a:off x="6118545" y="16828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42" name="Google Shape;4642;p27"/>
          <p:cNvSpPr txBox="1"/>
          <p:nvPr>
            <p:ph idx="9" type="subTitle"/>
          </p:nvPr>
        </p:nvSpPr>
        <p:spPr>
          <a:xfrm>
            <a:off x="6118545" y="22693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43" name="Google Shape;4643;p27"/>
          <p:cNvSpPr txBox="1"/>
          <p:nvPr>
            <p:ph idx="13" type="title"/>
          </p:nvPr>
        </p:nvSpPr>
        <p:spPr>
          <a:xfrm>
            <a:off x="6118545" y="3116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8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44" name="Google Shape;4644;p27"/>
          <p:cNvSpPr txBox="1"/>
          <p:nvPr>
            <p:ph idx="14" type="subTitle"/>
          </p:nvPr>
        </p:nvSpPr>
        <p:spPr>
          <a:xfrm>
            <a:off x="6118545" y="37027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645" name="Google Shape;4645;p27"/>
          <p:cNvGrpSpPr/>
          <p:nvPr/>
        </p:nvGrpSpPr>
        <p:grpSpPr>
          <a:xfrm>
            <a:off x="-216727" y="-204425"/>
            <a:ext cx="1996953" cy="3027630"/>
            <a:chOff x="-216727" y="-204425"/>
            <a:chExt cx="1996953" cy="3027630"/>
          </a:xfrm>
        </p:grpSpPr>
        <p:pic>
          <p:nvPicPr>
            <p:cNvPr id="4646" name="Google Shape;4646;p27"/>
            <p:cNvPicPr preferRelativeResize="0"/>
            <p:nvPr/>
          </p:nvPicPr>
          <p:blipFill>
            <a:blip r:embed="rId2">
              <a:alphaModFix/>
            </a:blip>
            <a:stretch>
              <a:fillRect/>
            </a:stretch>
          </p:blipFill>
          <p:spPr>
            <a:xfrm>
              <a:off x="-216727" y="-204425"/>
              <a:ext cx="1996953" cy="3027630"/>
            </a:xfrm>
            <a:prstGeom prst="rect">
              <a:avLst/>
            </a:prstGeom>
            <a:noFill/>
            <a:ln>
              <a:noFill/>
            </a:ln>
          </p:spPr>
        </p:pic>
        <p:pic>
          <p:nvPicPr>
            <p:cNvPr id="4647" name="Google Shape;4647;p27"/>
            <p:cNvPicPr preferRelativeResize="0"/>
            <p:nvPr/>
          </p:nvPicPr>
          <p:blipFill>
            <a:blip r:embed="rId3">
              <a:alphaModFix/>
            </a:blip>
            <a:stretch>
              <a:fillRect/>
            </a:stretch>
          </p:blipFill>
          <p:spPr>
            <a:xfrm rot="5400000">
              <a:off x="143105" y="1604488"/>
              <a:ext cx="346013" cy="875625"/>
            </a:xfrm>
            <a:prstGeom prst="rect">
              <a:avLst/>
            </a:prstGeom>
            <a:noFill/>
            <a:ln>
              <a:noFill/>
            </a:ln>
          </p:spPr>
        </p:pic>
      </p:grpSp>
      <p:grpSp>
        <p:nvGrpSpPr>
          <p:cNvPr id="4648" name="Google Shape;4648;p27"/>
          <p:cNvGrpSpPr/>
          <p:nvPr/>
        </p:nvGrpSpPr>
        <p:grpSpPr>
          <a:xfrm>
            <a:off x="7313248" y="-338475"/>
            <a:ext cx="1996953" cy="3027630"/>
            <a:chOff x="7313248" y="-338475"/>
            <a:chExt cx="1996953" cy="3027630"/>
          </a:xfrm>
        </p:grpSpPr>
        <p:pic>
          <p:nvPicPr>
            <p:cNvPr id="4649" name="Google Shape;4649;p27"/>
            <p:cNvPicPr preferRelativeResize="0"/>
            <p:nvPr/>
          </p:nvPicPr>
          <p:blipFill>
            <a:blip r:embed="rId4">
              <a:alphaModFix/>
            </a:blip>
            <a:stretch>
              <a:fillRect/>
            </a:stretch>
          </p:blipFill>
          <p:spPr>
            <a:xfrm flipH="1">
              <a:off x="7313248" y="-338475"/>
              <a:ext cx="1996953" cy="3027630"/>
            </a:xfrm>
            <a:prstGeom prst="rect">
              <a:avLst/>
            </a:prstGeom>
            <a:noFill/>
            <a:ln>
              <a:noFill/>
            </a:ln>
          </p:spPr>
        </p:pic>
        <p:pic>
          <p:nvPicPr>
            <p:cNvPr id="4650" name="Google Shape;4650;p27"/>
            <p:cNvPicPr preferRelativeResize="0"/>
            <p:nvPr/>
          </p:nvPicPr>
          <p:blipFill>
            <a:blip r:embed="rId5">
              <a:alphaModFix/>
            </a:blip>
            <a:stretch>
              <a:fillRect/>
            </a:stretch>
          </p:blipFill>
          <p:spPr>
            <a:xfrm rot="5400000">
              <a:off x="8533180" y="1475843"/>
              <a:ext cx="346013" cy="875625"/>
            </a:xfrm>
            <a:prstGeom prst="rect">
              <a:avLst/>
            </a:prstGeom>
            <a:noFill/>
            <a:ln>
              <a:noFill/>
            </a:ln>
          </p:spPr>
        </p:pic>
      </p:grpSp>
      <p:grpSp>
        <p:nvGrpSpPr>
          <p:cNvPr id="4651" name="Google Shape;4651;p27"/>
          <p:cNvGrpSpPr/>
          <p:nvPr/>
        </p:nvGrpSpPr>
        <p:grpSpPr>
          <a:xfrm rot="5139609">
            <a:off x="4170153" y="3301748"/>
            <a:ext cx="1051665" cy="3458152"/>
            <a:chOff x="6772950" y="1141500"/>
            <a:chExt cx="372575" cy="1225125"/>
          </a:xfrm>
        </p:grpSpPr>
        <p:sp>
          <p:nvSpPr>
            <p:cNvPr id="4652" name="Google Shape;4652;p27"/>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7"/>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7"/>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7"/>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7"/>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7"/>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7"/>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7"/>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7"/>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7"/>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27"/>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7"/>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27"/>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27"/>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27"/>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27"/>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27"/>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27"/>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27"/>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27"/>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27"/>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27"/>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27"/>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7"/>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27"/>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27"/>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27"/>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27"/>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27"/>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27"/>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27"/>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3" name="Google Shape;4683;p27"/>
          <p:cNvSpPr txBox="1"/>
          <p:nvPr>
            <p:ph idx="15" type="title"/>
          </p:nvPr>
        </p:nvSpPr>
        <p:spPr>
          <a:xfrm>
            <a:off x="720000" y="361250"/>
            <a:ext cx="7704000" cy="687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3200"/>
            </a:lvl1pPr>
            <a:lvl2pPr lvl="1" rtl="0" algn="ctr">
              <a:spcBef>
                <a:spcPts val="0"/>
              </a:spcBef>
              <a:spcAft>
                <a:spcPts val="0"/>
              </a:spcAft>
              <a:buSzPts val="3200"/>
              <a:buNone/>
              <a:defRPr/>
            </a:lvl2pPr>
            <a:lvl3pPr lvl="2" rtl="0" algn="ctr">
              <a:spcBef>
                <a:spcPts val="0"/>
              </a:spcBef>
              <a:spcAft>
                <a:spcPts val="0"/>
              </a:spcAft>
              <a:buSzPts val="3200"/>
              <a:buNone/>
              <a:defRPr/>
            </a:lvl3pPr>
            <a:lvl4pPr lvl="3" rtl="0" algn="ctr">
              <a:spcBef>
                <a:spcPts val="0"/>
              </a:spcBef>
              <a:spcAft>
                <a:spcPts val="0"/>
              </a:spcAft>
              <a:buSzPts val="3200"/>
              <a:buNone/>
              <a:defRPr/>
            </a:lvl4pPr>
            <a:lvl5pPr lvl="4" rtl="0" algn="ctr">
              <a:spcBef>
                <a:spcPts val="0"/>
              </a:spcBef>
              <a:spcAft>
                <a:spcPts val="0"/>
              </a:spcAft>
              <a:buSzPts val="3200"/>
              <a:buNone/>
              <a:defRPr/>
            </a:lvl5pPr>
            <a:lvl6pPr lvl="5" rtl="0" algn="ctr">
              <a:spcBef>
                <a:spcPts val="0"/>
              </a:spcBef>
              <a:spcAft>
                <a:spcPts val="0"/>
              </a:spcAft>
              <a:buSzPts val="3200"/>
              <a:buNone/>
              <a:defRPr/>
            </a:lvl6pPr>
            <a:lvl7pPr lvl="6" rtl="0" algn="ctr">
              <a:spcBef>
                <a:spcPts val="0"/>
              </a:spcBef>
              <a:spcAft>
                <a:spcPts val="0"/>
              </a:spcAft>
              <a:buSzPts val="3200"/>
              <a:buNone/>
              <a:defRPr/>
            </a:lvl7pPr>
            <a:lvl8pPr lvl="7" rtl="0" algn="ctr">
              <a:spcBef>
                <a:spcPts val="0"/>
              </a:spcBef>
              <a:spcAft>
                <a:spcPts val="0"/>
              </a:spcAft>
              <a:buSzPts val="3200"/>
              <a:buNone/>
              <a:defRPr/>
            </a:lvl8pPr>
            <a:lvl9pPr lvl="8" rtl="0" algn="ctr">
              <a:spcBef>
                <a:spcPts val="0"/>
              </a:spcBef>
              <a:spcAft>
                <a:spcPts val="0"/>
              </a:spcAft>
              <a:buSzPts val="32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_1_1_1">
    <p:spTree>
      <p:nvGrpSpPr>
        <p:cNvPr id="4684" name="Shape 4684"/>
        <p:cNvGrpSpPr/>
        <p:nvPr/>
      </p:nvGrpSpPr>
      <p:grpSpPr>
        <a:xfrm>
          <a:off x="0" y="0"/>
          <a:ext cx="0" cy="0"/>
          <a:chOff x="0" y="0"/>
          <a:chExt cx="0" cy="0"/>
        </a:xfrm>
      </p:grpSpPr>
      <p:sp>
        <p:nvSpPr>
          <p:cNvPr id="4685" name="Google Shape;4685;p28"/>
          <p:cNvSpPr txBox="1"/>
          <p:nvPr>
            <p:ph hasCustomPrompt="1" type="title"/>
          </p:nvPr>
        </p:nvSpPr>
        <p:spPr>
          <a:xfrm>
            <a:off x="2212800" y="463788"/>
            <a:ext cx="47184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36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686" name="Google Shape;4686;p28"/>
          <p:cNvSpPr txBox="1"/>
          <p:nvPr>
            <p:ph idx="1" type="subTitle"/>
          </p:nvPr>
        </p:nvSpPr>
        <p:spPr>
          <a:xfrm>
            <a:off x="2443275" y="1219475"/>
            <a:ext cx="4257600" cy="345900"/>
          </a:xfrm>
          <a:prstGeom prst="rect">
            <a:avLst/>
          </a:prstGeom>
          <a:solidFill>
            <a:schemeClr val="accent2"/>
          </a:solidFill>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87" name="Google Shape;4687;p28"/>
          <p:cNvSpPr txBox="1"/>
          <p:nvPr>
            <p:ph hasCustomPrompt="1" idx="2" type="title"/>
          </p:nvPr>
        </p:nvSpPr>
        <p:spPr>
          <a:xfrm>
            <a:off x="2212800" y="1919930"/>
            <a:ext cx="47184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36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688" name="Google Shape;4688;p28"/>
          <p:cNvSpPr txBox="1"/>
          <p:nvPr>
            <p:ph idx="3" type="subTitle"/>
          </p:nvPr>
        </p:nvSpPr>
        <p:spPr>
          <a:xfrm>
            <a:off x="2443275" y="2675562"/>
            <a:ext cx="4257600" cy="345900"/>
          </a:xfrm>
          <a:prstGeom prst="rect">
            <a:avLst/>
          </a:prstGeom>
          <a:solidFill>
            <a:schemeClr val="accent2"/>
          </a:solidFill>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89" name="Google Shape;4689;p28"/>
          <p:cNvSpPr txBox="1"/>
          <p:nvPr>
            <p:ph hasCustomPrompt="1" idx="4" type="title"/>
          </p:nvPr>
        </p:nvSpPr>
        <p:spPr>
          <a:xfrm>
            <a:off x="2212800" y="3376085"/>
            <a:ext cx="47184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36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690" name="Google Shape;4690;p28"/>
          <p:cNvSpPr txBox="1"/>
          <p:nvPr>
            <p:ph idx="5" type="subTitle"/>
          </p:nvPr>
        </p:nvSpPr>
        <p:spPr>
          <a:xfrm>
            <a:off x="2443275" y="4131701"/>
            <a:ext cx="4257600" cy="345900"/>
          </a:xfrm>
          <a:prstGeom prst="rect">
            <a:avLst/>
          </a:prstGeom>
          <a:solidFill>
            <a:schemeClr val="accent2"/>
          </a:solidFill>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691" name="Google Shape;4691;p28"/>
          <p:cNvGrpSpPr/>
          <p:nvPr/>
        </p:nvGrpSpPr>
        <p:grpSpPr>
          <a:xfrm>
            <a:off x="-1068284" y="1024972"/>
            <a:ext cx="11056757" cy="3361133"/>
            <a:chOff x="-1068284" y="1024972"/>
            <a:chExt cx="11056757" cy="3361133"/>
          </a:xfrm>
        </p:grpSpPr>
        <p:grpSp>
          <p:nvGrpSpPr>
            <p:cNvPr id="4692" name="Google Shape;4692;p28"/>
            <p:cNvGrpSpPr/>
            <p:nvPr/>
          </p:nvGrpSpPr>
          <p:grpSpPr>
            <a:xfrm>
              <a:off x="-1068284" y="1024972"/>
              <a:ext cx="2287941" cy="1828261"/>
              <a:chOff x="1340325" y="4148525"/>
              <a:chExt cx="1340250" cy="1070975"/>
            </a:xfrm>
          </p:grpSpPr>
          <p:sp>
            <p:nvSpPr>
              <p:cNvPr id="4693" name="Google Shape;4693;p28"/>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8"/>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8"/>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8"/>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8"/>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8"/>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8"/>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8"/>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8"/>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8"/>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8"/>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8"/>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8"/>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8"/>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8"/>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8"/>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8"/>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28"/>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28"/>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8"/>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8"/>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8"/>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8"/>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8"/>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8"/>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8"/>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8"/>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8"/>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8"/>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8"/>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8"/>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8"/>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8"/>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8"/>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8"/>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8"/>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8"/>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8"/>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8"/>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8"/>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8"/>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8"/>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8"/>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8"/>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28"/>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8"/>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8"/>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8"/>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8"/>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8"/>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8"/>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8"/>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8"/>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8"/>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8"/>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8"/>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8"/>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8"/>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8"/>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8"/>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8"/>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8"/>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8"/>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8"/>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8"/>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8"/>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8"/>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8"/>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8"/>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8"/>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8"/>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8"/>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8"/>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8"/>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8"/>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8"/>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8"/>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8"/>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8"/>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8"/>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8"/>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8"/>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8"/>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8"/>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8"/>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8"/>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8"/>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8"/>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8"/>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8"/>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8"/>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8"/>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8"/>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8"/>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8"/>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8"/>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8"/>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8"/>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8"/>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8"/>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8"/>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28"/>
            <p:cNvGrpSpPr/>
            <p:nvPr/>
          </p:nvGrpSpPr>
          <p:grpSpPr>
            <a:xfrm rot="-6299958">
              <a:off x="7665502" y="2130448"/>
              <a:ext cx="2287889" cy="1828220"/>
              <a:chOff x="1340325" y="4148525"/>
              <a:chExt cx="1340250" cy="1070975"/>
            </a:xfrm>
          </p:grpSpPr>
          <p:sp>
            <p:nvSpPr>
              <p:cNvPr id="4795" name="Google Shape;4795;p28"/>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8"/>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8"/>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8"/>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8"/>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8"/>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8"/>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8"/>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8"/>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28"/>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8"/>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8"/>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8"/>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8"/>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8"/>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8"/>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8"/>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8"/>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8"/>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8"/>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8"/>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8"/>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8"/>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8"/>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28"/>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28"/>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8"/>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8"/>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28"/>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8"/>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8"/>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28"/>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28"/>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8"/>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28"/>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28"/>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8"/>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8"/>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28"/>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28"/>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8"/>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8"/>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28"/>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28"/>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8"/>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28"/>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8"/>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28"/>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28"/>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28"/>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28"/>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28"/>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28"/>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28"/>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28"/>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28"/>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28"/>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28"/>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8"/>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28"/>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8"/>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8"/>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28"/>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28"/>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28"/>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28"/>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8"/>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8"/>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8"/>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28"/>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8"/>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8"/>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8"/>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8"/>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28"/>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28"/>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8"/>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28"/>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28"/>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28"/>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28"/>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8"/>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8"/>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8"/>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8"/>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8"/>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8"/>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8"/>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8"/>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8"/>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8"/>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8"/>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8"/>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8"/>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8"/>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8"/>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8"/>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8"/>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8"/>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8"/>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8"/>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1_1_1_1">
    <p:spTree>
      <p:nvGrpSpPr>
        <p:cNvPr id="4896" name="Shape 4896"/>
        <p:cNvGrpSpPr/>
        <p:nvPr/>
      </p:nvGrpSpPr>
      <p:grpSpPr>
        <a:xfrm>
          <a:off x="0" y="0"/>
          <a:ext cx="0" cy="0"/>
          <a:chOff x="0" y="0"/>
          <a:chExt cx="0" cy="0"/>
        </a:xfrm>
      </p:grpSpPr>
      <p:sp>
        <p:nvSpPr>
          <p:cNvPr id="4897" name="Google Shape;4897;p29"/>
          <p:cNvSpPr txBox="1"/>
          <p:nvPr>
            <p:ph idx="1" type="subTitle"/>
          </p:nvPr>
        </p:nvSpPr>
        <p:spPr>
          <a:xfrm>
            <a:off x="2425075" y="1761525"/>
            <a:ext cx="4293900" cy="1883400"/>
          </a:xfrm>
          <a:prstGeom prst="rect">
            <a:avLst/>
          </a:prstGeom>
          <a:solidFill>
            <a:schemeClr val="accent2"/>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4898" name="Google Shape;4898;p29"/>
          <p:cNvSpPr txBox="1"/>
          <p:nvPr>
            <p:ph type="ctrTitle"/>
          </p:nvPr>
        </p:nvSpPr>
        <p:spPr>
          <a:xfrm>
            <a:off x="2429950" y="448525"/>
            <a:ext cx="4284000" cy="9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7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4899" name="Google Shape;4899;p29"/>
          <p:cNvSpPr txBox="1"/>
          <p:nvPr>
            <p:ph idx="2" type="subTitle"/>
          </p:nvPr>
        </p:nvSpPr>
        <p:spPr>
          <a:xfrm>
            <a:off x="2425000" y="4312200"/>
            <a:ext cx="4293900" cy="2913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4900" name="Google Shape;4900;p29"/>
          <p:cNvSpPr txBox="1"/>
          <p:nvPr/>
        </p:nvSpPr>
        <p:spPr>
          <a:xfrm>
            <a:off x="2474650" y="3713800"/>
            <a:ext cx="4194600" cy="492600"/>
          </a:xfrm>
          <a:prstGeom prst="rect">
            <a:avLst/>
          </a:prstGeom>
          <a:noFill/>
          <a:ln>
            <a:noFill/>
          </a:ln>
        </p:spPr>
        <p:txBody>
          <a:bodyPr anchorCtr="0" anchor="t" bIns="91425" lIns="91425" spcFirstLastPara="1" rIns="91425" wrap="square" tIns="91425">
            <a:spAutoFit/>
          </a:bodyPr>
          <a:lstStyle/>
          <a:p>
            <a:pPr indent="0" lvl="0" marL="0" rtl="0" algn="ctr">
              <a:spcBef>
                <a:spcPts val="300"/>
              </a:spcBef>
              <a:spcAft>
                <a:spcPts val="0"/>
              </a:spcAft>
              <a:buNone/>
            </a:pPr>
            <a:r>
              <a:rPr lang="en" sz="1000">
                <a:solidFill>
                  <a:schemeClr val="dk1"/>
                </a:solidFill>
                <a:latin typeface="Montserrat"/>
                <a:ea typeface="Montserrat"/>
                <a:cs typeface="Montserrat"/>
                <a:sym typeface="Montserrat"/>
              </a:rPr>
              <a:t>CREDITS: This presentation template was created by </a:t>
            </a:r>
            <a:r>
              <a:rPr b="1" lang="en" sz="1000">
                <a:solidFill>
                  <a:schemeClr val="dk1"/>
                </a:solidFill>
                <a:uFill>
                  <a:noFill/>
                </a:uFill>
                <a:latin typeface="Montserrat"/>
                <a:ea typeface="Montserrat"/>
                <a:cs typeface="Montserrat"/>
                <a:sym typeface="Montserrat"/>
                <a:hlinkClick r:id="rId2">
                  <a:extLst>
                    <a:ext uri="{A12FA001-AC4F-418D-AE19-62706E023703}">
                      <ahyp:hlinkClr val="tx"/>
                    </a:ext>
                  </a:extLst>
                </a:hlinkClick>
              </a:rPr>
              <a:t>Slidesgo</a:t>
            </a:r>
            <a:r>
              <a:rPr lang="en" sz="1000">
                <a:solidFill>
                  <a:schemeClr val="dk1"/>
                </a:solidFill>
                <a:latin typeface="Montserrat"/>
                <a:ea typeface="Montserrat"/>
                <a:cs typeface="Montserrat"/>
                <a:sym typeface="Montserrat"/>
              </a:rPr>
              <a:t>, including infographics &amp; images by </a:t>
            </a:r>
            <a:r>
              <a:rPr b="1" lang="en" sz="1000">
                <a:solidFill>
                  <a:schemeClr val="dk1"/>
                </a:solidFill>
                <a:uFill>
                  <a:noFill/>
                </a:uFill>
                <a:latin typeface="Montserrat"/>
                <a:ea typeface="Montserrat"/>
                <a:cs typeface="Montserrat"/>
                <a:sym typeface="Montserrat"/>
                <a:hlinkClick r:id="rId3">
                  <a:extLst>
                    <a:ext uri="{A12FA001-AC4F-418D-AE19-62706E023703}">
                      <ahyp:hlinkClr val="tx"/>
                    </a:ext>
                  </a:extLst>
                </a:hlinkClick>
              </a:rPr>
              <a:t>Freepik</a:t>
            </a:r>
            <a:endParaRPr b="1">
              <a:solidFill>
                <a:schemeClr val="dk1"/>
              </a:solidFill>
              <a:latin typeface="Montserrat"/>
              <a:ea typeface="Montserrat"/>
              <a:cs typeface="Montserrat"/>
              <a:sym typeface="Montserrat"/>
            </a:endParaRPr>
          </a:p>
        </p:txBody>
      </p:sp>
      <p:grpSp>
        <p:nvGrpSpPr>
          <p:cNvPr id="4901" name="Google Shape;4901;p29"/>
          <p:cNvGrpSpPr/>
          <p:nvPr/>
        </p:nvGrpSpPr>
        <p:grpSpPr>
          <a:xfrm>
            <a:off x="-737559" y="-307866"/>
            <a:ext cx="10578289" cy="5907053"/>
            <a:chOff x="-737559" y="-307866"/>
            <a:chExt cx="10578289" cy="5907053"/>
          </a:xfrm>
        </p:grpSpPr>
        <p:grpSp>
          <p:nvGrpSpPr>
            <p:cNvPr id="4902" name="Google Shape;4902;p29"/>
            <p:cNvGrpSpPr/>
            <p:nvPr/>
          </p:nvGrpSpPr>
          <p:grpSpPr>
            <a:xfrm flipH="1" rot="10800000">
              <a:off x="8035473" y="3109166"/>
              <a:ext cx="1805257" cy="2490022"/>
              <a:chOff x="2763875" y="3698500"/>
              <a:chExt cx="1288825" cy="1777825"/>
            </a:xfrm>
          </p:grpSpPr>
          <p:sp>
            <p:nvSpPr>
              <p:cNvPr id="4903" name="Google Shape;4903;p29"/>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9"/>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9"/>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9"/>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9"/>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9"/>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9"/>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9"/>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9"/>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9"/>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9"/>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9"/>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9"/>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9"/>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9"/>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9"/>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9"/>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9"/>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9"/>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9"/>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9"/>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29"/>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9"/>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29"/>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29"/>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29"/>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29"/>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29"/>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29"/>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9"/>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9"/>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9"/>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29"/>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29"/>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9"/>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9"/>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9"/>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9"/>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9"/>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29"/>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29"/>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29"/>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9"/>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29"/>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29"/>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9"/>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9"/>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9"/>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9"/>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9"/>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9"/>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9"/>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9"/>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9"/>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9"/>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29"/>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29"/>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29"/>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29"/>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29"/>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9"/>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29"/>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29"/>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29"/>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9"/>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9"/>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29"/>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29"/>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9"/>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29"/>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29"/>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9"/>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9"/>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9"/>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9"/>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9"/>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9"/>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9"/>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9"/>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9"/>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9"/>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9"/>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9"/>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9"/>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9"/>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9"/>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9"/>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9"/>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9"/>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9"/>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9"/>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9"/>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9"/>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9"/>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9"/>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9"/>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29"/>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29"/>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29"/>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29"/>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29"/>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9"/>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9"/>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9"/>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9"/>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9"/>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9"/>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9"/>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9"/>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9"/>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9"/>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9"/>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9"/>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9"/>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29"/>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8" name="Google Shape;5018;p29"/>
            <p:cNvGrpSpPr/>
            <p:nvPr/>
          </p:nvGrpSpPr>
          <p:grpSpPr>
            <a:xfrm rot="-4372622">
              <a:off x="-671107" y="140400"/>
              <a:ext cx="2287895" cy="1828225"/>
              <a:chOff x="1340325" y="4148525"/>
              <a:chExt cx="1340250" cy="1070975"/>
            </a:xfrm>
          </p:grpSpPr>
          <p:sp>
            <p:nvSpPr>
              <p:cNvPr id="5019" name="Google Shape;5019;p29"/>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9"/>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9"/>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9"/>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9"/>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9"/>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9"/>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9"/>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9"/>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9"/>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9"/>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9"/>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9"/>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29"/>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29"/>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9"/>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9"/>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9"/>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9"/>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9"/>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9"/>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9"/>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9"/>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9"/>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9"/>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9"/>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9"/>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9"/>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29"/>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29"/>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9"/>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29"/>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29"/>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29"/>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9"/>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9"/>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9"/>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9"/>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9"/>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9"/>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9"/>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9"/>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9"/>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9"/>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9"/>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9"/>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9"/>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29"/>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29"/>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9"/>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9"/>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9"/>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9"/>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9"/>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9"/>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9"/>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9"/>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9"/>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29"/>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29"/>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9"/>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9"/>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29"/>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29"/>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9"/>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9"/>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9"/>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9"/>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9"/>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9"/>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9"/>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9"/>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9"/>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9"/>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9"/>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9"/>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9"/>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29"/>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29"/>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29"/>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29"/>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29"/>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29"/>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29"/>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29"/>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29"/>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29"/>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29"/>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29"/>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9"/>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9"/>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9"/>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9"/>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9"/>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9"/>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9"/>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9"/>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9"/>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9"/>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9"/>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9"/>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_1_1_1_1">
    <p:spTree>
      <p:nvGrpSpPr>
        <p:cNvPr id="5120" name="Shape 512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22" name="Shape 522"/>
        <p:cNvGrpSpPr/>
        <p:nvPr/>
      </p:nvGrpSpPr>
      <p:grpSpPr>
        <a:xfrm>
          <a:off x="0" y="0"/>
          <a:ext cx="0" cy="0"/>
          <a:chOff x="0" y="0"/>
          <a:chExt cx="0" cy="0"/>
        </a:xfrm>
      </p:grpSpPr>
      <p:sp>
        <p:nvSpPr>
          <p:cNvPr id="523" name="Google Shape;523;p4"/>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Font typeface="Work Sans"/>
              <a:buAutoNum type="arabicPeriod"/>
              <a:defRPr sz="1150"/>
            </a:lvl1pPr>
            <a:lvl2pPr indent="-304800" lvl="1" marL="914400" rtl="0">
              <a:lnSpc>
                <a:spcPct val="115000"/>
              </a:lnSpc>
              <a:spcBef>
                <a:spcPts val="0"/>
              </a:spcBef>
              <a:spcAft>
                <a:spcPts val="0"/>
              </a:spcAft>
              <a:buSzPts val="1200"/>
              <a:buFont typeface="Work Sans"/>
              <a:buAutoNum type="alphaLcPeriod"/>
              <a:defRPr/>
            </a:lvl2pPr>
            <a:lvl3pPr indent="-304800" lvl="2" marL="1371600" rtl="0">
              <a:lnSpc>
                <a:spcPct val="115000"/>
              </a:lnSpc>
              <a:spcBef>
                <a:spcPts val="0"/>
              </a:spcBef>
              <a:spcAft>
                <a:spcPts val="0"/>
              </a:spcAft>
              <a:buSzPts val="1200"/>
              <a:buFont typeface="Work Sans"/>
              <a:buAutoNum type="romanLcPeriod"/>
              <a:defRPr/>
            </a:lvl3pPr>
            <a:lvl4pPr indent="-304800" lvl="3" marL="1828800" rtl="0">
              <a:lnSpc>
                <a:spcPct val="115000"/>
              </a:lnSpc>
              <a:spcBef>
                <a:spcPts val="0"/>
              </a:spcBef>
              <a:spcAft>
                <a:spcPts val="0"/>
              </a:spcAft>
              <a:buSzPts val="1200"/>
              <a:buFont typeface="Work Sans"/>
              <a:buAutoNum type="arabicPeriod"/>
              <a:defRPr/>
            </a:lvl4pPr>
            <a:lvl5pPr indent="-304800" lvl="4" marL="2286000" rtl="0">
              <a:lnSpc>
                <a:spcPct val="115000"/>
              </a:lnSpc>
              <a:spcBef>
                <a:spcPts val="0"/>
              </a:spcBef>
              <a:spcAft>
                <a:spcPts val="0"/>
              </a:spcAft>
              <a:buSzPts val="1200"/>
              <a:buFont typeface="Work Sans"/>
              <a:buAutoNum type="alphaLcPeriod"/>
              <a:defRPr/>
            </a:lvl5pPr>
            <a:lvl6pPr indent="-304800" lvl="5" marL="2743200" rtl="0">
              <a:lnSpc>
                <a:spcPct val="115000"/>
              </a:lnSpc>
              <a:spcBef>
                <a:spcPts val="0"/>
              </a:spcBef>
              <a:spcAft>
                <a:spcPts val="0"/>
              </a:spcAft>
              <a:buSzPts val="1200"/>
              <a:buFont typeface="Work Sans"/>
              <a:buAutoNum type="romanLcPeriod"/>
              <a:defRPr/>
            </a:lvl6pPr>
            <a:lvl7pPr indent="-304800" lvl="6" marL="3200400" rtl="0">
              <a:lnSpc>
                <a:spcPct val="115000"/>
              </a:lnSpc>
              <a:spcBef>
                <a:spcPts val="0"/>
              </a:spcBef>
              <a:spcAft>
                <a:spcPts val="0"/>
              </a:spcAft>
              <a:buSzPts val="1200"/>
              <a:buFont typeface="Work Sans"/>
              <a:buAutoNum type="arabicPeriod"/>
              <a:defRPr/>
            </a:lvl7pPr>
            <a:lvl8pPr indent="-304800" lvl="7" marL="3657600" rtl="0">
              <a:lnSpc>
                <a:spcPct val="115000"/>
              </a:lnSpc>
              <a:spcBef>
                <a:spcPts val="0"/>
              </a:spcBef>
              <a:spcAft>
                <a:spcPts val="0"/>
              </a:spcAft>
              <a:buSzPts val="1200"/>
              <a:buFont typeface="Work Sans"/>
              <a:buAutoNum type="alphaLcPeriod"/>
              <a:defRPr/>
            </a:lvl8pPr>
            <a:lvl9pPr indent="-304800" lvl="8" marL="4114800" rtl="0">
              <a:lnSpc>
                <a:spcPct val="115000"/>
              </a:lnSpc>
              <a:spcBef>
                <a:spcPts val="0"/>
              </a:spcBef>
              <a:spcAft>
                <a:spcPts val="0"/>
              </a:spcAft>
              <a:buSzPts val="1200"/>
              <a:buFont typeface="Work Sans"/>
              <a:buAutoNum type="romanLcPeriod"/>
              <a:defRPr/>
            </a:lvl9pPr>
          </a:lstStyle>
          <a:p/>
        </p:txBody>
      </p:sp>
      <p:sp>
        <p:nvSpPr>
          <p:cNvPr id="524" name="Google Shape;524;p4"/>
          <p:cNvSpPr txBox="1"/>
          <p:nvPr>
            <p:ph type="title"/>
          </p:nvPr>
        </p:nvSpPr>
        <p:spPr>
          <a:xfrm>
            <a:off x="720000" y="361250"/>
            <a:ext cx="7704000" cy="7023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525" name="Google Shape;525;p4"/>
          <p:cNvGrpSpPr/>
          <p:nvPr/>
        </p:nvGrpSpPr>
        <p:grpSpPr>
          <a:xfrm>
            <a:off x="6767217" y="-684780"/>
            <a:ext cx="3111258" cy="3411394"/>
            <a:chOff x="6767217" y="-684780"/>
            <a:chExt cx="3111258" cy="3411394"/>
          </a:xfrm>
        </p:grpSpPr>
        <p:pic>
          <p:nvPicPr>
            <p:cNvPr id="526" name="Google Shape;526;p4"/>
            <p:cNvPicPr preferRelativeResize="0"/>
            <p:nvPr/>
          </p:nvPicPr>
          <p:blipFill>
            <a:blip r:embed="rId2">
              <a:alphaModFix/>
            </a:blip>
            <a:stretch>
              <a:fillRect/>
            </a:stretch>
          </p:blipFill>
          <p:spPr>
            <a:xfrm flipH="1" rot="-1941398">
              <a:off x="7383538" y="-403191"/>
              <a:ext cx="1878616" cy="2848215"/>
            </a:xfrm>
            <a:prstGeom prst="rect">
              <a:avLst/>
            </a:prstGeom>
            <a:noFill/>
            <a:ln>
              <a:noFill/>
            </a:ln>
          </p:spPr>
        </p:pic>
        <p:pic>
          <p:nvPicPr>
            <p:cNvPr id="527" name="Google Shape;527;p4"/>
            <p:cNvPicPr preferRelativeResize="0"/>
            <p:nvPr/>
          </p:nvPicPr>
          <p:blipFill>
            <a:blip r:embed="rId3">
              <a:alphaModFix/>
            </a:blip>
            <a:stretch>
              <a:fillRect/>
            </a:stretch>
          </p:blipFill>
          <p:spPr>
            <a:xfrm flipH="1" rot="-7140387">
              <a:off x="8652159" y="1161965"/>
              <a:ext cx="346013" cy="875625"/>
            </a:xfrm>
            <a:prstGeom prst="rect">
              <a:avLst/>
            </a:prstGeom>
            <a:noFill/>
            <a:ln>
              <a:noFill/>
            </a:ln>
          </p:spPr>
        </p:pic>
      </p:grpSp>
      <p:pic>
        <p:nvPicPr>
          <p:cNvPr id="528" name="Google Shape;528;p4"/>
          <p:cNvPicPr preferRelativeResize="0"/>
          <p:nvPr/>
        </p:nvPicPr>
        <p:blipFill>
          <a:blip r:embed="rId4">
            <a:alphaModFix/>
          </a:blip>
          <a:stretch>
            <a:fillRect/>
          </a:stretch>
        </p:blipFill>
        <p:spPr>
          <a:xfrm>
            <a:off x="-568227" y="2194550"/>
            <a:ext cx="1996953" cy="3027630"/>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_1_1_1_1">
    <p:spTree>
      <p:nvGrpSpPr>
        <p:cNvPr id="5121" name="Shape 5121"/>
        <p:cNvGrpSpPr/>
        <p:nvPr/>
      </p:nvGrpSpPr>
      <p:grpSpPr>
        <a:xfrm>
          <a:off x="0" y="0"/>
          <a:ext cx="0" cy="0"/>
          <a:chOff x="0" y="0"/>
          <a:chExt cx="0" cy="0"/>
        </a:xfrm>
      </p:grpSpPr>
      <p:grpSp>
        <p:nvGrpSpPr>
          <p:cNvPr id="5122" name="Google Shape;5122;p31"/>
          <p:cNvGrpSpPr/>
          <p:nvPr/>
        </p:nvGrpSpPr>
        <p:grpSpPr>
          <a:xfrm>
            <a:off x="67748" y="-489553"/>
            <a:ext cx="7883759" cy="7813846"/>
            <a:chOff x="67748" y="-489553"/>
            <a:chExt cx="7883759" cy="7813846"/>
          </a:xfrm>
        </p:grpSpPr>
        <p:grpSp>
          <p:nvGrpSpPr>
            <p:cNvPr id="5123" name="Google Shape;5123;p31"/>
            <p:cNvGrpSpPr/>
            <p:nvPr/>
          </p:nvGrpSpPr>
          <p:grpSpPr>
            <a:xfrm>
              <a:off x="6899838" y="3866133"/>
              <a:ext cx="1051667" cy="3458160"/>
              <a:chOff x="6772950" y="1141500"/>
              <a:chExt cx="372575" cy="1225125"/>
            </a:xfrm>
          </p:grpSpPr>
          <p:sp>
            <p:nvSpPr>
              <p:cNvPr id="5124" name="Google Shape;5124;p31"/>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1"/>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1"/>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1"/>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1"/>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1"/>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1"/>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1"/>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1"/>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1"/>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1"/>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1"/>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1"/>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1"/>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1"/>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1"/>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1"/>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1"/>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1"/>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1"/>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1"/>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1"/>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31"/>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31"/>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1"/>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31"/>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31"/>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1"/>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31"/>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31"/>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31"/>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31"/>
            <p:cNvGrpSpPr/>
            <p:nvPr/>
          </p:nvGrpSpPr>
          <p:grpSpPr>
            <a:xfrm flipH="1" rot="10800000">
              <a:off x="67748" y="3072341"/>
              <a:ext cx="1805257" cy="2490022"/>
              <a:chOff x="2763875" y="3698500"/>
              <a:chExt cx="1288825" cy="1777825"/>
            </a:xfrm>
          </p:grpSpPr>
          <p:sp>
            <p:nvSpPr>
              <p:cNvPr id="5156" name="Google Shape;5156;p31"/>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31"/>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31"/>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31"/>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31"/>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1"/>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31"/>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31"/>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1"/>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31"/>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31"/>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31"/>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31"/>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1"/>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31"/>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31"/>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31"/>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31"/>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1"/>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31"/>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31"/>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1"/>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1"/>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31"/>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31"/>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1"/>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1"/>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31"/>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1"/>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1"/>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1"/>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1"/>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1"/>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1"/>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1"/>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1"/>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31"/>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1"/>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1"/>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1"/>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1"/>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1"/>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1"/>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31"/>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1"/>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1"/>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1"/>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1"/>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1"/>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1"/>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1"/>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1"/>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1"/>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1"/>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31"/>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1"/>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31"/>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31"/>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1"/>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31"/>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31"/>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31"/>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1"/>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31"/>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1"/>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31"/>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31"/>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1"/>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1"/>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31"/>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31"/>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31"/>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31"/>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31"/>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31"/>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1"/>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1"/>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1"/>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1"/>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1"/>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31"/>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1"/>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1"/>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1"/>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1"/>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1"/>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1"/>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1"/>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31"/>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31"/>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1"/>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1"/>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1"/>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1"/>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1"/>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31"/>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1"/>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1"/>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1"/>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1"/>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31"/>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31"/>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1"/>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1"/>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1"/>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1"/>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31"/>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1"/>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1"/>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1"/>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1"/>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1"/>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1"/>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1"/>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1"/>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1" name="Google Shape;5271;p31"/>
            <p:cNvGrpSpPr/>
            <p:nvPr/>
          </p:nvGrpSpPr>
          <p:grpSpPr>
            <a:xfrm>
              <a:off x="5663566" y="-489553"/>
              <a:ext cx="2287941" cy="1828261"/>
              <a:chOff x="1340325" y="4148525"/>
              <a:chExt cx="1340250" cy="1070975"/>
            </a:xfrm>
          </p:grpSpPr>
          <p:sp>
            <p:nvSpPr>
              <p:cNvPr id="5272" name="Google Shape;5272;p31"/>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1"/>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1"/>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1"/>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1"/>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1"/>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31"/>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1"/>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1"/>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1"/>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1"/>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1"/>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1"/>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1"/>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1"/>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1"/>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1"/>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1"/>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1"/>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31"/>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1"/>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1"/>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1"/>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1"/>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1"/>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1"/>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31"/>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1"/>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1"/>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1"/>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31"/>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1"/>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1"/>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1"/>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1"/>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1"/>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1"/>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1"/>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1"/>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1"/>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1"/>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31"/>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1"/>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1"/>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1"/>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1"/>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1"/>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1"/>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1"/>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1"/>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1"/>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1"/>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1"/>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31"/>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31"/>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31"/>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31"/>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31"/>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31"/>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31"/>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31"/>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31"/>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31"/>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31"/>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31"/>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31"/>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31"/>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31"/>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31"/>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31"/>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1"/>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1"/>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1"/>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1"/>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31"/>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31"/>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31"/>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1"/>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31"/>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31"/>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31"/>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1"/>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1"/>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1"/>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31"/>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1"/>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1"/>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1"/>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1"/>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1"/>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1"/>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1"/>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31"/>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1"/>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1"/>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1"/>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1"/>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1"/>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1"/>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1"/>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31"/>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376" name="Shape 5376"/>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5377" name="Shape 5377"/>
        <p:cNvGrpSpPr/>
        <p:nvPr/>
      </p:nvGrpSpPr>
      <p:grpSpPr>
        <a:xfrm>
          <a:off x="0" y="0"/>
          <a:ext cx="0" cy="0"/>
          <a:chOff x="0" y="0"/>
          <a:chExt cx="0" cy="0"/>
        </a:xfrm>
      </p:grpSpPr>
      <p:sp>
        <p:nvSpPr>
          <p:cNvPr id="5378" name="Google Shape;5378;p3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29" name="Shape 529"/>
        <p:cNvGrpSpPr/>
        <p:nvPr/>
      </p:nvGrpSpPr>
      <p:grpSpPr>
        <a:xfrm>
          <a:off x="0" y="0"/>
          <a:ext cx="0" cy="0"/>
          <a:chOff x="0" y="0"/>
          <a:chExt cx="0" cy="0"/>
        </a:xfrm>
      </p:grpSpPr>
      <p:grpSp>
        <p:nvGrpSpPr>
          <p:cNvPr id="530" name="Google Shape;530;p5"/>
          <p:cNvGrpSpPr/>
          <p:nvPr/>
        </p:nvGrpSpPr>
        <p:grpSpPr>
          <a:xfrm>
            <a:off x="-174816" y="-961055"/>
            <a:ext cx="7558967" cy="7547093"/>
            <a:chOff x="-174816" y="-961055"/>
            <a:chExt cx="7558967" cy="7547093"/>
          </a:xfrm>
        </p:grpSpPr>
        <p:grpSp>
          <p:nvGrpSpPr>
            <p:cNvPr id="531" name="Google Shape;531;p5"/>
            <p:cNvGrpSpPr/>
            <p:nvPr/>
          </p:nvGrpSpPr>
          <p:grpSpPr>
            <a:xfrm flipH="1" rot="3684367">
              <a:off x="5007005" y="4340451"/>
              <a:ext cx="2180646" cy="1742523"/>
              <a:chOff x="1340325" y="4148525"/>
              <a:chExt cx="1340250" cy="1070975"/>
            </a:xfrm>
          </p:grpSpPr>
          <p:sp>
            <p:nvSpPr>
              <p:cNvPr id="532" name="Google Shape;532;p5"/>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5"/>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5"/>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5"/>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5"/>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5"/>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5"/>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5"/>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5"/>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5"/>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5"/>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5"/>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5"/>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5"/>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5"/>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5"/>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5"/>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5"/>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5"/>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5"/>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5"/>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5"/>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5"/>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5"/>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5"/>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5"/>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5"/>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5"/>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5"/>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5"/>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5"/>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5"/>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5"/>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5"/>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5"/>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5"/>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5"/>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5"/>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5"/>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5"/>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5"/>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5"/>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5"/>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5"/>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5"/>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5"/>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5"/>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5"/>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5"/>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5"/>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5"/>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5"/>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5"/>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5"/>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5"/>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5"/>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5"/>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5"/>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5"/>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5"/>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5"/>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5"/>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5"/>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5"/>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5"/>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5"/>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5"/>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5"/>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5"/>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5"/>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5"/>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5"/>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5"/>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5"/>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5"/>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5"/>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5"/>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5"/>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5"/>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5"/>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5"/>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5"/>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5"/>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5"/>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5"/>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5"/>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5"/>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5"/>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5"/>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5"/>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5"/>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5"/>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5"/>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5"/>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 name="Google Shape;633;p5"/>
            <p:cNvGrpSpPr/>
            <p:nvPr/>
          </p:nvGrpSpPr>
          <p:grpSpPr>
            <a:xfrm rot="7943475">
              <a:off x="4978813" y="-755830"/>
              <a:ext cx="1419603" cy="1958222"/>
              <a:chOff x="2763875" y="3698500"/>
              <a:chExt cx="1288825" cy="1777825"/>
            </a:xfrm>
          </p:grpSpPr>
          <p:sp>
            <p:nvSpPr>
              <p:cNvPr id="634" name="Google Shape;634;p5"/>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5"/>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5"/>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5"/>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5"/>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5"/>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5"/>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5"/>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5"/>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5"/>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5"/>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5"/>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5"/>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5"/>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5"/>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5"/>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5"/>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5"/>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5"/>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5"/>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5"/>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5"/>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5"/>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5"/>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5"/>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5"/>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5"/>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5"/>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5"/>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5"/>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5"/>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5"/>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5"/>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5"/>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5"/>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5"/>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5"/>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5"/>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5"/>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5"/>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5"/>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5"/>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5"/>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5"/>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5"/>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5"/>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5"/>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5"/>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5"/>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5"/>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5"/>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5"/>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5"/>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5"/>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5"/>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5"/>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5"/>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5"/>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5"/>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5"/>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5"/>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5"/>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5"/>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5"/>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5"/>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5"/>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5"/>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5"/>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5"/>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5"/>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5"/>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5"/>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5"/>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5"/>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5"/>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5"/>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5"/>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5"/>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5"/>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5"/>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5"/>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5"/>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5"/>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5"/>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5"/>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5"/>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5"/>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5"/>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5"/>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 name="Google Shape;749;p5"/>
            <p:cNvGrpSpPr/>
            <p:nvPr/>
          </p:nvGrpSpPr>
          <p:grpSpPr>
            <a:xfrm flipH="1" rot="4049286">
              <a:off x="892794" y="3349838"/>
              <a:ext cx="882113" cy="2900621"/>
              <a:chOff x="6772950" y="1141500"/>
              <a:chExt cx="372575" cy="1225125"/>
            </a:xfrm>
          </p:grpSpPr>
          <p:sp>
            <p:nvSpPr>
              <p:cNvPr id="750" name="Google Shape;750;p5"/>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5"/>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5"/>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5"/>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5"/>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5"/>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5"/>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5"/>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5"/>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5"/>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5"/>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5"/>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5"/>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5"/>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5"/>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5"/>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5"/>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5"/>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1" name="Google Shape;781;p5"/>
          <p:cNvSpPr txBox="1"/>
          <p:nvPr>
            <p:ph idx="1" type="subTitle"/>
          </p:nvPr>
        </p:nvSpPr>
        <p:spPr>
          <a:xfrm>
            <a:off x="708975" y="1968625"/>
            <a:ext cx="2819700" cy="502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500">
                <a:latin typeface="Marcellus"/>
                <a:ea typeface="Marcellus"/>
                <a:cs typeface="Marcellus"/>
                <a:sym typeface="Marcellus"/>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782" name="Google Shape;782;p5"/>
          <p:cNvSpPr txBox="1"/>
          <p:nvPr>
            <p:ph idx="2" type="subTitle"/>
          </p:nvPr>
        </p:nvSpPr>
        <p:spPr>
          <a:xfrm>
            <a:off x="5604163" y="1968625"/>
            <a:ext cx="2819700" cy="502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500">
                <a:latin typeface="Marcellus"/>
                <a:ea typeface="Marcellus"/>
                <a:cs typeface="Marcellus"/>
                <a:sym typeface="Marcellus"/>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783" name="Google Shape;783;p5"/>
          <p:cNvSpPr txBox="1"/>
          <p:nvPr>
            <p:ph idx="3" type="subTitle"/>
          </p:nvPr>
        </p:nvSpPr>
        <p:spPr>
          <a:xfrm>
            <a:off x="708975" y="2705850"/>
            <a:ext cx="2819700" cy="104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4" name="Google Shape;784;p5"/>
          <p:cNvSpPr txBox="1"/>
          <p:nvPr>
            <p:ph idx="4" type="subTitle"/>
          </p:nvPr>
        </p:nvSpPr>
        <p:spPr>
          <a:xfrm>
            <a:off x="5604170" y="2705850"/>
            <a:ext cx="2819700" cy="104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5" name="Google Shape;785;p5"/>
          <p:cNvSpPr txBox="1"/>
          <p:nvPr>
            <p:ph type="title"/>
          </p:nvPr>
        </p:nvSpPr>
        <p:spPr>
          <a:xfrm>
            <a:off x="636226" y="361250"/>
            <a:ext cx="2965200" cy="11805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86" name="Shape 786"/>
        <p:cNvGrpSpPr/>
        <p:nvPr/>
      </p:nvGrpSpPr>
      <p:grpSpPr>
        <a:xfrm>
          <a:off x="0" y="0"/>
          <a:ext cx="0" cy="0"/>
          <a:chOff x="0" y="0"/>
          <a:chExt cx="0" cy="0"/>
        </a:xfrm>
      </p:grpSpPr>
      <p:sp>
        <p:nvSpPr>
          <p:cNvPr id="787" name="Google Shape;787;p6"/>
          <p:cNvSpPr txBox="1"/>
          <p:nvPr>
            <p:ph type="title"/>
          </p:nvPr>
        </p:nvSpPr>
        <p:spPr>
          <a:xfrm>
            <a:off x="720000" y="361250"/>
            <a:ext cx="7704000" cy="702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pic>
        <p:nvPicPr>
          <p:cNvPr id="788" name="Google Shape;788;p6"/>
          <p:cNvPicPr preferRelativeResize="0"/>
          <p:nvPr/>
        </p:nvPicPr>
        <p:blipFill>
          <a:blip r:embed="rId2">
            <a:alphaModFix/>
          </a:blip>
          <a:stretch>
            <a:fillRect/>
          </a:stretch>
        </p:blipFill>
        <p:spPr>
          <a:xfrm>
            <a:off x="2697048" y="3759475"/>
            <a:ext cx="1996953" cy="3027630"/>
          </a:xfrm>
          <a:prstGeom prst="rect">
            <a:avLst/>
          </a:prstGeom>
          <a:noFill/>
          <a:ln>
            <a:noFill/>
          </a:ln>
        </p:spPr>
      </p:pic>
      <p:pic>
        <p:nvPicPr>
          <p:cNvPr id="789" name="Google Shape;789;p6"/>
          <p:cNvPicPr preferRelativeResize="0"/>
          <p:nvPr/>
        </p:nvPicPr>
        <p:blipFill>
          <a:blip r:embed="rId3">
            <a:alphaModFix/>
          </a:blip>
          <a:stretch>
            <a:fillRect/>
          </a:stretch>
        </p:blipFill>
        <p:spPr>
          <a:xfrm>
            <a:off x="4579423" y="3946225"/>
            <a:ext cx="1996953" cy="3027630"/>
          </a:xfrm>
          <a:prstGeom prst="rect">
            <a:avLst/>
          </a:prstGeom>
          <a:noFill/>
          <a:ln>
            <a:noFill/>
          </a:ln>
        </p:spPr>
      </p:pic>
      <p:pic>
        <p:nvPicPr>
          <p:cNvPr id="790" name="Google Shape;790;p6"/>
          <p:cNvPicPr preferRelativeResize="0"/>
          <p:nvPr/>
        </p:nvPicPr>
        <p:blipFill>
          <a:blip r:embed="rId4">
            <a:alphaModFix/>
          </a:blip>
          <a:stretch>
            <a:fillRect/>
          </a:stretch>
        </p:blipFill>
        <p:spPr>
          <a:xfrm>
            <a:off x="776598" y="3825575"/>
            <a:ext cx="1996953" cy="3027630"/>
          </a:xfrm>
          <a:prstGeom prst="rect">
            <a:avLst/>
          </a:prstGeom>
          <a:noFill/>
          <a:ln>
            <a:noFill/>
          </a:ln>
        </p:spPr>
      </p:pic>
      <p:pic>
        <p:nvPicPr>
          <p:cNvPr id="791" name="Google Shape;791;p6"/>
          <p:cNvPicPr preferRelativeResize="0"/>
          <p:nvPr/>
        </p:nvPicPr>
        <p:blipFill>
          <a:blip r:embed="rId5">
            <a:alphaModFix/>
          </a:blip>
          <a:stretch>
            <a:fillRect/>
          </a:stretch>
        </p:blipFill>
        <p:spPr>
          <a:xfrm>
            <a:off x="6473098" y="3859950"/>
            <a:ext cx="1996953" cy="3027630"/>
          </a:xfrm>
          <a:prstGeom prst="rect">
            <a:avLst/>
          </a:prstGeom>
          <a:noFill/>
          <a:ln>
            <a:noFill/>
          </a:ln>
        </p:spPr>
      </p:pic>
      <p:grpSp>
        <p:nvGrpSpPr>
          <p:cNvPr id="792" name="Google Shape;792;p6"/>
          <p:cNvGrpSpPr/>
          <p:nvPr/>
        </p:nvGrpSpPr>
        <p:grpSpPr>
          <a:xfrm>
            <a:off x="-728759" y="-102878"/>
            <a:ext cx="2287941" cy="1828261"/>
            <a:chOff x="1340325" y="4148525"/>
            <a:chExt cx="1340250" cy="1070975"/>
          </a:xfrm>
        </p:grpSpPr>
        <p:sp>
          <p:nvSpPr>
            <p:cNvPr id="793" name="Google Shape;793;p6"/>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6"/>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6"/>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6"/>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6"/>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6"/>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6"/>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6"/>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6"/>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6"/>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6"/>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6"/>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6"/>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6"/>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6"/>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6"/>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6"/>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6"/>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6"/>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6"/>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6"/>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6"/>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6"/>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6"/>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6"/>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6"/>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6"/>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6"/>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6"/>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6"/>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6"/>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6"/>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6"/>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6"/>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6"/>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6"/>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6"/>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6"/>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6"/>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6"/>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6"/>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6"/>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6"/>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6"/>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6"/>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6"/>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6"/>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6"/>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6"/>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6"/>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6"/>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6"/>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6"/>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6"/>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6"/>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6"/>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6"/>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6"/>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6"/>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6"/>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6"/>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6"/>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6"/>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6"/>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6"/>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6"/>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6"/>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6"/>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6"/>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6"/>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6"/>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6"/>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6"/>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6"/>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6"/>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6"/>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6"/>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6"/>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6"/>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6"/>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6"/>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6"/>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6"/>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6"/>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6"/>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6"/>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6"/>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6"/>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6"/>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6"/>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6"/>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6"/>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6"/>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6"/>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2">
    <p:spTree>
      <p:nvGrpSpPr>
        <p:cNvPr id="894" name="Shape 894"/>
        <p:cNvGrpSpPr/>
        <p:nvPr/>
      </p:nvGrpSpPr>
      <p:grpSpPr>
        <a:xfrm>
          <a:off x="0" y="0"/>
          <a:ext cx="0" cy="0"/>
          <a:chOff x="0" y="0"/>
          <a:chExt cx="0" cy="0"/>
        </a:xfrm>
      </p:grpSpPr>
      <p:sp>
        <p:nvSpPr>
          <p:cNvPr id="895" name="Google Shape;895;p7"/>
          <p:cNvSpPr txBox="1"/>
          <p:nvPr>
            <p:ph type="title"/>
          </p:nvPr>
        </p:nvSpPr>
        <p:spPr>
          <a:xfrm>
            <a:off x="720000" y="361250"/>
            <a:ext cx="7704000" cy="702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pic>
        <p:nvPicPr>
          <p:cNvPr id="896" name="Google Shape;896;p7"/>
          <p:cNvPicPr preferRelativeResize="0"/>
          <p:nvPr/>
        </p:nvPicPr>
        <p:blipFill>
          <a:blip r:embed="rId2">
            <a:alphaModFix/>
          </a:blip>
          <a:stretch>
            <a:fillRect/>
          </a:stretch>
        </p:blipFill>
        <p:spPr>
          <a:xfrm rot="5973496">
            <a:off x="17835" y="-396599"/>
            <a:ext cx="1996953" cy="3027629"/>
          </a:xfrm>
          <a:prstGeom prst="rect">
            <a:avLst/>
          </a:prstGeom>
          <a:noFill/>
          <a:ln>
            <a:noFill/>
          </a:ln>
        </p:spPr>
      </p:pic>
      <p:grpSp>
        <p:nvGrpSpPr>
          <p:cNvPr id="897" name="Google Shape;897;p7"/>
          <p:cNvGrpSpPr/>
          <p:nvPr/>
        </p:nvGrpSpPr>
        <p:grpSpPr>
          <a:xfrm>
            <a:off x="1395398" y="-1"/>
            <a:ext cx="8445509" cy="6053214"/>
            <a:chOff x="1395398" y="-1"/>
            <a:chExt cx="8445509" cy="6053214"/>
          </a:xfrm>
        </p:grpSpPr>
        <p:grpSp>
          <p:nvGrpSpPr>
            <p:cNvPr id="898" name="Google Shape;898;p7"/>
            <p:cNvGrpSpPr/>
            <p:nvPr/>
          </p:nvGrpSpPr>
          <p:grpSpPr>
            <a:xfrm rot="-9359879">
              <a:off x="7280026" y="386289"/>
              <a:ext cx="2287957" cy="1828274"/>
              <a:chOff x="1340325" y="4148525"/>
              <a:chExt cx="1340250" cy="1070975"/>
            </a:xfrm>
          </p:grpSpPr>
          <p:sp>
            <p:nvSpPr>
              <p:cNvPr id="899" name="Google Shape;899;p7"/>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7"/>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7"/>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7"/>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7"/>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7"/>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7"/>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7"/>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7"/>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7"/>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7"/>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7"/>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7"/>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7"/>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7"/>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7"/>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7"/>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7"/>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7"/>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7"/>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7"/>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7"/>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7"/>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7"/>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7"/>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7"/>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7"/>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7"/>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7"/>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7"/>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7"/>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7"/>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7"/>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7"/>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7"/>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7"/>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7"/>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7"/>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7"/>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7"/>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7"/>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7"/>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7"/>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7"/>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7"/>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7"/>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7"/>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7"/>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7"/>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7"/>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7"/>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7"/>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7"/>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7"/>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7"/>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7"/>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7"/>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7"/>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7"/>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7"/>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7"/>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7"/>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7"/>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7"/>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7"/>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7"/>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7"/>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7"/>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7"/>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7"/>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7"/>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7"/>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7"/>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7"/>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7"/>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7"/>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7"/>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7"/>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7"/>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7"/>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7"/>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7"/>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7"/>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7"/>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7"/>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7"/>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7"/>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7"/>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7"/>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7"/>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7"/>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7"/>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7"/>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7"/>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7"/>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7"/>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7"/>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7"/>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 name="Google Shape;1000;p7"/>
            <p:cNvGrpSpPr/>
            <p:nvPr/>
          </p:nvGrpSpPr>
          <p:grpSpPr>
            <a:xfrm flipH="1" rot="10800000">
              <a:off x="1395398" y="3563191"/>
              <a:ext cx="1805257" cy="2490022"/>
              <a:chOff x="2763875" y="3698500"/>
              <a:chExt cx="1288825" cy="1777825"/>
            </a:xfrm>
          </p:grpSpPr>
          <p:sp>
            <p:nvSpPr>
              <p:cNvPr id="1001" name="Google Shape;1001;p7"/>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7"/>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7"/>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7"/>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7"/>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7"/>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7"/>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7"/>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7"/>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7"/>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7"/>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7"/>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7"/>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7"/>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7"/>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7"/>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7"/>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7"/>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7"/>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7"/>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7"/>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7"/>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7"/>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7"/>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7"/>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7"/>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7"/>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7"/>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7"/>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7"/>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7"/>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7"/>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7"/>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7"/>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7"/>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7"/>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7"/>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7"/>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7"/>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7"/>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7"/>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7"/>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7"/>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7"/>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7"/>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7"/>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7"/>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7"/>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7"/>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7"/>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7"/>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7"/>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7"/>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7"/>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7"/>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7"/>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7"/>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7"/>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7"/>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7"/>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7"/>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7"/>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7"/>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7"/>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7"/>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7"/>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7"/>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7"/>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7"/>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7"/>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7"/>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7"/>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7"/>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7"/>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7"/>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7"/>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7"/>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7"/>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7"/>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7"/>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7"/>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116" name="Google Shape;1116;p7"/>
          <p:cNvPicPr preferRelativeResize="0"/>
          <p:nvPr/>
        </p:nvPicPr>
        <p:blipFill>
          <a:blip r:embed="rId3">
            <a:alphaModFix/>
          </a:blip>
          <a:stretch>
            <a:fillRect/>
          </a:stretch>
        </p:blipFill>
        <p:spPr>
          <a:xfrm rot="10800000">
            <a:off x="1760423" y="-1415350"/>
            <a:ext cx="1996953" cy="302763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2_1">
    <p:spTree>
      <p:nvGrpSpPr>
        <p:cNvPr id="1117" name="Shape 1117"/>
        <p:cNvGrpSpPr/>
        <p:nvPr/>
      </p:nvGrpSpPr>
      <p:grpSpPr>
        <a:xfrm>
          <a:off x="0" y="0"/>
          <a:ext cx="0" cy="0"/>
          <a:chOff x="0" y="0"/>
          <a:chExt cx="0" cy="0"/>
        </a:xfrm>
      </p:grpSpPr>
      <p:sp>
        <p:nvSpPr>
          <p:cNvPr id="1118" name="Google Shape;1118;p8"/>
          <p:cNvSpPr txBox="1"/>
          <p:nvPr>
            <p:ph type="title"/>
          </p:nvPr>
        </p:nvSpPr>
        <p:spPr>
          <a:xfrm>
            <a:off x="636225" y="361250"/>
            <a:ext cx="3790500" cy="6489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1119" name="Google Shape;1119;p8"/>
          <p:cNvGrpSpPr/>
          <p:nvPr/>
        </p:nvGrpSpPr>
        <p:grpSpPr>
          <a:xfrm>
            <a:off x="-3020499" y="-1376653"/>
            <a:ext cx="7615781" cy="3533295"/>
            <a:chOff x="-3020499" y="-1376653"/>
            <a:chExt cx="7615781" cy="3533295"/>
          </a:xfrm>
        </p:grpSpPr>
        <p:grpSp>
          <p:nvGrpSpPr>
            <p:cNvPr id="1120" name="Google Shape;1120;p8"/>
            <p:cNvGrpSpPr/>
            <p:nvPr/>
          </p:nvGrpSpPr>
          <p:grpSpPr>
            <a:xfrm rot="5139609">
              <a:off x="-1782422" y="-227602"/>
              <a:ext cx="1051665" cy="3458152"/>
              <a:chOff x="6772950" y="1141500"/>
              <a:chExt cx="372575" cy="1225125"/>
            </a:xfrm>
          </p:grpSpPr>
          <p:sp>
            <p:nvSpPr>
              <p:cNvPr id="1121" name="Google Shape;1121;p8"/>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8"/>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8"/>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8"/>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8"/>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8"/>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8"/>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8"/>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8"/>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8"/>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8"/>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8"/>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8"/>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8"/>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8"/>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8"/>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8"/>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8"/>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8"/>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8"/>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8"/>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8"/>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8"/>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8"/>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8"/>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8"/>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8"/>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8"/>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8"/>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8"/>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8"/>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8"/>
            <p:cNvGrpSpPr/>
            <p:nvPr/>
          </p:nvGrpSpPr>
          <p:grpSpPr>
            <a:xfrm>
              <a:off x="2307341" y="-1376653"/>
              <a:ext cx="2287941" cy="1828261"/>
              <a:chOff x="1340325" y="4148525"/>
              <a:chExt cx="1340250" cy="1070975"/>
            </a:xfrm>
          </p:grpSpPr>
          <p:sp>
            <p:nvSpPr>
              <p:cNvPr id="1153" name="Google Shape;1153;p8"/>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8"/>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8"/>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8"/>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8"/>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8"/>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8"/>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8"/>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8"/>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8"/>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8"/>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8"/>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8"/>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8"/>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8"/>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8"/>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8"/>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8"/>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8"/>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8"/>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8"/>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8"/>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8"/>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8"/>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8"/>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8"/>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8"/>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8"/>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8"/>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8"/>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8"/>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8"/>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8"/>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8"/>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8"/>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8"/>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8"/>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8"/>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8"/>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8"/>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8"/>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8"/>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8"/>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8"/>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8"/>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8"/>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8"/>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8"/>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8"/>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8"/>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8"/>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8"/>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8"/>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8"/>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8"/>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8"/>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8"/>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8"/>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8"/>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8"/>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8"/>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8"/>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8"/>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8"/>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8"/>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8"/>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8"/>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8"/>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8"/>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8"/>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8"/>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8"/>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8"/>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8"/>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8"/>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8"/>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8"/>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8"/>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8"/>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8"/>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8"/>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8"/>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8"/>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8"/>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8"/>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8"/>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8"/>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8"/>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8"/>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8"/>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8"/>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8"/>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8"/>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8"/>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8"/>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8"/>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8"/>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8"/>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8"/>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8"/>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8"/>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2_1_1">
    <p:spTree>
      <p:nvGrpSpPr>
        <p:cNvPr id="1254" name="Shape 1254"/>
        <p:cNvGrpSpPr/>
        <p:nvPr/>
      </p:nvGrpSpPr>
      <p:grpSpPr>
        <a:xfrm>
          <a:off x="0" y="0"/>
          <a:ext cx="0" cy="0"/>
          <a:chOff x="0" y="0"/>
          <a:chExt cx="0" cy="0"/>
        </a:xfrm>
      </p:grpSpPr>
      <p:sp>
        <p:nvSpPr>
          <p:cNvPr id="1255" name="Google Shape;1255;p9"/>
          <p:cNvSpPr txBox="1"/>
          <p:nvPr>
            <p:ph type="title"/>
          </p:nvPr>
        </p:nvSpPr>
        <p:spPr>
          <a:xfrm>
            <a:off x="636225" y="361250"/>
            <a:ext cx="3620400" cy="6489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grpSp>
        <p:nvGrpSpPr>
          <p:cNvPr id="1256" name="Google Shape;1256;p9"/>
          <p:cNvGrpSpPr/>
          <p:nvPr/>
        </p:nvGrpSpPr>
        <p:grpSpPr>
          <a:xfrm>
            <a:off x="-1618884" y="-349228"/>
            <a:ext cx="11644056" cy="3705293"/>
            <a:chOff x="-1618884" y="-349228"/>
            <a:chExt cx="11644056" cy="3705293"/>
          </a:xfrm>
        </p:grpSpPr>
        <p:grpSp>
          <p:nvGrpSpPr>
            <p:cNvPr id="1257" name="Google Shape;1257;p9"/>
            <p:cNvGrpSpPr/>
            <p:nvPr/>
          </p:nvGrpSpPr>
          <p:grpSpPr>
            <a:xfrm flipH="1" rot="7001257">
              <a:off x="7604745" y="-228570"/>
              <a:ext cx="1805284" cy="2490078"/>
              <a:chOff x="2763875" y="3698500"/>
              <a:chExt cx="1288825" cy="1777825"/>
            </a:xfrm>
          </p:grpSpPr>
          <p:sp>
            <p:nvSpPr>
              <p:cNvPr id="1258" name="Google Shape;1258;p9"/>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9"/>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9"/>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9"/>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9"/>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9"/>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9"/>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9"/>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9"/>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9"/>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9"/>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9"/>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9"/>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9"/>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9"/>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9"/>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9"/>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9"/>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9"/>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9"/>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9"/>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9"/>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9"/>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9"/>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9"/>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9"/>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9"/>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9"/>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9"/>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9"/>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9"/>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9"/>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9"/>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9"/>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9"/>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9"/>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9"/>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9"/>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9"/>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9"/>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9"/>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9"/>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9"/>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9"/>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9"/>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9"/>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9"/>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9"/>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9"/>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9"/>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9"/>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9"/>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9"/>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9"/>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9"/>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9"/>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9"/>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9"/>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9"/>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9"/>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9"/>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9"/>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9"/>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9"/>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9"/>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9"/>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9"/>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9"/>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9"/>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9"/>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9"/>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9"/>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9"/>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9"/>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9"/>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9"/>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9"/>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9"/>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9"/>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9"/>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9"/>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9"/>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9"/>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9"/>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9"/>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9"/>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9"/>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9"/>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9"/>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9"/>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9"/>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9"/>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9"/>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9"/>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9"/>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9"/>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9"/>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9"/>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9"/>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9"/>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9"/>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9"/>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9"/>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9"/>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9"/>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9"/>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9"/>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9"/>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9"/>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9"/>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9"/>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9"/>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9"/>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9"/>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9"/>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 name="Google Shape;1373;p9"/>
            <p:cNvGrpSpPr/>
            <p:nvPr/>
          </p:nvGrpSpPr>
          <p:grpSpPr>
            <a:xfrm rot="-4372622">
              <a:off x="-1552432" y="1079575"/>
              <a:ext cx="2287895" cy="1828225"/>
              <a:chOff x="1340325" y="4148525"/>
              <a:chExt cx="1340250" cy="1070975"/>
            </a:xfrm>
          </p:grpSpPr>
          <p:sp>
            <p:nvSpPr>
              <p:cNvPr id="1374" name="Google Shape;1374;p9"/>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9"/>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9"/>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9"/>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9"/>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9"/>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9"/>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9"/>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9"/>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9"/>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9"/>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9"/>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9"/>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9"/>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9"/>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9"/>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9"/>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9"/>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9"/>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9"/>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9"/>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9"/>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9"/>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9"/>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9"/>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9"/>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9"/>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9"/>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9"/>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9"/>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9"/>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9"/>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9"/>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9"/>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9"/>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9"/>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9"/>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9"/>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9"/>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9"/>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9"/>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9"/>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9"/>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9"/>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9"/>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9"/>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9"/>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9"/>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9"/>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9"/>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9"/>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9"/>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9"/>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9"/>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9"/>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9"/>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9"/>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9"/>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9"/>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9"/>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9"/>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9"/>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9"/>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9"/>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9"/>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9"/>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9"/>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9"/>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9"/>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9"/>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9"/>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9"/>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9"/>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9"/>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9"/>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9"/>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9"/>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9"/>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9"/>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9"/>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9"/>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9"/>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9"/>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9"/>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9"/>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9"/>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9"/>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9"/>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9"/>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9"/>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9"/>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9"/>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9"/>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9"/>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9"/>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9"/>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9"/>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9"/>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9"/>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9"/>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9"/>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TITLE_ONLY_2_1_1_1">
    <p:spTree>
      <p:nvGrpSpPr>
        <p:cNvPr id="1475" name="Shape 1475"/>
        <p:cNvGrpSpPr/>
        <p:nvPr/>
      </p:nvGrpSpPr>
      <p:grpSpPr>
        <a:xfrm>
          <a:off x="0" y="0"/>
          <a:ext cx="0" cy="0"/>
          <a:chOff x="0" y="0"/>
          <a:chExt cx="0" cy="0"/>
        </a:xfrm>
      </p:grpSpPr>
      <p:grpSp>
        <p:nvGrpSpPr>
          <p:cNvPr id="1476" name="Google Shape;1476;p10"/>
          <p:cNvGrpSpPr/>
          <p:nvPr/>
        </p:nvGrpSpPr>
        <p:grpSpPr>
          <a:xfrm rot="10800000">
            <a:off x="-1702484" y="-411953"/>
            <a:ext cx="11644056" cy="3705293"/>
            <a:chOff x="-1618884" y="-349228"/>
            <a:chExt cx="11644056" cy="3705293"/>
          </a:xfrm>
        </p:grpSpPr>
        <p:grpSp>
          <p:nvGrpSpPr>
            <p:cNvPr id="1477" name="Google Shape;1477;p10"/>
            <p:cNvGrpSpPr/>
            <p:nvPr/>
          </p:nvGrpSpPr>
          <p:grpSpPr>
            <a:xfrm flipH="1" rot="7001257">
              <a:off x="7604745" y="-228570"/>
              <a:ext cx="1805284" cy="2490078"/>
              <a:chOff x="2763875" y="3698500"/>
              <a:chExt cx="1288825" cy="1777825"/>
            </a:xfrm>
          </p:grpSpPr>
          <p:sp>
            <p:nvSpPr>
              <p:cNvPr id="1478" name="Google Shape;1478;p10"/>
              <p:cNvSpPr/>
              <p:nvPr/>
            </p:nvSpPr>
            <p:spPr>
              <a:xfrm>
                <a:off x="2838750" y="3757250"/>
                <a:ext cx="1213950" cy="1719075"/>
              </a:xfrm>
              <a:custGeom>
                <a:rect b="b" l="l" r="r" t="t"/>
                <a:pathLst>
                  <a:path extrusionOk="0" h="68763" w="48558">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0"/>
              <p:cNvSpPr/>
              <p:nvPr/>
            </p:nvSpPr>
            <p:spPr>
              <a:xfrm>
                <a:off x="2763875" y="3698500"/>
                <a:ext cx="416850" cy="1005150"/>
              </a:xfrm>
              <a:custGeom>
                <a:rect b="b" l="l" r="r" t="t"/>
                <a:pathLst>
                  <a:path extrusionOk="0" h="40206" w="16674">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0"/>
              <p:cNvSpPr/>
              <p:nvPr/>
            </p:nvSpPr>
            <p:spPr>
              <a:xfrm>
                <a:off x="3297250" y="4676975"/>
                <a:ext cx="121600" cy="168525"/>
              </a:xfrm>
              <a:custGeom>
                <a:rect b="b" l="l" r="r" t="t"/>
                <a:pathLst>
                  <a:path extrusionOk="0" h="6741" w="4864">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0"/>
              <p:cNvSpPr/>
              <p:nvPr/>
            </p:nvSpPr>
            <p:spPr>
              <a:xfrm>
                <a:off x="2993800" y="4822525"/>
                <a:ext cx="119975" cy="172450"/>
              </a:xfrm>
              <a:custGeom>
                <a:rect b="b" l="l" r="r" t="t"/>
                <a:pathLst>
                  <a:path extrusionOk="0" h="6898" w="4799">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0"/>
              <p:cNvSpPr/>
              <p:nvPr/>
            </p:nvSpPr>
            <p:spPr>
              <a:xfrm>
                <a:off x="3165175" y="4501700"/>
                <a:ext cx="47725" cy="71425"/>
              </a:xfrm>
              <a:custGeom>
                <a:rect b="b" l="l" r="r" t="t"/>
                <a:pathLst>
                  <a:path extrusionOk="0" h="2857" w="1909">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0"/>
              <p:cNvSpPr/>
              <p:nvPr/>
            </p:nvSpPr>
            <p:spPr>
              <a:xfrm>
                <a:off x="2946050" y="3967700"/>
                <a:ext cx="60425" cy="151900"/>
              </a:xfrm>
              <a:custGeom>
                <a:rect b="b" l="l" r="r" t="t"/>
                <a:pathLst>
                  <a:path extrusionOk="0" h="6076" w="2417">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0"/>
              <p:cNvSpPr/>
              <p:nvPr/>
            </p:nvSpPr>
            <p:spPr>
              <a:xfrm>
                <a:off x="3563025" y="4295450"/>
                <a:ext cx="46725" cy="131850"/>
              </a:xfrm>
              <a:custGeom>
                <a:rect b="b" l="l" r="r" t="t"/>
                <a:pathLst>
                  <a:path extrusionOk="0" h="5274" w="1869">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0"/>
              <p:cNvSpPr/>
              <p:nvPr/>
            </p:nvSpPr>
            <p:spPr>
              <a:xfrm>
                <a:off x="3391125" y="4715350"/>
                <a:ext cx="73600" cy="102175"/>
              </a:xfrm>
              <a:custGeom>
                <a:rect b="b" l="l" r="r" t="t"/>
                <a:pathLst>
                  <a:path extrusionOk="0" h="4087" w="2944">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0"/>
              <p:cNvSpPr/>
              <p:nvPr/>
            </p:nvSpPr>
            <p:spPr>
              <a:xfrm>
                <a:off x="3530625" y="5032650"/>
                <a:ext cx="74625" cy="74775"/>
              </a:xfrm>
              <a:custGeom>
                <a:rect b="b" l="l" r="r" t="t"/>
                <a:pathLst>
                  <a:path extrusionOk="0" h="2991" w="2985">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0"/>
              <p:cNvSpPr/>
              <p:nvPr/>
            </p:nvSpPr>
            <p:spPr>
              <a:xfrm>
                <a:off x="3355025" y="4544725"/>
                <a:ext cx="73575" cy="66075"/>
              </a:xfrm>
              <a:custGeom>
                <a:rect b="b" l="l" r="r" t="t"/>
                <a:pathLst>
                  <a:path extrusionOk="0" h="2643" w="2943">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0"/>
              <p:cNvSpPr/>
              <p:nvPr/>
            </p:nvSpPr>
            <p:spPr>
              <a:xfrm>
                <a:off x="3172025" y="4595650"/>
                <a:ext cx="21375" cy="74500"/>
              </a:xfrm>
              <a:custGeom>
                <a:rect b="b" l="l" r="r" t="t"/>
                <a:pathLst>
                  <a:path extrusionOk="0" h="2980" w="855">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0"/>
              <p:cNvSpPr/>
              <p:nvPr/>
            </p:nvSpPr>
            <p:spPr>
              <a:xfrm>
                <a:off x="3154100" y="4750275"/>
                <a:ext cx="40350" cy="68050"/>
              </a:xfrm>
              <a:custGeom>
                <a:rect b="b" l="l" r="r" t="t"/>
                <a:pathLst>
                  <a:path extrusionOk="0" h="2722" w="1614">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0"/>
              <p:cNvSpPr/>
              <p:nvPr/>
            </p:nvSpPr>
            <p:spPr>
              <a:xfrm>
                <a:off x="3156725" y="4720475"/>
                <a:ext cx="30100" cy="64350"/>
              </a:xfrm>
              <a:custGeom>
                <a:rect b="b" l="l" r="r" t="t"/>
                <a:pathLst>
                  <a:path extrusionOk="0" h="2574" w="1204">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0"/>
              <p:cNvSpPr/>
              <p:nvPr/>
            </p:nvSpPr>
            <p:spPr>
              <a:xfrm>
                <a:off x="3421175" y="4562150"/>
                <a:ext cx="55675" cy="47075"/>
              </a:xfrm>
              <a:custGeom>
                <a:rect b="b" l="l" r="r" t="t"/>
                <a:pathLst>
                  <a:path extrusionOk="0" h="1883" w="2227">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0"/>
              <p:cNvSpPr/>
              <p:nvPr/>
            </p:nvSpPr>
            <p:spPr>
              <a:xfrm>
                <a:off x="3247450" y="4583900"/>
                <a:ext cx="41925" cy="59875"/>
              </a:xfrm>
              <a:custGeom>
                <a:rect b="b" l="l" r="r" t="t"/>
                <a:pathLst>
                  <a:path extrusionOk="0" h="2395" w="1677">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0"/>
              <p:cNvSpPr/>
              <p:nvPr/>
            </p:nvSpPr>
            <p:spPr>
              <a:xfrm>
                <a:off x="3083175" y="4912425"/>
                <a:ext cx="45100" cy="52225"/>
              </a:xfrm>
              <a:custGeom>
                <a:rect b="b" l="l" r="r" t="t"/>
                <a:pathLst>
                  <a:path extrusionOk="0" h="2089" w="1804">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0"/>
              <p:cNvSpPr/>
              <p:nvPr/>
            </p:nvSpPr>
            <p:spPr>
              <a:xfrm>
                <a:off x="3527975" y="4454700"/>
                <a:ext cx="29025" cy="55400"/>
              </a:xfrm>
              <a:custGeom>
                <a:rect b="b" l="l" r="r" t="t"/>
                <a:pathLst>
                  <a:path extrusionOk="0" h="2216" w="1161">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0"/>
              <p:cNvSpPr/>
              <p:nvPr/>
            </p:nvSpPr>
            <p:spPr>
              <a:xfrm>
                <a:off x="3360025" y="4908200"/>
                <a:ext cx="46700" cy="34575"/>
              </a:xfrm>
              <a:custGeom>
                <a:rect b="b" l="l" r="r" t="t"/>
                <a:pathLst>
                  <a:path extrusionOk="0" h="1383" w="1868">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0"/>
              <p:cNvSpPr/>
              <p:nvPr/>
            </p:nvSpPr>
            <p:spPr>
              <a:xfrm>
                <a:off x="3222900" y="4511400"/>
                <a:ext cx="58300" cy="26675"/>
              </a:xfrm>
              <a:custGeom>
                <a:rect b="b" l="l" r="r" t="t"/>
                <a:pathLst>
                  <a:path extrusionOk="0" h="1067" w="2332">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0"/>
              <p:cNvSpPr/>
              <p:nvPr/>
            </p:nvSpPr>
            <p:spPr>
              <a:xfrm>
                <a:off x="3323375" y="4659575"/>
                <a:ext cx="42475" cy="35600"/>
              </a:xfrm>
              <a:custGeom>
                <a:rect b="b" l="l" r="r" t="t"/>
                <a:pathLst>
                  <a:path extrusionOk="0" h="1424" w="1699">
                    <a:moveTo>
                      <a:pt x="0" y="1"/>
                    </a:moveTo>
                    <a:cubicBezTo>
                      <a:pt x="369" y="528"/>
                      <a:pt x="1287" y="1276"/>
                      <a:pt x="1698" y="1424"/>
                    </a:cubicBezTo>
                    <a:cubicBezTo>
                      <a:pt x="1382" y="939"/>
                      <a:pt x="664" y="317"/>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0"/>
              <p:cNvSpPr/>
              <p:nvPr/>
            </p:nvSpPr>
            <p:spPr>
              <a:xfrm>
                <a:off x="3365825" y="4573875"/>
                <a:ext cx="46425" cy="38275"/>
              </a:xfrm>
              <a:custGeom>
                <a:rect b="b" l="l" r="r" t="t"/>
                <a:pathLst>
                  <a:path extrusionOk="0" h="1531" w="1857">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0"/>
              <p:cNvSpPr/>
              <p:nvPr/>
            </p:nvSpPr>
            <p:spPr>
              <a:xfrm>
                <a:off x="2897300" y="3863300"/>
                <a:ext cx="27675" cy="50900"/>
              </a:xfrm>
              <a:custGeom>
                <a:rect b="b" l="l" r="r" t="t"/>
                <a:pathLst>
                  <a:path extrusionOk="0" h="2036" w="1107">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0"/>
              <p:cNvSpPr/>
              <p:nvPr/>
            </p:nvSpPr>
            <p:spPr>
              <a:xfrm>
                <a:off x="3368450" y="4808800"/>
                <a:ext cx="35350" cy="46975"/>
              </a:xfrm>
              <a:custGeom>
                <a:rect b="b" l="l" r="r" t="t"/>
                <a:pathLst>
                  <a:path extrusionOk="0" h="1879" w="1414">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0"/>
              <p:cNvSpPr/>
              <p:nvPr/>
            </p:nvSpPr>
            <p:spPr>
              <a:xfrm>
                <a:off x="3440700" y="4961675"/>
                <a:ext cx="47225" cy="32775"/>
              </a:xfrm>
              <a:custGeom>
                <a:rect b="b" l="l" r="r" t="t"/>
                <a:pathLst>
                  <a:path extrusionOk="0" h="1311" w="1889">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0"/>
              <p:cNvSpPr/>
              <p:nvPr/>
            </p:nvSpPr>
            <p:spPr>
              <a:xfrm>
                <a:off x="3282500" y="4683650"/>
                <a:ext cx="26375" cy="41125"/>
              </a:xfrm>
              <a:custGeom>
                <a:rect b="b" l="l" r="r" t="t"/>
                <a:pathLst>
                  <a:path extrusionOk="0" h="1645" w="1055">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0"/>
              <p:cNvSpPr/>
              <p:nvPr/>
            </p:nvSpPr>
            <p:spPr>
              <a:xfrm>
                <a:off x="3554600" y="5040850"/>
                <a:ext cx="37475" cy="34950"/>
              </a:xfrm>
              <a:custGeom>
                <a:rect b="b" l="l" r="r" t="t"/>
                <a:pathLst>
                  <a:path extrusionOk="0" h="1398" w="1499">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0"/>
              <p:cNvSpPr/>
              <p:nvPr/>
            </p:nvSpPr>
            <p:spPr>
              <a:xfrm>
                <a:off x="3144850" y="4440975"/>
                <a:ext cx="27450" cy="38800"/>
              </a:xfrm>
              <a:custGeom>
                <a:rect b="b" l="l" r="r" t="t"/>
                <a:pathLst>
                  <a:path extrusionOk="0" h="1552" w="1098">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0"/>
              <p:cNvSpPr/>
              <p:nvPr/>
            </p:nvSpPr>
            <p:spPr>
              <a:xfrm>
                <a:off x="3288050" y="4811175"/>
                <a:ext cx="22175" cy="44600"/>
              </a:xfrm>
              <a:custGeom>
                <a:rect b="b" l="l" r="r" t="t"/>
                <a:pathLst>
                  <a:path extrusionOk="0" h="1784" w="887">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0"/>
              <p:cNvSpPr/>
              <p:nvPr/>
            </p:nvSpPr>
            <p:spPr>
              <a:xfrm>
                <a:off x="3563300" y="4327075"/>
                <a:ext cx="18500" cy="45125"/>
              </a:xfrm>
              <a:custGeom>
                <a:rect b="b" l="l" r="r" t="t"/>
                <a:pathLst>
                  <a:path extrusionOk="0" h="1805" w="74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0"/>
              <p:cNvSpPr/>
              <p:nvPr/>
            </p:nvSpPr>
            <p:spPr>
              <a:xfrm>
                <a:off x="3003525" y="5007350"/>
                <a:ext cx="34300" cy="41425"/>
              </a:xfrm>
              <a:custGeom>
                <a:rect b="b" l="l" r="r" t="t"/>
                <a:pathLst>
                  <a:path extrusionOk="0" h="1657" w="1372">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0"/>
              <p:cNvSpPr/>
              <p:nvPr/>
            </p:nvSpPr>
            <p:spPr>
              <a:xfrm>
                <a:off x="3050475" y="4896075"/>
                <a:ext cx="26900" cy="41425"/>
              </a:xfrm>
              <a:custGeom>
                <a:rect b="b" l="l" r="r" t="t"/>
                <a:pathLst>
                  <a:path extrusionOk="0" h="1657" w="1076">
                    <a:moveTo>
                      <a:pt x="1024" y="1"/>
                    </a:moveTo>
                    <a:cubicBezTo>
                      <a:pt x="549" y="317"/>
                      <a:pt x="96" y="1024"/>
                      <a:pt x="0" y="1657"/>
                    </a:cubicBezTo>
                    <a:cubicBezTo>
                      <a:pt x="359" y="1140"/>
                      <a:pt x="717" y="623"/>
                      <a:pt x="1066" y="106"/>
                    </a:cubicBezTo>
                    <a:cubicBezTo>
                      <a:pt x="1076" y="85"/>
                      <a:pt x="1045" y="33"/>
                      <a:pt x="10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0"/>
              <p:cNvSpPr/>
              <p:nvPr/>
            </p:nvSpPr>
            <p:spPr>
              <a:xfrm>
                <a:off x="3362925" y="4822000"/>
                <a:ext cx="24800" cy="33250"/>
              </a:xfrm>
              <a:custGeom>
                <a:rect b="b" l="l" r="r" t="t"/>
                <a:pathLst>
                  <a:path extrusionOk="0" h="1330" w="992">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0"/>
              <p:cNvSpPr/>
              <p:nvPr/>
            </p:nvSpPr>
            <p:spPr>
              <a:xfrm>
                <a:off x="3012500" y="4145950"/>
                <a:ext cx="13200" cy="32725"/>
              </a:xfrm>
              <a:custGeom>
                <a:rect b="b" l="l" r="r" t="t"/>
                <a:pathLst>
                  <a:path extrusionOk="0" h="1309" w="528">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0"/>
              <p:cNvSpPr/>
              <p:nvPr/>
            </p:nvSpPr>
            <p:spPr>
              <a:xfrm>
                <a:off x="3278550" y="4694625"/>
                <a:ext cx="20325" cy="29850"/>
              </a:xfrm>
              <a:custGeom>
                <a:rect b="b" l="l" r="r" t="t"/>
                <a:pathLst>
                  <a:path extrusionOk="0" h="1194" w="813">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0"/>
              <p:cNvSpPr/>
              <p:nvPr/>
            </p:nvSpPr>
            <p:spPr>
              <a:xfrm>
                <a:off x="3191550" y="4624250"/>
                <a:ext cx="9225" cy="33500"/>
              </a:xfrm>
              <a:custGeom>
                <a:rect b="b" l="l" r="r" t="t"/>
                <a:pathLst>
                  <a:path extrusionOk="0" h="1340" w="369">
                    <a:moveTo>
                      <a:pt x="0" y="0"/>
                    </a:moveTo>
                    <a:cubicBezTo>
                      <a:pt x="0" y="549"/>
                      <a:pt x="21" y="633"/>
                      <a:pt x="369" y="1339"/>
                    </a:cubicBezTo>
                    <a:cubicBezTo>
                      <a:pt x="232" y="190"/>
                      <a:pt x="232"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0"/>
              <p:cNvSpPr/>
              <p:nvPr/>
            </p:nvSpPr>
            <p:spPr>
              <a:xfrm>
                <a:off x="3305700" y="4577300"/>
                <a:ext cx="14250" cy="33250"/>
              </a:xfrm>
              <a:custGeom>
                <a:rect b="b" l="l" r="r" t="t"/>
                <a:pathLst>
                  <a:path extrusionOk="0" h="1330" w="570">
                    <a:moveTo>
                      <a:pt x="85" y="1"/>
                    </a:moveTo>
                    <a:cubicBezTo>
                      <a:pt x="54" y="32"/>
                      <a:pt x="0" y="64"/>
                      <a:pt x="0" y="85"/>
                    </a:cubicBezTo>
                    <a:cubicBezTo>
                      <a:pt x="96" y="528"/>
                      <a:pt x="254" y="950"/>
                      <a:pt x="528" y="1330"/>
                    </a:cubicBezTo>
                    <a:cubicBezTo>
                      <a:pt x="570" y="992"/>
                      <a:pt x="380" y="4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0"/>
              <p:cNvSpPr/>
              <p:nvPr/>
            </p:nvSpPr>
            <p:spPr>
              <a:xfrm>
                <a:off x="3379525" y="4620025"/>
                <a:ext cx="30075" cy="17425"/>
              </a:xfrm>
              <a:custGeom>
                <a:rect b="b" l="l" r="r" t="t"/>
                <a:pathLst>
                  <a:path extrusionOk="0" h="697" w="1203">
                    <a:moveTo>
                      <a:pt x="1203" y="1"/>
                    </a:moveTo>
                    <a:cubicBezTo>
                      <a:pt x="665" y="116"/>
                      <a:pt x="138" y="422"/>
                      <a:pt x="0" y="697"/>
                    </a:cubicBezTo>
                    <a:cubicBezTo>
                      <a:pt x="591" y="496"/>
                      <a:pt x="876" y="338"/>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0"/>
              <p:cNvSpPr/>
              <p:nvPr/>
            </p:nvSpPr>
            <p:spPr>
              <a:xfrm>
                <a:off x="3264575" y="4718375"/>
                <a:ext cx="9250" cy="31650"/>
              </a:xfrm>
              <a:custGeom>
                <a:rect b="b" l="l" r="r" t="t"/>
                <a:pathLst>
                  <a:path extrusionOk="0" h="1266" w="37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0"/>
              <p:cNvSpPr/>
              <p:nvPr/>
            </p:nvSpPr>
            <p:spPr>
              <a:xfrm>
                <a:off x="2946575" y="5165825"/>
                <a:ext cx="7950" cy="37175"/>
              </a:xfrm>
              <a:custGeom>
                <a:rect b="b" l="l" r="r" t="t"/>
                <a:pathLst>
                  <a:path extrusionOk="0" h="1487" w="318">
                    <a:moveTo>
                      <a:pt x="181" y="0"/>
                    </a:moveTo>
                    <a:cubicBezTo>
                      <a:pt x="1" y="675"/>
                      <a:pt x="1" y="917"/>
                      <a:pt x="159" y="1487"/>
                    </a:cubicBezTo>
                    <a:cubicBezTo>
                      <a:pt x="317" y="1002"/>
                      <a:pt x="233" y="570"/>
                      <a:pt x="286" y="148"/>
                    </a:cubicBezTo>
                    <a:cubicBezTo>
                      <a:pt x="286" y="106"/>
                      <a:pt x="223" y="64"/>
                      <a:pt x="1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0"/>
              <p:cNvSpPr/>
              <p:nvPr/>
            </p:nvSpPr>
            <p:spPr>
              <a:xfrm>
                <a:off x="3196275" y="4701525"/>
                <a:ext cx="10250" cy="28750"/>
              </a:xfrm>
              <a:custGeom>
                <a:rect b="b" l="l" r="r" t="t"/>
                <a:pathLst>
                  <a:path extrusionOk="0" h="1150" w="41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0"/>
              <p:cNvSpPr/>
              <p:nvPr/>
            </p:nvSpPr>
            <p:spPr>
              <a:xfrm>
                <a:off x="3138275" y="4875250"/>
                <a:ext cx="14800" cy="23475"/>
              </a:xfrm>
              <a:custGeom>
                <a:rect b="b" l="l" r="r" t="t"/>
                <a:pathLst>
                  <a:path extrusionOk="0" h="939" w="592">
                    <a:moveTo>
                      <a:pt x="580" y="1"/>
                    </a:moveTo>
                    <a:lnTo>
                      <a:pt x="580" y="1"/>
                    </a:lnTo>
                    <a:cubicBezTo>
                      <a:pt x="296" y="264"/>
                      <a:pt x="243" y="634"/>
                      <a:pt x="1" y="939"/>
                    </a:cubicBezTo>
                    <a:cubicBezTo>
                      <a:pt x="454" y="770"/>
                      <a:pt x="591" y="528"/>
                      <a:pt x="5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0"/>
              <p:cNvSpPr/>
              <p:nvPr/>
            </p:nvSpPr>
            <p:spPr>
              <a:xfrm>
                <a:off x="3522700" y="4943275"/>
                <a:ext cx="14800" cy="24825"/>
              </a:xfrm>
              <a:custGeom>
                <a:rect b="b" l="l" r="r" t="t"/>
                <a:pathLst>
                  <a:path extrusionOk="0" h="993" w="592">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0"/>
              <p:cNvSpPr/>
              <p:nvPr/>
            </p:nvSpPr>
            <p:spPr>
              <a:xfrm>
                <a:off x="3378475" y="4912175"/>
                <a:ext cx="20050" cy="19250"/>
              </a:xfrm>
              <a:custGeom>
                <a:rect b="b" l="l" r="r" t="t"/>
                <a:pathLst>
                  <a:path extrusionOk="0" h="770" w="802">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0"/>
              <p:cNvSpPr/>
              <p:nvPr/>
            </p:nvSpPr>
            <p:spPr>
              <a:xfrm>
                <a:off x="3245575" y="4643475"/>
                <a:ext cx="9000" cy="17425"/>
              </a:xfrm>
              <a:custGeom>
                <a:rect b="b" l="l" r="r" t="t"/>
                <a:pathLst>
                  <a:path extrusionOk="0" h="697" w="360">
                    <a:moveTo>
                      <a:pt x="1" y="1"/>
                    </a:moveTo>
                    <a:lnTo>
                      <a:pt x="1" y="1"/>
                    </a:lnTo>
                    <a:cubicBezTo>
                      <a:pt x="33" y="423"/>
                      <a:pt x="43" y="444"/>
                      <a:pt x="359" y="697"/>
                    </a:cubicBezTo>
                    <a:cubicBezTo>
                      <a:pt x="254" y="296"/>
                      <a:pt x="254" y="296"/>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0"/>
              <p:cNvSpPr/>
              <p:nvPr/>
            </p:nvSpPr>
            <p:spPr>
              <a:xfrm>
                <a:off x="3546150" y="4349750"/>
                <a:ext cx="9800" cy="22450"/>
              </a:xfrm>
              <a:custGeom>
                <a:rect b="b" l="l" r="r" t="t"/>
                <a:pathLst>
                  <a:path extrusionOk="0" h="898" w="392">
                    <a:moveTo>
                      <a:pt x="317" y="1"/>
                    </a:moveTo>
                    <a:lnTo>
                      <a:pt x="317" y="1"/>
                    </a:lnTo>
                    <a:cubicBezTo>
                      <a:pt x="12" y="476"/>
                      <a:pt x="1" y="518"/>
                      <a:pt x="64" y="898"/>
                    </a:cubicBezTo>
                    <a:cubicBezTo>
                      <a:pt x="392" y="296"/>
                      <a:pt x="392" y="296"/>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0"/>
              <p:cNvSpPr/>
              <p:nvPr/>
            </p:nvSpPr>
            <p:spPr>
              <a:xfrm>
                <a:off x="3249275" y="4613700"/>
                <a:ext cx="16375" cy="22425"/>
              </a:xfrm>
              <a:custGeom>
                <a:rect b="b" l="l" r="r" t="t"/>
                <a:pathLst>
                  <a:path extrusionOk="0" h="897" w="655">
                    <a:moveTo>
                      <a:pt x="0" y="0"/>
                    </a:moveTo>
                    <a:lnTo>
                      <a:pt x="0" y="0"/>
                    </a:lnTo>
                    <a:cubicBezTo>
                      <a:pt x="180" y="359"/>
                      <a:pt x="370" y="622"/>
                      <a:pt x="654" y="896"/>
                    </a:cubicBezTo>
                    <a:cubicBezTo>
                      <a:pt x="570" y="411"/>
                      <a:pt x="443" y="243"/>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0"/>
              <p:cNvSpPr/>
              <p:nvPr/>
            </p:nvSpPr>
            <p:spPr>
              <a:xfrm>
                <a:off x="3494225" y="4895025"/>
                <a:ext cx="9000" cy="14525"/>
              </a:xfrm>
              <a:custGeom>
                <a:rect b="b" l="l" r="r" t="t"/>
                <a:pathLst>
                  <a:path extrusionOk="0" h="581" w="360">
                    <a:moveTo>
                      <a:pt x="1" y="0"/>
                    </a:moveTo>
                    <a:lnTo>
                      <a:pt x="1" y="0"/>
                    </a:lnTo>
                    <a:cubicBezTo>
                      <a:pt x="74" y="370"/>
                      <a:pt x="74" y="370"/>
                      <a:pt x="359" y="581"/>
                    </a:cubicBezTo>
                    <a:cubicBezTo>
                      <a:pt x="306" y="359"/>
                      <a:pt x="264" y="117"/>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0"/>
              <p:cNvSpPr/>
              <p:nvPr/>
            </p:nvSpPr>
            <p:spPr>
              <a:xfrm>
                <a:off x="3057850" y="4973075"/>
                <a:ext cx="14550" cy="15575"/>
              </a:xfrm>
              <a:custGeom>
                <a:rect b="b" l="l" r="r" t="t"/>
                <a:pathLst>
                  <a:path extrusionOk="0" h="623" w="582">
                    <a:moveTo>
                      <a:pt x="581" y="0"/>
                    </a:moveTo>
                    <a:lnTo>
                      <a:pt x="581" y="0"/>
                    </a:lnTo>
                    <a:cubicBezTo>
                      <a:pt x="96" y="222"/>
                      <a:pt x="75" y="253"/>
                      <a:pt x="1" y="623"/>
                    </a:cubicBezTo>
                    <a:cubicBezTo>
                      <a:pt x="275" y="496"/>
                      <a:pt x="422" y="285"/>
                      <a:pt x="58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0"/>
              <p:cNvSpPr/>
              <p:nvPr/>
            </p:nvSpPr>
            <p:spPr>
              <a:xfrm>
                <a:off x="3476825" y="4849675"/>
                <a:ext cx="7675" cy="14250"/>
              </a:xfrm>
              <a:custGeom>
                <a:rect b="b" l="l" r="r" t="t"/>
                <a:pathLst>
                  <a:path extrusionOk="0" h="570" w="307">
                    <a:moveTo>
                      <a:pt x="74" y="0"/>
                    </a:moveTo>
                    <a:lnTo>
                      <a:pt x="74" y="0"/>
                    </a:lnTo>
                    <a:cubicBezTo>
                      <a:pt x="1" y="232"/>
                      <a:pt x="32" y="401"/>
                      <a:pt x="243" y="570"/>
                    </a:cubicBezTo>
                    <a:cubicBezTo>
                      <a:pt x="275" y="328"/>
                      <a:pt x="306" y="148"/>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0"/>
              <p:cNvSpPr/>
              <p:nvPr/>
            </p:nvSpPr>
            <p:spPr>
              <a:xfrm>
                <a:off x="3339975" y="5064300"/>
                <a:ext cx="75175" cy="140475"/>
              </a:xfrm>
              <a:custGeom>
                <a:rect b="b" l="l" r="r" t="t"/>
                <a:pathLst>
                  <a:path extrusionOk="0" h="5619" w="3007">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0"/>
              <p:cNvSpPr/>
              <p:nvPr/>
            </p:nvSpPr>
            <p:spPr>
              <a:xfrm>
                <a:off x="3566475" y="4907450"/>
                <a:ext cx="104175" cy="79175"/>
              </a:xfrm>
              <a:custGeom>
                <a:rect b="b" l="l" r="r" t="t"/>
                <a:pathLst>
                  <a:path extrusionOk="0" h="3167" w="4167">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0"/>
              <p:cNvSpPr/>
              <p:nvPr/>
            </p:nvSpPr>
            <p:spPr>
              <a:xfrm>
                <a:off x="3483400" y="5295400"/>
                <a:ext cx="68850" cy="105100"/>
              </a:xfrm>
              <a:custGeom>
                <a:rect b="b" l="l" r="r" t="t"/>
                <a:pathLst>
                  <a:path extrusionOk="0" h="4204" w="2754">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0"/>
              <p:cNvSpPr/>
              <p:nvPr/>
            </p:nvSpPr>
            <p:spPr>
              <a:xfrm>
                <a:off x="3530625" y="4748700"/>
                <a:ext cx="93075" cy="45900"/>
              </a:xfrm>
              <a:custGeom>
                <a:rect b="b" l="l" r="r" t="t"/>
                <a:pathLst>
                  <a:path extrusionOk="0" h="1836" w="3723">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0"/>
              <p:cNvSpPr/>
              <p:nvPr/>
            </p:nvSpPr>
            <p:spPr>
              <a:xfrm>
                <a:off x="3338675" y="5116250"/>
                <a:ext cx="47200" cy="87275"/>
              </a:xfrm>
              <a:custGeom>
                <a:rect b="b" l="l" r="r" t="t"/>
                <a:pathLst>
                  <a:path extrusionOk="0" h="3491" w="1888">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0"/>
              <p:cNvSpPr/>
              <p:nvPr/>
            </p:nvSpPr>
            <p:spPr>
              <a:xfrm>
                <a:off x="3249800" y="4929300"/>
                <a:ext cx="44325" cy="85725"/>
              </a:xfrm>
              <a:custGeom>
                <a:rect b="b" l="l" r="r" t="t"/>
                <a:pathLst>
                  <a:path extrusionOk="0" h="3429" w="1773">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0"/>
              <p:cNvSpPr/>
              <p:nvPr/>
            </p:nvSpPr>
            <p:spPr>
              <a:xfrm>
                <a:off x="3516375" y="5083025"/>
                <a:ext cx="60150" cy="77025"/>
              </a:xfrm>
              <a:custGeom>
                <a:rect b="b" l="l" r="r" t="t"/>
                <a:pathLst>
                  <a:path extrusionOk="0" h="3081" w="2406">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0"/>
              <p:cNvSpPr/>
              <p:nvPr/>
            </p:nvSpPr>
            <p:spPr>
              <a:xfrm>
                <a:off x="3416450" y="5109925"/>
                <a:ext cx="49050" cy="79125"/>
              </a:xfrm>
              <a:custGeom>
                <a:rect b="b" l="l" r="r" t="t"/>
                <a:pathLst>
                  <a:path extrusionOk="0" h="3165" w="1962">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0"/>
              <p:cNvSpPr/>
              <p:nvPr/>
            </p:nvSpPr>
            <p:spPr>
              <a:xfrm>
                <a:off x="3214225" y="5039500"/>
                <a:ext cx="41675" cy="81000"/>
              </a:xfrm>
              <a:custGeom>
                <a:rect b="b" l="l" r="r" t="t"/>
                <a:pathLst>
                  <a:path extrusionOk="0" h="3240" w="1667">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0"/>
              <p:cNvSpPr/>
              <p:nvPr/>
            </p:nvSpPr>
            <p:spPr>
              <a:xfrm>
                <a:off x="3705700" y="5243875"/>
                <a:ext cx="43775" cy="58800"/>
              </a:xfrm>
              <a:custGeom>
                <a:rect b="b" l="l" r="r" t="t"/>
                <a:pathLst>
                  <a:path extrusionOk="0" h="2352" w="1751">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0"/>
              <p:cNvSpPr/>
              <p:nvPr/>
            </p:nvSpPr>
            <p:spPr>
              <a:xfrm>
                <a:off x="3598650" y="4911325"/>
                <a:ext cx="45625" cy="30650"/>
              </a:xfrm>
              <a:custGeom>
                <a:rect b="b" l="l" r="r" t="t"/>
                <a:pathLst>
                  <a:path extrusionOk="0" h="1226" w="1825">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0"/>
              <p:cNvSpPr/>
              <p:nvPr/>
            </p:nvSpPr>
            <p:spPr>
              <a:xfrm>
                <a:off x="3190200" y="4931400"/>
                <a:ext cx="10575" cy="64125"/>
              </a:xfrm>
              <a:custGeom>
                <a:rect b="b" l="l" r="r" t="t"/>
                <a:pathLst>
                  <a:path extrusionOk="0" h="2565" w="423">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0"/>
              <p:cNvSpPr/>
              <p:nvPr/>
            </p:nvSpPr>
            <p:spPr>
              <a:xfrm>
                <a:off x="3221600" y="4825675"/>
                <a:ext cx="6350" cy="58300"/>
              </a:xfrm>
              <a:custGeom>
                <a:rect b="b" l="l" r="r" t="t"/>
                <a:pathLst>
                  <a:path extrusionOk="0" h="2332" w="254">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0"/>
              <p:cNvSpPr/>
              <p:nvPr/>
            </p:nvSpPr>
            <p:spPr>
              <a:xfrm>
                <a:off x="3518500" y="5111750"/>
                <a:ext cx="32175" cy="48300"/>
              </a:xfrm>
              <a:custGeom>
                <a:rect b="b" l="l" r="r" t="t"/>
                <a:pathLst>
                  <a:path extrusionOk="0" h="1932" w="1287">
                    <a:moveTo>
                      <a:pt x="0" y="1"/>
                    </a:moveTo>
                    <a:lnTo>
                      <a:pt x="0" y="1"/>
                    </a:lnTo>
                    <a:cubicBezTo>
                      <a:pt x="305" y="781"/>
                      <a:pt x="917" y="1667"/>
                      <a:pt x="1287" y="1931"/>
                    </a:cubicBezTo>
                    <a:cubicBezTo>
                      <a:pt x="1160" y="1552"/>
                      <a:pt x="516" y="560"/>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0"/>
              <p:cNvSpPr/>
              <p:nvPr/>
            </p:nvSpPr>
            <p:spPr>
              <a:xfrm>
                <a:off x="3651375" y="4817200"/>
                <a:ext cx="40625" cy="35925"/>
              </a:xfrm>
              <a:custGeom>
                <a:rect b="b" l="l" r="r" t="t"/>
                <a:pathLst>
                  <a:path extrusionOk="0" h="1437" w="1625">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0"/>
              <p:cNvSpPr/>
              <p:nvPr/>
            </p:nvSpPr>
            <p:spPr>
              <a:xfrm>
                <a:off x="3266675" y="5156575"/>
                <a:ext cx="18750" cy="51200"/>
              </a:xfrm>
              <a:custGeom>
                <a:rect b="b" l="l" r="r" t="t"/>
                <a:pathLst>
                  <a:path extrusionOk="0" h="2048" w="75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0"/>
              <p:cNvSpPr/>
              <p:nvPr/>
            </p:nvSpPr>
            <p:spPr>
              <a:xfrm>
                <a:off x="3692500" y="5253600"/>
                <a:ext cx="27450" cy="41700"/>
              </a:xfrm>
              <a:custGeom>
                <a:rect b="b" l="l" r="r" t="t"/>
                <a:pathLst>
                  <a:path extrusionOk="0" h="1668" w="1098">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0"/>
              <p:cNvSpPr/>
              <p:nvPr/>
            </p:nvSpPr>
            <p:spPr>
              <a:xfrm>
                <a:off x="3416175" y="5136550"/>
                <a:ext cx="24825" cy="37725"/>
              </a:xfrm>
              <a:custGeom>
                <a:rect b="b" l="l" r="r" t="t"/>
                <a:pathLst>
                  <a:path extrusionOk="0" h="1509" w="993">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0"/>
              <p:cNvSpPr/>
              <p:nvPr/>
            </p:nvSpPr>
            <p:spPr>
              <a:xfrm>
                <a:off x="3590975" y="5328775"/>
                <a:ext cx="26400" cy="34025"/>
              </a:xfrm>
              <a:custGeom>
                <a:rect b="b" l="l" r="r" t="t"/>
                <a:pathLst>
                  <a:path extrusionOk="0" h="1361" w="1056">
                    <a:moveTo>
                      <a:pt x="1" y="0"/>
                    </a:moveTo>
                    <a:lnTo>
                      <a:pt x="1" y="0"/>
                    </a:lnTo>
                    <a:cubicBezTo>
                      <a:pt x="360" y="749"/>
                      <a:pt x="729" y="1213"/>
                      <a:pt x="1056" y="1360"/>
                    </a:cubicBezTo>
                    <a:cubicBezTo>
                      <a:pt x="877" y="928"/>
                      <a:pt x="549" y="495"/>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0"/>
              <p:cNvSpPr/>
              <p:nvPr/>
            </p:nvSpPr>
            <p:spPr>
              <a:xfrm>
                <a:off x="3407225" y="5148175"/>
                <a:ext cx="17425" cy="35325"/>
              </a:xfrm>
              <a:custGeom>
                <a:rect b="b" l="l" r="r" t="t"/>
                <a:pathLst>
                  <a:path extrusionOk="0" h="1413" w="697">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0"/>
              <p:cNvSpPr/>
              <p:nvPr/>
            </p:nvSpPr>
            <p:spPr>
              <a:xfrm>
                <a:off x="3290675" y="5233050"/>
                <a:ext cx="18750" cy="34050"/>
              </a:xfrm>
              <a:custGeom>
                <a:rect b="b" l="l" r="r" t="t"/>
                <a:pathLst>
                  <a:path extrusionOk="0" h="1362" w="750">
                    <a:moveTo>
                      <a:pt x="1" y="0"/>
                    </a:moveTo>
                    <a:cubicBezTo>
                      <a:pt x="158" y="644"/>
                      <a:pt x="348" y="992"/>
                      <a:pt x="749" y="1361"/>
                    </a:cubicBezTo>
                    <a:cubicBezTo>
                      <a:pt x="633" y="855"/>
                      <a:pt x="359" y="485"/>
                      <a:pt x="158" y="85"/>
                    </a:cubicBezTo>
                    <a:cubicBezTo>
                      <a:pt x="137" y="42"/>
                      <a:pt x="74" y="32"/>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0"/>
              <p:cNvSpPr/>
              <p:nvPr/>
            </p:nvSpPr>
            <p:spPr>
              <a:xfrm>
                <a:off x="3581500" y="5340100"/>
                <a:ext cx="20325" cy="28250"/>
              </a:xfrm>
              <a:custGeom>
                <a:rect b="b" l="l" r="r" t="t"/>
                <a:pathLst>
                  <a:path extrusionOk="0" h="1130" w="813">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0"/>
              <p:cNvSpPr/>
              <p:nvPr/>
            </p:nvSpPr>
            <p:spPr>
              <a:xfrm>
                <a:off x="3192600" y="4888975"/>
                <a:ext cx="8175" cy="28225"/>
              </a:xfrm>
              <a:custGeom>
                <a:rect b="b" l="l" r="r" t="t"/>
                <a:pathLst>
                  <a:path extrusionOk="0" h="1129" w="327">
                    <a:moveTo>
                      <a:pt x="317" y="0"/>
                    </a:moveTo>
                    <a:lnTo>
                      <a:pt x="317" y="0"/>
                    </a:lnTo>
                    <a:cubicBezTo>
                      <a:pt x="42" y="401"/>
                      <a:pt x="0" y="591"/>
                      <a:pt x="85" y="1128"/>
                    </a:cubicBezTo>
                    <a:cubicBezTo>
                      <a:pt x="232" y="791"/>
                      <a:pt x="327" y="443"/>
                      <a:pt x="31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0"/>
              <p:cNvSpPr/>
              <p:nvPr/>
            </p:nvSpPr>
            <p:spPr>
              <a:xfrm>
                <a:off x="3232150" y="4845975"/>
                <a:ext cx="8975" cy="28150"/>
              </a:xfrm>
              <a:custGeom>
                <a:rect b="b" l="l" r="r" t="t"/>
                <a:pathLst>
                  <a:path extrusionOk="0" h="1126" w="359">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0"/>
              <p:cNvSpPr/>
              <p:nvPr/>
            </p:nvSpPr>
            <p:spPr>
              <a:xfrm>
                <a:off x="3727300" y="4891600"/>
                <a:ext cx="12425" cy="14800"/>
              </a:xfrm>
              <a:custGeom>
                <a:rect b="b" l="l" r="r" t="t"/>
                <a:pathLst>
                  <a:path extrusionOk="0" h="592" w="497">
                    <a:moveTo>
                      <a:pt x="1" y="1"/>
                    </a:moveTo>
                    <a:lnTo>
                      <a:pt x="1" y="1"/>
                    </a:lnTo>
                    <a:cubicBezTo>
                      <a:pt x="138" y="412"/>
                      <a:pt x="138" y="412"/>
                      <a:pt x="496" y="591"/>
                    </a:cubicBezTo>
                    <a:cubicBezTo>
                      <a:pt x="391" y="369"/>
                      <a:pt x="317" y="12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0"/>
              <p:cNvSpPr/>
              <p:nvPr/>
            </p:nvSpPr>
            <p:spPr>
              <a:xfrm>
                <a:off x="3234500" y="4960400"/>
                <a:ext cx="5575" cy="20350"/>
              </a:xfrm>
              <a:custGeom>
                <a:rect b="b" l="l" r="r" t="t"/>
                <a:pathLst>
                  <a:path extrusionOk="0" h="814" w="223">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0"/>
              <p:cNvSpPr/>
              <p:nvPr/>
            </p:nvSpPr>
            <p:spPr>
              <a:xfrm>
                <a:off x="3808525" y="5251500"/>
                <a:ext cx="1075" cy="1600"/>
              </a:xfrm>
              <a:custGeom>
                <a:rect b="b" l="l" r="r" t="t"/>
                <a:pathLst>
                  <a:path extrusionOk="0" h="64" w="43">
                    <a:moveTo>
                      <a:pt x="43" y="1"/>
                    </a:moveTo>
                    <a:cubicBezTo>
                      <a:pt x="32" y="11"/>
                      <a:pt x="10" y="11"/>
                      <a:pt x="0" y="22"/>
                    </a:cubicBezTo>
                    <a:cubicBezTo>
                      <a:pt x="10" y="33"/>
                      <a:pt x="10" y="54"/>
                      <a:pt x="21" y="64"/>
                    </a:cubicBezTo>
                    <a:cubicBezTo>
                      <a:pt x="32" y="43"/>
                      <a:pt x="32" y="22"/>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0"/>
              <p:cNvSpPr/>
              <p:nvPr/>
            </p:nvSpPr>
            <p:spPr>
              <a:xfrm>
                <a:off x="3651100" y="4638075"/>
                <a:ext cx="235225" cy="20250"/>
              </a:xfrm>
              <a:custGeom>
                <a:rect b="b" l="l" r="r" t="t"/>
                <a:pathLst>
                  <a:path extrusionOk="0" h="810" w="9409">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0"/>
              <p:cNvSpPr/>
              <p:nvPr/>
            </p:nvSpPr>
            <p:spPr>
              <a:xfrm>
                <a:off x="3793475" y="4847825"/>
                <a:ext cx="197250" cy="12950"/>
              </a:xfrm>
              <a:custGeom>
                <a:rect b="b" l="l" r="r" t="t"/>
                <a:pathLst>
                  <a:path extrusionOk="0" h="518" w="789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0"/>
              <p:cNvSpPr/>
              <p:nvPr/>
            </p:nvSpPr>
            <p:spPr>
              <a:xfrm>
                <a:off x="3761850" y="4778225"/>
                <a:ext cx="89950" cy="7300"/>
              </a:xfrm>
              <a:custGeom>
                <a:rect b="b" l="l" r="r" t="t"/>
                <a:pathLst>
                  <a:path extrusionOk="0" h="292" w="3598">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0"/>
              <p:cNvSpPr/>
              <p:nvPr/>
            </p:nvSpPr>
            <p:spPr>
              <a:xfrm>
                <a:off x="3814050" y="4865175"/>
                <a:ext cx="91250" cy="9325"/>
              </a:xfrm>
              <a:custGeom>
                <a:rect b="b" l="l" r="r" t="t"/>
                <a:pathLst>
                  <a:path extrusionOk="0" h="373" w="365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0"/>
              <p:cNvSpPr/>
              <p:nvPr/>
            </p:nvSpPr>
            <p:spPr>
              <a:xfrm>
                <a:off x="3720700" y="4592375"/>
                <a:ext cx="86275" cy="6050"/>
              </a:xfrm>
              <a:custGeom>
                <a:rect b="b" l="l" r="r" t="t"/>
                <a:pathLst>
                  <a:path extrusionOk="0" h="242" w="3451">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0"/>
              <p:cNvSpPr/>
              <p:nvPr/>
            </p:nvSpPr>
            <p:spPr>
              <a:xfrm>
                <a:off x="3719125" y="4661675"/>
                <a:ext cx="76775" cy="7425"/>
              </a:xfrm>
              <a:custGeom>
                <a:rect b="b" l="l" r="r" t="t"/>
                <a:pathLst>
                  <a:path extrusionOk="0" h="297" w="3071">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0"/>
              <p:cNvSpPr/>
              <p:nvPr/>
            </p:nvSpPr>
            <p:spPr>
              <a:xfrm>
                <a:off x="3621575" y="4601825"/>
                <a:ext cx="65675" cy="12500"/>
              </a:xfrm>
              <a:custGeom>
                <a:rect b="b" l="l" r="r" t="t"/>
                <a:pathLst>
                  <a:path extrusionOk="0" h="500" w="2627">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0"/>
              <p:cNvSpPr/>
              <p:nvPr/>
            </p:nvSpPr>
            <p:spPr>
              <a:xfrm>
                <a:off x="3944825" y="4689325"/>
                <a:ext cx="60675" cy="13525"/>
              </a:xfrm>
              <a:custGeom>
                <a:rect b="b" l="l" r="r" t="t"/>
                <a:pathLst>
                  <a:path extrusionOk="0" h="541" w="2427">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0"/>
              <p:cNvSpPr/>
              <p:nvPr/>
            </p:nvSpPr>
            <p:spPr>
              <a:xfrm>
                <a:off x="3771600" y="4795175"/>
                <a:ext cx="59100" cy="6075"/>
              </a:xfrm>
              <a:custGeom>
                <a:rect b="b" l="l" r="r" t="t"/>
                <a:pathLst>
                  <a:path extrusionOk="0" h="243" w="2364">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0"/>
              <p:cNvSpPr/>
              <p:nvPr/>
            </p:nvSpPr>
            <p:spPr>
              <a:xfrm>
                <a:off x="3835950" y="4884175"/>
                <a:ext cx="46425" cy="6700"/>
              </a:xfrm>
              <a:custGeom>
                <a:rect b="b" l="l" r="r" t="t"/>
                <a:pathLst>
                  <a:path extrusionOk="0" h="268" w="1857">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0"/>
              <p:cNvSpPr/>
              <p:nvPr/>
            </p:nvSpPr>
            <p:spPr>
              <a:xfrm>
                <a:off x="3931125" y="4703475"/>
                <a:ext cx="40625" cy="7150"/>
              </a:xfrm>
              <a:custGeom>
                <a:rect b="b" l="l" r="r" t="t"/>
                <a:pathLst>
                  <a:path extrusionOk="0" h="286" w="1625">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0"/>
              <p:cNvSpPr/>
              <p:nvPr/>
            </p:nvSpPr>
            <p:spPr>
              <a:xfrm>
                <a:off x="3802450" y="4922425"/>
                <a:ext cx="34575" cy="5225"/>
              </a:xfrm>
              <a:custGeom>
                <a:rect b="b" l="l" r="r" t="t"/>
                <a:pathLst>
                  <a:path extrusionOk="0" h="209" w="1383">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0"/>
              <p:cNvSpPr/>
              <p:nvPr/>
            </p:nvSpPr>
            <p:spPr>
              <a:xfrm>
                <a:off x="3786375" y="4809750"/>
                <a:ext cx="30075" cy="5200"/>
              </a:xfrm>
              <a:custGeom>
                <a:rect b="b" l="l" r="r" t="t"/>
                <a:pathLst>
                  <a:path extrusionOk="0" h="208" w="1203">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0"/>
              <p:cNvSpPr/>
              <p:nvPr/>
            </p:nvSpPr>
            <p:spPr>
              <a:xfrm>
                <a:off x="3965675" y="4622650"/>
                <a:ext cx="27175" cy="11400"/>
              </a:xfrm>
              <a:custGeom>
                <a:rect b="b" l="l" r="r" t="t"/>
                <a:pathLst>
                  <a:path extrusionOk="0" h="456" w="1087">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0"/>
              <p:cNvSpPr/>
              <p:nvPr/>
            </p:nvSpPr>
            <p:spPr>
              <a:xfrm>
                <a:off x="3144075" y="5240175"/>
                <a:ext cx="26650" cy="79125"/>
              </a:xfrm>
              <a:custGeom>
                <a:rect b="b" l="l" r="r" t="t"/>
                <a:pathLst>
                  <a:path extrusionOk="0" h="3165" w="1066">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0"/>
              <p:cNvSpPr/>
              <p:nvPr/>
            </p:nvSpPr>
            <p:spPr>
              <a:xfrm>
                <a:off x="3032000" y="5310550"/>
                <a:ext cx="13750" cy="78350"/>
              </a:xfrm>
              <a:custGeom>
                <a:rect b="b" l="l" r="r" t="t"/>
                <a:pathLst>
                  <a:path extrusionOk="0" h="3134" w="55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0"/>
              <p:cNvSpPr/>
              <p:nvPr/>
            </p:nvSpPr>
            <p:spPr>
              <a:xfrm>
                <a:off x="3017775" y="5149200"/>
                <a:ext cx="20050" cy="73325"/>
              </a:xfrm>
              <a:custGeom>
                <a:rect b="b" l="l" r="r" t="t"/>
                <a:pathLst>
                  <a:path extrusionOk="0" h="2933" w="802">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0"/>
              <p:cNvSpPr/>
              <p:nvPr/>
            </p:nvSpPr>
            <p:spPr>
              <a:xfrm>
                <a:off x="3143550" y="5133125"/>
                <a:ext cx="16375" cy="78600"/>
              </a:xfrm>
              <a:custGeom>
                <a:rect b="b" l="l" r="r" t="t"/>
                <a:pathLst>
                  <a:path extrusionOk="0" h="3144" w="655">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0"/>
              <p:cNvSpPr/>
              <p:nvPr/>
            </p:nvSpPr>
            <p:spPr>
              <a:xfrm>
                <a:off x="3106375" y="5309250"/>
                <a:ext cx="14250" cy="68050"/>
              </a:xfrm>
              <a:custGeom>
                <a:rect b="b" l="l" r="r" t="t"/>
                <a:pathLst>
                  <a:path extrusionOk="0" h="2722" w="57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0"/>
              <p:cNvSpPr/>
              <p:nvPr/>
            </p:nvSpPr>
            <p:spPr>
              <a:xfrm>
                <a:off x="2905450" y="5261000"/>
                <a:ext cx="11100" cy="46950"/>
              </a:xfrm>
              <a:custGeom>
                <a:rect b="b" l="l" r="r" t="t"/>
                <a:pathLst>
                  <a:path extrusionOk="0" h="1878" w="444">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0"/>
              <p:cNvSpPr/>
              <p:nvPr/>
            </p:nvSpPr>
            <p:spPr>
              <a:xfrm>
                <a:off x="3092925" y="5319525"/>
                <a:ext cx="8725" cy="44325"/>
              </a:xfrm>
              <a:custGeom>
                <a:rect b="b" l="l" r="r" t="t"/>
                <a:pathLst>
                  <a:path extrusionOk="0" h="1773" w="349">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0"/>
              <p:cNvSpPr/>
              <p:nvPr/>
            </p:nvSpPr>
            <p:spPr>
              <a:xfrm>
                <a:off x="3008025" y="5153150"/>
                <a:ext cx="11625" cy="42475"/>
              </a:xfrm>
              <a:custGeom>
                <a:rect b="b" l="l" r="r" t="t"/>
                <a:pathLst>
                  <a:path extrusionOk="0" h="1699" w="465">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0"/>
              <p:cNvSpPr/>
              <p:nvPr/>
            </p:nvSpPr>
            <p:spPr>
              <a:xfrm>
                <a:off x="3130625" y="5145500"/>
                <a:ext cx="9800" cy="42225"/>
              </a:xfrm>
              <a:custGeom>
                <a:rect b="b" l="l" r="r" t="t"/>
                <a:pathLst>
                  <a:path extrusionOk="0" h="1689" w="392">
                    <a:moveTo>
                      <a:pt x="391" y="1"/>
                    </a:moveTo>
                    <a:lnTo>
                      <a:pt x="391" y="1"/>
                    </a:lnTo>
                    <a:cubicBezTo>
                      <a:pt x="96" y="623"/>
                      <a:pt x="0" y="1214"/>
                      <a:pt x="64" y="1688"/>
                    </a:cubicBezTo>
                    <a:cubicBezTo>
                      <a:pt x="243" y="1414"/>
                      <a:pt x="349" y="887"/>
                      <a:pt x="3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0"/>
              <p:cNvSpPr/>
              <p:nvPr/>
            </p:nvSpPr>
            <p:spPr>
              <a:xfrm>
                <a:off x="2942375" y="5319000"/>
                <a:ext cx="9775" cy="42200"/>
              </a:xfrm>
              <a:custGeom>
                <a:rect b="b" l="l" r="r" t="t"/>
                <a:pathLst>
                  <a:path extrusionOk="0" h="1688" w="391">
                    <a:moveTo>
                      <a:pt x="201" y="0"/>
                    </a:moveTo>
                    <a:cubicBezTo>
                      <a:pt x="0" y="528"/>
                      <a:pt x="201" y="1034"/>
                      <a:pt x="169" y="1530"/>
                    </a:cubicBezTo>
                    <a:cubicBezTo>
                      <a:pt x="169" y="1572"/>
                      <a:pt x="232" y="1625"/>
                      <a:pt x="274" y="1688"/>
                    </a:cubicBezTo>
                    <a:cubicBezTo>
                      <a:pt x="391" y="1277"/>
                      <a:pt x="349" y="518"/>
                      <a:pt x="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0"/>
              <p:cNvSpPr/>
              <p:nvPr/>
            </p:nvSpPr>
            <p:spPr>
              <a:xfrm>
                <a:off x="3174400" y="5156575"/>
                <a:ext cx="11100" cy="38525"/>
              </a:xfrm>
              <a:custGeom>
                <a:rect b="b" l="l" r="r" t="t"/>
                <a:pathLst>
                  <a:path extrusionOk="0" h="1541" w="444">
                    <a:moveTo>
                      <a:pt x="370" y="1"/>
                    </a:moveTo>
                    <a:lnTo>
                      <a:pt x="370" y="1"/>
                    </a:lnTo>
                    <a:cubicBezTo>
                      <a:pt x="42" y="792"/>
                      <a:pt x="0" y="1151"/>
                      <a:pt x="211" y="1541"/>
                    </a:cubicBezTo>
                    <a:cubicBezTo>
                      <a:pt x="274" y="971"/>
                      <a:pt x="443" y="507"/>
                      <a:pt x="3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0"/>
              <p:cNvSpPr/>
              <p:nvPr/>
            </p:nvSpPr>
            <p:spPr>
              <a:xfrm>
                <a:off x="2997475" y="5370950"/>
                <a:ext cx="7425" cy="30075"/>
              </a:xfrm>
              <a:custGeom>
                <a:rect b="b" l="l" r="r" t="t"/>
                <a:pathLst>
                  <a:path extrusionOk="0" h="1203" w="297">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0"/>
              <p:cNvSpPr/>
              <p:nvPr/>
            </p:nvSpPr>
            <p:spPr>
              <a:xfrm>
                <a:off x="3017525" y="5339575"/>
                <a:ext cx="8450" cy="28250"/>
              </a:xfrm>
              <a:custGeom>
                <a:rect b="b" l="l" r="r" t="t"/>
                <a:pathLst>
                  <a:path extrusionOk="0" h="1130" w="338">
                    <a:moveTo>
                      <a:pt x="232" y="0"/>
                    </a:moveTo>
                    <a:lnTo>
                      <a:pt x="232" y="0"/>
                    </a:lnTo>
                    <a:cubicBezTo>
                      <a:pt x="21" y="517"/>
                      <a:pt x="0" y="813"/>
                      <a:pt x="169" y="1129"/>
                    </a:cubicBezTo>
                    <a:cubicBezTo>
                      <a:pt x="327" y="612"/>
                      <a:pt x="338" y="391"/>
                      <a:pt x="23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0"/>
              <p:cNvSpPr/>
              <p:nvPr/>
            </p:nvSpPr>
            <p:spPr>
              <a:xfrm>
                <a:off x="2922600" y="5315300"/>
                <a:ext cx="9250" cy="19550"/>
              </a:xfrm>
              <a:custGeom>
                <a:rect b="b" l="l" r="r" t="t"/>
                <a:pathLst>
                  <a:path extrusionOk="0" h="782" w="370">
                    <a:moveTo>
                      <a:pt x="200" y="1"/>
                    </a:moveTo>
                    <a:cubicBezTo>
                      <a:pt x="0" y="434"/>
                      <a:pt x="0" y="434"/>
                      <a:pt x="254" y="781"/>
                    </a:cubicBezTo>
                    <a:cubicBezTo>
                      <a:pt x="369" y="507"/>
                      <a:pt x="254" y="254"/>
                      <a:pt x="20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0"/>
              <p:cNvSpPr/>
              <p:nvPr/>
            </p:nvSpPr>
            <p:spPr>
              <a:xfrm>
                <a:off x="2984825" y="5365450"/>
                <a:ext cx="7125" cy="17900"/>
              </a:xfrm>
              <a:custGeom>
                <a:rect b="b" l="l" r="r" t="t"/>
                <a:pathLst>
                  <a:path extrusionOk="0" h="716" w="285">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0"/>
              <p:cNvSpPr/>
              <p:nvPr/>
            </p:nvSpPr>
            <p:spPr>
              <a:xfrm>
                <a:off x="3182575" y="5135475"/>
                <a:ext cx="3975" cy="5825"/>
              </a:xfrm>
              <a:custGeom>
                <a:rect b="b" l="l" r="r" t="t"/>
                <a:pathLst>
                  <a:path extrusionOk="0" h="233" w="159">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0"/>
              <p:cNvSpPr/>
              <p:nvPr/>
            </p:nvSpPr>
            <p:spPr>
              <a:xfrm>
                <a:off x="3305175" y="5412775"/>
                <a:ext cx="20575" cy="37550"/>
              </a:xfrm>
              <a:custGeom>
                <a:rect b="b" l="l" r="r" t="t"/>
                <a:pathLst>
                  <a:path extrusionOk="0" h="1502" w="823">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0"/>
              <p:cNvSpPr/>
              <p:nvPr/>
            </p:nvSpPr>
            <p:spPr>
              <a:xfrm>
                <a:off x="3245325" y="5273400"/>
                <a:ext cx="8725" cy="54600"/>
              </a:xfrm>
              <a:custGeom>
                <a:rect b="b" l="l" r="r" t="t"/>
                <a:pathLst>
                  <a:path extrusionOk="0" h="2184" w="349">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0"/>
              <p:cNvSpPr/>
              <p:nvPr/>
            </p:nvSpPr>
            <p:spPr>
              <a:xfrm>
                <a:off x="3276700" y="5295800"/>
                <a:ext cx="19275" cy="51700"/>
              </a:xfrm>
              <a:custGeom>
                <a:rect b="b" l="l" r="r" t="t"/>
                <a:pathLst>
                  <a:path extrusionOk="0" h="2068" w="771">
                    <a:moveTo>
                      <a:pt x="127" y="0"/>
                    </a:moveTo>
                    <a:cubicBezTo>
                      <a:pt x="53" y="190"/>
                      <a:pt x="0" y="253"/>
                      <a:pt x="11" y="296"/>
                    </a:cubicBezTo>
                    <a:cubicBezTo>
                      <a:pt x="232" y="897"/>
                      <a:pt x="359" y="1540"/>
                      <a:pt x="771" y="2068"/>
                    </a:cubicBezTo>
                    <a:cubicBezTo>
                      <a:pt x="696" y="1382"/>
                      <a:pt x="370" y="781"/>
                      <a:pt x="1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0"/>
              <p:cNvSpPr/>
              <p:nvPr/>
            </p:nvSpPr>
            <p:spPr>
              <a:xfrm>
                <a:off x="3180725" y="5326125"/>
                <a:ext cx="7925" cy="54875"/>
              </a:xfrm>
              <a:custGeom>
                <a:rect b="b" l="l" r="r" t="t"/>
                <a:pathLst>
                  <a:path extrusionOk="0" h="2195" w="317">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0"/>
              <p:cNvSpPr/>
              <p:nvPr/>
            </p:nvSpPr>
            <p:spPr>
              <a:xfrm>
                <a:off x="3233450" y="5280500"/>
                <a:ext cx="8750" cy="47500"/>
              </a:xfrm>
              <a:custGeom>
                <a:rect b="b" l="l" r="r" t="t"/>
                <a:pathLst>
                  <a:path extrusionOk="0" h="1900" w="35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0"/>
              <p:cNvSpPr/>
              <p:nvPr/>
            </p:nvSpPr>
            <p:spPr>
              <a:xfrm>
                <a:off x="3196550" y="5353800"/>
                <a:ext cx="8200" cy="37225"/>
              </a:xfrm>
              <a:custGeom>
                <a:rect b="b" l="l" r="r" t="t"/>
                <a:pathLst>
                  <a:path extrusionOk="0" h="1489" w="328">
                    <a:moveTo>
                      <a:pt x="253" y="1"/>
                    </a:moveTo>
                    <a:cubicBezTo>
                      <a:pt x="42" y="401"/>
                      <a:pt x="0" y="876"/>
                      <a:pt x="127" y="1488"/>
                    </a:cubicBezTo>
                    <a:cubicBezTo>
                      <a:pt x="180" y="1362"/>
                      <a:pt x="232" y="1287"/>
                      <a:pt x="243" y="1214"/>
                    </a:cubicBezTo>
                    <a:cubicBezTo>
                      <a:pt x="264" y="834"/>
                      <a:pt x="327" y="444"/>
                      <a:pt x="2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0"/>
              <p:cNvSpPr/>
              <p:nvPr/>
            </p:nvSpPr>
            <p:spPr>
              <a:xfrm>
                <a:off x="3399575" y="5418675"/>
                <a:ext cx="11625" cy="20050"/>
              </a:xfrm>
              <a:custGeom>
                <a:rect b="b" l="l" r="r" t="t"/>
                <a:pathLst>
                  <a:path extrusionOk="0" h="802" w="465">
                    <a:moveTo>
                      <a:pt x="0" y="0"/>
                    </a:moveTo>
                    <a:lnTo>
                      <a:pt x="0" y="0"/>
                    </a:lnTo>
                    <a:cubicBezTo>
                      <a:pt x="148" y="317"/>
                      <a:pt x="264" y="560"/>
                      <a:pt x="391" y="802"/>
                    </a:cubicBezTo>
                    <a:cubicBezTo>
                      <a:pt x="464" y="380"/>
                      <a:pt x="391" y="23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0"/>
              <p:cNvSpPr/>
              <p:nvPr/>
            </p:nvSpPr>
            <p:spPr>
              <a:xfrm>
                <a:off x="3274850" y="5383325"/>
                <a:ext cx="4250" cy="23500"/>
              </a:xfrm>
              <a:custGeom>
                <a:rect b="b" l="l" r="r" t="t"/>
                <a:pathLst>
                  <a:path extrusionOk="0" h="940" w="170">
                    <a:moveTo>
                      <a:pt x="1" y="1"/>
                    </a:moveTo>
                    <a:cubicBezTo>
                      <a:pt x="1" y="317"/>
                      <a:pt x="1" y="645"/>
                      <a:pt x="170" y="940"/>
                    </a:cubicBezTo>
                    <a:cubicBezTo>
                      <a:pt x="106" y="624"/>
                      <a:pt x="53" y="307"/>
                      <a:pt x="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0"/>
              <p:cNvSpPr/>
              <p:nvPr/>
            </p:nvSpPr>
            <p:spPr>
              <a:xfrm>
                <a:off x="3944300" y="5059550"/>
                <a:ext cx="26150" cy="10250"/>
              </a:xfrm>
              <a:custGeom>
                <a:rect b="b" l="l" r="r" t="t"/>
                <a:pathLst>
                  <a:path extrusionOk="0" h="410" w="1046">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 name="Google Shape;1593;p10"/>
            <p:cNvGrpSpPr/>
            <p:nvPr/>
          </p:nvGrpSpPr>
          <p:grpSpPr>
            <a:xfrm rot="-4372622">
              <a:off x="-1552432" y="1079575"/>
              <a:ext cx="2287895" cy="1828225"/>
              <a:chOff x="1340325" y="4148525"/>
              <a:chExt cx="1340250" cy="1070975"/>
            </a:xfrm>
          </p:grpSpPr>
          <p:sp>
            <p:nvSpPr>
              <p:cNvPr id="1594" name="Google Shape;1594;p10"/>
              <p:cNvSpPr/>
              <p:nvPr/>
            </p:nvSpPr>
            <p:spPr>
              <a:xfrm>
                <a:off x="2109700" y="4564650"/>
                <a:ext cx="162725" cy="32025"/>
              </a:xfrm>
              <a:custGeom>
                <a:rect b="b" l="l" r="r" t="t"/>
                <a:pathLst>
                  <a:path extrusionOk="0" h="1281" w="6509">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0"/>
              <p:cNvSpPr/>
              <p:nvPr/>
            </p:nvSpPr>
            <p:spPr>
              <a:xfrm>
                <a:off x="2006625" y="4422950"/>
                <a:ext cx="145825" cy="39150"/>
              </a:xfrm>
              <a:custGeom>
                <a:rect b="b" l="l" r="r" t="t"/>
                <a:pathLst>
                  <a:path extrusionOk="0" h="1566" w="5833">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0"/>
              <p:cNvSpPr/>
              <p:nvPr/>
            </p:nvSpPr>
            <p:spPr>
              <a:xfrm>
                <a:off x="1869525" y="4325725"/>
                <a:ext cx="129475" cy="37825"/>
              </a:xfrm>
              <a:custGeom>
                <a:rect b="b" l="l" r="r" t="t"/>
                <a:pathLst>
                  <a:path extrusionOk="0" h="1513" w="5179">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0"/>
              <p:cNvSpPr/>
              <p:nvPr/>
            </p:nvSpPr>
            <p:spPr>
              <a:xfrm>
                <a:off x="2142400" y="4545925"/>
                <a:ext cx="106550" cy="22450"/>
              </a:xfrm>
              <a:custGeom>
                <a:rect b="b" l="l" r="r" t="t"/>
                <a:pathLst>
                  <a:path extrusionOk="0" h="898" w="4262">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0"/>
              <p:cNvSpPr/>
              <p:nvPr/>
            </p:nvSpPr>
            <p:spPr>
              <a:xfrm>
                <a:off x="2266075" y="4664100"/>
                <a:ext cx="95200" cy="10525"/>
              </a:xfrm>
              <a:custGeom>
                <a:rect b="b" l="l" r="r" t="t"/>
                <a:pathLst>
                  <a:path extrusionOk="0" h="421" w="3808">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0"/>
              <p:cNvSpPr/>
              <p:nvPr/>
            </p:nvSpPr>
            <p:spPr>
              <a:xfrm>
                <a:off x="2152175" y="4521950"/>
                <a:ext cx="91250" cy="22950"/>
              </a:xfrm>
              <a:custGeom>
                <a:rect b="b" l="l" r="r" t="t"/>
                <a:pathLst>
                  <a:path extrusionOk="0" h="918" w="365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0"/>
              <p:cNvSpPr/>
              <p:nvPr/>
            </p:nvSpPr>
            <p:spPr>
              <a:xfrm>
                <a:off x="2248150" y="4640275"/>
                <a:ext cx="74375" cy="10350"/>
              </a:xfrm>
              <a:custGeom>
                <a:rect b="b" l="l" r="r" t="t"/>
                <a:pathLst>
                  <a:path extrusionOk="0" h="414" w="2975">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0"/>
              <p:cNvSpPr/>
              <p:nvPr/>
            </p:nvSpPr>
            <p:spPr>
              <a:xfrm>
                <a:off x="1898250" y="4320575"/>
                <a:ext cx="64875" cy="24975"/>
              </a:xfrm>
              <a:custGeom>
                <a:rect b="b" l="l" r="r" t="t"/>
                <a:pathLst>
                  <a:path extrusionOk="0" h="999" w="2595">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0"/>
              <p:cNvSpPr/>
              <p:nvPr/>
            </p:nvSpPr>
            <p:spPr>
              <a:xfrm>
                <a:off x="1870300" y="4288050"/>
                <a:ext cx="47750" cy="16675"/>
              </a:xfrm>
              <a:custGeom>
                <a:rect b="b" l="l" r="r" t="t"/>
                <a:pathLst>
                  <a:path extrusionOk="0" h="667" w="191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0"/>
              <p:cNvSpPr/>
              <p:nvPr/>
            </p:nvSpPr>
            <p:spPr>
              <a:xfrm>
                <a:off x="2169050" y="4478725"/>
                <a:ext cx="66975" cy="9225"/>
              </a:xfrm>
              <a:custGeom>
                <a:rect b="b" l="l" r="r" t="t"/>
                <a:pathLst>
                  <a:path extrusionOk="0" h="369" w="2679">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0"/>
              <p:cNvSpPr/>
              <p:nvPr/>
            </p:nvSpPr>
            <p:spPr>
              <a:xfrm>
                <a:off x="2044325" y="4413175"/>
                <a:ext cx="61700" cy="19950"/>
              </a:xfrm>
              <a:custGeom>
                <a:rect b="b" l="l" r="r" t="t"/>
                <a:pathLst>
                  <a:path extrusionOk="0" h="798" w="2468">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0"/>
              <p:cNvSpPr/>
              <p:nvPr/>
            </p:nvSpPr>
            <p:spPr>
              <a:xfrm>
                <a:off x="1754800" y="4259100"/>
                <a:ext cx="59100" cy="23450"/>
              </a:xfrm>
              <a:custGeom>
                <a:rect b="b" l="l" r="r" t="t"/>
                <a:pathLst>
                  <a:path extrusionOk="0" h="938" w="2364">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0"/>
              <p:cNvSpPr/>
              <p:nvPr/>
            </p:nvSpPr>
            <p:spPr>
              <a:xfrm>
                <a:off x="2160850" y="4509675"/>
                <a:ext cx="56200" cy="11050"/>
              </a:xfrm>
              <a:custGeom>
                <a:rect b="b" l="l" r="r" t="t"/>
                <a:pathLst>
                  <a:path extrusionOk="0" h="442" w="2248">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0"/>
              <p:cNvSpPr/>
              <p:nvPr/>
            </p:nvSpPr>
            <p:spPr>
              <a:xfrm>
                <a:off x="1836550" y="4301575"/>
                <a:ext cx="49875" cy="17625"/>
              </a:xfrm>
              <a:custGeom>
                <a:rect b="b" l="l" r="r" t="t"/>
                <a:pathLst>
                  <a:path extrusionOk="0" h="705" w="1995">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0"/>
              <p:cNvSpPr/>
              <p:nvPr/>
            </p:nvSpPr>
            <p:spPr>
              <a:xfrm>
                <a:off x="2340950" y="4767925"/>
                <a:ext cx="53825" cy="7750"/>
              </a:xfrm>
              <a:custGeom>
                <a:rect b="b" l="l" r="r" t="t"/>
                <a:pathLst>
                  <a:path extrusionOk="0" h="310" w="2153">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0"/>
              <p:cNvSpPr/>
              <p:nvPr/>
            </p:nvSpPr>
            <p:spPr>
              <a:xfrm>
                <a:off x="2363350" y="4784550"/>
                <a:ext cx="39850" cy="6450"/>
              </a:xfrm>
              <a:custGeom>
                <a:rect b="b" l="l" r="r" t="t"/>
                <a:pathLst>
                  <a:path extrusionOk="0" h="258" w="1594">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0"/>
              <p:cNvSpPr/>
              <p:nvPr/>
            </p:nvSpPr>
            <p:spPr>
              <a:xfrm>
                <a:off x="2307200" y="4683300"/>
                <a:ext cx="44050" cy="6075"/>
              </a:xfrm>
              <a:custGeom>
                <a:rect b="b" l="l" r="r" t="t"/>
                <a:pathLst>
                  <a:path extrusionOk="0" h="243" w="1762">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0"/>
              <p:cNvSpPr/>
              <p:nvPr/>
            </p:nvSpPr>
            <p:spPr>
              <a:xfrm>
                <a:off x="2048000" y="4386950"/>
                <a:ext cx="37750" cy="9400"/>
              </a:xfrm>
              <a:custGeom>
                <a:rect b="b" l="l" r="r" t="t"/>
                <a:pathLst>
                  <a:path extrusionOk="0" h="376" w="151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0"/>
              <p:cNvSpPr/>
              <p:nvPr/>
            </p:nvSpPr>
            <p:spPr>
              <a:xfrm>
                <a:off x="2182225" y="4464125"/>
                <a:ext cx="34825" cy="6125"/>
              </a:xfrm>
              <a:custGeom>
                <a:rect b="b" l="l" r="r" t="t"/>
                <a:pathLst>
                  <a:path extrusionOk="0" h="245" w="1393">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0"/>
              <p:cNvSpPr/>
              <p:nvPr/>
            </p:nvSpPr>
            <p:spPr>
              <a:xfrm>
                <a:off x="1783800" y="4271175"/>
                <a:ext cx="33000" cy="11375"/>
              </a:xfrm>
              <a:custGeom>
                <a:rect b="b" l="l" r="r" t="t"/>
                <a:pathLst>
                  <a:path extrusionOk="0" h="455" w="132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0"/>
              <p:cNvSpPr/>
              <p:nvPr/>
            </p:nvSpPr>
            <p:spPr>
              <a:xfrm>
                <a:off x="1907725" y="4314700"/>
                <a:ext cx="35650" cy="10825"/>
              </a:xfrm>
              <a:custGeom>
                <a:rect b="b" l="l" r="r" t="t"/>
                <a:pathLst>
                  <a:path extrusionOk="0" h="433" w="1426">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0"/>
              <p:cNvSpPr/>
              <p:nvPr/>
            </p:nvSpPr>
            <p:spPr>
              <a:xfrm>
                <a:off x="2432700" y="4866275"/>
                <a:ext cx="33775" cy="6025"/>
              </a:xfrm>
              <a:custGeom>
                <a:rect b="b" l="l" r="r" t="t"/>
                <a:pathLst>
                  <a:path extrusionOk="0" h="241" w="1351">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0"/>
              <p:cNvSpPr/>
              <p:nvPr/>
            </p:nvSpPr>
            <p:spPr>
              <a:xfrm>
                <a:off x="2444550" y="4882050"/>
                <a:ext cx="28500" cy="6675"/>
              </a:xfrm>
              <a:custGeom>
                <a:rect b="b" l="l" r="r" t="t"/>
                <a:pathLst>
                  <a:path extrusionOk="0" h="267" w="114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0"/>
              <p:cNvSpPr/>
              <p:nvPr/>
            </p:nvSpPr>
            <p:spPr>
              <a:xfrm>
                <a:off x="2052750" y="4405725"/>
                <a:ext cx="32200" cy="10775"/>
              </a:xfrm>
              <a:custGeom>
                <a:rect b="b" l="l" r="r" t="t"/>
                <a:pathLst>
                  <a:path extrusionOk="0" h="431" w="1288">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0"/>
              <p:cNvSpPr/>
              <p:nvPr/>
            </p:nvSpPr>
            <p:spPr>
              <a:xfrm>
                <a:off x="2330650" y="4695625"/>
                <a:ext cx="23500" cy="6275"/>
              </a:xfrm>
              <a:custGeom>
                <a:rect b="b" l="l" r="r" t="t"/>
                <a:pathLst>
                  <a:path extrusionOk="0" h="251" w="94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0"/>
              <p:cNvSpPr/>
              <p:nvPr/>
            </p:nvSpPr>
            <p:spPr>
              <a:xfrm>
                <a:off x="2084925" y="4400825"/>
                <a:ext cx="20850" cy="7125"/>
              </a:xfrm>
              <a:custGeom>
                <a:rect b="b" l="l" r="r" t="t"/>
                <a:pathLst>
                  <a:path extrusionOk="0" h="285" w="834">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0"/>
              <p:cNvSpPr/>
              <p:nvPr/>
            </p:nvSpPr>
            <p:spPr>
              <a:xfrm>
                <a:off x="2066200" y="4368950"/>
                <a:ext cx="14275" cy="6525"/>
              </a:xfrm>
              <a:custGeom>
                <a:rect b="b" l="l" r="r" t="t"/>
                <a:pathLst>
                  <a:path extrusionOk="0" h="261" w="571">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0"/>
              <p:cNvSpPr/>
              <p:nvPr/>
            </p:nvSpPr>
            <p:spPr>
              <a:xfrm>
                <a:off x="2106000" y="4412475"/>
                <a:ext cx="7950" cy="3750"/>
              </a:xfrm>
              <a:custGeom>
                <a:rect b="b" l="l" r="r" t="t"/>
                <a:pathLst>
                  <a:path extrusionOk="0" h="150" w="318">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0"/>
              <p:cNvSpPr/>
              <p:nvPr/>
            </p:nvSpPr>
            <p:spPr>
              <a:xfrm>
                <a:off x="1340325" y="4148525"/>
                <a:ext cx="1340250" cy="1070975"/>
              </a:xfrm>
              <a:custGeom>
                <a:rect b="b" l="l" r="r" t="t"/>
                <a:pathLst>
                  <a:path extrusionOk="0" h="42839" w="5361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0"/>
              <p:cNvSpPr/>
              <p:nvPr/>
            </p:nvSpPr>
            <p:spPr>
              <a:xfrm>
                <a:off x="1841575" y="4460850"/>
                <a:ext cx="307975" cy="99825"/>
              </a:xfrm>
              <a:custGeom>
                <a:rect b="b" l="l" r="r" t="t"/>
                <a:pathLst>
                  <a:path extrusionOk="0" h="3993" w="12319">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0"/>
              <p:cNvSpPr/>
              <p:nvPr/>
            </p:nvSpPr>
            <p:spPr>
              <a:xfrm>
                <a:off x="2229925" y="4820250"/>
                <a:ext cx="201225" cy="61875"/>
              </a:xfrm>
              <a:custGeom>
                <a:rect b="b" l="l" r="r" t="t"/>
                <a:pathLst>
                  <a:path extrusionOk="0" h="2475" w="8049">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0"/>
              <p:cNvSpPr/>
              <p:nvPr/>
            </p:nvSpPr>
            <p:spPr>
              <a:xfrm>
                <a:off x="1860025" y="4649925"/>
                <a:ext cx="17675" cy="195550"/>
              </a:xfrm>
              <a:custGeom>
                <a:rect b="b" l="l" r="r" t="t"/>
                <a:pathLst>
                  <a:path extrusionOk="0" h="7822" w="707">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0"/>
              <p:cNvSpPr/>
              <p:nvPr/>
            </p:nvSpPr>
            <p:spPr>
              <a:xfrm>
                <a:off x="1707875" y="4518775"/>
                <a:ext cx="28250" cy="164550"/>
              </a:xfrm>
              <a:custGeom>
                <a:rect b="b" l="l" r="r" t="t"/>
                <a:pathLst>
                  <a:path extrusionOk="0" h="6582" w="113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0"/>
              <p:cNvSpPr/>
              <p:nvPr/>
            </p:nvSpPr>
            <p:spPr>
              <a:xfrm>
                <a:off x="1719475" y="4752375"/>
                <a:ext cx="25075" cy="144525"/>
              </a:xfrm>
              <a:custGeom>
                <a:rect b="b" l="l" r="r" t="t"/>
                <a:pathLst>
                  <a:path extrusionOk="0" h="5781" w="1003">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0"/>
              <p:cNvSpPr/>
              <p:nvPr/>
            </p:nvSpPr>
            <p:spPr>
              <a:xfrm>
                <a:off x="1633800" y="4689350"/>
                <a:ext cx="21900" cy="135300"/>
              </a:xfrm>
              <a:custGeom>
                <a:rect b="b" l="l" r="r" t="t"/>
                <a:pathLst>
                  <a:path extrusionOk="0" h="5412" w="876">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0"/>
              <p:cNvSpPr/>
              <p:nvPr/>
            </p:nvSpPr>
            <p:spPr>
              <a:xfrm>
                <a:off x="1748225" y="4565425"/>
                <a:ext cx="16900" cy="75725"/>
              </a:xfrm>
              <a:custGeom>
                <a:rect b="b" l="l" r="r" t="t"/>
                <a:pathLst>
                  <a:path extrusionOk="0" h="3029" w="676">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0"/>
              <p:cNvSpPr/>
              <p:nvPr/>
            </p:nvSpPr>
            <p:spPr>
              <a:xfrm>
                <a:off x="1874500" y="4925875"/>
                <a:ext cx="44600" cy="126075"/>
              </a:xfrm>
              <a:custGeom>
                <a:rect b="b" l="l" r="r" t="t"/>
                <a:pathLst>
                  <a:path extrusionOk="0" h="5043" w="1784">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0"/>
              <p:cNvSpPr/>
              <p:nvPr/>
            </p:nvSpPr>
            <p:spPr>
              <a:xfrm>
                <a:off x="2022175" y="4999100"/>
                <a:ext cx="54075" cy="121650"/>
              </a:xfrm>
              <a:custGeom>
                <a:rect b="b" l="l" r="r" t="t"/>
                <a:pathLst>
                  <a:path extrusionOk="0" h="4866" w="2163">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0"/>
              <p:cNvSpPr/>
              <p:nvPr/>
            </p:nvSpPr>
            <p:spPr>
              <a:xfrm>
                <a:off x="1700250" y="4252400"/>
                <a:ext cx="107600" cy="34150"/>
              </a:xfrm>
              <a:custGeom>
                <a:rect b="b" l="l" r="r" t="t"/>
                <a:pathLst>
                  <a:path extrusionOk="0" h="1366" w="4304">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0"/>
              <p:cNvSpPr/>
              <p:nvPr/>
            </p:nvSpPr>
            <p:spPr>
              <a:xfrm>
                <a:off x="1773275" y="4474875"/>
                <a:ext cx="67250" cy="33900"/>
              </a:xfrm>
              <a:custGeom>
                <a:rect b="b" l="l" r="r" t="t"/>
                <a:pathLst>
                  <a:path extrusionOk="0" h="1356" w="269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0"/>
              <p:cNvSpPr/>
              <p:nvPr/>
            </p:nvSpPr>
            <p:spPr>
              <a:xfrm>
                <a:off x="1959675" y="4625575"/>
                <a:ext cx="90200" cy="37450"/>
              </a:xfrm>
              <a:custGeom>
                <a:rect b="b" l="l" r="r" t="t"/>
                <a:pathLst>
                  <a:path extrusionOk="0" h="1498" w="3608">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0"/>
              <p:cNvSpPr/>
              <p:nvPr/>
            </p:nvSpPr>
            <p:spPr>
              <a:xfrm>
                <a:off x="2057775" y="4700425"/>
                <a:ext cx="96775" cy="36750"/>
              </a:xfrm>
              <a:custGeom>
                <a:rect b="b" l="l" r="r" t="t"/>
                <a:pathLst>
                  <a:path extrusionOk="0" h="1470" w="3871">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0"/>
              <p:cNvSpPr/>
              <p:nvPr/>
            </p:nvSpPr>
            <p:spPr>
              <a:xfrm>
                <a:off x="1730825" y="4544625"/>
                <a:ext cx="17950" cy="97300"/>
              </a:xfrm>
              <a:custGeom>
                <a:rect b="b" l="l" r="r" t="t"/>
                <a:pathLst>
                  <a:path extrusionOk="0" h="3892" w="718">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0"/>
              <p:cNvSpPr/>
              <p:nvPr/>
            </p:nvSpPr>
            <p:spPr>
              <a:xfrm>
                <a:off x="1742150" y="4793000"/>
                <a:ext cx="19000" cy="95475"/>
              </a:xfrm>
              <a:custGeom>
                <a:rect b="b" l="l" r="r" t="t"/>
                <a:pathLst>
                  <a:path extrusionOk="0" h="3819" w="76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0"/>
              <p:cNvSpPr/>
              <p:nvPr/>
            </p:nvSpPr>
            <p:spPr>
              <a:xfrm>
                <a:off x="1648275" y="4357925"/>
                <a:ext cx="81250" cy="38775"/>
              </a:xfrm>
              <a:custGeom>
                <a:rect b="b" l="l" r="r" t="t"/>
                <a:pathLst>
                  <a:path extrusionOk="0" h="1551" w="325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0"/>
              <p:cNvSpPr/>
              <p:nvPr/>
            </p:nvSpPr>
            <p:spPr>
              <a:xfrm>
                <a:off x="1625075" y="4343375"/>
                <a:ext cx="93375" cy="44125"/>
              </a:xfrm>
              <a:custGeom>
                <a:rect b="b" l="l" r="r" t="t"/>
                <a:pathLst>
                  <a:path extrusionOk="0" h="1765" w="3735">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0"/>
              <p:cNvSpPr/>
              <p:nvPr/>
            </p:nvSpPr>
            <p:spPr>
              <a:xfrm>
                <a:off x="1944650" y="4609475"/>
                <a:ext cx="82550" cy="38000"/>
              </a:xfrm>
              <a:custGeom>
                <a:rect b="b" l="l" r="r" t="t"/>
                <a:pathLst>
                  <a:path extrusionOk="0" h="1520" w="3302">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0"/>
              <p:cNvSpPr/>
              <p:nvPr/>
            </p:nvSpPr>
            <p:spPr>
              <a:xfrm>
                <a:off x="2297700" y="4900300"/>
                <a:ext cx="97600" cy="25250"/>
              </a:xfrm>
              <a:custGeom>
                <a:rect b="b" l="l" r="r" t="t"/>
                <a:pathLst>
                  <a:path extrusionOk="0" h="1010" w="3904">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0"/>
              <p:cNvSpPr/>
              <p:nvPr/>
            </p:nvSpPr>
            <p:spPr>
              <a:xfrm>
                <a:off x="1536500" y="4669325"/>
                <a:ext cx="36400" cy="88075"/>
              </a:xfrm>
              <a:custGeom>
                <a:rect b="b" l="l" r="r" t="t"/>
                <a:pathLst>
                  <a:path extrusionOk="0" h="3523" w="1456">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0"/>
              <p:cNvSpPr/>
              <p:nvPr/>
            </p:nvSpPr>
            <p:spPr>
              <a:xfrm>
                <a:off x="1763000" y="4824625"/>
                <a:ext cx="19000" cy="91800"/>
              </a:xfrm>
              <a:custGeom>
                <a:rect b="b" l="l" r="r" t="t"/>
                <a:pathLst>
                  <a:path extrusionOk="0" h="3672" w="760">
                    <a:moveTo>
                      <a:pt x="52" y="1"/>
                    </a:moveTo>
                    <a:cubicBezTo>
                      <a:pt x="0" y="580"/>
                      <a:pt x="380" y="2774"/>
                      <a:pt x="717" y="3671"/>
                    </a:cubicBezTo>
                    <a:cubicBezTo>
                      <a:pt x="760" y="3259"/>
                      <a:pt x="369" y="812"/>
                      <a:pt x="158" y="43"/>
                    </a:cubicBezTo>
                    <a:cubicBezTo>
                      <a:pt x="158" y="22"/>
                      <a:pt x="95" y="11"/>
                      <a:pt x="5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0"/>
              <p:cNvSpPr/>
              <p:nvPr/>
            </p:nvSpPr>
            <p:spPr>
              <a:xfrm>
                <a:off x="2276350" y="5085125"/>
                <a:ext cx="37975" cy="88500"/>
              </a:xfrm>
              <a:custGeom>
                <a:rect b="b" l="l" r="r" t="t"/>
                <a:pathLst>
                  <a:path extrusionOk="0" h="3540" w="1519">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0"/>
              <p:cNvSpPr/>
              <p:nvPr/>
            </p:nvSpPr>
            <p:spPr>
              <a:xfrm>
                <a:off x="1621675" y="4338400"/>
                <a:ext cx="77775" cy="34850"/>
              </a:xfrm>
              <a:custGeom>
                <a:rect b="b" l="l" r="r" t="t"/>
                <a:pathLst>
                  <a:path extrusionOk="0" h="1394" w="3111">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0"/>
              <p:cNvSpPr/>
              <p:nvPr/>
            </p:nvSpPr>
            <p:spPr>
              <a:xfrm>
                <a:off x="2290850" y="4883100"/>
                <a:ext cx="81250" cy="19600"/>
              </a:xfrm>
              <a:custGeom>
                <a:rect b="b" l="l" r="r" t="t"/>
                <a:pathLst>
                  <a:path extrusionOk="0" h="784" w="325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0"/>
              <p:cNvSpPr/>
              <p:nvPr/>
            </p:nvSpPr>
            <p:spPr>
              <a:xfrm>
                <a:off x="1902450" y="4967800"/>
                <a:ext cx="31150" cy="77000"/>
              </a:xfrm>
              <a:custGeom>
                <a:rect b="b" l="l" r="r" t="t"/>
                <a:pathLst>
                  <a:path extrusionOk="0" h="3080" w="1246">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0"/>
              <p:cNvSpPr/>
              <p:nvPr/>
            </p:nvSpPr>
            <p:spPr>
              <a:xfrm>
                <a:off x="1802275" y="4703875"/>
                <a:ext cx="10025" cy="83600"/>
              </a:xfrm>
              <a:custGeom>
                <a:rect b="b" l="l" r="r" t="t"/>
                <a:pathLst>
                  <a:path extrusionOk="0" h="3344" w="401">
                    <a:moveTo>
                      <a:pt x="243" y="0"/>
                    </a:moveTo>
                    <a:cubicBezTo>
                      <a:pt x="85" y="453"/>
                      <a:pt x="0" y="2457"/>
                      <a:pt x="117" y="3343"/>
                    </a:cubicBezTo>
                    <a:cubicBezTo>
                      <a:pt x="296" y="2774"/>
                      <a:pt x="401" y="960"/>
                      <a:pt x="338" y="53"/>
                    </a:cubicBezTo>
                    <a:cubicBezTo>
                      <a:pt x="338" y="32"/>
                      <a:pt x="274" y="21"/>
                      <a:pt x="24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0"/>
              <p:cNvSpPr/>
              <p:nvPr/>
            </p:nvSpPr>
            <p:spPr>
              <a:xfrm>
                <a:off x="1987625" y="4754500"/>
                <a:ext cx="14000" cy="91250"/>
              </a:xfrm>
              <a:custGeom>
                <a:rect b="b" l="l" r="r" t="t"/>
                <a:pathLst>
                  <a:path extrusionOk="0" h="3650" w="56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0"/>
              <p:cNvSpPr/>
              <p:nvPr/>
            </p:nvSpPr>
            <p:spPr>
              <a:xfrm>
                <a:off x="1554950" y="4613425"/>
                <a:ext cx="12425" cy="78600"/>
              </a:xfrm>
              <a:custGeom>
                <a:rect b="b" l="l" r="r" t="t"/>
                <a:pathLst>
                  <a:path extrusionOk="0" h="3144" w="497">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0"/>
              <p:cNvSpPr/>
              <p:nvPr/>
            </p:nvSpPr>
            <p:spPr>
              <a:xfrm>
                <a:off x="1569725" y="4286900"/>
                <a:ext cx="70675" cy="30975"/>
              </a:xfrm>
              <a:custGeom>
                <a:rect b="b" l="l" r="r" t="t"/>
                <a:pathLst>
                  <a:path extrusionOk="0" h="1239" w="2827">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0"/>
              <p:cNvSpPr/>
              <p:nvPr/>
            </p:nvSpPr>
            <p:spPr>
              <a:xfrm>
                <a:off x="2077000" y="4687350"/>
                <a:ext cx="75450" cy="26025"/>
              </a:xfrm>
              <a:custGeom>
                <a:rect b="b" l="l" r="r" t="t"/>
                <a:pathLst>
                  <a:path extrusionOk="0" h="1041" w="3018">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0"/>
              <p:cNvSpPr/>
              <p:nvPr/>
            </p:nvSpPr>
            <p:spPr>
              <a:xfrm>
                <a:off x="1880575" y="4708100"/>
                <a:ext cx="5850" cy="77525"/>
              </a:xfrm>
              <a:custGeom>
                <a:rect b="b" l="l" r="r" t="t"/>
                <a:pathLst>
                  <a:path extrusionOk="0" h="3101" w="234">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0"/>
              <p:cNvSpPr/>
              <p:nvPr/>
            </p:nvSpPr>
            <p:spPr>
              <a:xfrm>
                <a:off x="2417425" y="5013150"/>
                <a:ext cx="73325" cy="5525"/>
              </a:xfrm>
              <a:custGeom>
                <a:rect b="b" l="l" r="r" t="t"/>
                <a:pathLst>
                  <a:path extrusionOk="0" h="221" w="2933">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0"/>
              <p:cNvSpPr/>
              <p:nvPr/>
            </p:nvSpPr>
            <p:spPr>
              <a:xfrm>
                <a:off x="2181700" y="4817425"/>
                <a:ext cx="73850" cy="29050"/>
              </a:xfrm>
              <a:custGeom>
                <a:rect b="b" l="l" r="r" t="t"/>
                <a:pathLst>
                  <a:path extrusionOk="0" h="1162" w="2954">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0"/>
              <p:cNvSpPr/>
              <p:nvPr/>
            </p:nvSpPr>
            <p:spPr>
              <a:xfrm>
                <a:off x="1787775" y="4852825"/>
                <a:ext cx="16100" cy="69400"/>
              </a:xfrm>
              <a:custGeom>
                <a:rect b="b" l="l" r="r" t="t"/>
                <a:pathLst>
                  <a:path extrusionOk="0" h="2776" w="644">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0"/>
              <p:cNvSpPr/>
              <p:nvPr/>
            </p:nvSpPr>
            <p:spPr>
              <a:xfrm>
                <a:off x="2064875" y="5053750"/>
                <a:ext cx="26925" cy="61725"/>
              </a:xfrm>
              <a:custGeom>
                <a:rect b="b" l="l" r="r" t="t"/>
                <a:pathLst>
                  <a:path extrusionOk="0" h="2469" w="1077">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0"/>
              <p:cNvSpPr/>
              <p:nvPr/>
            </p:nvSpPr>
            <p:spPr>
              <a:xfrm>
                <a:off x="2298500" y="5098850"/>
                <a:ext cx="23225" cy="61975"/>
              </a:xfrm>
              <a:custGeom>
                <a:rect b="b" l="l" r="r" t="t"/>
                <a:pathLst>
                  <a:path extrusionOk="0" h="2479" w="929">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0"/>
              <p:cNvSpPr/>
              <p:nvPr/>
            </p:nvSpPr>
            <p:spPr>
              <a:xfrm>
                <a:off x="2438750" y="5026925"/>
                <a:ext cx="58850" cy="6275"/>
              </a:xfrm>
              <a:custGeom>
                <a:rect b="b" l="l" r="r" t="t"/>
                <a:pathLst>
                  <a:path extrusionOk="0" h="251" w="2354">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0"/>
              <p:cNvSpPr/>
              <p:nvPr/>
            </p:nvSpPr>
            <p:spPr>
              <a:xfrm>
                <a:off x="1653025" y="4466300"/>
                <a:ext cx="12150" cy="68050"/>
              </a:xfrm>
              <a:custGeom>
                <a:rect b="b" l="l" r="r" t="t"/>
                <a:pathLst>
                  <a:path extrusionOk="0" h="2722" w="486">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0"/>
              <p:cNvSpPr/>
              <p:nvPr/>
            </p:nvSpPr>
            <p:spPr>
              <a:xfrm>
                <a:off x="1573400" y="4390350"/>
                <a:ext cx="7675" cy="76250"/>
              </a:xfrm>
              <a:custGeom>
                <a:rect b="b" l="l" r="r" t="t"/>
                <a:pathLst>
                  <a:path extrusionOk="0" h="3050" w="307">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0"/>
              <p:cNvSpPr/>
              <p:nvPr/>
            </p:nvSpPr>
            <p:spPr>
              <a:xfrm>
                <a:off x="1651450" y="4737100"/>
                <a:ext cx="15325" cy="59325"/>
              </a:xfrm>
              <a:custGeom>
                <a:rect b="b" l="l" r="r" t="t"/>
                <a:pathLst>
                  <a:path extrusionOk="0" h="2373" w="613">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0"/>
              <p:cNvSpPr/>
              <p:nvPr/>
            </p:nvSpPr>
            <p:spPr>
              <a:xfrm>
                <a:off x="2498875" y="5070850"/>
                <a:ext cx="53025" cy="9300"/>
              </a:xfrm>
              <a:custGeom>
                <a:rect b="b" l="l" r="r" t="t"/>
                <a:pathLst>
                  <a:path extrusionOk="0" h="372" w="2121">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0"/>
              <p:cNvSpPr/>
              <p:nvPr/>
            </p:nvSpPr>
            <p:spPr>
              <a:xfrm>
                <a:off x="2158500" y="4884225"/>
                <a:ext cx="11625" cy="54050"/>
              </a:xfrm>
              <a:custGeom>
                <a:rect b="b" l="l" r="r" t="t"/>
                <a:pathLst>
                  <a:path extrusionOk="0" h="2162" w="465">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0"/>
              <p:cNvSpPr/>
              <p:nvPr/>
            </p:nvSpPr>
            <p:spPr>
              <a:xfrm>
                <a:off x="2141625" y="4861800"/>
                <a:ext cx="12150" cy="55400"/>
              </a:xfrm>
              <a:custGeom>
                <a:rect b="b" l="l" r="r" t="t"/>
                <a:pathLst>
                  <a:path extrusionOk="0" h="2216" w="486">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0"/>
              <p:cNvSpPr/>
              <p:nvPr/>
            </p:nvSpPr>
            <p:spPr>
              <a:xfrm>
                <a:off x="2263425" y="4944325"/>
                <a:ext cx="11350" cy="57000"/>
              </a:xfrm>
              <a:custGeom>
                <a:rect b="b" l="l" r="r" t="t"/>
                <a:pathLst>
                  <a:path extrusionOk="0" h="2280" w="454">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0"/>
              <p:cNvSpPr/>
              <p:nvPr/>
            </p:nvSpPr>
            <p:spPr>
              <a:xfrm>
                <a:off x="2395525" y="5056925"/>
                <a:ext cx="20850" cy="50625"/>
              </a:xfrm>
              <a:custGeom>
                <a:rect b="b" l="l" r="r" t="t"/>
                <a:pathLst>
                  <a:path extrusionOk="0" h="2025" w="834">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0"/>
              <p:cNvSpPr/>
              <p:nvPr/>
            </p:nvSpPr>
            <p:spPr>
              <a:xfrm>
                <a:off x="2162175" y="4815075"/>
                <a:ext cx="53300" cy="23025"/>
              </a:xfrm>
              <a:custGeom>
                <a:rect b="b" l="l" r="r" t="t"/>
                <a:pathLst>
                  <a:path extrusionOk="0" h="921" w="2132">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0"/>
              <p:cNvSpPr/>
              <p:nvPr/>
            </p:nvSpPr>
            <p:spPr>
              <a:xfrm>
                <a:off x="2003450" y="4774525"/>
                <a:ext cx="13475" cy="52775"/>
              </a:xfrm>
              <a:custGeom>
                <a:rect b="b" l="l" r="r" t="t"/>
                <a:pathLst>
                  <a:path extrusionOk="0" h="2111" w="539">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0"/>
              <p:cNvSpPr/>
              <p:nvPr/>
            </p:nvSpPr>
            <p:spPr>
              <a:xfrm>
                <a:off x="2021925" y="4799575"/>
                <a:ext cx="14775" cy="44875"/>
              </a:xfrm>
              <a:custGeom>
                <a:rect b="b" l="l" r="r" t="t"/>
                <a:pathLst>
                  <a:path extrusionOk="0" h="1795" w="591">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0"/>
              <p:cNvSpPr/>
              <p:nvPr/>
            </p:nvSpPr>
            <p:spPr>
              <a:xfrm>
                <a:off x="2278975" y="4961475"/>
                <a:ext cx="10850" cy="49575"/>
              </a:xfrm>
              <a:custGeom>
                <a:rect b="b" l="l" r="r" t="t"/>
                <a:pathLst>
                  <a:path extrusionOk="0" h="1983" w="434">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0"/>
              <p:cNvSpPr/>
              <p:nvPr/>
            </p:nvSpPr>
            <p:spPr>
              <a:xfrm>
                <a:off x="2512325" y="5090125"/>
                <a:ext cx="46700" cy="15625"/>
              </a:xfrm>
              <a:custGeom>
                <a:rect b="b" l="l" r="r" t="t"/>
                <a:pathLst>
                  <a:path extrusionOk="0" h="625" w="1868">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0"/>
              <p:cNvSpPr/>
              <p:nvPr/>
            </p:nvSpPr>
            <p:spPr>
              <a:xfrm>
                <a:off x="1894300" y="4734450"/>
                <a:ext cx="10050" cy="50375"/>
              </a:xfrm>
              <a:custGeom>
                <a:rect b="b" l="l" r="r" t="t"/>
                <a:pathLst>
                  <a:path extrusionOk="0" h="2015" w="402">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0"/>
              <p:cNvSpPr/>
              <p:nvPr/>
            </p:nvSpPr>
            <p:spPr>
              <a:xfrm>
                <a:off x="1570250" y="4649275"/>
                <a:ext cx="8975" cy="40900"/>
              </a:xfrm>
              <a:custGeom>
                <a:rect b="b" l="l" r="r" t="t"/>
                <a:pathLst>
                  <a:path extrusionOk="0" h="1636" w="359">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0"/>
              <p:cNvSpPr/>
              <p:nvPr/>
            </p:nvSpPr>
            <p:spPr>
              <a:xfrm>
                <a:off x="2100200" y="5096475"/>
                <a:ext cx="16125" cy="34825"/>
              </a:xfrm>
              <a:custGeom>
                <a:rect b="b" l="l" r="r" t="t"/>
                <a:pathLst>
                  <a:path extrusionOk="0" h="1393" w="645">
                    <a:moveTo>
                      <a:pt x="85" y="0"/>
                    </a:moveTo>
                    <a:cubicBezTo>
                      <a:pt x="1" y="370"/>
                      <a:pt x="202" y="907"/>
                      <a:pt x="645" y="1392"/>
                    </a:cubicBezTo>
                    <a:cubicBezTo>
                      <a:pt x="507" y="675"/>
                      <a:pt x="371" y="338"/>
                      <a:pt x="85"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0"/>
              <p:cNvSpPr/>
              <p:nvPr/>
            </p:nvSpPr>
            <p:spPr>
              <a:xfrm>
                <a:off x="2320900" y="5113350"/>
                <a:ext cx="14800" cy="39825"/>
              </a:xfrm>
              <a:custGeom>
                <a:rect b="b" l="l" r="r" t="t"/>
                <a:pathLst>
                  <a:path extrusionOk="0" h="1593" w="592">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0"/>
              <p:cNvSpPr/>
              <p:nvPr/>
            </p:nvSpPr>
            <p:spPr>
              <a:xfrm>
                <a:off x="1529375" y="4550425"/>
                <a:ext cx="7425" cy="49850"/>
              </a:xfrm>
              <a:custGeom>
                <a:rect b="b" l="l" r="r" t="t"/>
                <a:pathLst>
                  <a:path extrusionOk="0" h="1994" w="297">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0"/>
              <p:cNvSpPr/>
              <p:nvPr/>
            </p:nvSpPr>
            <p:spPr>
              <a:xfrm>
                <a:off x="1913275" y="4750275"/>
                <a:ext cx="8725" cy="37200"/>
              </a:xfrm>
              <a:custGeom>
                <a:rect b="b" l="l" r="r" t="t"/>
                <a:pathLst>
                  <a:path extrusionOk="0" h="1488" w="349">
                    <a:moveTo>
                      <a:pt x="191" y="1"/>
                    </a:moveTo>
                    <a:lnTo>
                      <a:pt x="191" y="1"/>
                    </a:lnTo>
                    <a:cubicBezTo>
                      <a:pt x="11" y="454"/>
                      <a:pt x="1" y="707"/>
                      <a:pt x="137" y="1487"/>
                    </a:cubicBezTo>
                    <a:cubicBezTo>
                      <a:pt x="338" y="887"/>
                      <a:pt x="348" y="285"/>
                      <a:pt x="19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0"/>
              <p:cNvSpPr/>
              <p:nvPr/>
            </p:nvSpPr>
            <p:spPr>
              <a:xfrm>
                <a:off x="2509950" y="5133125"/>
                <a:ext cx="17950" cy="30600"/>
              </a:xfrm>
              <a:custGeom>
                <a:rect b="b" l="l" r="r" t="t"/>
                <a:pathLst>
                  <a:path extrusionOk="0" h="1224" w="718">
                    <a:moveTo>
                      <a:pt x="1" y="0"/>
                    </a:moveTo>
                    <a:lnTo>
                      <a:pt x="1" y="0"/>
                    </a:lnTo>
                    <a:cubicBezTo>
                      <a:pt x="169" y="401"/>
                      <a:pt x="233" y="854"/>
                      <a:pt x="718" y="1224"/>
                    </a:cubicBezTo>
                    <a:cubicBezTo>
                      <a:pt x="602" y="654"/>
                      <a:pt x="359" y="296"/>
                      <a:pt x="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0"/>
              <p:cNvSpPr/>
              <p:nvPr/>
            </p:nvSpPr>
            <p:spPr>
              <a:xfrm>
                <a:off x="1943150" y="5031875"/>
                <a:ext cx="15500" cy="28500"/>
              </a:xfrm>
              <a:custGeom>
                <a:rect b="b" l="l" r="r" t="t"/>
                <a:pathLst>
                  <a:path extrusionOk="0" h="1140" w="62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0"/>
              <p:cNvSpPr/>
              <p:nvPr/>
            </p:nvSpPr>
            <p:spPr>
              <a:xfrm>
                <a:off x="2415300" y="5080925"/>
                <a:ext cx="11625" cy="34300"/>
              </a:xfrm>
              <a:custGeom>
                <a:rect b="b" l="l" r="r" t="t"/>
                <a:pathLst>
                  <a:path extrusionOk="0" h="1372" w="465">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0"/>
              <p:cNvSpPr/>
              <p:nvPr/>
            </p:nvSpPr>
            <p:spPr>
              <a:xfrm>
                <a:off x="1550200" y="4296500"/>
                <a:ext cx="25875" cy="17425"/>
              </a:xfrm>
              <a:custGeom>
                <a:rect b="b" l="l" r="r" t="t"/>
                <a:pathLst>
                  <a:path extrusionOk="0" h="697" w="1035">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0"/>
              <p:cNvSpPr/>
              <p:nvPr/>
            </p:nvSpPr>
            <p:spPr>
              <a:xfrm>
                <a:off x="1791475" y="4595500"/>
                <a:ext cx="6350" cy="28500"/>
              </a:xfrm>
              <a:custGeom>
                <a:rect b="b" l="l" r="r" t="t"/>
                <a:pathLst>
                  <a:path extrusionOk="0" h="1140" w="254">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0"/>
              <p:cNvSpPr/>
              <p:nvPr/>
            </p:nvSpPr>
            <p:spPr>
              <a:xfrm>
                <a:off x="1654350" y="4252125"/>
                <a:ext cx="33500" cy="6050"/>
              </a:xfrm>
              <a:custGeom>
                <a:rect b="b" l="l" r="r" t="t"/>
                <a:pathLst>
                  <a:path extrusionOk="0" h="242" w="134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0"/>
              <p:cNvSpPr/>
              <p:nvPr/>
            </p:nvSpPr>
            <p:spPr>
              <a:xfrm>
                <a:off x="1668325" y="4486075"/>
                <a:ext cx="7400" cy="34025"/>
              </a:xfrm>
              <a:custGeom>
                <a:rect b="b" l="l" r="r" t="t"/>
                <a:pathLst>
                  <a:path extrusionOk="0" h="1361" w="296">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0"/>
              <p:cNvSpPr/>
              <p:nvPr/>
            </p:nvSpPr>
            <p:spPr>
              <a:xfrm>
                <a:off x="1771950" y="4597350"/>
                <a:ext cx="8200" cy="29275"/>
              </a:xfrm>
              <a:custGeom>
                <a:rect b="b" l="l" r="r" t="t"/>
                <a:pathLst>
                  <a:path extrusionOk="0" h="1171" w="328">
                    <a:moveTo>
                      <a:pt x="222" y="0"/>
                    </a:moveTo>
                    <a:lnTo>
                      <a:pt x="222" y="0"/>
                    </a:lnTo>
                    <a:cubicBezTo>
                      <a:pt x="53" y="390"/>
                      <a:pt x="1" y="770"/>
                      <a:pt x="159" y="1171"/>
                    </a:cubicBezTo>
                    <a:cubicBezTo>
                      <a:pt x="306" y="791"/>
                      <a:pt x="327" y="401"/>
                      <a:pt x="22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0"/>
              <p:cNvSpPr/>
              <p:nvPr/>
            </p:nvSpPr>
            <p:spPr>
              <a:xfrm>
                <a:off x="1542050" y="4372950"/>
                <a:ext cx="8175" cy="23225"/>
              </a:xfrm>
              <a:custGeom>
                <a:rect b="b" l="l" r="r" t="t"/>
                <a:pathLst>
                  <a:path extrusionOk="0" h="929" w="327">
                    <a:moveTo>
                      <a:pt x="221" y="1"/>
                    </a:moveTo>
                    <a:lnTo>
                      <a:pt x="221" y="1"/>
                    </a:lnTo>
                    <a:cubicBezTo>
                      <a:pt x="10" y="349"/>
                      <a:pt x="0" y="465"/>
                      <a:pt x="116" y="929"/>
                    </a:cubicBezTo>
                    <a:cubicBezTo>
                      <a:pt x="305" y="591"/>
                      <a:pt x="327" y="434"/>
                      <a:pt x="221"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0"/>
              <p:cNvSpPr/>
              <p:nvPr/>
            </p:nvSpPr>
            <p:spPr>
              <a:xfrm>
                <a:off x="1774600" y="4355825"/>
                <a:ext cx="27175" cy="9825"/>
              </a:xfrm>
              <a:custGeom>
                <a:rect b="b" l="l" r="r" t="t"/>
                <a:pathLst>
                  <a:path extrusionOk="0" h="393" w="1087">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0"/>
              <p:cNvSpPr/>
              <p:nvPr/>
            </p:nvSpPr>
            <p:spPr>
              <a:xfrm>
                <a:off x="1783800" y="4719175"/>
                <a:ext cx="9000" cy="25050"/>
              </a:xfrm>
              <a:custGeom>
                <a:rect b="b" l="l" r="r" t="t"/>
                <a:pathLst>
                  <a:path extrusionOk="0" h="1002" w="360">
                    <a:moveTo>
                      <a:pt x="170" y="0"/>
                    </a:moveTo>
                    <a:cubicBezTo>
                      <a:pt x="64" y="338"/>
                      <a:pt x="1" y="664"/>
                      <a:pt x="170" y="1002"/>
                    </a:cubicBezTo>
                    <a:cubicBezTo>
                      <a:pt x="307" y="696"/>
                      <a:pt x="360" y="380"/>
                      <a:pt x="307" y="42"/>
                    </a:cubicBezTo>
                    <a:cubicBezTo>
                      <a:pt x="307" y="31"/>
                      <a:pt x="244" y="21"/>
                      <a:pt x="17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0"/>
              <p:cNvSpPr/>
              <p:nvPr/>
            </p:nvSpPr>
            <p:spPr>
              <a:xfrm>
                <a:off x="1931750" y="5003925"/>
                <a:ext cx="13450" cy="28225"/>
              </a:xfrm>
              <a:custGeom>
                <a:rect b="b" l="l" r="r" t="t"/>
                <a:pathLst>
                  <a:path extrusionOk="0" h="1129" w="538">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0"/>
              <p:cNvSpPr/>
              <p:nvPr/>
            </p:nvSpPr>
            <p:spPr>
              <a:xfrm>
                <a:off x="1559700" y="4385075"/>
                <a:ext cx="7400" cy="19300"/>
              </a:xfrm>
              <a:custGeom>
                <a:rect b="b" l="l" r="r" t="t"/>
                <a:pathLst>
                  <a:path extrusionOk="0" h="772" w="296">
                    <a:moveTo>
                      <a:pt x="159" y="1"/>
                    </a:moveTo>
                    <a:lnTo>
                      <a:pt x="159" y="1"/>
                    </a:lnTo>
                    <a:cubicBezTo>
                      <a:pt x="0" y="265"/>
                      <a:pt x="11" y="497"/>
                      <a:pt x="75" y="771"/>
                    </a:cubicBezTo>
                    <a:cubicBezTo>
                      <a:pt x="296" y="528"/>
                      <a:pt x="296" y="528"/>
                      <a:pt x="15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0"/>
              <p:cNvSpPr/>
              <p:nvPr/>
            </p:nvSpPr>
            <p:spPr>
              <a:xfrm>
                <a:off x="2215450" y="4810425"/>
                <a:ext cx="9775" cy="5275"/>
              </a:xfrm>
              <a:custGeom>
                <a:rect b="b" l="l" r="r" t="t"/>
                <a:pathLst>
                  <a:path extrusionOk="0" h="211" w="391">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0"/>
              <p:cNvSpPr/>
              <p:nvPr/>
            </p:nvSpPr>
            <p:spPr>
              <a:xfrm>
                <a:off x="2255250" y="4815750"/>
                <a:ext cx="7400" cy="2300"/>
              </a:xfrm>
              <a:custGeom>
                <a:rect b="b" l="l" r="r" t="t"/>
                <a:pathLst>
                  <a:path extrusionOk="0" h="92" w="296">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0"/>
              <p:cNvSpPr/>
              <p:nvPr/>
            </p:nvSpPr>
            <p:spPr>
              <a:xfrm>
                <a:off x="2262375" y="4814625"/>
                <a:ext cx="1850" cy="2125"/>
              </a:xfrm>
              <a:custGeom>
                <a:rect b="b" l="l" r="r" t="t"/>
                <a:pathLst>
                  <a:path extrusionOk="0" h="85" w="74">
                    <a:moveTo>
                      <a:pt x="74" y="0"/>
                    </a:moveTo>
                    <a:lnTo>
                      <a:pt x="11" y="63"/>
                    </a:lnTo>
                    <a:lnTo>
                      <a:pt x="1" y="84"/>
                    </a:lnTo>
                    <a:cubicBezTo>
                      <a:pt x="32" y="52"/>
                      <a:pt x="53"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95" name="Google Shape;1695;p10"/>
          <p:cNvSpPr txBox="1"/>
          <p:nvPr>
            <p:ph type="title"/>
          </p:nvPr>
        </p:nvSpPr>
        <p:spPr>
          <a:xfrm>
            <a:off x="720000" y="361250"/>
            <a:ext cx="7704000" cy="702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3.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6"/>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9500" y="445025"/>
            <a:ext cx="7704900" cy="5727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1pPr>
            <a:lvl2pPr lvl="1">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2pPr>
            <a:lvl3pPr lvl="2">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3pPr>
            <a:lvl4pPr lvl="3">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4pPr>
            <a:lvl5pPr lvl="4">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5pPr>
            <a:lvl6pPr lvl="5">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6pPr>
            <a:lvl7pPr lvl="6">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7pPr>
            <a:lvl8pPr lvl="7">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8pPr>
            <a:lvl9pPr lvl="8">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9pPr>
          </a:lstStyle>
          <a:p/>
        </p:txBody>
      </p:sp>
      <p:sp>
        <p:nvSpPr>
          <p:cNvPr id="7" name="Google Shape;7;p1"/>
          <p:cNvSpPr txBox="1"/>
          <p:nvPr>
            <p:ph idx="1" type="body"/>
          </p:nvPr>
        </p:nvSpPr>
        <p:spPr>
          <a:xfrm>
            <a:off x="719500" y="1152475"/>
            <a:ext cx="77049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dk1"/>
              </a:buClr>
              <a:buSzPts val="1800"/>
              <a:buFont typeface="Montserrat"/>
              <a:buChar char="●"/>
              <a:defRPr sz="1800">
                <a:solidFill>
                  <a:schemeClr val="dk1"/>
                </a:solidFill>
                <a:latin typeface="Montserrat"/>
                <a:ea typeface="Montserrat"/>
                <a:cs typeface="Montserrat"/>
                <a:sym typeface="Montserrat"/>
              </a:defRPr>
            </a:lvl1pPr>
            <a:lvl2pPr indent="-317500" lvl="1" marL="9144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indent="-317500" lvl="2" marL="13716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indent="-317500" lvl="3" marL="18288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indent="-317500" lvl="4" marL="22860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indent="-317500" lvl="5" marL="27432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indent="-317500" lvl="6" marL="32004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indent="-317500" lvl="7" marL="36576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indent="-317500" lvl="8" marL="41148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5373" name="Shape 5373"/>
        <p:cNvGrpSpPr/>
        <p:nvPr/>
      </p:nvGrpSpPr>
      <p:grpSpPr>
        <a:xfrm>
          <a:off x="0" y="0"/>
          <a:ext cx="0" cy="0"/>
          <a:chOff x="0" y="0"/>
          <a:chExt cx="0" cy="0"/>
        </a:xfrm>
      </p:grpSpPr>
      <p:sp>
        <p:nvSpPr>
          <p:cNvPr id="5374" name="Google Shape;5374;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5375" name="Google Shape;5375;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 id="2147483679"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5.png"/><Relationship Id="rId4" Type="http://schemas.openxmlformats.org/officeDocument/2006/relationships/image" Target="../media/image12.png"/><Relationship Id="rId5" Type="http://schemas.openxmlformats.org/officeDocument/2006/relationships/image" Target="../media/image13.png"/><Relationship Id="rId6" Type="http://schemas.openxmlformats.org/officeDocument/2006/relationships/image" Target="../media/image6.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 Id="rId3" Type="http://schemas.openxmlformats.org/officeDocument/2006/relationships/image" Target="../media/image30.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 Id="rId3" Type="http://schemas.openxmlformats.org/officeDocument/2006/relationships/image" Target="../media/image3.png"/><Relationship Id="rId4" Type="http://schemas.openxmlformats.org/officeDocument/2006/relationships/image" Target="../media/image1.png"/><Relationship Id="rId5" Type="http://schemas.openxmlformats.org/officeDocument/2006/relationships/image" Target="../media/image6.png"/><Relationship Id="rId6" Type="http://schemas.openxmlformats.org/officeDocument/2006/relationships/image" Target="../media/image2.png"/><Relationship Id="rId7" Type="http://schemas.openxmlformats.org/officeDocument/2006/relationships/image" Target="../media/image1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TN34HqM_pqGheYMjnfxYUVW1Xxd9qg_6bU789sdXCPs/copy" TargetMode="External"/><Relationship Id="rId5" Type="http://schemas.openxmlformats.org/officeDocument/2006/relationships/image" Target="../media/image17.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xml"/><Relationship Id="rId3" Type="http://schemas.openxmlformats.org/officeDocument/2006/relationships/image" Target="../media/image11.png"/><Relationship Id="rId4" Type="http://schemas.openxmlformats.org/officeDocument/2006/relationships/image" Target="../media/image6.png"/><Relationship Id="rId5" Type="http://schemas.openxmlformats.org/officeDocument/2006/relationships/image" Target="../media/image13.png"/><Relationship Id="rId6" Type="http://schemas.openxmlformats.org/officeDocument/2006/relationships/image" Target="../media/image12.png"/><Relationship Id="rId7" Type="http://schemas.openxmlformats.org/officeDocument/2006/relationships/image" Target="../media/image1.png"/><Relationship Id="rId8" Type="http://schemas.openxmlformats.org/officeDocument/2006/relationships/image" Target="../media/image23.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13.png"/><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8.xml"/><Relationship Id="rId5" Type="http://schemas.openxmlformats.org/officeDocument/2006/relationships/hyperlink" Target="http://bit.ly/33VAFh3" TargetMode="External"/><Relationship Id="rId6" Type="http://schemas.openxmlformats.org/officeDocument/2006/relationships/slide" Target="/ppt/slides/slide26.xml"/><Relationship Id="rId7" Type="http://schemas.openxmlformats.org/officeDocument/2006/relationships/slide" Target="/ppt/slides/slide25.xml"/><Relationship Id="rId8" Type="http://schemas.openxmlformats.org/officeDocument/2006/relationships/slide" Target="/ppt/slides/slide27.xml"/><Relationship Id="rId11" Type="http://schemas.openxmlformats.org/officeDocument/2006/relationships/slide" Target="/ppt/slides/slide30.xml"/><Relationship Id="rId10" Type="http://schemas.openxmlformats.org/officeDocument/2006/relationships/slide" Target="/ppt/slides/slide30.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31.xml"/><Relationship Id="rId15" Type="http://schemas.openxmlformats.org/officeDocument/2006/relationships/slide" Target="/ppt/slides/slide32.xml"/><Relationship Id="rId14" Type="http://schemas.openxmlformats.org/officeDocument/2006/relationships/slide" Target="/ppt/slides/slide32.xml"/><Relationship Id="rId16" Type="http://schemas.openxmlformats.org/officeDocument/2006/relationships/slide" Target="/ppt/slides/slide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0.xml"/><Relationship Id="rId3" Type="http://schemas.openxmlformats.org/officeDocument/2006/relationships/image" Target="../media/image31.jpg"/><Relationship Id="rId4" Type="http://schemas.openxmlformats.org/officeDocument/2006/relationships/image" Target="../media/image7.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1.xml"/><Relationship Id="rId3" Type="http://schemas.openxmlformats.org/officeDocument/2006/relationships/image" Target="../media/image3.png"/><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2.xml"/><Relationship Id="rId3" Type="http://schemas.openxmlformats.org/officeDocument/2006/relationships/image" Target="../media/image10.png"/><Relationship Id="rId4" Type="http://schemas.openxmlformats.org/officeDocument/2006/relationships/image" Target="../media/image5.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3.xml"/><Relationship Id="rId3" Type="http://schemas.openxmlformats.org/officeDocument/2006/relationships/image" Target="../media/image1.png"/><Relationship Id="rId4" Type="http://schemas.openxmlformats.org/officeDocument/2006/relationships/image" Target="../media/image6.png"/><Relationship Id="rId5" Type="http://schemas.openxmlformats.org/officeDocument/2006/relationships/image" Target="../media/image13.png"/><Relationship Id="rId6" Type="http://schemas.openxmlformats.org/officeDocument/2006/relationships/image" Target="../media/image1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4.xml"/><Relationship Id="rId3" Type="http://schemas.openxmlformats.org/officeDocument/2006/relationships/image" Target="../media/image29.jpg"/><Relationship Id="rId4" Type="http://schemas.openxmlformats.org/officeDocument/2006/relationships/image" Target="../media/image12.png"/><Relationship Id="rId5" Type="http://schemas.openxmlformats.org/officeDocument/2006/relationships/image" Target="../media/image23.png"/><Relationship Id="rId6" Type="http://schemas.openxmlformats.org/officeDocument/2006/relationships/image" Target="../media/image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xml"/><Relationship Id="rId3" Type="http://schemas.openxmlformats.org/officeDocument/2006/relationships/image" Target="../media/image7.png"/><Relationship Id="rId4" Type="http://schemas.openxmlformats.org/officeDocument/2006/relationships/image" Target="../media/image12.png"/><Relationship Id="rId5" Type="http://schemas.openxmlformats.org/officeDocument/2006/relationships/image" Target="../media/image8.png"/><Relationship Id="rId6" Type="http://schemas.openxmlformats.org/officeDocument/2006/relationships/image" Target="../media/image23.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6.xml"/><Relationship Id="rId3" Type="http://schemas.openxmlformats.org/officeDocument/2006/relationships/image" Target="../media/image21.png"/><Relationship Id="rId4" Type="http://schemas.openxmlformats.org/officeDocument/2006/relationships/image" Target="../media/image22.png"/><Relationship Id="rId9" Type="http://schemas.openxmlformats.org/officeDocument/2006/relationships/image" Target="../media/image14.png"/><Relationship Id="rId5" Type="http://schemas.openxmlformats.org/officeDocument/2006/relationships/image" Target="../media/image15.png"/><Relationship Id="rId6" Type="http://schemas.openxmlformats.org/officeDocument/2006/relationships/image" Target="../media/image19.png"/><Relationship Id="rId7" Type="http://schemas.openxmlformats.org/officeDocument/2006/relationships/image" Target="../media/image16.png"/><Relationship Id="rId8" Type="http://schemas.openxmlformats.org/officeDocument/2006/relationships/image" Target="../media/image18.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7.xml"/><Relationship Id="rId3" Type="http://schemas.openxmlformats.org/officeDocument/2006/relationships/hyperlink" Target="https://www.freepik.com/free-vector/watercolor-washi-tape-collection_10354265.htm" TargetMode="External"/><Relationship Id="rId4" Type="http://schemas.openxmlformats.org/officeDocument/2006/relationships/hyperlink" Target="https://www.freepik.com/free-vector/hand-drawn-pressed-flowers-pattern_13530407.htm" TargetMode="External"/><Relationship Id="rId9" Type="http://schemas.openxmlformats.org/officeDocument/2006/relationships/hyperlink" Target="https://www.freepik.com/free-vector/hand-painted-watercolor-flower-collection_13900300.htm" TargetMode="External"/><Relationship Id="rId5" Type="http://schemas.openxmlformats.org/officeDocument/2006/relationships/hyperlink" Target="https://www.freepik.com/free-vector/hand-painted-watercolor-flower-collection_13900280.htm" TargetMode="External"/><Relationship Id="rId6" Type="http://schemas.openxmlformats.org/officeDocument/2006/relationships/hyperlink" Target="https://www.freepik.com/free-vector/hand-painted-watercolor-flower-collection_13900284.htm" TargetMode="External"/><Relationship Id="rId7" Type="http://schemas.openxmlformats.org/officeDocument/2006/relationships/hyperlink" Target="https://www.freepik.com/free-vector/hand-painted-watercolor-flower-collection_13900301.htm" TargetMode="External"/><Relationship Id="rId8" Type="http://schemas.openxmlformats.org/officeDocument/2006/relationships/hyperlink" Target="https://www.freepik.com/free-vector/hand-painted-watercolor-flower-collection_13900292.htm" TargetMode="External"/><Relationship Id="rId11" Type="http://schemas.openxmlformats.org/officeDocument/2006/relationships/hyperlink" Target="https://www.freepik.com/free-photo/flowers-book-pages_1459899.htm" TargetMode="External"/><Relationship Id="rId10" Type="http://schemas.openxmlformats.org/officeDocument/2006/relationships/hyperlink" Target="https://www.freepik.com/free-photo/hand-holding-natural-flowers_7055932.htm" TargetMode="External"/><Relationship Id="rId13" Type="http://schemas.openxmlformats.org/officeDocument/2006/relationships/hyperlink" Target="https://www.freepik.com/free-photo/wooden-wheel-with-books-spokes_1250115.htm/?utm_source=slidesgo_template&amp;utm_medium=referral-link&amp;utm_campaign=sg_resources&amp;utm_content=freepik" TargetMode="External"/><Relationship Id="rId12" Type="http://schemas.openxmlformats.org/officeDocument/2006/relationships/hyperlink" Target="https://www.freepik.com/free-photo/home-exterior-with-garden-wooden-wheel_1250117.htm/?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8.xml"/><Relationship Id="rId3" Type="http://schemas.openxmlformats.org/officeDocument/2006/relationships/hyperlink" Target="http://bit.ly/2PfT4lq" TargetMode="External"/><Relationship Id="rId4" Type="http://schemas.openxmlformats.org/officeDocument/2006/relationships/slide" Target="/ppt/slides/slide2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xml"/><Relationship Id="rId3" Type="http://schemas.openxmlformats.org/officeDocument/2006/relationships/image" Target="../media/image11.png"/><Relationship Id="rId4" Type="http://schemas.openxmlformats.org/officeDocument/2006/relationships/image" Target="../media/image12.png"/><Relationship Id="rId5" Type="http://schemas.openxmlformats.org/officeDocument/2006/relationships/image" Target="../media/image10.png"/><Relationship Id="rId6" Type="http://schemas.openxmlformats.org/officeDocument/2006/relationships/image" Target="../media/image2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0.xml"/><Relationship Id="rId3" Type="http://schemas.openxmlformats.org/officeDocument/2006/relationships/hyperlink" Target="https://fonts.google.com/specimen/Marcellus)" TargetMode="External"/><Relationship Id="rId4" Type="http://schemas.openxmlformats.org/officeDocument/2006/relationships/hyperlink" Target="https://fonts.google.com/specimen/Marcellus)" TargetMode="External"/><Relationship Id="rId9" Type="http://schemas.openxmlformats.org/officeDocument/2006/relationships/hyperlink" Target="https://fonts.google.com/specimen/Montserrat)" TargetMode="External"/><Relationship Id="rId5" Type="http://schemas.openxmlformats.org/officeDocument/2006/relationships/hyperlink" Target="https://fonts.google.com/specimen/Marcellus)" TargetMode="External"/><Relationship Id="rId6" Type="http://schemas.openxmlformats.org/officeDocument/2006/relationships/hyperlink" Target="https://fonts.google.com/specimen/Marcellus)" TargetMode="External"/><Relationship Id="rId7" Type="http://schemas.openxmlformats.org/officeDocument/2006/relationships/hyperlink" Target="https://fonts.google.com/specimen/Montserrat)" TargetMode="External"/><Relationship Id="rId8" Type="http://schemas.openxmlformats.org/officeDocument/2006/relationships/hyperlink" Target="https://fonts.google.com/specimen/Montserrat)" TargetMode="External"/><Relationship Id="rId10" Type="http://schemas.openxmlformats.org/officeDocument/2006/relationships/hyperlink" Target="https://fonts.google.com/specimen/Montserrat)"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0.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26.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28.gif"/><Relationship Id="rId14" Type="http://schemas.openxmlformats.org/officeDocument/2006/relationships/image" Target="../media/image25.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24.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2.xml"/><Relationship Id="rId3" Type="http://schemas.openxmlformats.org/officeDocument/2006/relationships/hyperlink" Target="https://bit.ly/2ZjL1pd"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 Id="rId3" Type="http://schemas.openxmlformats.org/officeDocument/2006/relationships/hyperlink" Target="https://chrome.google.com/webstore/detail/flaticon-for-gsuit-gslide/haekgjfnhhdkgfgmldhfokhmfkgmciba"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 Id="rId3" Type="http://schemas.openxmlformats.org/officeDocument/2006/relationships/hyperlink" Target="http://bit.ly/2PfT4lq" TargetMode="External"/><Relationship Id="rId4" Type="http://schemas.openxmlformats.org/officeDocument/2006/relationships/image" Target="../media/image3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8.png"/><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xml"/><Relationship Id="rId3" Type="http://schemas.openxmlformats.org/officeDocument/2006/relationships/image" Target="../media/image1.png"/><Relationship Id="rId4" Type="http://schemas.openxmlformats.org/officeDocument/2006/relationships/image" Target="../media/image6.png"/><Relationship Id="rId5" Type="http://schemas.openxmlformats.org/officeDocument/2006/relationships/image" Target="../media/image1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8.xml"/><Relationship Id="rId3" Type="http://schemas.openxmlformats.org/officeDocument/2006/relationships/image" Target="../media/image27.jpg"/><Relationship Id="rId4" Type="http://schemas.openxmlformats.org/officeDocument/2006/relationships/image" Target="../media/image23.png"/><Relationship Id="rId5" Type="http://schemas.openxmlformats.org/officeDocument/2006/relationships/image" Target="../media/image7.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 Id="rId3" Type="http://schemas.openxmlformats.org/officeDocument/2006/relationships/image" Target="../media/image7.png"/><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82" name="Shape 5382"/>
        <p:cNvGrpSpPr/>
        <p:nvPr/>
      </p:nvGrpSpPr>
      <p:grpSpPr>
        <a:xfrm>
          <a:off x="0" y="0"/>
          <a:ext cx="0" cy="0"/>
          <a:chOff x="0" y="0"/>
          <a:chExt cx="0" cy="0"/>
        </a:xfrm>
      </p:grpSpPr>
      <p:sp>
        <p:nvSpPr>
          <p:cNvPr id="5383" name="Google Shape;5383;p35"/>
          <p:cNvSpPr txBox="1"/>
          <p:nvPr>
            <p:ph type="ctrTitle"/>
          </p:nvPr>
        </p:nvSpPr>
        <p:spPr>
          <a:xfrm>
            <a:off x="1669700" y="1238675"/>
            <a:ext cx="5804400" cy="215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990"/>
              <a:buNone/>
            </a:pPr>
            <a:r>
              <a:rPr lang="en"/>
              <a:t>Aesthetic Style Thesis</a:t>
            </a:r>
            <a:endParaRPr/>
          </a:p>
        </p:txBody>
      </p:sp>
      <p:sp>
        <p:nvSpPr>
          <p:cNvPr id="5384" name="Google Shape;5384;p35"/>
          <p:cNvSpPr txBox="1"/>
          <p:nvPr>
            <p:ph idx="1" type="subTitle"/>
          </p:nvPr>
        </p:nvSpPr>
        <p:spPr>
          <a:xfrm>
            <a:off x="2392500" y="3907963"/>
            <a:ext cx="4359000" cy="4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5385" name="Google Shape;5385;p35"/>
          <p:cNvSpPr txBox="1"/>
          <p:nvPr>
            <p:ph idx="2" type="ctrTitle"/>
          </p:nvPr>
        </p:nvSpPr>
        <p:spPr>
          <a:xfrm>
            <a:off x="1669800" y="826038"/>
            <a:ext cx="5804400" cy="48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990"/>
              <a:buFont typeface="Arial"/>
              <a:buNone/>
            </a:pPr>
            <a:r>
              <a:rPr lang="en"/>
              <a:t>COTTAGECORE</a:t>
            </a:r>
            <a:endParaRPr/>
          </a:p>
        </p:txBody>
      </p:sp>
      <p:cxnSp>
        <p:nvCxnSpPr>
          <p:cNvPr id="5386" name="Google Shape;5386;p35"/>
          <p:cNvCxnSpPr/>
          <p:nvPr/>
        </p:nvCxnSpPr>
        <p:spPr>
          <a:xfrm>
            <a:off x="3674700" y="3580113"/>
            <a:ext cx="1794600" cy="0"/>
          </a:xfrm>
          <a:prstGeom prst="straightConnector1">
            <a:avLst/>
          </a:prstGeom>
          <a:noFill/>
          <a:ln cap="flat" cmpd="sng" w="19050">
            <a:solidFill>
              <a:schemeClr val="accent2"/>
            </a:solidFill>
            <a:prstDash val="solid"/>
            <a:round/>
            <a:headEnd len="med" w="med" type="oval"/>
            <a:tailEnd len="med" w="med" type="oval"/>
          </a:ln>
        </p:spPr>
      </p:cxnSp>
      <p:grpSp>
        <p:nvGrpSpPr>
          <p:cNvPr id="5387" name="Google Shape;5387;p35"/>
          <p:cNvGrpSpPr/>
          <p:nvPr/>
        </p:nvGrpSpPr>
        <p:grpSpPr>
          <a:xfrm>
            <a:off x="6879611" y="106567"/>
            <a:ext cx="2111462" cy="3201233"/>
            <a:chOff x="6879611" y="106567"/>
            <a:chExt cx="2111462" cy="3201233"/>
          </a:xfrm>
        </p:grpSpPr>
        <p:pic>
          <p:nvPicPr>
            <p:cNvPr id="5388" name="Google Shape;5388;p35"/>
            <p:cNvPicPr preferRelativeResize="0"/>
            <p:nvPr/>
          </p:nvPicPr>
          <p:blipFill>
            <a:blip r:embed="rId3">
              <a:alphaModFix/>
            </a:blip>
            <a:stretch>
              <a:fillRect/>
            </a:stretch>
          </p:blipFill>
          <p:spPr>
            <a:xfrm flipH="1">
              <a:off x="6879611" y="106567"/>
              <a:ext cx="2111462" cy="3201233"/>
            </a:xfrm>
            <a:prstGeom prst="rect">
              <a:avLst/>
            </a:prstGeom>
            <a:noFill/>
            <a:ln>
              <a:noFill/>
            </a:ln>
          </p:spPr>
        </p:pic>
        <p:pic>
          <p:nvPicPr>
            <p:cNvPr id="5389" name="Google Shape;5389;p35"/>
            <p:cNvPicPr preferRelativeResize="0"/>
            <p:nvPr/>
          </p:nvPicPr>
          <p:blipFill>
            <a:blip r:embed="rId4">
              <a:alphaModFix/>
            </a:blip>
            <a:stretch>
              <a:fillRect/>
            </a:stretch>
          </p:blipFill>
          <p:spPr>
            <a:xfrm rot="5400000">
              <a:off x="8263045" y="2025948"/>
              <a:ext cx="348586" cy="882131"/>
            </a:xfrm>
            <a:prstGeom prst="rect">
              <a:avLst/>
            </a:prstGeom>
            <a:noFill/>
            <a:ln>
              <a:noFill/>
            </a:ln>
          </p:spPr>
        </p:pic>
      </p:grpSp>
      <p:grpSp>
        <p:nvGrpSpPr>
          <p:cNvPr id="5390" name="Google Shape;5390;p35"/>
          <p:cNvGrpSpPr/>
          <p:nvPr/>
        </p:nvGrpSpPr>
        <p:grpSpPr>
          <a:xfrm>
            <a:off x="101331" y="0"/>
            <a:ext cx="2111462" cy="3201233"/>
            <a:chOff x="101331" y="0"/>
            <a:chExt cx="2111462" cy="3201233"/>
          </a:xfrm>
        </p:grpSpPr>
        <p:pic>
          <p:nvPicPr>
            <p:cNvPr id="5391" name="Google Shape;5391;p35"/>
            <p:cNvPicPr preferRelativeResize="0"/>
            <p:nvPr/>
          </p:nvPicPr>
          <p:blipFill>
            <a:blip r:embed="rId5">
              <a:alphaModFix/>
            </a:blip>
            <a:stretch>
              <a:fillRect/>
            </a:stretch>
          </p:blipFill>
          <p:spPr>
            <a:xfrm>
              <a:off x="101331" y="0"/>
              <a:ext cx="2111462" cy="3201233"/>
            </a:xfrm>
            <a:prstGeom prst="rect">
              <a:avLst/>
            </a:prstGeom>
            <a:noFill/>
            <a:ln>
              <a:noFill/>
            </a:ln>
          </p:spPr>
        </p:pic>
        <p:pic>
          <p:nvPicPr>
            <p:cNvPr id="5392" name="Google Shape;5392;p35"/>
            <p:cNvPicPr preferRelativeResize="0"/>
            <p:nvPr/>
          </p:nvPicPr>
          <p:blipFill>
            <a:blip r:embed="rId6">
              <a:alphaModFix/>
            </a:blip>
            <a:stretch>
              <a:fillRect/>
            </a:stretch>
          </p:blipFill>
          <p:spPr>
            <a:xfrm rot="5400000">
              <a:off x="941882" y="2025941"/>
              <a:ext cx="348586" cy="882131"/>
            </a:xfrm>
            <a:prstGeom prst="rect">
              <a:avLst/>
            </a:prstGeom>
            <a:noFill/>
            <a:ln>
              <a:noFill/>
            </a:ln>
          </p:spPr>
        </p:pic>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9" name="Shape 5529"/>
        <p:cNvGrpSpPr/>
        <p:nvPr/>
      </p:nvGrpSpPr>
      <p:grpSpPr>
        <a:xfrm>
          <a:off x="0" y="0"/>
          <a:ext cx="0" cy="0"/>
          <a:chOff x="0" y="0"/>
          <a:chExt cx="0" cy="0"/>
        </a:xfrm>
      </p:grpSpPr>
      <p:sp>
        <p:nvSpPr>
          <p:cNvPr id="5530" name="Google Shape;5530;p44"/>
          <p:cNvSpPr txBox="1"/>
          <p:nvPr>
            <p:ph type="title"/>
          </p:nvPr>
        </p:nvSpPr>
        <p:spPr>
          <a:xfrm>
            <a:off x="636224" y="361250"/>
            <a:ext cx="1884600" cy="118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Schedule</a:t>
            </a:r>
            <a:endParaRPr/>
          </a:p>
        </p:txBody>
      </p:sp>
      <p:graphicFrame>
        <p:nvGraphicFramePr>
          <p:cNvPr id="5531" name="Google Shape;5531;p44"/>
          <p:cNvGraphicFramePr/>
          <p:nvPr/>
        </p:nvGraphicFramePr>
        <p:xfrm>
          <a:off x="720000" y="1327315"/>
          <a:ext cx="3000000" cy="3000000"/>
        </p:xfrm>
        <a:graphic>
          <a:graphicData uri="http://schemas.openxmlformats.org/drawingml/2006/table">
            <a:tbl>
              <a:tblPr>
                <a:noFill/>
                <a:tableStyleId>{4E79AE5E-DAB0-445D-95B0-1C5372DE4459}</a:tableStyleId>
              </a:tblPr>
              <a:tblGrid>
                <a:gridCol w="1400875"/>
                <a:gridCol w="1400875"/>
                <a:gridCol w="745725"/>
                <a:gridCol w="702400"/>
                <a:gridCol w="730000"/>
                <a:gridCol w="690700"/>
                <a:gridCol w="682025"/>
                <a:gridCol w="659675"/>
                <a:gridCol w="691700"/>
              </a:tblGrid>
              <a:tr h="452900">
                <a:tc>
                  <a:txBody>
                    <a:bodyPr/>
                    <a:lstStyle/>
                    <a:p>
                      <a:pPr indent="0" lvl="0" marL="0" rtl="0" algn="ctr">
                        <a:spcBef>
                          <a:spcPts val="0"/>
                        </a:spcBef>
                        <a:spcAft>
                          <a:spcPts val="0"/>
                        </a:spcAft>
                        <a:buNone/>
                      </a:pPr>
                      <a:r>
                        <a:t/>
                      </a:r>
                      <a:endParaRPr sz="1800">
                        <a:solidFill>
                          <a:srgbClr val="FFFFFF"/>
                        </a:solidFill>
                        <a:latin typeface="Krona One"/>
                        <a:ea typeface="Krona One"/>
                        <a:cs typeface="Krona One"/>
                        <a:sym typeface="Krona One"/>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t/>
                      </a:r>
                      <a:endParaRPr sz="1800">
                        <a:solidFill>
                          <a:srgbClr val="FFFFFF"/>
                        </a:solidFill>
                        <a:latin typeface="Krona One"/>
                        <a:ea typeface="Krona One"/>
                        <a:cs typeface="Krona One"/>
                        <a:sym typeface="Krona One"/>
                      </a:endParaRPr>
                    </a:p>
                  </a:txBody>
                  <a:tcPr marT="91425" marB="91425" marR="91425" marL="91425" anchor="ctr">
                    <a:lnL cap="flat" cmpd="sng" w="9525">
                      <a:solidFill>
                        <a:schemeClr val="lt1">
                          <a:alpha val="0"/>
                        </a:schemeClr>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sz="1800">
                          <a:latin typeface="Marcellus"/>
                          <a:ea typeface="Marcellus"/>
                          <a:cs typeface="Marcellus"/>
                          <a:sym typeface="Marcellus"/>
                        </a:rPr>
                        <a:t>Mon</a:t>
                      </a:r>
                      <a:endParaRPr sz="1800">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800">
                          <a:latin typeface="Marcellus"/>
                          <a:ea typeface="Marcellus"/>
                          <a:cs typeface="Marcellus"/>
                          <a:sym typeface="Marcellus"/>
                        </a:rPr>
                        <a:t>Tue</a:t>
                      </a:r>
                      <a:endParaRPr sz="1800">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800">
                          <a:latin typeface="Marcellus"/>
                          <a:ea typeface="Marcellus"/>
                          <a:cs typeface="Marcellus"/>
                          <a:sym typeface="Marcellus"/>
                        </a:rPr>
                        <a:t>Wed</a:t>
                      </a:r>
                      <a:endParaRPr sz="1800">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800">
                          <a:latin typeface="Marcellus"/>
                          <a:ea typeface="Marcellus"/>
                          <a:cs typeface="Marcellus"/>
                          <a:sym typeface="Marcellus"/>
                        </a:rPr>
                        <a:t>Thu</a:t>
                      </a:r>
                      <a:endParaRPr sz="1800">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800">
                          <a:latin typeface="Marcellus"/>
                          <a:ea typeface="Marcellus"/>
                          <a:cs typeface="Marcellus"/>
                          <a:sym typeface="Marcellus"/>
                        </a:rPr>
                        <a:t>Fri</a:t>
                      </a:r>
                      <a:endParaRPr sz="1800">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800">
                          <a:latin typeface="Marcellus"/>
                          <a:ea typeface="Marcellus"/>
                          <a:cs typeface="Marcellus"/>
                          <a:sym typeface="Marcellus"/>
                        </a:rPr>
                        <a:t>Sat</a:t>
                      </a:r>
                      <a:endParaRPr sz="1800">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800">
                          <a:latin typeface="Marcellus"/>
                          <a:ea typeface="Marcellus"/>
                          <a:cs typeface="Marcellus"/>
                          <a:sym typeface="Marcellus"/>
                        </a:rPr>
                        <a:t>Sun</a:t>
                      </a:r>
                      <a:endParaRPr sz="1800">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r h="723775">
                <a:tc rowSpan="2">
                  <a:txBody>
                    <a:bodyPr/>
                    <a:lstStyle/>
                    <a:p>
                      <a:pPr indent="0" lvl="0" marL="0" rtl="0" algn="ctr">
                        <a:spcBef>
                          <a:spcPts val="0"/>
                        </a:spcBef>
                        <a:spcAft>
                          <a:spcPts val="0"/>
                        </a:spcAft>
                        <a:buNone/>
                      </a:pPr>
                      <a:r>
                        <a:rPr lang="en" sz="1800">
                          <a:solidFill>
                            <a:schemeClr val="dk1"/>
                          </a:solidFill>
                          <a:latin typeface="Marcellus"/>
                          <a:ea typeface="Marcellus"/>
                          <a:cs typeface="Marcellus"/>
                          <a:sym typeface="Marcellus"/>
                        </a:rPr>
                        <a:t>Phase 1</a:t>
                      </a:r>
                      <a:endParaRPr sz="1800">
                        <a:solidFill>
                          <a:schemeClr val="dk1"/>
                        </a:solidFill>
                        <a:latin typeface="Marcellus"/>
                        <a:ea typeface="Marcellus"/>
                        <a:cs typeface="Marcellus"/>
                        <a:sym typeface="Marcellus"/>
                      </a:endParaRPr>
                    </a:p>
                  </a:txBody>
                  <a:tcPr marT="18287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rPr lang="en">
                          <a:solidFill>
                            <a:schemeClr val="dk1"/>
                          </a:solidFill>
                          <a:latin typeface="Marcellus"/>
                          <a:ea typeface="Marcellus"/>
                          <a:cs typeface="Marcellus"/>
                          <a:sym typeface="Marcellus"/>
                        </a:rPr>
                        <a:t>Task 1</a:t>
                      </a:r>
                      <a:endParaRPr>
                        <a:solidFill>
                          <a:schemeClr val="dk1"/>
                        </a:solidFill>
                        <a:latin typeface="Marcellus"/>
                        <a:ea typeface="Marcellus"/>
                        <a:cs typeface="Marcellus"/>
                        <a:sym typeface="Marcellus"/>
                      </a:endParaRPr>
                    </a:p>
                  </a:txBody>
                  <a:tcPr marT="18287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r h="737100">
                <a:tc vMerge="1"/>
                <a:tc>
                  <a:txBody>
                    <a:bodyPr/>
                    <a:lstStyle/>
                    <a:p>
                      <a:pPr indent="0" lvl="0" marL="0" rtl="0" algn="l">
                        <a:spcBef>
                          <a:spcPts val="0"/>
                        </a:spcBef>
                        <a:spcAft>
                          <a:spcPts val="0"/>
                        </a:spcAft>
                        <a:buNone/>
                      </a:pPr>
                      <a:r>
                        <a:rPr lang="en">
                          <a:solidFill>
                            <a:schemeClr val="dk1"/>
                          </a:solidFill>
                          <a:latin typeface="Marcellus"/>
                          <a:ea typeface="Marcellus"/>
                          <a:cs typeface="Marcellus"/>
                          <a:sym typeface="Marcellus"/>
                        </a:rPr>
                        <a:t>Task 2</a:t>
                      </a:r>
                      <a:endParaRPr>
                        <a:solidFill>
                          <a:schemeClr val="dk1"/>
                        </a:solidFill>
                        <a:latin typeface="Marcellus"/>
                        <a:ea typeface="Marcellus"/>
                        <a:cs typeface="Marcellus"/>
                        <a:sym typeface="Marcellus"/>
                      </a:endParaRPr>
                    </a:p>
                  </a:txBody>
                  <a:tcPr marT="18287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r h="547375">
                <a:tc rowSpan="2">
                  <a:txBody>
                    <a:bodyPr/>
                    <a:lstStyle/>
                    <a:p>
                      <a:pPr indent="0" lvl="0" marL="0" rtl="0" algn="ctr">
                        <a:spcBef>
                          <a:spcPts val="0"/>
                        </a:spcBef>
                        <a:spcAft>
                          <a:spcPts val="0"/>
                        </a:spcAft>
                        <a:buNone/>
                      </a:pPr>
                      <a:r>
                        <a:rPr lang="en" sz="1800">
                          <a:solidFill>
                            <a:schemeClr val="dk1"/>
                          </a:solidFill>
                          <a:latin typeface="Marcellus"/>
                          <a:ea typeface="Marcellus"/>
                          <a:cs typeface="Marcellus"/>
                          <a:sym typeface="Marcellus"/>
                        </a:rPr>
                        <a:t>Phase 2</a:t>
                      </a:r>
                      <a:endParaRPr sz="1800">
                        <a:solidFill>
                          <a:schemeClr val="dk1"/>
                        </a:solidFill>
                        <a:latin typeface="Marcellus"/>
                        <a:ea typeface="Marcellus"/>
                        <a:cs typeface="Marcellus"/>
                        <a:sym typeface="Marcellus"/>
                      </a:endParaRPr>
                    </a:p>
                  </a:txBody>
                  <a:tcPr marT="182875" marB="274300"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rPr lang="en">
                          <a:latin typeface="Marcellus"/>
                          <a:ea typeface="Marcellus"/>
                          <a:cs typeface="Marcellus"/>
                          <a:sym typeface="Marcellus"/>
                        </a:rPr>
                        <a:t>Task 1</a:t>
                      </a:r>
                      <a:endParaRPr>
                        <a:latin typeface="Marcellus"/>
                        <a:ea typeface="Marcellus"/>
                        <a:cs typeface="Marcellus"/>
                        <a:sym typeface="Marcellus"/>
                      </a:endParaRPr>
                    </a:p>
                  </a:txBody>
                  <a:tcPr marT="182875" marB="274300"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r h="569100">
                <a:tc vMerge="1"/>
                <a:tc>
                  <a:txBody>
                    <a:bodyPr/>
                    <a:lstStyle/>
                    <a:p>
                      <a:pPr indent="0" lvl="0" marL="0" rtl="0" algn="l">
                        <a:spcBef>
                          <a:spcPts val="0"/>
                        </a:spcBef>
                        <a:spcAft>
                          <a:spcPts val="0"/>
                        </a:spcAft>
                        <a:buNone/>
                      </a:pPr>
                      <a:r>
                        <a:rPr lang="en">
                          <a:latin typeface="Marcellus"/>
                          <a:ea typeface="Marcellus"/>
                          <a:cs typeface="Marcellus"/>
                          <a:sym typeface="Marcellus"/>
                        </a:rPr>
                        <a:t>Task 2</a:t>
                      </a:r>
                      <a:endParaRPr>
                        <a:latin typeface="Marcellus"/>
                        <a:ea typeface="Marcellus"/>
                        <a:cs typeface="Marcellus"/>
                        <a:sym typeface="Marcellus"/>
                      </a:endParaRPr>
                    </a:p>
                  </a:txBody>
                  <a:tcPr marT="182875" marB="274300"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a:solidFill>
                          <a:srgbClr val="000000"/>
                        </a:solidFill>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bl>
          </a:graphicData>
        </a:graphic>
      </p:graphicFrame>
      <p:sp>
        <p:nvSpPr>
          <p:cNvPr id="5532" name="Google Shape;5532;p44"/>
          <p:cNvSpPr txBox="1"/>
          <p:nvPr>
            <p:ph idx="4294967295" type="subTitle"/>
          </p:nvPr>
        </p:nvSpPr>
        <p:spPr>
          <a:xfrm>
            <a:off x="5688050" y="540000"/>
            <a:ext cx="1069500" cy="306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latin typeface="Marcellus"/>
                <a:ea typeface="Marcellus"/>
                <a:cs typeface="Marcellus"/>
                <a:sym typeface="Marcellus"/>
              </a:rPr>
              <a:t>Task 1</a:t>
            </a:r>
            <a:endParaRPr sz="1400">
              <a:latin typeface="Marcellus"/>
              <a:ea typeface="Marcellus"/>
              <a:cs typeface="Marcellus"/>
              <a:sym typeface="Marcellus"/>
            </a:endParaRPr>
          </a:p>
        </p:txBody>
      </p:sp>
      <p:sp>
        <p:nvSpPr>
          <p:cNvPr id="5533" name="Google Shape;5533;p44"/>
          <p:cNvSpPr/>
          <p:nvPr/>
        </p:nvSpPr>
        <p:spPr>
          <a:xfrm>
            <a:off x="5091125" y="606150"/>
            <a:ext cx="637500" cy="17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44"/>
          <p:cNvSpPr txBox="1"/>
          <p:nvPr>
            <p:ph idx="4294967295" type="subTitle"/>
          </p:nvPr>
        </p:nvSpPr>
        <p:spPr>
          <a:xfrm>
            <a:off x="7354475" y="540000"/>
            <a:ext cx="1069500" cy="306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latin typeface="Marcellus"/>
                <a:ea typeface="Marcellus"/>
                <a:cs typeface="Marcellus"/>
                <a:sym typeface="Marcellus"/>
              </a:rPr>
              <a:t>Task 2</a:t>
            </a:r>
            <a:endParaRPr sz="1400">
              <a:latin typeface="Marcellus"/>
              <a:ea typeface="Marcellus"/>
              <a:cs typeface="Marcellus"/>
              <a:sym typeface="Marcellus"/>
            </a:endParaRPr>
          </a:p>
        </p:txBody>
      </p:sp>
      <p:sp>
        <p:nvSpPr>
          <p:cNvPr id="5535" name="Google Shape;5535;p44"/>
          <p:cNvSpPr/>
          <p:nvPr/>
        </p:nvSpPr>
        <p:spPr>
          <a:xfrm>
            <a:off x="6757550" y="606150"/>
            <a:ext cx="637500" cy="1740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539" name="Shape 5539"/>
        <p:cNvGrpSpPr/>
        <p:nvPr/>
      </p:nvGrpSpPr>
      <p:grpSpPr>
        <a:xfrm>
          <a:off x="0" y="0"/>
          <a:ext cx="0" cy="0"/>
          <a:chOff x="0" y="0"/>
          <a:chExt cx="0" cy="0"/>
        </a:xfrm>
      </p:grpSpPr>
      <p:sp>
        <p:nvSpPr>
          <p:cNvPr id="5540" name="Google Shape;5540;p45"/>
          <p:cNvSpPr txBox="1"/>
          <p:nvPr>
            <p:ph type="title"/>
          </p:nvPr>
        </p:nvSpPr>
        <p:spPr>
          <a:xfrm>
            <a:off x="4534950" y="485438"/>
            <a:ext cx="3888900" cy="909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a:t>
            </a:r>
            <a:r>
              <a:rPr lang="en"/>
              <a:t> picture is worth a thousand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4" name="Shape 5544"/>
        <p:cNvGrpSpPr/>
        <p:nvPr/>
      </p:nvGrpSpPr>
      <p:grpSpPr>
        <a:xfrm>
          <a:off x="0" y="0"/>
          <a:ext cx="0" cy="0"/>
          <a:chOff x="0" y="0"/>
          <a:chExt cx="0" cy="0"/>
        </a:xfrm>
      </p:grpSpPr>
      <p:sp>
        <p:nvSpPr>
          <p:cNvPr id="5545" name="Google Shape;5545;p46"/>
          <p:cNvSpPr txBox="1"/>
          <p:nvPr>
            <p:ph idx="4" type="title"/>
          </p:nvPr>
        </p:nvSpPr>
        <p:spPr>
          <a:xfrm>
            <a:off x="1856725" y="3035825"/>
            <a:ext cx="2325600" cy="39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546" name="Google Shape;5546;p46"/>
          <p:cNvSpPr txBox="1"/>
          <p:nvPr>
            <p:ph idx="5" type="subTitle"/>
          </p:nvPr>
        </p:nvSpPr>
        <p:spPr>
          <a:xfrm>
            <a:off x="1856713" y="3482100"/>
            <a:ext cx="23256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5547" name="Google Shape;5547;p46"/>
          <p:cNvSpPr txBox="1"/>
          <p:nvPr>
            <p:ph idx="6" type="title"/>
          </p:nvPr>
        </p:nvSpPr>
        <p:spPr>
          <a:xfrm>
            <a:off x="5026706" y="3035825"/>
            <a:ext cx="2325600" cy="39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5548" name="Google Shape;5548;p46"/>
          <p:cNvSpPr txBox="1"/>
          <p:nvPr>
            <p:ph type="title"/>
          </p:nvPr>
        </p:nvSpPr>
        <p:spPr>
          <a:xfrm>
            <a:off x="1856725" y="1602450"/>
            <a:ext cx="2325600" cy="39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549" name="Google Shape;5549;p46"/>
          <p:cNvSpPr txBox="1"/>
          <p:nvPr>
            <p:ph idx="1" type="subTitle"/>
          </p:nvPr>
        </p:nvSpPr>
        <p:spPr>
          <a:xfrm>
            <a:off x="1856713" y="2048700"/>
            <a:ext cx="23256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5550" name="Google Shape;5550;p46"/>
          <p:cNvSpPr txBox="1"/>
          <p:nvPr>
            <p:ph idx="2" type="title"/>
          </p:nvPr>
        </p:nvSpPr>
        <p:spPr>
          <a:xfrm>
            <a:off x="5026706" y="1602450"/>
            <a:ext cx="2325600" cy="39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5551" name="Google Shape;5551;p46"/>
          <p:cNvSpPr txBox="1"/>
          <p:nvPr>
            <p:ph idx="3" type="subTitle"/>
          </p:nvPr>
        </p:nvSpPr>
        <p:spPr>
          <a:xfrm>
            <a:off x="5026701" y="2048700"/>
            <a:ext cx="23256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5552" name="Google Shape;5552;p46"/>
          <p:cNvSpPr txBox="1"/>
          <p:nvPr>
            <p:ph idx="7" type="subTitle"/>
          </p:nvPr>
        </p:nvSpPr>
        <p:spPr>
          <a:xfrm>
            <a:off x="5026701" y="3482100"/>
            <a:ext cx="23256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cxnSp>
        <p:nvCxnSpPr>
          <p:cNvPr id="5553" name="Google Shape;5553;p46"/>
          <p:cNvCxnSpPr/>
          <p:nvPr/>
        </p:nvCxnSpPr>
        <p:spPr>
          <a:xfrm>
            <a:off x="2122225" y="2837158"/>
            <a:ext cx="1794600" cy="0"/>
          </a:xfrm>
          <a:prstGeom prst="straightConnector1">
            <a:avLst/>
          </a:prstGeom>
          <a:noFill/>
          <a:ln cap="flat" cmpd="sng" w="19050">
            <a:solidFill>
              <a:schemeClr val="accent2"/>
            </a:solidFill>
            <a:prstDash val="solid"/>
            <a:round/>
            <a:headEnd len="med" w="med" type="oval"/>
            <a:tailEnd len="med" w="med" type="oval"/>
          </a:ln>
        </p:spPr>
      </p:cxnSp>
      <p:cxnSp>
        <p:nvCxnSpPr>
          <p:cNvPr id="5554" name="Google Shape;5554;p46"/>
          <p:cNvCxnSpPr/>
          <p:nvPr/>
        </p:nvCxnSpPr>
        <p:spPr>
          <a:xfrm>
            <a:off x="5257475" y="2837158"/>
            <a:ext cx="1794600" cy="0"/>
          </a:xfrm>
          <a:prstGeom prst="straightConnector1">
            <a:avLst/>
          </a:prstGeom>
          <a:noFill/>
          <a:ln cap="flat" cmpd="sng" w="19050">
            <a:solidFill>
              <a:schemeClr val="accent2"/>
            </a:solidFill>
            <a:prstDash val="solid"/>
            <a:round/>
            <a:headEnd len="med" w="med" type="oval"/>
            <a:tailEnd len="med" w="med" type="oval"/>
          </a:ln>
        </p:spPr>
      </p:cxnSp>
      <p:sp>
        <p:nvSpPr>
          <p:cNvPr id="5555" name="Google Shape;5555;p46"/>
          <p:cNvSpPr txBox="1"/>
          <p:nvPr>
            <p:ph idx="8" type="title"/>
          </p:nvPr>
        </p:nvSpPr>
        <p:spPr>
          <a:xfrm>
            <a:off x="720000" y="361250"/>
            <a:ext cx="7704000" cy="68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Try with four columns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9" name="Shape 5559"/>
        <p:cNvGrpSpPr/>
        <p:nvPr/>
      </p:nvGrpSpPr>
      <p:grpSpPr>
        <a:xfrm>
          <a:off x="0" y="0"/>
          <a:ext cx="0" cy="0"/>
          <a:chOff x="0" y="0"/>
          <a:chExt cx="0" cy="0"/>
        </a:xfrm>
      </p:grpSpPr>
      <p:sp>
        <p:nvSpPr>
          <p:cNvPr id="5560" name="Google Shape;5560;p47"/>
          <p:cNvSpPr txBox="1"/>
          <p:nvPr>
            <p:ph type="title"/>
          </p:nvPr>
        </p:nvSpPr>
        <p:spPr>
          <a:xfrm>
            <a:off x="1284000" y="1572950"/>
            <a:ext cx="6576000" cy="151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150,000</a:t>
            </a:r>
            <a:endParaRPr/>
          </a:p>
        </p:txBody>
      </p:sp>
      <p:sp>
        <p:nvSpPr>
          <p:cNvPr id="5561" name="Google Shape;5561;p47"/>
          <p:cNvSpPr txBox="1"/>
          <p:nvPr>
            <p:ph idx="1" type="subTitle"/>
          </p:nvPr>
        </p:nvSpPr>
        <p:spPr>
          <a:xfrm>
            <a:off x="2328750" y="3168425"/>
            <a:ext cx="4486500" cy="4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pic>
        <p:nvPicPr>
          <p:cNvPr id="5562" name="Google Shape;5562;p47"/>
          <p:cNvPicPr preferRelativeResize="0"/>
          <p:nvPr/>
        </p:nvPicPr>
        <p:blipFill>
          <a:blip r:embed="rId3">
            <a:alphaModFix/>
          </a:blip>
          <a:stretch>
            <a:fillRect/>
          </a:stretch>
        </p:blipFill>
        <p:spPr>
          <a:xfrm flipH="1" rot="1406168">
            <a:off x="7177248" y="2192350"/>
            <a:ext cx="1996953" cy="3027629"/>
          </a:xfrm>
          <a:prstGeom prst="rect">
            <a:avLst/>
          </a:prstGeom>
          <a:noFill/>
          <a:ln>
            <a:noFill/>
          </a:ln>
        </p:spPr>
      </p:pic>
      <p:grpSp>
        <p:nvGrpSpPr>
          <p:cNvPr id="5563" name="Google Shape;5563;p47"/>
          <p:cNvGrpSpPr/>
          <p:nvPr/>
        </p:nvGrpSpPr>
        <p:grpSpPr>
          <a:xfrm>
            <a:off x="-289669" y="2270033"/>
            <a:ext cx="2703704" cy="3304719"/>
            <a:chOff x="-289669" y="2270033"/>
            <a:chExt cx="2703704" cy="3304719"/>
          </a:xfrm>
        </p:grpSpPr>
        <p:pic>
          <p:nvPicPr>
            <p:cNvPr id="5564" name="Google Shape;5564;p47"/>
            <p:cNvPicPr preferRelativeResize="0"/>
            <p:nvPr/>
          </p:nvPicPr>
          <p:blipFill>
            <a:blip r:embed="rId4">
              <a:alphaModFix/>
            </a:blip>
            <a:stretch>
              <a:fillRect/>
            </a:stretch>
          </p:blipFill>
          <p:spPr>
            <a:xfrm rot="-1140247">
              <a:off x="122875" y="2498284"/>
              <a:ext cx="1878616" cy="2848215"/>
            </a:xfrm>
            <a:prstGeom prst="rect">
              <a:avLst/>
            </a:prstGeom>
            <a:noFill/>
            <a:ln>
              <a:noFill/>
            </a:ln>
          </p:spPr>
        </p:pic>
        <p:pic>
          <p:nvPicPr>
            <p:cNvPr id="5565" name="Google Shape;5565;p47"/>
            <p:cNvPicPr preferRelativeResize="0"/>
            <p:nvPr/>
          </p:nvPicPr>
          <p:blipFill>
            <a:blip r:embed="rId5">
              <a:alphaModFix/>
            </a:blip>
            <a:stretch>
              <a:fillRect/>
            </a:stretch>
          </p:blipFill>
          <p:spPr>
            <a:xfrm rot="3786083">
              <a:off x="1090355" y="4202559"/>
              <a:ext cx="346013" cy="875625"/>
            </a:xfrm>
            <a:prstGeom prst="rect">
              <a:avLst/>
            </a:prstGeom>
            <a:noFill/>
            <a:ln>
              <a:noFill/>
            </a:ln>
          </p:spPr>
        </p:pic>
      </p:grpSp>
      <p:grpSp>
        <p:nvGrpSpPr>
          <p:cNvPr id="5566" name="Google Shape;5566;p47"/>
          <p:cNvGrpSpPr/>
          <p:nvPr/>
        </p:nvGrpSpPr>
        <p:grpSpPr>
          <a:xfrm>
            <a:off x="6167500" y="-546568"/>
            <a:ext cx="3411721" cy="3119971"/>
            <a:chOff x="6167500" y="-546568"/>
            <a:chExt cx="3411721" cy="3119971"/>
          </a:xfrm>
        </p:grpSpPr>
        <p:pic>
          <p:nvPicPr>
            <p:cNvPr id="5567" name="Google Shape;5567;p47"/>
            <p:cNvPicPr preferRelativeResize="0"/>
            <p:nvPr/>
          </p:nvPicPr>
          <p:blipFill>
            <a:blip r:embed="rId6">
              <a:alphaModFix/>
            </a:blip>
            <a:stretch>
              <a:fillRect/>
            </a:stretch>
          </p:blipFill>
          <p:spPr>
            <a:xfrm rot="-3437066">
              <a:off x="6934052" y="-410691"/>
              <a:ext cx="1878616" cy="2848217"/>
            </a:xfrm>
            <a:prstGeom prst="rect">
              <a:avLst/>
            </a:prstGeom>
            <a:noFill/>
            <a:ln>
              <a:noFill/>
            </a:ln>
          </p:spPr>
        </p:pic>
        <p:pic>
          <p:nvPicPr>
            <p:cNvPr id="5568" name="Google Shape;5568;p47"/>
            <p:cNvPicPr preferRelativeResize="0"/>
            <p:nvPr/>
          </p:nvPicPr>
          <p:blipFill>
            <a:blip r:embed="rId7">
              <a:alphaModFix/>
            </a:blip>
            <a:stretch>
              <a:fillRect/>
            </a:stretch>
          </p:blipFill>
          <p:spPr>
            <a:xfrm rot="3036792">
              <a:off x="8305704" y="1204413"/>
              <a:ext cx="346013" cy="875626"/>
            </a:xfrm>
            <a:prstGeom prst="rect">
              <a:avLst/>
            </a:prstGeom>
            <a:noFill/>
            <a:ln>
              <a:noFill/>
            </a:ln>
          </p:spPr>
        </p:pic>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2" name="Shape 5572"/>
        <p:cNvGrpSpPr/>
        <p:nvPr/>
      </p:nvGrpSpPr>
      <p:grpSpPr>
        <a:xfrm>
          <a:off x="0" y="0"/>
          <a:ext cx="0" cy="0"/>
          <a:chOff x="0" y="0"/>
          <a:chExt cx="0" cy="0"/>
        </a:xfrm>
      </p:grpSpPr>
      <p:sp>
        <p:nvSpPr>
          <p:cNvPr id="5573" name="Google Shape;5573;p48"/>
          <p:cNvSpPr txBox="1"/>
          <p:nvPr>
            <p:ph type="title"/>
          </p:nvPr>
        </p:nvSpPr>
        <p:spPr>
          <a:xfrm>
            <a:off x="720000" y="361250"/>
            <a:ext cx="7704000" cy="70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Methodology</a:t>
            </a:r>
            <a:endParaRPr/>
          </a:p>
        </p:txBody>
      </p:sp>
      <p:cxnSp>
        <p:nvCxnSpPr>
          <p:cNvPr id="5574" name="Google Shape;5574;p48"/>
          <p:cNvCxnSpPr/>
          <p:nvPr/>
        </p:nvCxnSpPr>
        <p:spPr>
          <a:xfrm>
            <a:off x="715500" y="2701325"/>
            <a:ext cx="7713000" cy="0"/>
          </a:xfrm>
          <a:prstGeom prst="straightConnector1">
            <a:avLst/>
          </a:prstGeom>
          <a:noFill/>
          <a:ln cap="flat" cmpd="sng" w="19050">
            <a:solidFill>
              <a:schemeClr val="accent2"/>
            </a:solidFill>
            <a:prstDash val="solid"/>
            <a:round/>
            <a:headEnd len="med" w="med" type="oval"/>
            <a:tailEnd len="med" w="med" type="triangle"/>
          </a:ln>
        </p:spPr>
      </p:cxnSp>
      <p:sp>
        <p:nvSpPr>
          <p:cNvPr id="5575" name="Google Shape;5575;p48"/>
          <p:cNvSpPr txBox="1"/>
          <p:nvPr/>
        </p:nvSpPr>
        <p:spPr>
          <a:xfrm>
            <a:off x="1041101" y="2857095"/>
            <a:ext cx="1544100" cy="504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latin typeface="Marcellus"/>
                <a:ea typeface="Marcellus"/>
                <a:cs typeface="Marcellus"/>
                <a:sym typeface="Marcellus"/>
              </a:rPr>
              <a:t>Research</a:t>
            </a:r>
            <a:endParaRPr sz="1800">
              <a:solidFill>
                <a:srgbClr val="000000"/>
              </a:solidFill>
              <a:latin typeface="Marcellus"/>
              <a:ea typeface="Marcellus"/>
              <a:cs typeface="Marcellus"/>
              <a:sym typeface="Marcellus"/>
            </a:endParaRPr>
          </a:p>
        </p:txBody>
      </p:sp>
      <p:sp>
        <p:nvSpPr>
          <p:cNvPr id="5576" name="Google Shape;5576;p48"/>
          <p:cNvSpPr txBox="1"/>
          <p:nvPr/>
        </p:nvSpPr>
        <p:spPr>
          <a:xfrm>
            <a:off x="1208350" y="3251447"/>
            <a:ext cx="1209600" cy="876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ontserrat"/>
                <a:ea typeface="Montserrat"/>
                <a:cs typeface="Montserrat"/>
                <a:sym typeface="Montserrat"/>
              </a:rPr>
              <a:t>Saturn is a gas giant with rings</a:t>
            </a:r>
            <a:endParaRPr>
              <a:solidFill>
                <a:srgbClr val="000000"/>
              </a:solidFill>
              <a:latin typeface="Montserrat"/>
              <a:ea typeface="Montserrat"/>
              <a:cs typeface="Montserrat"/>
              <a:sym typeface="Montserrat"/>
            </a:endParaRPr>
          </a:p>
        </p:txBody>
      </p:sp>
      <p:sp>
        <p:nvSpPr>
          <p:cNvPr id="5577" name="Google Shape;5577;p48"/>
          <p:cNvSpPr txBox="1"/>
          <p:nvPr/>
        </p:nvSpPr>
        <p:spPr>
          <a:xfrm>
            <a:off x="4805841" y="2857095"/>
            <a:ext cx="1544100" cy="504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latin typeface="Marcellus"/>
                <a:ea typeface="Marcellus"/>
                <a:cs typeface="Marcellus"/>
                <a:sym typeface="Marcellus"/>
              </a:rPr>
              <a:t>Data study</a:t>
            </a:r>
            <a:endParaRPr sz="1800">
              <a:solidFill>
                <a:srgbClr val="000000"/>
              </a:solidFill>
              <a:latin typeface="Marcellus"/>
              <a:ea typeface="Marcellus"/>
              <a:cs typeface="Marcellus"/>
              <a:sym typeface="Marcellus"/>
            </a:endParaRPr>
          </a:p>
        </p:txBody>
      </p:sp>
      <p:sp>
        <p:nvSpPr>
          <p:cNvPr id="5578" name="Google Shape;5578;p48"/>
          <p:cNvSpPr txBox="1"/>
          <p:nvPr/>
        </p:nvSpPr>
        <p:spPr>
          <a:xfrm>
            <a:off x="4973100" y="3251447"/>
            <a:ext cx="1209600" cy="876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ontserrat"/>
                <a:ea typeface="Montserrat"/>
                <a:cs typeface="Montserrat"/>
                <a:sym typeface="Montserrat"/>
              </a:rPr>
              <a:t>Neptune is far away from us</a:t>
            </a:r>
            <a:endParaRPr>
              <a:solidFill>
                <a:srgbClr val="000000"/>
              </a:solidFill>
              <a:latin typeface="Montserrat"/>
              <a:ea typeface="Montserrat"/>
              <a:cs typeface="Montserrat"/>
              <a:sym typeface="Montserrat"/>
            </a:endParaRPr>
          </a:p>
        </p:txBody>
      </p:sp>
      <p:sp>
        <p:nvSpPr>
          <p:cNvPr id="5579" name="Google Shape;5579;p48"/>
          <p:cNvSpPr/>
          <p:nvPr/>
        </p:nvSpPr>
        <p:spPr>
          <a:xfrm>
            <a:off x="1265663" y="1849743"/>
            <a:ext cx="1095000" cy="72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b="1" lang="en" sz="3000">
                <a:solidFill>
                  <a:schemeClr val="dk1"/>
                </a:solidFill>
                <a:latin typeface="Marcellus"/>
                <a:ea typeface="Marcellus"/>
                <a:cs typeface="Marcellus"/>
                <a:sym typeface="Marcellus"/>
              </a:rPr>
              <a:t>01.</a:t>
            </a:r>
            <a:endParaRPr b="1" sz="3000">
              <a:solidFill>
                <a:schemeClr val="dk1"/>
              </a:solidFill>
              <a:latin typeface="Marcellus"/>
              <a:ea typeface="Marcellus"/>
              <a:cs typeface="Marcellus"/>
              <a:sym typeface="Marcellus"/>
            </a:endParaRPr>
          </a:p>
        </p:txBody>
      </p:sp>
      <p:sp>
        <p:nvSpPr>
          <p:cNvPr id="5580" name="Google Shape;5580;p48"/>
          <p:cNvSpPr/>
          <p:nvPr/>
        </p:nvSpPr>
        <p:spPr>
          <a:xfrm>
            <a:off x="3170325" y="2804751"/>
            <a:ext cx="1095000" cy="72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1"/>
                </a:solidFill>
                <a:latin typeface="Marcellus"/>
                <a:ea typeface="Marcellus"/>
                <a:cs typeface="Marcellus"/>
                <a:sym typeface="Marcellus"/>
              </a:rPr>
              <a:t>02.</a:t>
            </a:r>
            <a:endParaRPr b="1" sz="3000">
              <a:solidFill>
                <a:schemeClr val="dk1"/>
              </a:solidFill>
              <a:latin typeface="Marcellus"/>
              <a:ea typeface="Marcellus"/>
              <a:cs typeface="Marcellus"/>
              <a:sym typeface="Marcellus"/>
            </a:endParaRPr>
          </a:p>
        </p:txBody>
      </p:sp>
      <p:sp>
        <p:nvSpPr>
          <p:cNvPr id="5581" name="Google Shape;5581;p48"/>
          <p:cNvSpPr/>
          <p:nvPr/>
        </p:nvSpPr>
        <p:spPr>
          <a:xfrm>
            <a:off x="5030380" y="1849743"/>
            <a:ext cx="1095000" cy="72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1"/>
                </a:solidFill>
                <a:latin typeface="Marcellus"/>
                <a:ea typeface="Marcellus"/>
                <a:cs typeface="Marcellus"/>
                <a:sym typeface="Marcellus"/>
              </a:rPr>
              <a:t>03.</a:t>
            </a:r>
            <a:endParaRPr b="1" sz="3000">
              <a:solidFill>
                <a:schemeClr val="dk1"/>
              </a:solidFill>
              <a:latin typeface="Marcellus"/>
              <a:ea typeface="Marcellus"/>
              <a:cs typeface="Marcellus"/>
              <a:sym typeface="Marcellus"/>
            </a:endParaRPr>
          </a:p>
        </p:txBody>
      </p:sp>
      <p:sp>
        <p:nvSpPr>
          <p:cNvPr id="5582" name="Google Shape;5582;p48"/>
          <p:cNvSpPr/>
          <p:nvPr/>
        </p:nvSpPr>
        <p:spPr>
          <a:xfrm>
            <a:off x="6884420" y="2804751"/>
            <a:ext cx="1095000" cy="72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1"/>
                </a:solidFill>
                <a:latin typeface="Marcellus"/>
                <a:ea typeface="Marcellus"/>
                <a:cs typeface="Marcellus"/>
                <a:sym typeface="Marcellus"/>
              </a:rPr>
              <a:t>04.</a:t>
            </a:r>
            <a:endParaRPr b="1" sz="3000">
              <a:solidFill>
                <a:schemeClr val="dk1"/>
              </a:solidFill>
              <a:latin typeface="Marcellus"/>
              <a:ea typeface="Marcellus"/>
              <a:cs typeface="Marcellus"/>
              <a:sym typeface="Marcellus"/>
            </a:endParaRPr>
          </a:p>
        </p:txBody>
      </p:sp>
      <p:sp>
        <p:nvSpPr>
          <p:cNvPr id="5583" name="Google Shape;5583;p48"/>
          <p:cNvSpPr txBox="1"/>
          <p:nvPr/>
        </p:nvSpPr>
        <p:spPr>
          <a:xfrm>
            <a:off x="2945588" y="1306268"/>
            <a:ext cx="1544100" cy="504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latin typeface="Marcellus"/>
                <a:ea typeface="Marcellus"/>
                <a:cs typeface="Marcellus"/>
                <a:sym typeface="Marcellus"/>
              </a:rPr>
              <a:t>Analysis</a:t>
            </a:r>
            <a:endParaRPr sz="1800">
              <a:solidFill>
                <a:srgbClr val="000000"/>
              </a:solidFill>
              <a:latin typeface="Marcellus"/>
              <a:ea typeface="Marcellus"/>
              <a:cs typeface="Marcellus"/>
              <a:sym typeface="Marcellus"/>
            </a:endParaRPr>
          </a:p>
        </p:txBody>
      </p:sp>
      <p:sp>
        <p:nvSpPr>
          <p:cNvPr id="5584" name="Google Shape;5584;p48"/>
          <p:cNvSpPr txBox="1"/>
          <p:nvPr/>
        </p:nvSpPr>
        <p:spPr>
          <a:xfrm>
            <a:off x="3112850" y="1700625"/>
            <a:ext cx="1209600" cy="876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ontserrat"/>
                <a:ea typeface="Montserrat"/>
                <a:cs typeface="Montserrat"/>
                <a:sym typeface="Montserrat"/>
              </a:rPr>
              <a:t>Earth is where we all live</a:t>
            </a:r>
            <a:endParaRPr>
              <a:solidFill>
                <a:srgbClr val="000000"/>
              </a:solidFill>
              <a:latin typeface="Montserrat"/>
              <a:ea typeface="Montserrat"/>
              <a:cs typeface="Montserrat"/>
              <a:sym typeface="Montserrat"/>
            </a:endParaRPr>
          </a:p>
        </p:txBody>
      </p:sp>
      <p:sp>
        <p:nvSpPr>
          <p:cNvPr id="5585" name="Google Shape;5585;p48"/>
          <p:cNvSpPr txBox="1"/>
          <p:nvPr/>
        </p:nvSpPr>
        <p:spPr>
          <a:xfrm>
            <a:off x="6659882" y="1306280"/>
            <a:ext cx="1544100" cy="504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latin typeface="Marcellus"/>
                <a:ea typeface="Marcellus"/>
                <a:cs typeface="Marcellus"/>
                <a:sym typeface="Marcellus"/>
              </a:rPr>
              <a:t>Comparison</a:t>
            </a:r>
            <a:endParaRPr sz="1800">
              <a:solidFill>
                <a:srgbClr val="000000"/>
              </a:solidFill>
              <a:latin typeface="Marcellus"/>
              <a:ea typeface="Marcellus"/>
              <a:cs typeface="Marcellus"/>
              <a:sym typeface="Marcellus"/>
            </a:endParaRPr>
          </a:p>
        </p:txBody>
      </p:sp>
      <p:sp>
        <p:nvSpPr>
          <p:cNvPr id="5586" name="Google Shape;5586;p48"/>
          <p:cNvSpPr txBox="1"/>
          <p:nvPr/>
        </p:nvSpPr>
        <p:spPr>
          <a:xfrm>
            <a:off x="6827150" y="1700625"/>
            <a:ext cx="1209600" cy="876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ontserrat"/>
                <a:ea typeface="Montserrat"/>
                <a:cs typeface="Montserrat"/>
                <a:sym typeface="Montserrat"/>
              </a:rPr>
              <a:t>Mars is actually a cold place</a:t>
            </a:r>
            <a:endParaRPr>
              <a:latin typeface="Montserrat"/>
              <a:ea typeface="Montserrat"/>
              <a:cs typeface="Montserrat"/>
              <a:sym typeface="Montserrat"/>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0" name="Shape 5590"/>
        <p:cNvGrpSpPr/>
        <p:nvPr/>
      </p:nvGrpSpPr>
      <p:grpSpPr>
        <a:xfrm>
          <a:off x="0" y="0"/>
          <a:ext cx="0" cy="0"/>
          <a:chOff x="0" y="0"/>
          <a:chExt cx="0" cy="0"/>
        </a:xfrm>
      </p:grpSpPr>
      <p:sp>
        <p:nvSpPr>
          <p:cNvPr id="5591" name="Google Shape;5591;p49"/>
          <p:cNvSpPr txBox="1"/>
          <p:nvPr>
            <p:ph type="title"/>
          </p:nvPr>
        </p:nvSpPr>
        <p:spPr>
          <a:xfrm>
            <a:off x="720000" y="361250"/>
            <a:ext cx="7704000" cy="70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a:t>
            </a:r>
            <a:endParaRPr/>
          </a:p>
        </p:txBody>
      </p:sp>
      <p:graphicFrame>
        <p:nvGraphicFramePr>
          <p:cNvPr id="5592" name="Google Shape;5592;p49"/>
          <p:cNvGraphicFramePr/>
          <p:nvPr/>
        </p:nvGraphicFramePr>
        <p:xfrm>
          <a:off x="720000" y="1695450"/>
          <a:ext cx="3000000" cy="3000000"/>
        </p:xfrm>
        <a:graphic>
          <a:graphicData uri="http://schemas.openxmlformats.org/drawingml/2006/table">
            <a:tbl>
              <a:tblPr>
                <a:noFill/>
                <a:tableStyleId>{4E79AE5E-DAB0-445D-95B0-1C5372DE4459}</a:tableStyleId>
              </a:tblPr>
              <a:tblGrid>
                <a:gridCol w="1926000"/>
                <a:gridCol w="1926000"/>
                <a:gridCol w="1926000"/>
                <a:gridCol w="1926000"/>
              </a:tblGrid>
              <a:tr h="498825">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6">
                          <a:alpha val="0"/>
                        </a:schemeClr>
                      </a:solidFill>
                      <a:prstDash val="solid"/>
                      <a:round/>
                      <a:headEnd len="sm" w="sm" type="none"/>
                      <a:tailEnd len="sm" w="sm" type="none"/>
                    </a:lnL>
                    <a:lnR cap="flat" cmpd="sng" w="19050">
                      <a:solidFill>
                        <a:schemeClr val="accent6">
                          <a:alpha val="0"/>
                        </a:schemeClr>
                      </a:solidFill>
                      <a:prstDash val="solid"/>
                      <a:round/>
                      <a:headEnd len="sm" w="sm" type="none"/>
                      <a:tailEnd len="sm" w="sm" type="none"/>
                    </a:lnR>
                    <a:lnT cap="flat" cmpd="sng" w="19050">
                      <a:solidFill>
                        <a:schemeClr val="accent6">
                          <a:alpha val="0"/>
                        </a:schemeClr>
                      </a:solidFill>
                      <a:prstDash val="solid"/>
                      <a:round/>
                      <a:headEnd len="sm" w="sm" type="none"/>
                      <a:tailEnd len="sm" w="sm" type="none"/>
                    </a:lnT>
                    <a:lnB cap="flat" cmpd="sng" w="19050">
                      <a:solidFill>
                        <a:schemeClr val="accent6">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800">
                          <a:latin typeface="Marcellus"/>
                          <a:ea typeface="Marcellus"/>
                          <a:cs typeface="Marcellus"/>
                          <a:sym typeface="Marcellus"/>
                        </a:rPr>
                        <a:t>2021</a:t>
                      </a:r>
                      <a:endParaRPr b="1" sz="1800">
                        <a:latin typeface="Marcellus"/>
                        <a:ea typeface="Marcellus"/>
                        <a:cs typeface="Marcellus"/>
                        <a:sym typeface="Marcellus"/>
                      </a:endParaRPr>
                    </a:p>
                  </a:txBody>
                  <a:tcPr marT="91425" marB="91425" marR="91425" marL="91425" anchor="ctr">
                    <a:lnL cap="flat" cmpd="sng" w="19050">
                      <a:solidFill>
                        <a:schemeClr val="accent6">
                          <a:alpha val="0"/>
                        </a:schemeClr>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b="1" lang="en" sz="1800">
                          <a:latin typeface="Marcellus"/>
                          <a:ea typeface="Marcellus"/>
                          <a:cs typeface="Marcellus"/>
                          <a:sym typeface="Marcellus"/>
                        </a:rPr>
                        <a:t>2022</a:t>
                      </a:r>
                      <a:endParaRPr b="1" sz="1800">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b="1" lang="en" sz="1800">
                          <a:latin typeface="Marcellus"/>
                          <a:ea typeface="Marcellus"/>
                          <a:cs typeface="Marcellus"/>
                          <a:sym typeface="Marcellus"/>
                        </a:rPr>
                        <a:t>2023</a:t>
                      </a:r>
                      <a:endParaRPr b="1" sz="1800">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r h="498825">
                <a:tc>
                  <a:txBody>
                    <a:bodyPr/>
                    <a:lstStyle/>
                    <a:p>
                      <a:pPr indent="0" lvl="0" marL="0" rtl="0" algn="l">
                        <a:spcBef>
                          <a:spcPts val="0"/>
                        </a:spcBef>
                        <a:spcAft>
                          <a:spcPts val="0"/>
                        </a:spcAft>
                        <a:buNone/>
                      </a:pPr>
                      <a:r>
                        <a:rPr lang="en">
                          <a:latin typeface="Marcellus"/>
                          <a:ea typeface="Marcellus"/>
                          <a:cs typeface="Marcellus"/>
                          <a:sym typeface="Marcellus"/>
                        </a:rPr>
                        <a:t>Characteristic 1</a:t>
                      </a:r>
                      <a:endParaRPr>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alpha val="0"/>
                        </a:schemeClr>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r h="498825">
                <a:tc>
                  <a:txBody>
                    <a:bodyPr/>
                    <a:lstStyle/>
                    <a:p>
                      <a:pPr indent="0" lvl="0" marL="0" rtl="0" algn="l">
                        <a:spcBef>
                          <a:spcPts val="0"/>
                        </a:spcBef>
                        <a:spcAft>
                          <a:spcPts val="0"/>
                        </a:spcAft>
                        <a:buNone/>
                      </a:pPr>
                      <a:r>
                        <a:rPr lang="en">
                          <a:latin typeface="Marcellus"/>
                          <a:ea typeface="Marcellus"/>
                          <a:cs typeface="Marcellus"/>
                          <a:sym typeface="Marcellus"/>
                        </a:rPr>
                        <a:t>Characteristic 2</a:t>
                      </a:r>
                      <a:endParaRPr>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r h="498825">
                <a:tc>
                  <a:txBody>
                    <a:bodyPr/>
                    <a:lstStyle/>
                    <a:p>
                      <a:pPr indent="0" lvl="0" marL="0" rtl="0" algn="l">
                        <a:spcBef>
                          <a:spcPts val="0"/>
                        </a:spcBef>
                        <a:spcAft>
                          <a:spcPts val="0"/>
                        </a:spcAft>
                        <a:buNone/>
                      </a:pPr>
                      <a:r>
                        <a:rPr lang="en">
                          <a:latin typeface="Marcellus"/>
                          <a:ea typeface="Marcellus"/>
                          <a:cs typeface="Marcellus"/>
                          <a:sym typeface="Marcellus"/>
                        </a:rPr>
                        <a:t>Characteristic 3</a:t>
                      </a:r>
                      <a:endParaRPr>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r h="498825">
                <a:tc>
                  <a:txBody>
                    <a:bodyPr/>
                    <a:lstStyle/>
                    <a:p>
                      <a:pPr indent="0" lvl="0" marL="0" rtl="0" algn="l">
                        <a:spcBef>
                          <a:spcPts val="0"/>
                        </a:spcBef>
                        <a:spcAft>
                          <a:spcPts val="0"/>
                        </a:spcAft>
                        <a:buNone/>
                      </a:pPr>
                      <a:r>
                        <a:rPr lang="en">
                          <a:latin typeface="Marcellus"/>
                          <a:ea typeface="Marcellus"/>
                          <a:cs typeface="Marcellus"/>
                          <a:sym typeface="Marcellus"/>
                        </a:rPr>
                        <a:t>Characteristic 4</a:t>
                      </a:r>
                      <a:endParaRPr>
                        <a:latin typeface="Marcellus"/>
                        <a:ea typeface="Marcellus"/>
                        <a:cs typeface="Marcellus"/>
                        <a:sym typeface="Marcellus"/>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latin typeface="Montserrat"/>
                          <a:ea typeface="Montserrat"/>
                          <a:cs typeface="Montserrat"/>
                          <a:sym typeface="Montserrat"/>
                        </a:rPr>
                        <a:t>Characteristic</a:t>
                      </a:r>
                      <a:endParaRPr>
                        <a:latin typeface="Montserrat"/>
                        <a:ea typeface="Montserrat"/>
                        <a:cs typeface="Montserrat"/>
                        <a:sym typeface="Montserrat"/>
                      </a:endParaRPr>
                    </a:p>
                  </a:txBody>
                  <a:tcPr marT="91425" marB="91425" marR="91425" marL="91425"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solidFill>
                      <a:schemeClr val="accent2"/>
                    </a:solidFill>
                  </a:tcPr>
                </a:tc>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6" name="Shape 5596"/>
        <p:cNvGrpSpPr/>
        <p:nvPr/>
      </p:nvGrpSpPr>
      <p:grpSpPr>
        <a:xfrm>
          <a:off x="0" y="0"/>
          <a:ext cx="0" cy="0"/>
          <a:chOff x="0" y="0"/>
          <a:chExt cx="0" cy="0"/>
        </a:xfrm>
      </p:grpSpPr>
      <p:sp>
        <p:nvSpPr>
          <p:cNvPr id="5597" name="Google Shape;5597;p50"/>
          <p:cNvSpPr txBox="1"/>
          <p:nvPr>
            <p:ph type="title"/>
          </p:nvPr>
        </p:nvSpPr>
        <p:spPr>
          <a:xfrm>
            <a:off x="636225" y="361250"/>
            <a:ext cx="3790500" cy="64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Results analysis</a:t>
            </a:r>
            <a:endParaRPr/>
          </a:p>
        </p:txBody>
      </p:sp>
      <p:sp>
        <p:nvSpPr>
          <p:cNvPr id="5598" name="Google Shape;5598;p50"/>
          <p:cNvSpPr txBox="1"/>
          <p:nvPr/>
        </p:nvSpPr>
        <p:spPr>
          <a:xfrm>
            <a:off x="2150800" y="1562038"/>
            <a:ext cx="1753500" cy="34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sz="1800">
                <a:latin typeface="Marcellus"/>
                <a:ea typeface="Marcellus"/>
                <a:cs typeface="Marcellus"/>
                <a:sym typeface="Marcellus"/>
              </a:rPr>
              <a:t>Mars</a:t>
            </a:r>
            <a:endParaRPr sz="1800">
              <a:solidFill>
                <a:srgbClr val="000000"/>
              </a:solidFill>
              <a:latin typeface="Marcellus"/>
              <a:ea typeface="Marcellus"/>
              <a:cs typeface="Marcellus"/>
              <a:sym typeface="Marcellus"/>
            </a:endParaRPr>
          </a:p>
        </p:txBody>
      </p:sp>
      <p:sp>
        <p:nvSpPr>
          <p:cNvPr id="5599" name="Google Shape;5599;p50"/>
          <p:cNvSpPr txBox="1"/>
          <p:nvPr/>
        </p:nvSpPr>
        <p:spPr>
          <a:xfrm>
            <a:off x="2150796" y="1875688"/>
            <a:ext cx="2064900" cy="57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a:ea typeface="Montserrat"/>
                <a:cs typeface="Montserrat"/>
                <a:sym typeface="Montserrat"/>
              </a:rPr>
              <a:t>Despite being red, Mars is a cold place</a:t>
            </a:r>
            <a:endParaRPr>
              <a:solidFill>
                <a:srgbClr val="000000"/>
              </a:solidFill>
              <a:latin typeface="Montserrat"/>
              <a:ea typeface="Montserrat"/>
              <a:cs typeface="Montserrat"/>
              <a:sym typeface="Montserrat"/>
            </a:endParaRPr>
          </a:p>
        </p:txBody>
      </p:sp>
      <p:sp>
        <p:nvSpPr>
          <p:cNvPr id="5600" name="Google Shape;5600;p50"/>
          <p:cNvSpPr/>
          <p:nvPr/>
        </p:nvSpPr>
        <p:spPr>
          <a:xfrm>
            <a:off x="720000" y="1526088"/>
            <a:ext cx="1095000" cy="881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b="1" lang="en" sz="3000">
                <a:solidFill>
                  <a:schemeClr val="dk1"/>
                </a:solidFill>
                <a:latin typeface="Marcellus"/>
                <a:ea typeface="Marcellus"/>
                <a:cs typeface="Marcellus"/>
                <a:sym typeface="Marcellus"/>
              </a:rPr>
              <a:t>80%</a:t>
            </a:r>
            <a:endParaRPr b="1" sz="3000">
              <a:solidFill>
                <a:schemeClr val="dk1"/>
              </a:solidFill>
              <a:latin typeface="Marcellus"/>
              <a:ea typeface="Marcellus"/>
              <a:cs typeface="Marcellus"/>
              <a:sym typeface="Marcellus"/>
            </a:endParaRPr>
          </a:p>
        </p:txBody>
      </p:sp>
      <p:cxnSp>
        <p:nvCxnSpPr>
          <p:cNvPr id="5601" name="Google Shape;5601;p50"/>
          <p:cNvCxnSpPr/>
          <p:nvPr/>
        </p:nvCxnSpPr>
        <p:spPr>
          <a:xfrm rot="10800000">
            <a:off x="1945050" y="1525963"/>
            <a:ext cx="0" cy="881400"/>
          </a:xfrm>
          <a:prstGeom prst="straightConnector1">
            <a:avLst/>
          </a:prstGeom>
          <a:noFill/>
          <a:ln cap="flat" cmpd="sng" w="19050">
            <a:solidFill>
              <a:schemeClr val="accent2"/>
            </a:solidFill>
            <a:prstDash val="solid"/>
            <a:round/>
            <a:headEnd len="med" w="med" type="oval"/>
            <a:tailEnd len="med" w="med" type="oval"/>
          </a:ln>
        </p:spPr>
      </p:cxnSp>
      <p:sp>
        <p:nvSpPr>
          <p:cNvPr id="5602" name="Google Shape;5602;p50"/>
          <p:cNvSpPr txBox="1"/>
          <p:nvPr/>
        </p:nvSpPr>
        <p:spPr>
          <a:xfrm>
            <a:off x="4508025" y="4080300"/>
            <a:ext cx="3915900" cy="492600"/>
          </a:xfrm>
          <a:prstGeom prst="rect">
            <a:avLst/>
          </a:prstGeom>
          <a:solidFill>
            <a:schemeClr val="accent2"/>
          </a:solid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solidFill>
                  <a:schemeClr val="dk1"/>
                </a:solidFill>
                <a:latin typeface="Montserrat"/>
                <a:ea typeface="Montserrat"/>
                <a:cs typeface="Montserrat"/>
                <a:sym typeface="Montserrat"/>
              </a:rPr>
              <a:t>Follow the link in the graph to modify its data and then paste the new one here. </a:t>
            </a:r>
            <a:r>
              <a:rPr b="1" lang="en" sz="1000">
                <a:solidFill>
                  <a:schemeClr val="dk1"/>
                </a:solidFill>
                <a:uFill>
                  <a:noFill/>
                </a:uFill>
                <a:latin typeface="Montserrat"/>
                <a:ea typeface="Montserrat"/>
                <a:cs typeface="Montserrat"/>
                <a:sym typeface="Montserrat"/>
                <a:hlinkClick r:id="rId3">
                  <a:extLst>
                    <a:ext uri="{A12FA001-AC4F-418D-AE19-62706E023703}">
                      <ahyp:hlinkClr val="tx"/>
                    </a:ext>
                  </a:extLst>
                </a:hlinkClick>
              </a:rPr>
              <a:t>For more info, click here</a:t>
            </a:r>
            <a:endParaRPr sz="1000">
              <a:solidFill>
                <a:schemeClr val="dk1"/>
              </a:solidFill>
              <a:latin typeface="Montserrat"/>
              <a:ea typeface="Montserrat"/>
              <a:cs typeface="Montserrat"/>
              <a:sym typeface="Montserrat"/>
            </a:endParaRPr>
          </a:p>
        </p:txBody>
      </p:sp>
      <p:sp>
        <p:nvSpPr>
          <p:cNvPr id="5603" name="Google Shape;5603;p50"/>
          <p:cNvSpPr txBox="1"/>
          <p:nvPr>
            <p:ph idx="4294967295" type="subTitle"/>
          </p:nvPr>
        </p:nvSpPr>
        <p:spPr>
          <a:xfrm>
            <a:off x="6457587" y="540000"/>
            <a:ext cx="679500" cy="306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latin typeface="Marcellus"/>
                <a:ea typeface="Marcellus"/>
                <a:cs typeface="Marcellus"/>
                <a:sym typeface="Marcellus"/>
              </a:rPr>
              <a:t>Task 2</a:t>
            </a:r>
            <a:endParaRPr sz="1400">
              <a:latin typeface="Marcellus"/>
              <a:ea typeface="Marcellus"/>
              <a:cs typeface="Marcellus"/>
              <a:sym typeface="Marcellus"/>
            </a:endParaRPr>
          </a:p>
        </p:txBody>
      </p:sp>
      <p:sp>
        <p:nvSpPr>
          <p:cNvPr id="5604" name="Google Shape;5604;p50"/>
          <p:cNvSpPr/>
          <p:nvPr/>
        </p:nvSpPr>
        <p:spPr>
          <a:xfrm>
            <a:off x="5860662" y="606150"/>
            <a:ext cx="637500" cy="1740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0"/>
          <p:cNvSpPr txBox="1"/>
          <p:nvPr>
            <p:ph idx="4294967295" type="subTitle"/>
          </p:nvPr>
        </p:nvSpPr>
        <p:spPr>
          <a:xfrm>
            <a:off x="7734012" y="540000"/>
            <a:ext cx="679500" cy="306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latin typeface="Marcellus"/>
                <a:ea typeface="Marcellus"/>
                <a:cs typeface="Marcellus"/>
                <a:sym typeface="Marcellus"/>
              </a:rPr>
              <a:t>Task 3</a:t>
            </a:r>
            <a:endParaRPr sz="1400">
              <a:latin typeface="Marcellus"/>
              <a:ea typeface="Marcellus"/>
              <a:cs typeface="Marcellus"/>
              <a:sym typeface="Marcellus"/>
            </a:endParaRPr>
          </a:p>
        </p:txBody>
      </p:sp>
      <p:sp>
        <p:nvSpPr>
          <p:cNvPr id="5606" name="Google Shape;5606;p50"/>
          <p:cNvSpPr/>
          <p:nvPr/>
        </p:nvSpPr>
        <p:spPr>
          <a:xfrm>
            <a:off x="7137087" y="606150"/>
            <a:ext cx="637500" cy="1740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0"/>
          <p:cNvSpPr txBox="1"/>
          <p:nvPr>
            <p:ph idx="4294967295" type="subTitle"/>
          </p:nvPr>
        </p:nvSpPr>
        <p:spPr>
          <a:xfrm>
            <a:off x="5181162" y="540000"/>
            <a:ext cx="679500" cy="306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latin typeface="Marcellus"/>
                <a:ea typeface="Marcellus"/>
                <a:cs typeface="Marcellus"/>
                <a:sym typeface="Marcellus"/>
              </a:rPr>
              <a:t>Task 1</a:t>
            </a:r>
            <a:endParaRPr sz="1400">
              <a:latin typeface="Marcellus"/>
              <a:ea typeface="Marcellus"/>
              <a:cs typeface="Marcellus"/>
              <a:sym typeface="Marcellus"/>
            </a:endParaRPr>
          </a:p>
        </p:txBody>
      </p:sp>
      <p:sp>
        <p:nvSpPr>
          <p:cNvPr id="5608" name="Google Shape;5608;p50"/>
          <p:cNvSpPr/>
          <p:nvPr/>
        </p:nvSpPr>
        <p:spPr>
          <a:xfrm>
            <a:off x="4584237" y="606150"/>
            <a:ext cx="637500" cy="174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0"/>
          <p:cNvSpPr txBox="1"/>
          <p:nvPr/>
        </p:nvSpPr>
        <p:spPr>
          <a:xfrm>
            <a:off x="720000" y="2967800"/>
            <a:ext cx="1753500" cy="34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sz="1800">
                <a:latin typeface="Marcellus"/>
                <a:ea typeface="Marcellus"/>
                <a:cs typeface="Marcellus"/>
                <a:sym typeface="Marcellus"/>
              </a:rPr>
              <a:t>Venus</a:t>
            </a:r>
            <a:endParaRPr sz="1800">
              <a:solidFill>
                <a:srgbClr val="000000"/>
              </a:solidFill>
              <a:latin typeface="Marcellus"/>
              <a:ea typeface="Marcellus"/>
              <a:cs typeface="Marcellus"/>
              <a:sym typeface="Marcellus"/>
            </a:endParaRPr>
          </a:p>
        </p:txBody>
      </p:sp>
      <p:sp>
        <p:nvSpPr>
          <p:cNvPr id="5610" name="Google Shape;5610;p50"/>
          <p:cNvSpPr txBox="1"/>
          <p:nvPr/>
        </p:nvSpPr>
        <p:spPr>
          <a:xfrm>
            <a:off x="720000" y="3430125"/>
            <a:ext cx="3273300" cy="395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ontserrat"/>
                <a:ea typeface="Montserrat"/>
                <a:cs typeface="Montserrat"/>
                <a:sym typeface="Montserrat"/>
              </a:rPr>
              <a:t>Leads this month</a:t>
            </a:r>
            <a:endParaRPr>
              <a:solidFill>
                <a:srgbClr val="000000"/>
              </a:solidFill>
              <a:latin typeface="Montserrat"/>
              <a:ea typeface="Montserrat"/>
              <a:cs typeface="Montserrat"/>
              <a:sym typeface="Montserrat"/>
            </a:endParaRPr>
          </a:p>
        </p:txBody>
      </p:sp>
      <p:cxnSp>
        <p:nvCxnSpPr>
          <p:cNvPr id="5611" name="Google Shape;5611;p50"/>
          <p:cNvCxnSpPr/>
          <p:nvPr/>
        </p:nvCxnSpPr>
        <p:spPr>
          <a:xfrm>
            <a:off x="720000" y="3430125"/>
            <a:ext cx="3309300" cy="0"/>
          </a:xfrm>
          <a:prstGeom prst="straightConnector1">
            <a:avLst/>
          </a:prstGeom>
          <a:noFill/>
          <a:ln cap="flat" cmpd="sng" w="19050">
            <a:solidFill>
              <a:schemeClr val="accent2"/>
            </a:solidFill>
            <a:prstDash val="solid"/>
            <a:round/>
            <a:headEnd len="med" w="med" type="oval"/>
            <a:tailEnd len="med" w="med" type="oval"/>
          </a:ln>
        </p:spPr>
      </p:cxnSp>
      <p:sp>
        <p:nvSpPr>
          <p:cNvPr id="5612" name="Google Shape;5612;p50"/>
          <p:cNvSpPr txBox="1"/>
          <p:nvPr/>
        </p:nvSpPr>
        <p:spPr>
          <a:xfrm>
            <a:off x="2275800" y="2967800"/>
            <a:ext cx="1753500" cy="342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rgbClr val="000000"/>
              </a:buClr>
              <a:buSzPts val="1100"/>
              <a:buFont typeface="Arial"/>
              <a:buNone/>
            </a:pPr>
            <a:r>
              <a:rPr b="1" lang="en" sz="1800">
                <a:latin typeface="Marcellus"/>
                <a:ea typeface="Marcellus"/>
                <a:cs typeface="Marcellus"/>
                <a:sym typeface="Marcellus"/>
              </a:rPr>
              <a:t>5,000</a:t>
            </a:r>
            <a:endParaRPr b="1" sz="1800">
              <a:solidFill>
                <a:srgbClr val="000000"/>
              </a:solidFill>
              <a:latin typeface="Marcellus"/>
              <a:ea typeface="Marcellus"/>
              <a:cs typeface="Marcellus"/>
              <a:sym typeface="Marcellus"/>
            </a:endParaRPr>
          </a:p>
        </p:txBody>
      </p:sp>
      <p:sp>
        <p:nvSpPr>
          <p:cNvPr id="5613" name="Google Shape;5613;p50"/>
          <p:cNvSpPr txBox="1"/>
          <p:nvPr/>
        </p:nvSpPr>
        <p:spPr>
          <a:xfrm>
            <a:off x="720000" y="3876093"/>
            <a:ext cx="1753500" cy="34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sz="1800">
                <a:latin typeface="Marcellus"/>
                <a:ea typeface="Marcellus"/>
                <a:cs typeface="Marcellus"/>
                <a:sym typeface="Marcellus"/>
              </a:rPr>
              <a:t>Ceres</a:t>
            </a:r>
            <a:endParaRPr sz="1800">
              <a:solidFill>
                <a:srgbClr val="000000"/>
              </a:solidFill>
              <a:latin typeface="Marcellus"/>
              <a:ea typeface="Marcellus"/>
              <a:cs typeface="Marcellus"/>
              <a:sym typeface="Marcellus"/>
            </a:endParaRPr>
          </a:p>
        </p:txBody>
      </p:sp>
      <p:sp>
        <p:nvSpPr>
          <p:cNvPr id="5614" name="Google Shape;5614;p50"/>
          <p:cNvSpPr txBox="1"/>
          <p:nvPr/>
        </p:nvSpPr>
        <p:spPr>
          <a:xfrm>
            <a:off x="720000" y="4338418"/>
            <a:ext cx="3273300" cy="395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ontserrat"/>
                <a:ea typeface="Montserrat"/>
                <a:cs typeface="Montserrat"/>
                <a:sym typeface="Montserrat"/>
              </a:rPr>
              <a:t>Leads this month</a:t>
            </a:r>
            <a:endParaRPr>
              <a:solidFill>
                <a:srgbClr val="000000"/>
              </a:solidFill>
              <a:latin typeface="Montserrat"/>
              <a:ea typeface="Montserrat"/>
              <a:cs typeface="Montserrat"/>
              <a:sym typeface="Montserrat"/>
            </a:endParaRPr>
          </a:p>
        </p:txBody>
      </p:sp>
      <p:cxnSp>
        <p:nvCxnSpPr>
          <p:cNvPr id="5615" name="Google Shape;5615;p50"/>
          <p:cNvCxnSpPr/>
          <p:nvPr/>
        </p:nvCxnSpPr>
        <p:spPr>
          <a:xfrm>
            <a:off x="720000" y="4338418"/>
            <a:ext cx="3309300" cy="0"/>
          </a:xfrm>
          <a:prstGeom prst="straightConnector1">
            <a:avLst/>
          </a:prstGeom>
          <a:noFill/>
          <a:ln cap="flat" cmpd="sng" w="19050">
            <a:solidFill>
              <a:schemeClr val="accent2"/>
            </a:solidFill>
            <a:prstDash val="solid"/>
            <a:round/>
            <a:headEnd len="med" w="med" type="oval"/>
            <a:tailEnd len="med" w="med" type="oval"/>
          </a:ln>
        </p:spPr>
      </p:cxnSp>
      <p:sp>
        <p:nvSpPr>
          <p:cNvPr id="5616" name="Google Shape;5616;p50"/>
          <p:cNvSpPr txBox="1"/>
          <p:nvPr/>
        </p:nvSpPr>
        <p:spPr>
          <a:xfrm>
            <a:off x="2275800" y="3876093"/>
            <a:ext cx="1753500" cy="342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rgbClr val="000000"/>
              </a:buClr>
              <a:buSzPts val="1100"/>
              <a:buFont typeface="Arial"/>
              <a:buNone/>
            </a:pPr>
            <a:r>
              <a:rPr b="1" lang="en" sz="1800">
                <a:latin typeface="Marcellus"/>
                <a:ea typeface="Marcellus"/>
                <a:cs typeface="Marcellus"/>
                <a:sym typeface="Marcellus"/>
              </a:rPr>
              <a:t>1</a:t>
            </a:r>
            <a:r>
              <a:rPr b="1" lang="en" sz="1800">
                <a:latin typeface="Marcellus"/>
                <a:ea typeface="Marcellus"/>
                <a:cs typeface="Marcellus"/>
                <a:sym typeface="Marcellus"/>
              </a:rPr>
              <a:t>00</a:t>
            </a:r>
            <a:endParaRPr b="1" sz="1800">
              <a:solidFill>
                <a:srgbClr val="000000"/>
              </a:solidFill>
              <a:latin typeface="Marcellus"/>
              <a:ea typeface="Marcellus"/>
              <a:cs typeface="Marcellus"/>
              <a:sym typeface="Marcellus"/>
            </a:endParaRPr>
          </a:p>
        </p:txBody>
      </p:sp>
      <p:pic>
        <p:nvPicPr>
          <p:cNvPr id="5617" name="Google Shape;5617;p50" title="Chart">
            <a:hlinkClick r:id="rId4"/>
          </p:cNvPr>
          <p:cNvPicPr preferRelativeResize="0"/>
          <p:nvPr/>
        </p:nvPicPr>
        <p:blipFill>
          <a:blip r:embed="rId5">
            <a:alphaModFix/>
          </a:blip>
          <a:stretch>
            <a:fillRect/>
          </a:stretch>
        </p:blipFill>
        <p:spPr>
          <a:xfrm>
            <a:off x="4118906" y="1244050"/>
            <a:ext cx="4300242" cy="2655399"/>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1" name="Shape 5621"/>
        <p:cNvGrpSpPr/>
        <p:nvPr/>
      </p:nvGrpSpPr>
      <p:grpSpPr>
        <a:xfrm>
          <a:off x="0" y="0"/>
          <a:ext cx="0" cy="0"/>
          <a:chOff x="0" y="0"/>
          <a:chExt cx="0" cy="0"/>
        </a:xfrm>
      </p:grpSpPr>
      <p:sp>
        <p:nvSpPr>
          <p:cNvPr id="5622" name="Google Shape;5622;p51"/>
          <p:cNvSpPr txBox="1"/>
          <p:nvPr>
            <p:ph type="title"/>
          </p:nvPr>
        </p:nvSpPr>
        <p:spPr>
          <a:xfrm>
            <a:off x="2212800" y="463788"/>
            <a:ext cx="47184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9h 55m 23s</a:t>
            </a:r>
            <a:endParaRPr/>
          </a:p>
        </p:txBody>
      </p:sp>
      <p:sp>
        <p:nvSpPr>
          <p:cNvPr id="5623" name="Google Shape;5623;p51"/>
          <p:cNvSpPr txBox="1"/>
          <p:nvPr>
            <p:ph idx="1" type="subTitle"/>
          </p:nvPr>
        </p:nvSpPr>
        <p:spPr>
          <a:xfrm>
            <a:off x="2443275" y="1219475"/>
            <a:ext cx="4257600" cy="34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5624" name="Google Shape;5624;p51"/>
          <p:cNvSpPr txBox="1"/>
          <p:nvPr>
            <p:ph idx="2" type="title"/>
          </p:nvPr>
        </p:nvSpPr>
        <p:spPr>
          <a:xfrm>
            <a:off x="2212800" y="1919930"/>
            <a:ext cx="47184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333,000.000</a:t>
            </a:r>
            <a:endParaRPr/>
          </a:p>
        </p:txBody>
      </p:sp>
      <p:sp>
        <p:nvSpPr>
          <p:cNvPr id="5625" name="Google Shape;5625;p51"/>
          <p:cNvSpPr txBox="1"/>
          <p:nvPr>
            <p:ph idx="3" type="subTitle"/>
          </p:nvPr>
        </p:nvSpPr>
        <p:spPr>
          <a:xfrm>
            <a:off x="2443275" y="2675562"/>
            <a:ext cx="4257600" cy="34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t>
            </a:r>
            <a:r>
              <a:rPr lang="en"/>
              <a:t>he Sun’s mass compared to Earth’s</a:t>
            </a:r>
            <a:endParaRPr/>
          </a:p>
        </p:txBody>
      </p:sp>
      <p:sp>
        <p:nvSpPr>
          <p:cNvPr id="5626" name="Google Shape;5626;p51"/>
          <p:cNvSpPr txBox="1"/>
          <p:nvPr>
            <p:ph idx="4" type="title"/>
          </p:nvPr>
        </p:nvSpPr>
        <p:spPr>
          <a:xfrm>
            <a:off x="2212800" y="3376085"/>
            <a:ext cx="47184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5627" name="Google Shape;5627;p51"/>
          <p:cNvSpPr txBox="1"/>
          <p:nvPr>
            <p:ph idx="5" type="subTitle"/>
          </p:nvPr>
        </p:nvSpPr>
        <p:spPr>
          <a:xfrm>
            <a:off x="2443275" y="4131701"/>
            <a:ext cx="4257600" cy="34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istance between Earth and the Moon</a:t>
            </a:r>
            <a:endParaRPr/>
          </a:p>
        </p:txBody>
      </p:sp>
      <p:grpSp>
        <p:nvGrpSpPr>
          <p:cNvPr id="5628" name="Google Shape;5628;p51"/>
          <p:cNvGrpSpPr/>
          <p:nvPr/>
        </p:nvGrpSpPr>
        <p:grpSpPr>
          <a:xfrm>
            <a:off x="5493817" y="368107"/>
            <a:ext cx="2966717" cy="3548518"/>
            <a:chOff x="5493817" y="368107"/>
            <a:chExt cx="2966717" cy="3548518"/>
          </a:xfrm>
        </p:grpSpPr>
        <p:pic>
          <p:nvPicPr>
            <p:cNvPr id="5629" name="Google Shape;5629;p51"/>
            <p:cNvPicPr preferRelativeResize="0"/>
            <p:nvPr/>
          </p:nvPicPr>
          <p:blipFill>
            <a:blip r:embed="rId3">
              <a:alphaModFix/>
            </a:blip>
            <a:stretch>
              <a:fillRect/>
            </a:stretch>
          </p:blipFill>
          <p:spPr>
            <a:xfrm flipH="1" rot="1288497">
              <a:off x="5978700" y="628551"/>
              <a:ext cx="1996952" cy="3027630"/>
            </a:xfrm>
            <a:prstGeom prst="rect">
              <a:avLst/>
            </a:prstGeom>
            <a:noFill/>
            <a:ln>
              <a:noFill/>
            </a:ln>
          </p:spPr>
        </p:pic>
        <p:pic>
          <p:nvPicPr>
            <p:cNvPr id="5630" name="Google Shape;5630;p51"/>
            <p:cNvPicPr preferRelativeResize="0"/>
            <p:nvPr/>
          </p:nvPicPr>
          <p:blipFill>
            <a:blip r:embed="rId4">
              <a:alphaModFix/>
            </a:blip>
            <a:stretch>
              <a:fillRect/>
            </a:stretch>
          </p:blipFill>
          <p:spPr>
            <a:xfrm rot="5400000">
              <a:off x="6965530" y="2536534"/>
              <a:ext cx="346013" cy="875625"/>
            </a:xfrm>
            <a:prstGeom prst="rect">
              <a:avLst/>
            </a:prstGeom>
            <a:noFill/>
            <a:ln>
              <a:noFill/>
            </a:ln>
          </p:spPr>
        </p:pic>
      </p:grpSp>
      <p:grpSp>
        <p:nvGrpSpPr>
          <p:cNvPr id="5631" name="Google Shape;5631;p51"/>
          <p:cNvGrpSpPr/>
          <p:nvPr/>
        </p:nvGrpSpPr>
        <p:grpSpPr>
          <a:xfrm>
            <a:off x="797775" y="-968163"/>
            <a:ext cx="3365599" cy="3625958"/>
            <a:chOff x="797775" y="-968163"/>
            <a:chExt cx="3365599" cy="3625958"/>
          </a:xfrm>
        </p:grpSpPr>
        <p:pic>
          <p:nvPicPr>
            <p:cNvPr id="5632" name="Google Shape;5632;p51"/>
            <p:cNvPicPr preferRelativeResize="0"/>
            <p:nvPr/>
          </p:nvPicPr>
          <p:blipFill>
            <a:blip r:embed="rId5">
              <a:alphaModFix/>
            </a:blip>
            <a:stretch>
              <a:fillRect/>
            </a:stretch>
          </p:blipFill>
          <p:spPr>
            <a:xfrm rot="2082636">
              <a:off x="1482098" y="-668999"/>
              <a:ext cx="1996952" cy="3027630"/>
            </a:xfrm>
            <a:prstGeom prst="rect">
              <a:avLst/>
            </a:prstGeom>
            <a:noFill/>
            <a:ln>
              <a:noFill/>
            </a:ln>
          </p:spPr>
        </p:pic>
        <p:pic>
          <p:nvPicPr>
            <p:cNvPr id="5633" name="Google Shape;5633;p51"/>
            <p:cNvPicPr preferRelativeResize="0"/>
            <p:nvPr/>
          </p:nvPicPr>
          <p:blipFill>
            <a:blip r:embed="rId6">
              <a:alphaModFix/>
            </a:blip>
            <a:stretch>
              <a:fillRect/>
            </a:stretch>
          </p:blipFill>
          <p:spPr>
            <a:xfrm rot="7516291">
              <a:off x="1858229" y="981226"/>
              <a:ext cx="346013" cy="875626"/>
            </a:xfrm>
            <a:prstGeom prst="rect">
              <a:avLst/>
            </a:prstGeom>
            <a:noFill/>
            <a:ln>
              <a:noFill/>
            </a:ln>
          </p:spPr>
        </p:pic>
      </p:grpSp>
      <p:grpSp>
        <p:nvGrpSpPr>
          <p:cNvPr id="5634" name="Google Shape;5634;p51"/>
          <p:cNvGrpSpPr/>
          <p:nvPr/>
        </p:nvGrpSpPr>
        <p:grpSpPr>
          <a:xfrm>
            <a:off x="551449" y="2606406"/>
            <a:ext cx="2890971" cy="3370922"/>
            <a:chOff x="551449" y="2606406"/>
            <a:chExt cx="2890971" cy="3370922"/>
          </a:xfrm>
        </p:grpSpPr>
        <p:pic>
          <p:nvPicPr>
            <p:cNvPr id="5635" name="Google Shape;5635;p51"/>
            <p:cNvPicPr preferRelativeResize="0"/>
            <p:nvPr/>
          </p:nvPicPr>
          <p:blipFill>
            <a:blip r:embed="rId7">
              <a:alphaModFix/>
            </a:blip>
            <a:stretch>
              <a:fillRect/>
            </a:stretch>
          </p:blipFill>
          <p:spPr>
            <a:xfrm rot="-1470694">
              <a:off x="1057626" y="2867759"/>
              <a:ext cx="1878616" cy="2848216"/>
            </a:xfrm>
            <a:prstGeom prst="rect">
              <a:avLst/>
            </a:prstGeom>
            <a:noFill/>
            <a:ln>
              <a:noFill/>
            </a:ln>
          </p:spPr>
        </p:pic>
        <p:pic>
          <p:nvPicPr>
            <p:cNvPr id="5636" name="Google Shape;5636;p51"/>
            <p:cNvPicPr preferRelativeResize="0"/>
            <p:nvPr/>
          </p:nvPicPr>
          <p:blipFill>
            <a:blip r:embed="rId8">
              <a:alphaModFix/>
            </a:blip>
            <a:stretch>
              <a:fillRect/>
            </a:stretch>
          </p:blipFill>
          <p:spPr>
            <a:xfrm rot="3966898">
              <a:off x="2068280" y="4501143"/>
              <a:ext cx="346013" cy="875626"/>
            </a:xfrm>
            <a:prstGeom prst="rect">
              <a:avLst/>
            </a:prstGeom>
            <a:noFill/>
            <a:ln>
              <a:noFill/>
            </a:ln>
          </p:spPr>
        </p:pic>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0" name="Shape 5640"/>
        <p:cNvGrpSpPr/>
        <p:nvPr/>
      </p:nvGrpSpPr>
      <p:grpSpPr>
        <a:xfrm>
          <a:off x="0" y="0"/>
          <a:ext cx="0" cy="0"/>
          <a:chOff x="0" y="0"/>
          <a:chExt cx="0" cy="0"/>
        </a:xfrm>
      </p:grpSpPr>
      <p:sp>
        <p:nvSpPr>
          <p:cNvPr id="5641" name="Google Shape;5641;p52"/>
          <p:cNvSpPr txBox="1"/>
          <p:nvPr>
            <p:ph type="title"/>
          </p:nvPr>
        </p:nvSpPr>
        <p:spPr>
          <a:xfrm>
            <a:off x="720000" y="361250"/>
            <a:ext cx="7704000" cy="70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History diagram</a:t>
            </a:r>
            <a:endParaRPr/>
          </a:p>
        </p:txBody>
      </p:sp>
      <p:cxnSp>
        <p:nvCxnSpPr>
          <p:cNvPr id="5642" name="Google Shape;5642;p52"/>
          <p:cNvCxnSpPr>
            <a:stCxn id="5643" idx="2"/>
            <a:endCxn id="5644" idx="0"/>
          </p:cNvCxnSpPr>
          <p:nvPr/>
        </p:nvCxnSpPr>
        <p:spPr>
          <a:xfrm flipH="1" rot="-5400000">
            <a:off x="5255531" y="1038250"/>
            <a:ext cx="647700" cy="2014800"/>
          </a:xfrm>
          <a:prstGeom prst="bentConnector3">
            <a:avLst>
              <a:gd fmla="val 50008" name="adj1"/>
            </a:avLst>
          </a:prstGeom>
          <a:noFill/>
          <a:ln cap="flat" cmpd="sng" w="19050">
            <a:solidFill>
              <a:schemeClr val="accent2"/>
            </a:solidFill>
            <a:prstDash val="solid"/>
            <a:miter lim="8000"/>
            <a:headEnd len="sm" w="sm" type="none"/>
            <a:tailEnd len="sm" w="sm" type="none"/>
          </a:ln>
        </p:spPr>
      </p:cxnSp>
      <p:cxnSp>
        <p:nvCxnSpPr>
          <p:cNvPr id="5645" name="Google Shape;5645;p52"/>
          <p:cNvCxnSpPr>
            <a:stCxn id="5646" idx="0"/>
            <a:endCxn id="5643" idx="2"/>
          </p:cNvCxnSpPr>
          <p:nvPr/>
        </p:nvCxnSpPr>
        <p:spPr>
          <a:xfrm rot="-5400000">
            <a:off x="3240776" y="1038350"/>
            <a:ext cx="647700" cy="2014800"/>
          </a:xfrm>
          <a:prstGeom prst="bentConnector3">
            <a:avLst>
              <a:gd fmla="val 50008" name="adj1"/>
            </a:avLst>
          </a:prstGeom>
          <a:noFill/>
          <a:ln cap="flat" cmpd="sng" w="19050">
            <a:solidFill>
              <a:schemeClr val="accent2"/>
            </a:solidFill>
            <a:prstDash val="solid"/>
            <a:miter lim="8000"/>
            <a:headEnd len="sm" w="sm" type="none"/>
            <a:tailEnd len="sm" w="sm" type="none"/>
          </a:ln>
        </p:spPr>
      </p:cxnSp>
      <p:cxnSp>
        <p:nvCxnSpPr>
          <p:cNvPr id="5647" name="Google Shape;5647;p52"/>
          <p:cNvCxnSpPr>
            <a:stCxn id="5646" idx="2"/>
            <a:endCxn id="5648" idx="0"/>
          </p:cNvCxnSpPr>
          <p:nvPr/>
        </p:nvCxnSpPr>
        <p:spPr>
          <a:xfrm flipH="1" rot="-5400000">
            <a:off x="2695376" y="2597750"/>
            <a:ext cx="685800" cy="962100"/>
          </a:xfrm>
          <a:prstGeom prst="bentConnector3">
            <a:avLst>
              <a:gd fmla="val 50000" name="adj1"/>
            </a:avLst>
          </a:prstGeom>
          <a:noFill/>
          <a:ln cap="flat" cmpd="sng" w="19050">
            <a:solidFill>
              <a:schemeClr val="accent2"/>
            </a:solidFill>
            <a:prstDash val="solid"/>
            <a:miter lim="8000"/>
            <a:headEnd len="sm" w="sm" type="none"/>
            <a:tailEnd len="sm" w="sm" type="none"/>
          </a:ln>
        </p:spPr>
      </p:cxnSp>
      <p:cxnSp>
        <p:nvCxnSpPr>
          <p:cNvPr id="5649" name="Google Shape;5649;p52"/>
          <p:cNvCxnSpPr>
            <a:stCxn id="5650" idx="0"/>
            <a:endCxn id="5646" idx="2"/>
          </p:cNvCxnSpPr>
          <p:nvPr/>
        </p:nvCxnSpPr>
        <p:spPr>
          <a:xfrm rot="-5400000">
            <a:off x="1733400" y="2597750"/>
            <a:ext cx="685800" cy="962100"/>
          </a:xfrm>
          <a:prstGeom prst="bentConnector3">
            <a:avLst>
              <a:gd fmla="val 50000" name="adj1"/>
            </a:avLst>
          </a:prstGeom>
          <a:noFill/>
          <a:ln cap="flat" cmpd="sng" w="19050">
            <a:solidFill>
              <a:schemeClr val="accent2"/>
            </a:solidFill>
            <a:prstDash val="solid"/>
            <a:miter lim="8000"/>
            <a:headEnd len="sm" w="sm" type="none"/>
            <a:tailEnd len="sm" w="sm" type="none"/>
          </a:ln>
        </p:spPr>
      </p:cxnSp>
      <p:cxnSp>
        <p:nvCxnSpPr>
          <p:cNvPr id="5651" name="Google Shape;5651;p52"/>
          <p:cNvCxnSpPr>
            <a:stCxn id="5644" idx="2"/>
            <a:endCxn id="5652" idx="0"/>
          </p:cNvCxnSpPr>
          <p:nvPr/>
        </p:nvCxnSpPr>
        <p:spPr>
          <a:xfrm flipH="1" rot="-5400000">
            <a:off x="6724919" y="2597750"/>
            <a:ext cx="685800" cy="962100"/>
          </a:xfrm>
          <a:prstGeom prst="bentConnector3">
            <a:avLst>
              <a:gd fmla="val 50000" name="adj1"/>
            </a:avLst>
          </a:prstGeom>
          <a:noFill/>
          <a:ln cap="flat" cmpd="sng" w="19050">
            <a:solidFill>
              <a:schemeClr val="accent2"/>
            </a:solidFill>
            <a:prstDash val="solid"/>
            <a:miter lim="8000"/>
            <a:headEnd len="sm" w="sm" type="none"/>
            <a:tailEnd len="sm" w="sm" type="none"/>
          </a:ln>
        </p:spPr>
      </p:cxnSp>
      <p:cxnSp>
        <p:nvCxnSpPr>
          <p:cNvPr id="5653" name="Google Shape;5653;p52"/>
          <p:cNvCxnSpPr>
            <a:stCxn id="5654" idx="0"/>
            <a:endCxn id="5644" idx="2"/>
          </p:cNvCxnSpPr>
          <p:nvPr/>
        </p:nvCxnSpPr>
        <p:spPr>
          <a:xfrm rot="-5400000">
            <a:off x="5762943" y="2597750"/>
            <a:ext cx="685800" cy="962100"/>
          </a:xfrm>
          <a:prstGeom prst="bentConnector3">
            <a:avLst>
              <a:gd fmla="val 50000" name="adj1"/>
            </a:avLst>
          </a:prstGeom>
          <a:noFill/>
          <a:ln cap="flat" cmpd="sng" w="19050">
            <a:solidFill>
              <a:schemeClr val="accent2"/>
            </a:solidFill>
            <a:prstDash val="solid"/>
            <a:miter lim="8000"/>
            <a:headEnd len="sm" w="sm" type="none"/>
            <a:tailEnd len="sm" w="sm" type="none"/>
          </a:ln>
        </p:spPr>
      </p:cxnSp>
      <p:sp>
        <p:nvSpPr>
          <p:cNvPr id="5643" name="Google Shape;5643;p52"/>
          <p:cNvSpPr txBox="1"/>
          <p:nvPr/>
        </p:nvSpPr>
        <p:spPr>
          <a:xfrm>
            <a:off x="3695381" y="1355500"/>
            <a:ext cx="1753200" cy="366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arcellus"/>
                <a:ea typeface="Marcellus"/>
                <a:cs typeface="Marcellus"/>
                <a:sym typeface="Marcellus"/>
              </a:rPr>
              <a:t>Precursors</a:t>
            </a:r>
            <a:endParaRPr sz="1800">
              <a:solidFill>
                <a:schemeClr val="dk1"/>
              </a:solidFill>
              <a:latin typeface="Marcellus"/>
              <a:ea typeface="Marcellus"/>
              <a:cs typeface="Marcellus"/>
              <a:sym typeface="Marcellus"/>
            </a:endParaRPr>
          </a:p>
        </p:txBody>
      </p:sp>
      <p:sp>
        <p:nvSpPr>
          <p:cNvPr id="5646" name="Google Shape;5646;p52"/>
          <p:cNvSpPr txBox="1"/>
          <p:nvPr/>
        </p:nvSpPr>
        <p:spPr>
          <a:xfrm>
            <a:off x="1681976" y="2369600"/>
            <a:ext cx="1750500" cy="366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Precursor 1</a:t>
            </a:r>
            <a:endParaRPr>
              <a:solidFill>
                <a:schemeClr val="dk1"/>
              </a:solidFill>
              <a:latin typeface="Montserrat"/>
              <a:ea typeface="Montserrat"/>
              <a:cs typeface="Montserrat"/>
              <a:sym typeface="Montserrat"/>
            </a:endParaRPr>
          </a:p>
        </p:txBody>
      </p:sp>
      <p:sp>
        <p:nvSpPr>
          <p:cNvPr id="5644" name="Google Shape;5644;p52"/>
          <p:cNvSpPr txBox="1"/>
          <p:nvPr/>
        </p:nvSpPr>
        <p:spPr>
          <a:xfrm>
            <a:off x="5711519" y="2369600"/>
            <a:ext cx="1750500" cy="366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Precursor 2</a:t>
            </a:r>
            <a:endParaRPr>
              <a:solidFill>
                <a:schemeClr val="dk1"/>
              </a:solidFill>
              <a:latin typeface="Montserrat"/>
              <a:ea typeface="Montserrat"/>
              <a:cs typeface="Montserrat"/>
              <a:sym typeface="Montserrat"/>
            </a:endParaRPr>
          </a:p>
        </p:txBody>
      </p:sp>
      <p:sp>
        <p:nvSpPr>
          <p:cNvPr id="5652" name="Google Shape;5652;p52"/>
          <p:cNvSpPr txBox="1"/>
          <p:nvPr/>
        </p:nvSpPr>
        <p:spPr>
          <a:xfrm>
            <a:off x="6673494" y="3421700"/>
            <a:ext cx="1750500" cy="366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Jupiter</a:t>
            </a:r>
            <a:endParaRPr>
              <a:solidFill>
                <a:schemeClr val="dk1"/>
              </a:solidFill>
              <a:latin typeface="Montserrat"/>
              <a:ea typeface="Montserrat"/>
              <a:cs typeface="Montserrat"/>
              <a:sym typeface="Montserrat"/>
            </a:endParaRPr>
          </a:p>
        </p:txBody>
      </p:sp>
      <p:sp>
        <p:nvSpPr>
          <p:cNvPr id="5654" name="Google Shape;5654;p52"/>
          <p:cNvSpPr txBox="1"/>
          <p:nvPr/>
        </p:nvSpPr>
        <p:spPr>
          <a:xfrm>
            <a:off x="4749543" y="3421700"/>
            <a:ext cx="1750500" cy="366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Pluto</a:t>
            </a:r>
            <a:endParaRPr>
              <a:solidFill>
                <a:schemeClr val="dk1"/>
              </a:solidFill>
              <a:latin typeface="Montserrat"/>
              <a:ea typeface="Montserrat"/>
              <a:cs typeface="Montserrat"/>
              <a:sym typeface="Montserrat"/>
            </a:endParaRPr>
          </a:p>
        </p:txBody>
      </p:sp>
      <p:sp>
        <p:nvSpPr>
          <p:cNvPr id="5648" name="Google Shape;5648;p52"/>
          <p:cNvSpPr txBox="1"/>
          <p:nvPr/>
        </p:nvSpPr>
        <p:spPr>
          <a:xfrm>
            <a:off x="2643951" y="3421700"/>
            <a:ext cx="1750500" cy="366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Venus</a:t>
            </a:r>
            <a:endParaRPr>
              <a:solidFill>
                <a:schemeClr val="dk1"/>
              </a:solidFill>
              <a:latin typeface="Montserrat"/>
              <a:ea typeface="Montserrat"/>
              <a:cs typeface="Montserrat"/>
              <a:sym typeface="Montserrat"/>
            </a:endParaRPr>
          </a:p>
        </p:txBody>
      </p:sp>
      <p:sp>
        <p:nvSpPr>
          <p:cNvPr id="5650" name="Google Shape;5650;p52"/>
          <p:cNvSpPr txBox="1"/>
          <p:nvPr/>
        </p:nvSpPr>
        <p:spPr>
          <a:xfrm>
            <a:off x="720000" y="3421700"/>
            <a:ext cx="1750500" cy="366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Montserrat"/>
                <a:ea typeface="Montserrat"/>
                <a:cs typeface="Montserrat"/>
                <a:sym typeface="Montserrat"/>
              </a:rPr>
              <a:t>Mars</a:t>
            </a:r>
            <a:endParaRPr>
              <a:solidFill>
                <a:schemeClr val="dk1"/>
              </a:solidFill>
              <a:latin typeface="Montserrat"/>
              <a:ea typeface="Montserrat"/>
              <a:cs typeface="Montserrat"/>
              <a:sym typeface="Montserrat"/>
            </a:endParaRPr>
          </a:p>
        </p:txBody>
      </p:sp>
      <p:grpSp>
        <p:nvGrpSpPr>
          <p:cNvPr id="5655" name="Google Shape;5655;p52"/>
          <p:cNvGrpSpPr/>
          <p:nvPr/>
        </p:nvGrpSpPr>
        <p:grpSpPr>
          <a:xfrm>
            <a:off x="3530161" y="1771050"/>
            <a:ext cx="1996953" cy="3027630"/>
            <a:chOff x="7060098" y="1402625"/>
            <a:chExt cx="1996953" cy="3027630"/>
          </a:xfrm>
        </p:grpSpPr>
        <p:pic>
          <p:nvPicPr>
            <p:cNvPr id="5656" name="Google Shape;5656;p52"/>
            <p:cNvPicPr preferRelativeResize="0"/>
            <p:nvPr/>
          </p:nvPicPr>
          <p:blipFill>
            <a:blip r:embed="rId3">
              <a:alphaModFix/>
            </a:blip>
            <a:stretch>
              <a:fillRect/>
            </a:stretch>
          </p:blipFill>
          <p:spPr>
            <a:xfrm>
              <a:off x="7060098" y="1402625"/>
              <a:ext cx="1996953" cy="3027630"/>
            </a:xfrm>
            <a:prstGeom prst="rect">
              <a:avLst/>
            </a:prstGeom>
            <a:noFill/>
            <a:ln>
              <a:noFill/>
            </a:ln>
          </p:spPr>
        </p:pic>
        <p:pic>
          <p:nvPicPr>
            <p:cNvPr id="5657" name="Google Shape;5657;p52"/>
            <p:cNvPicPr preferRelativeResize="0"/>
            <p:nvPr/>
          </p:nvPicPr>
          <p:blipFill>
            <a:blip r:embed="rId4">
              <a:alphaModFix/>
            </a:blip>
            <a:stretch>
              <a:fillRect/>
            </a:stretch>
          </p:blipFill>
          <p:spPr>
            <a:xfrm rot="5400000">
              <a:off x="7813180" y="3330126"/>
              <a:ext cx="346013" cy="875625"/>
            </a:xfrm>
            <a:prstGeom prst="rect">
              <a:avLst/>
            </a:prstGeom>
            <a:noFill/>
            <a:ln>
              <a:noFill/>
            </a:ln>
          </p:spPr>
        </p:pic>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1" name="Shape 5661"/>
        <p:cNvGrpSpPr/>
        <p:nvPr/>
      </p:nvGrpSpPr>
      <p:grpSpPr>
        <a:xfrm>
          <a:off x="0" y="0"/>
          <a:ext cx="0" cy="0"/>
          <a:chOff x="0" y="0"/>
          <a:chExt cx="0" cy="0"/>
        </a:xfrm>
      </p:grpSpPr>
      <p:sp>
        <p:nvSpPr>
          <p:cNvPr id="5662" name="Google Shape;5662;p53"/>
          <p:cNvSpPr txBox="1"/>
          <p:nvPr>
            <p:ph type="title"/>
          </p:nvPr>
        </p:nvSpPr>
        <p:spPr>
          <a:xfrm>
            <a:off x="720000" y="16828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5663" name="Google Shape;5663;p53"/>
          <p:cNvSpPr txBox="1"/>
          <p:nvPr>
            <p:ph idx="1" type="subTitle"/>
          </p:nvPr>
        </p:nvSpPr>
        <p:spPr>
          <a:xfrm>
            <a:off x="720000" y="22693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a:t>
            </a:r>
            <a:r>
              <a:rPr lang="en"/>
              <a:t> the closest planet to the Sun</a:t>
            </a:r>
            <a:endParaRPr/>
          </a:p>
        </p:txBody>
      </p:sp>
      <p:sp>
        <p:nvSpPr>
          <p:cNvPr id="5664" name="Google Shape;5664;p53"/>
          <p:cNvSpPr txBox="1"/>
          <p:nvPr>
            <p:ph idx="2" type="title"/>
          </p:nvPr>
        </p:nvSpPr>
        <p:spPr>
          <a:xfrm>
            <a:off x="3419269" y="16828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665" name="Google Shape;5665;p53"/>
          <p:cNvSpPr txBox="1"/>
          <p:nvPr>
            <p:ph idx="3" type="subTitle"/>
          </p:nvPr>
        </p:nvSpPr>
        <p:spPr>
          <a:xfrm>
            <a:off x="3419269" y="22693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5666" name="Google Shape;5666;p53"/>
          <p:cNvSpPr txBox="1"/>
          <p:nvPr>
            <p:ph idx="4" type="title"/>
          </p:nvPr>
        </p:nvSpPr>
        <p:spPr>
          <a:xfrm>
            <a:off x="720000" y="3116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5667" name="Google Shape;5667;p53"/>
          <p:cNvSpPr txBox="1"/>
          <p:nvPr>
            <p:ph idx="5" type="subTitle"/>
          </p:nvPr>
        </p:nvSpPr>
        <p:spPr>
          <a:xfrm>
            <a:off x="720000" y="37027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a:t>
            </a:r>
            <a:r>
              <a:rPr lang="en"/>
              <a:t>s the biggest planet of them all</a:t>
            </a:r>
            <a:endParaRPr/>
          </a:p>
        </p:txBody>
      </p:sp>
      <p:sp>
        <p:nvSpPr>
          <p:cNvPr id="5668" name="Google Shape;5668;p53"/>
          <p:cNvSpPr txBox="1"/>
          <p:nvPr>
            <p:ph idx="6" type="title"/>
          </p:nvPr>
        </p:nvSpPr>
        <p:spPr>
          <a:xfrm>
            <a:off x="3419269" y="3116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5669" name="Google Shape;5669;p53"/>
          <p:cNvSpPr txBox="1"/>
          <p:nvPr>
            <p:ph idx="7" type="subTitle"/>
          </p:nvPr>
        </p:nvSpPr>
        <p:spPr>
          <a:xfrm>
            <a:off x="3419269" y="37027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composed of hydrogen and helium</a:t>
            </a:r>
            <a:endParaRPr/>
          </a:p>
        </p:txBody>
      </p:sp>
      <p:sp>
        <p:nvSpPr>
          <p:cNvPr id="5670" name="Google Shape;5670;p53"/>
          <p:cNvSpPr txBox="1"/>
          <p:nvPr>
            <p:ph idx="8" type="title"/>
          </p:nvPr>
        </p:nvSpPr>
        <p:spPr>
          <a:xfrm>
            <a:off x="6118545" y="16828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671" name="Google Shape;5671;p53"/>
          <p:cNvSpPr txBox="1"/>
          <p:nvPr>
            <p:ph idx="9" type="subTitle"/>
          </p:nvPr>
        </p:nvSpPr>
        <p:spPr>
          <a:xfrm>
            <a:off x="6118545" y="22693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5672" name="Google Shape;5672;p53"/>
          <p:cNvSpPr txBox="1"/>
          <p:nvPr>
            <p:ph idx="13" type="title"/>
          </p:nvPr>
        </p:nvSpPr>
        <p:spPr>
          <a:xfrm>
            <a:off x="6118545" y="3116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5673" name="Google Shape;5673;p53"/>
          <p:cNvSpPr txBox="1"/>
          <p:nvPr>
            <p:ph idx="14" type="subTitle"/>
          </p:nvPr>
        </p:nvSpPr>
        <p:spPr>
          <a:xfrm>
            <a:off x="6118545" y="370277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cxnSp>
        <p:nvCxnSpPr>
          <p:cNvPr id="5674" name="Google Shape;5674;p53"/>
          <p:cNvCxnSpPr/>
          <p:nvPr/>
        </p:nvCxnSpPr>
        <p:spPr>
          <a:xfrm>
            <a:off x="975450" y="3003308"/>
            <a:ext cx="1794600" cy="0"/>
          </a:xfrm>
          <a:prstGeom prst="straightConnector1">
            <a:avLst/>
          </a:prstGeom>
          <a:noFill/>
          <a:ln cap="flat" cmpd="sng" w="19050">
            <a:solidFill>
              <a:schemeClr val="accent2"/>
            </a:solidFill>
            <a:prstDash val="solid"/>
            <a:round/>
            <a:headEnd len="med" w="med" type="oval"/>
            <a:tailEnd len="med" w="med" type="oval"/>
          </a:ln>
        </p:spPr>
      </p:cxnSp>
      <p:cxnSp>
        <p:nvCxnSpPr>
          <p:cNvPr id="5675" name="Google Shape;5675;p53"/>
          <p:cNvCxnSpPr/>
          <p:nvPr/>
        </p:nvCxnSpPr>
        <p:spPr>
          <a:xfrm>
            <a:off x="3674700" y="3003308"/>
            <a:ext cx="1794600" cy="0"/>
          </a:xfrm>
          <a:prstGeom prst="straightConnector1">
            <a:avLst/>
          </a:prstGeom>
          <a:noFill/>
          <a:ln cap="flat" cmpd="sng" w="19050">
            <a:solidFill>
              <a:schemeClr val="accent2"/>
            </a:solidFill>
            <a:prstDash val="solid"/>
            <a:round/>
            <a:headEnd len="med" w="med" type="oval"/>
            <a:tailEnd len="med" w="med" type="oval"/>
          </a:ln>
        </p:spPr>
      </p:cxnSp>
      <p:cxnSp>
        <p:nvCxnSpPr>
          <p:cNvPr id="5676" name="Google Shape;5676;p53"/>
          <p:cNvCxnSpPr/>
          <p:nvPr/>
        </p:nvCxnSpPr>
        <p:spPr>
          <a:xfrm>
            <a:off x="6373950" y="3003308"/>
            <a:ext cx="1794600" cy="0"/>
          </a:xfrm>
          <a:prstGeom prst="straightConnector1">
            <a:avLst/>
          </a:prstGeom>
          <a:noFill/>
          <a:ln cap="flat" cmpd="sng" w="19050">
            <a:solidFill>
              <a:schemeClr val="accent2"/>
            </a:solidFill>
            <a:prstDash val="solid"/>
            <a:round/>
            <a:headEnd len="med" w="med" type="oval"/>
            <a:tailEnd len="med" w="med" type="oval"/>
          </a:ln>
        </p:spPr>
      </p:cxnSp>
      <p:sp>
        <p:nvSpPr>
          <p:cNvPr id="5677" name="Google Shape;5677;p53"/>
          <p:cNvSpPr txBox="1"/>
          <p:nvPr>
            <p:ph idx="15" type="title"/>
          </p:nvPr>
        </p:nvSpPr>
        <p:spPr>
          <a:xfrm>
            <a:off x="720000" y="361250"/>
            <a:ext cx="7704000" cy="68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Maybe you need six columns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6" name="Shape 5396"/>
        <p:cNvGrpSpPr/>
        <p:nvPr/>
      </p:nvGrpSpPr>
      <p:grpSpPr>
        <a:xfrm>
          <a:off x="0" y="0"/>
          <a:ext cx="0" cy="0"/>
          <a:chOff x="0" y="0"/>
          <a:chExt cx="0" cy="0"/>
        </a:xfrm>
      </p:grpSpPr>
      <p:sp>
        <p:nvSpPr>
          <p:cNvPr id="5397" name="Google Shape;5397;p36"/>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0000"/>
                </a:solidFill>
              </a:rPr>
              <a:t>Here’s what you’ll find in this </a:t>
            </a:r>
            <a:r>
              <a:rPr b="1" lang="en">
                <a:solidFill>
                  <a:srgbClr val="000000"/>
                </a:solidFill>
                <a:uFill>
                  <a:noFill/>
                </a:uFill>
                <a:hlinkClick r:id="rId3">
                  <a:extLst>
                    <a:ext uri="{A12FA001-AC4F-418D-AE19-62706E023703}">
                      <ahyp:hlinkClr val="tx"/>
                    </a:ext>
                  </a:extLst>
                </a:hlinkClick>
              </a:rPr>
              <a:t>Slidesgo</a:t>
            </a:r>
            <a:r>
              <a:rPr lang="en">
                <a:solidFill>
                  <a:srgbClr val="000000"/>
                </a:solidFill>
              </a:rPr>
              <a:t> template: </a:t>
            </a:r>
            <a:endParaRPr>
              <a:solidFill>
                <a:srgbClr val="000000"/>
              </a:solidFill>
            </a:endParaRPr>
          </a:p>
          <a:p>
            <a:pPr indent="-301625" lvl="0" marL="457200" rtl="0" algn="l">
              <a:spcBef>
                <a:spcPts val="0"/>
              </a:spcBef>
              <a:spcAft>
                <a:spcPts val="0"/>
              </a:spcAft>
              <a:buSzPts val="1150"/>
              <a:buAutoNum type="arabicPeriod"/>
            </a:pPr>
            <a:r>
              <a:rPr lang="en">
                <a:solidFill>
                  <a:srgbClr val="000000"/>
                </a:solidFill>
              </a:rPr>
              <a:t>A slide structure based on a Thesis presentation, which you can easily adapt to your needs. For more info on how to edit the template, please visit </a:t>
            </a:r>
            <a:r>
              <a:rPr b="1" lang="en">
                <a:solidFill>
                  <a:srgbClr val="000000"/>
                </a:solidFill>
                <a:uFill>
                  <a:noFill/>
                </a:uFill>
                <a:hlinkClick r:id="rId4">
                  <a:extLst>
                    <a:ext uri="{A12FA001-AC4F-418D-AE19-62706E023703}">
                      <ahyp:hlinkClr val="tx"/>
                    </a:ext>
                  </a:extLst>
                </a:hlinkClick>
              </a:rPr>
              <a:t>Slidesgo School</a:t>
            </a:r>
            <a:r>
              <a:rPr lang="en">
                <a:solidFill>
                  <a:srgbClr val="000000"/>
                </a:solidFill>
              </a:rPr>
              <a:t> or read our </a:t>
            </a:r>
            <a:r>
              <a:rPr b="1" lang="en">
                <a:solidFill>
                  <a:srgbClr val="000000"/>
                </a:solidFill>
                <a:uFill>
                  <a:noFill/>
                </a:uFill>
                <a:hlinkClick r:id="rId5">
                  <a:extLst>
                    <a:ext uri="{A12FA001-AC4F-418D-AE19-62706E023703}">
                      <ahyp:hlinkClr val="tx"/>
                    </a:ext>
                  </a:extLst>
                </a:hlinkClick>
              </a:rPr>
              <a:t>FAQs</a:t>
            </a:r>
            <a:r>
              <a:rPr lang="en">
                <a:solidFill>
                  <a:srgbClr val="000000"/>
                </a:solidFill>
              </a:rPr>
              <a:t>.</a:t>
            </a:r>
            <a:endParaRPr>
              <a:solidFill>
                <a:srgbClr val="000000"/>
              </a:solidFill>
            </a:endParaRPr>
          </a:p>
          <a:p>
            <a:pPr indent="-301625" lvl="0" marL="457200" rtl="0" algn="l">
              <a:spcBef>
                <a:spcPts val="0"/>
              </a:spcBef>
              <a:spcAft>
                <a:spcPts val="0"/>
              </a:spcAft>
              <a:buSzPts val="1150"/>
              <a:buAutoNum type="arabicPeriod"/>
            </a:pPr>
            <a:r>
              <a:rPr lang="en">
                <a:solidFill>
                  <a:srgbClr val="000000"/>
                </a:solidFill>
              </a:rPr>
              <a:t>An assortment of graphic resources that are suitable for use in the presentation can be found in the </a:t>
            </a:r>
            <a:r>
              <a:rPr b="1" lang="en">
                <a:solidFill>
                  <a:schemeClr val="hlink"/>
                </a:solidFill>
                <a:uFill>
                  <a:noFill/>
                </a:uFill>
                <a:hlinkClick action="ppaction://hlinksldjump" r:id="rId6"/>
              </a:rPr>
              <a:t>alternative resources slide</a:t>
            </a:r>
            <a:r>
              <a:rPr lang="en">
                <a:solidFill>
                  <a:srgbClr val="000000"/>
                </a:solidFill>
              </a:rPr>
              <a:t>.</a:t>
            </a:r>
            <a:endParaRPr>
              <a:solidFill>
                <a:srgbClr val="000000"/>
              </a:solidFill>
            </a:endParaRPr>
          </a:p>
          <a:p>
            <a:pPr indent="-301625" lvl="0" marL="457200" rtl="0" algn="l">
              <a:spcBef>
                <a:spcPts val="0"/>
              </a:spcBef>
              <a:spcAft>
                <a:spcPts val="0"/>
              </a:spcAft>
              <a:buSzPts val="1150"/>
              <a:buAutoNum type="arabicPeriod"/>
            </a:pPr>
            <a:r>
              <a:rPr lang="en">
                <a:solidFill>
                  <a:srgbClr val="000000"/>
                </a:solidFill>
              </a:rPr>
              <a:t>A </a:t>
            </a:r>
            <a:r>
              <a:rPr b="1" lang="en">
                <a:solidFill>
                  <a:schemeClr val="hlink"/>
                </a:solidFill>
                <a:uFill>
                  <a:noFill/>
                </a:uFill>
                <a:hlinkClick action="ppaction://hlinksldjump" r:id="rId7"/>
              </a:rPr>
              <a:t>thanks slide</a:t>
            </a:r>
            <a:r>
              <a:rPr lang="en">
                <a:solidFill>
                  <a:srgbClr val="000000"/>
                </a:solidFill>
              </a:rPr>
              <a:t>, which you must keep so that proper credits for our design are given.</a:t>
            </a:r>
            <a:endParaRPr>
              <a:solidFill>
                <a:srgbClr val="000000"/>
              </a:solidFill>
            </a:endParaRPr>
          </a:p>
          <a:p>
            <a:pPr indent="-301625" lvl="0" marL="457200" rtl="0" algn="l">
              <a:spcBef>
                <a:spcPts val="0"/>
              </a:spcBef>
              <a:spcAft>
                <a:spcPts val="0"/>
              </a:spcAft>
              <a:buSzPts val="1150"/>
              <a:buAutoNum type="arabicPeriod"/>
            </a:pPr>
            <a:r>
              <a:rPr lang="en">
                <a:solidFill>
                  <a:srgbClr val="000000"/>
                </a:solidFill>
              </a:rPr>
              <a:t>A </a:t>
            </a:r>
            <a:r>
              <a:rPr b="1" lang="en">
                <a:solidFill>
                  <a:schemeClr val="hlink"/>
                </a:solidFill>
                <a:uFill>
                  <a:noFill/>
                </a:uFill>
                <a:hlinkClick action="ppaction://hlinksldjump" r:id="rId8"/>
              </a:rPr>
              <a:t>resources slide</a:t>
            </a:r>
            <a:r>
              <a:rPr lang="en">
                <a:solidFill>
                  <a:srgbClr val="000000"/>
                </a:solidFill>
              </a:rPr>
              <a:t>, where you’ll find links to all the elements used in the template.</a:t>
            </a:r>
            <a:endParaRPr>
              <a:solidFill>
                <a:srgbClr val="000000"/>
              </a:solidFill>
            </a:endParaRPr>
          </a:p>
          <a:p>
            <a:pPr indent="-301625" lvl="0" marL="457200" rtl="0" algn="l">
              <a:spcBef>
                <a:spcPts val="0"/>
              </a:spcBef>
              <a:spcAft>
                <a:spcPts val="0"/>
              </a:spcAft>
              <a:buSzPts val="1150"/>
              <a:buAutoNum type="arabicPeriod"/>
            </a:pPr>
            <a:r>
              <a:rPr b="1" lang="en">
                <a:solidFill>
                  <a:schemeClr val="hlink"/>
                </a:solidFill>
                <a:uFill>
                  <a:noFill/>
                </a:uFill>
                <a:hlinkClick action="ppaction://hlinksldjump" r:id="rId9"/>
              </a:rPr>
              <a:t>Instructions for use</a:t>
            </a:r>
            <a:r>
              <a:rPr lang="en">
                <a:solidFill>
                  <a:srgbClr val="000000"/>
                </a:solidFill>
              </a:rPr>
              <a:t>.</a:t>
            </a:r>
            <a:endParaRPr>
              <a:solidFill>
                <a:srgbClr val="000000"/>
              </a:solidFill>
            </a:endParaRPr>
          </a:p>
          <a:p>
            <a:pPr indent="-301625" lvl="0" marL="457200" rtl="0" algn="l">
              <a:spcBef>
                <a:spcPts val="0"/>
              </a:spcBef>
              <a:spcAft>
                <a:spcPts val="0"/>
              </a:spcAft>
              <a:buSzPts val="1150"/>
              <a:buFont typeface="Montserrat"/>
              <a:buAutoNum type="arabicPeriod"/>
            </a:pPr>
            <a:r>
              <a:rPr lang="en">
                <a:solidFill>
                  <a:srgbClr val="000000"/>
                </a:solidFill>
              </a:rPr>
              <a:t>Final slides with:</a:t>
            </a:r>
            <a:endParaRPr>
              <a:solidFill>
                <a:srgbClr val="000000"/>
              </a:solidFill>
            </a:endParaRPr>
          </a:p>
          <a:p>
            <a:pPr indent="-301625" lvl="0" marL="914400" rtl="0" algn="l">
              <a:spcBef>
                <a:spcPts val="0"/>
              </a:spcBef>
              <a:spcAft>
                <a:spcPts val="0"/>
              </a:spcAft>
              <a:buSzPts val="1150"/>
              <a:buChar char="●"/>
            </a:pPr>
            <a:r>
              <a:rPr lang="en">
                <a:solidFill>
                  <a:srgbClr val="000000"/>
                </a:solidFill>
              </a:rPr>
              <a:t>The</a:t>
            </a:r>
            <a:r>
              <a:rPr lang="en">
                <a:solidFill>
                  <a:schemeClr val="hlink"/>
                </a:solidFill>
                <a:uFill>
                  <a:noFill/>
                </a:uFill>
                <a:hlinkClick action="ppaction://hlinksldjump" r:id="rId10"/>
              </a:rPr>
              <a:t> </a:t>
            </a:r>
            <a:r>
              <a:rPr b="1" lang="en">
                <a:solidFill>
                  <a:schemeClr val="hlink"/>
                </a:solidFill>
                <a:uFill>
                  <a:noFill/>
                </a:uFill>
                <a:hlinkClick action="ppaction://hlinksldjump" r:id="rId11"/>
              </a:rPr>
              <a:t>fonts and colors</a:t>
            </a:r>
            <a:r>
              <a:rPr lang="en">
                <a:solidFill>
                  <a:srgbClr val="000000"/>
                </a:solidFill>
              </a:rPr>
              <a:t> used in the template.</a:t>
            </a:r>
            <a:endParaRPr>
              <a:solidFill>
                <a:srgbClr val="000000"/>
              </a:solidFill>
            </a:endParaRPr>
          </a:p>
          <a:p>
            <a:pPr indent="-301625" lvl="0" marL="914400" rtl="0" algn="l">
              <a:spcBef>
                <a:spcPts val="0"/>
              </a:spcBef>
              <a:spcAft>
                <a:spcPts val="0"/>
              </a:spcAft>
              <a:buSzPts val="1150"/>
              <a:buChar char="●"/>
            </a:pPr>
            <a:r>
              <a:rPr lang="en">
                <a:solidFill>
                  <a:srgbClr val="000000"/>
                </a:solidFill>
              </a:rPr>
              <a:t>A </a:t>
            </a:r>
            <a:r>
              <a:rPr b="1" lang="en">
                <a:solidFill>
                  <a:schemeClr val="hlink"/>
                </a:solidFill>
                <a:uFill>
                  <a:noFill/>
                </a:uFill>
                <a:hlinkClick action="ppaction://hlinksldjump" r:id="rId12"/>
              </a:rPr>
              <a:t>selection of illustrations</a:t>
            </a:r>
            <a:r>
              <a:rPr b="1" lang="en">
                <a:solidFill>
                  <a:srgbClr val="000000"/>
                </a:solidFill>
              </a:rPr>
              <a:t>.</a:t>
            </a:r>
            <a:r>
              <a:rPr lang="en">
                <a:solidFill>
                  <a:srgbClr val="000000"/>
                </a:solidFill>
              </a:rPr>
              <a:t> You can also customize and animate them as you wish with the online editor. Visit</a:t>
            </a:r>
            <a:r>
              <a:rPr b="1" lang="en">
                <a:solidFill>
                  <a:srgbClr val="000000"/>
                </a:solidFill>
              </a:rPr>
              <a:t> </a:t>
            </a:r>
            <a:r>
              <a:rPr b="1" lang="en">
                <a:solidFill>
                  <a:srgbClr val="000000"/>
                </a:solidFill>
                <a:uFill>
                  <a:noFill/>
                </a:uFill>
                <a:hlinkClick r:id="rId13">
                  <a:extLst>
                    <a:ext uri="{A12FA001-AC4F-418D-AE19-62706E023703}">
                      <ahyp:hlinkClr val="tx"/>
                    </a:ext>
                  </a:extLst>
                </a:hlinkClick>
              </a:rPr>
              <a:t>Storyset</a:t>
            </a:r>
            <a:r>
              <a:rPr lang="en">
                <a:solidFill>
                  <a:srgbClr val="000000"/>
                </a:solidFill>
              </a:rPr>
              <a:t> to find more. </a:t>
            </a:r>
            <a:endParaRPr>
              <a:solidFill>
                <a:srgbClr val="000000"/>
              </a:solidFill>
            </a:endParaRPr>
          </a:p>
          <a:p>
            <a:pPr indent="-301625" lvl="0" marL="914400" rtl="0" algn="l">
              <a:spcBef>
                <a:spcPts val="0"/>
              </a:spcBef>
              <a:spcAft>
                <a:spcPts val="0"/>
              </a:spcAft>
              <a:buSzPts val="1150"/>
              <a:buChar char="●"/>
            </a:pPr>
            <a:r>
              <a:rPr lang="en">
                <a:solidFill>
                  <a:srgbClr val="000000"/>
                </a:solidFill>
              </a:rPr>
              <a:t>More</a:t>
            </a:r>
            <a:r>
              <a:rPr lang="en">
                <a:solidFill>
                  <a:schemeClr val="hlink"/>
                </a:solidFill>
                <a:uFill>
                  <a:noFill/>
                </a:uFill>
                <a:hlinkClick action="ppaction://hlinksldjump" r:id="rId14"/>
              </a:rPr>
              <a:t> </a:t>
            </a:r>
            <a:r>
              <a:rPr b="1" lang="en">
                <a:solidFill>
                  <a:schemeClr val="hlink"/>
                </a:solidFill>
                <a:uFill>
                  <a:noFill/>
                </a:uFill>
                <a:hlinkClick action="ppaction://hlinksldjump" r:id="rId15"/>
              </a:rPr>
              <a:t>infographic resources</a:t>
            </a:r>
            <a:r>
              <a:rPr lang="en">
                <a:solidFill>
                  <a:srgbClr val="000000"/>
                </a:solidFill>
              </a:rPr>
              <a:t>, whose size and color can be edited. </a:t>
            </a:r>
            <a:endParaRPr>
              <a:solidFill>
                <a:srgbClr val="000000"/>
              </a:solidFill>
            </a:endParaRPr>
          </a:p>
          <a:p>
            <a:pPr indent="-301625" lvl="0" marL="914400" rtl="0" algn="l">
              <a:spcBef>
                <a:spcPts val="0"/>
              </a:spcBef>
              <a:spcAft>
                <a:spcPts val="0"/>
              </a:spcAft>
              <a:buSzPts val="1150"/>
              <a:buChar char="●"/>
            </a:pPr>
            <a:r>
              <a:rPr lang="en">
                <a:solidFill>
                  <a:srgbClr val="000000"/>
                </a:solidFill>
              </a:rPr>
              <a:t>Sets of </a:t>
            </a:r>
            <a:r>
              <a:rPr b="1" lang="en">
                <a:solidFill>
                  <a:schemeClr val="hlink"/>
                </a:solidFill>
                <a:uFill>
                  <a:noFill/>
                </a:uFill>
                <a:hlinkClick action="ppaction://hlinksldjump" r:id="rId16"/>
              </a:rPr>
              <a:t>customizable icons</a:t>
            </a:r>
            <a:r>
              <a:rPr lang="en">
                <a:solidFill>
                  <a:srgbClr val="000000"/>
                </a:solidFill>
              </a:rPr>
              <a:t> of the following themes: general, business, avatar, creative process, education, help &amp; support, medical, nature, performing arts, SEO &amp; marketing, and teamwork.</a:t>
            </a:r>
            <a:endParaRPr>
              <a:solidFill>
                <a:srgbClr val="000000"/>
              </a:solidFill>
            </a:endParaRPr>
          </a:p>
          <a:p>
            <a:pPr indent="0" lvl="0" marL="0" rtl="0" algn="l">
              <a:spcBef>
                <a:spcPts val="1600"/>
              </a:spcBef>
              <a:spcAft>
                <a:spcPts val="0"/>
              </a:spcAft>
              <a:buNone/>
            </a:pPr>
            <a:r>
              <a:rPr lang="en">
                <a:solidFill>
                  <a:srgbClr val="000000"/>
                </a:solidFill>
              </a:rPr>
              <a:t>You can delete this slide when you’re done editing the presentation</a:t>
            </a:r>
            <a:endParaRPr/>
          </a:p>
        </p:txBody>
      </p:sp>
      <p:sp>
        <p:nvSpPr>
          <p:cNvPr id="5398" name="Google Shape;5398;p36"/>
          <p:cNvSpPr txBox="1"/>
          <p:nvPr>
            <p:ph type="title"/>
          </p:nvPr>
        </p:nvSpPr>
        <p:spPr>
          <a:xfrm>
            <a:off x="720000" y="361250"/>
            <a:ext cx="7704000" cy="70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a:t>
            </a:r>
            <a:r>
              <a:rPr lang="en"/>
              <a:t>ontents of this template</a:t>
            </a:r>
            <a:endParaRPr/>
          </a:p>
        </p:txBody>
      </p:sp>
      <p:grpSp>
        <p:nvGrpSpPr>
          <p:cNvPr id="5399" name="Google Shape;5399;p36"/>
          <p:cNvGrpSpPr/>
          <p:nvPr/>
        </p:nvGrpSpPr>
        <p:grpSpPr>
          <a:xfrm rot="-5400000">
            <a:off x="7524455" y="3365638"/>
            <a:ext cx="1051667" cy="3458160"/>
            <a:chOff x="6772950" y="1141500"/>
            <a:chExt cx="372575" cy="1225125"/>
          </a:xfrm>
        </p:grpSpPr>
        <p:sp>
          <p:nvSpPr>
            <p:cNvPr id="5400" name="Google Shape;5400;p36"/>
            <p:cNvSpPr/>
            <p:nvPr/>
          </p:nvSpPr>
          <p:spPr>
            <a:xfrm>
              <a:off x="6772950" y="1141500"/>
              <a:ext cx="372575" cy="1225125"/>
            </a:xfrm>
            <a:custGeom>
              <a:rect b="b" l="l" r="r" t="t"/>
              <a:pathLst>
                <a:path extrusionOk="0" h="49005" w="14903">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36"/>
            <p:cNvSpPr/>
            <p:nvPr/>
          </p:nvSpPr>
          <p:spPr>
            <a:xfrm>
              <a:off x="7000750" y="1748300"/>
              <a:ext cx="31650" cy="609875"/>
            </a:xfrm>
            <a:custGeom>
              <a:rect b="b" l="l" r="r" t="t"/>
              <a:pathLst>
                <a:path extrusionOk="0" h="24395" w="1266">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36"/>
            <p:cNvSpPr/>
            <p:nvPr/>
          </p:nvSpPr>
          <p:spPr>
            <a:xfrm>
              <a:off x="6974650" y="1323825"/>
              <a:ext cx="136075" cy="412375"/>
            </a:xfrm>
            <a:custGeom>
              <a:rect b="b" l="l" r="r" t="t"/>
              <a:pathLst>
                <a:path extrusionOk="0" h="16495" w="5443">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36"/>
            <p:cNvSpPr/>
            <p:nvPr/>
          </p:nvSpPr>
          <p:spPr>
            <a:xfrm>
              <a:off x="6857850" y="1201975"/>
              <a:ext cx="70950" cy="105500"/>
            </a:xfrm>
            <a:custGeom>
              <a:rect b="b" l="l" r="r" t="t"/>
              <a:pathLst>
                <a:path extrusionOk="0" h="4220" w="2838">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36"/>
            <p:cNvSpPr/>
            <p:nvPr/>
          </p:nvSpPr>
          <p:spPr>
            <a:xfrm>
              <a:off x="6942225" y="1241000"/>
              <a:ext cx="30875" cy="56725"/>
            </a:xfrm>
            <a:custGeom>
              <a:rect b="b" l="l" r="r" t="t"/>
              <a:pathLst>
                <a:path extrusionOk="0" h="2269" w="1235">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36"/>
            <p:cNvSpPr/>
            <p:nvPr/>
          </p:nvSpPr>
          <p:spPr>
            <a:xfrm>
              <a:off x="6957500" y="1309650"/>
              <a:ext cx="19825" cy="59000"/>
            </a:xfrm>
            <a:custGeom>
              <a:rect b="b" l="l" r="r" t="t"/>
              <a:pathLst>
                <a:path extrusionOk="0" h="2360" w="793">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36"/>
            <p:cNvSpPr/>
            <p:nvPr/>
          </p:nvSpPr>
          <p:spPr>
            <a:xfrm>
              <a:off x="6991775" y="1339625"/>
              <a:ext cx="32475" cy="63300"/>
            </a:xfrm>
            <a:custGeom>
              <a:rect b="b" l="l" r="r" t="t"/>
              <a:pathLst>
                <a:path extrusionOk="0" h="2532" w="1299">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36"/>
            <p:cNvSpPr/>
            <p:nvPr/>
          </p:nvSpPr>
          <p:spPr>
            <a:xfrm>
              <a:off x="6909800" y="1340600"/>
              <a:ext cx="19525" cy="47875"/>
            </a:xfrm>
            <a:custGeom>
              <a:rect b="b" l="l" r="r" t="t"/>
              <a:pathLst>
                <a:path extrusionOk="0" h="1915" w="781">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36"/>
            <p:cNvSpPr/>
            <p:nvPr/>
          </p:nvSpPr>
          <p:spPr>
            <a:xfrm>
              <a:off x="7078275" y="1286350"/>
              <a:ext cx="47225" cy="30675"/>
            </a:xfrm>
            <a:custGeom>
              <a:rect b="b" l="l" r="r" t="t"/>
              <a:pathLst>
                <a:path extrusionOk="0" h="1227" w="1889">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36"/>
            <p:cNvSpPr/>
            <p:nvPr/>
          </p:nvSpPr>
          <p:spPr>
            <a:xfrm>
              <a:off x="6799300" y="1294250"/>
              <a:ext cx="45650" cy="22975"/>
            </a:xfrm>
            <a:custGeom>
              <a:rect b="b" l="l" r="r" t="t"/>
              <a:pathLst>
                <a:path extrusionOk="0" h="919" w="1826">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36"/>
            <p:cNvSpPr/>
            <p:nvPr/>
          </p:nvSpPr>
          <p:spPr>
            <a:xfrm>
              <a:off x="6870500" y="1283450"/>
              <a:ext cx="36150" cy="39850"/>
            </a:xfrm>
            <a:custGeom>
              <a:rect b="b" l="l" r="r" t="t"/>
              <a:pathLst>
                <a:path extrusionOk="0" h="1594" w="1446">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36"/>
            <p:cNvSpPr/>
            <p:nvPr/>
          </p:nvSpPr>
          <p:spPr>
            <a:xfrm>
              <a:off x="6901875" y="1177975"/>
              <a:ext cx="20850" cy="48025"/>
            </a:xfrm>
            <a:custGeom>
              <a:rect b="b" l="l" r="r" t="t"/>
              <a:pathLst>
                <a:path extrusionOk="0" h="1921" w="834">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36"/>
            <p:cNvSpPr/>
            <p:nvPr/>
          </p:nvSpPr>
          <p:spPr>
            <a:xfrm>
              <a:off x="7011300" y="1265275"/>
              <a:ext cx="36400" cy="32975"/>
            </a:xfrm>
            <a:custGeom>
              <a:rect b="b" l="l" r="r" t="t"/>
              <a:pathLst>
                <a:path extrusionOk="0" h="1319" w="1456">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36"/>
            <p:cNvSpPr/>
            <p:nvPr/>
          </p:nvSpPr>
          <p:spPr>
            <a:xfrm>
              <a:off x="7002075" y="1189325"/>
              <a:ext cx="12925" cy="45100"/>
            </a:xfrm>
            <a:custGeom>
              <a:rect b="b" l="l" r="r" t="t"/>
              <a:pathLst>
                <a:path extrusionOk="0" h="1804" w="517">
                  <a:moveTo>
                    <a:pt x="380" y="1"/>
                  </a:moveTo>
                  <a:lnTo>
                    <a:pt x="380" y="1"/>
                  </a:lnTo>
                  <a:cubicBezTo>
                    <a:pt x="158" y="612"/>
                    <a:pt x="22" y="1161"/>
                    <a:pt x="1" y="1804"/>
                  </a:cubicBezTo>
                  <a:cubicBezTo>
                    <a:pt x="390" y="1298"/>
                    <a:pt x="517" y="676"/>
                    <a:pt x="38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36"/>
            <p:cNvSpPr/>
            <p:nvPr/>
          </p:nvSpPr>
          <p:spPr>
            <a:xfrm>
              <a:off x="6925075" y="1347775"/>
              <a:ext cx="19800" cy="37600"/>
            </a:xfrm>
            <a:custGeom>
              <a:rect b="b" l="l" r="r" t="t"/>
              <a:pathLst>
                <a:path extrusionOk="0" h="1504" w="792">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36"/>
            <p:cNvSpPr/>
            <p:nvPr/>
          </p:nvSpPr>
          <p:spPr>
            <a:xfrm>
              <a:off x="6818300" y="1259475"/>
              <a:ext cx="17175" cy="21250"/>
            </a:xfrm>
            <a:custGeom>
              <a:rect b="b" l="l" r="r" t="t"/>
              <a:pathLst>
                <a:path extrusionOk="0" h="850" w="687">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36"/>
            <p:cNvSpPr/>
            <p:nvPr/>
          </p:nvSpPr>
          <p:spPr>
            <a:xfrm>
              <a:off x="7087750" y="1281350"/>
              <a:ext cx="28700" cy="19625"/>
            </a:xfrm>
            <a:custGeom>
              <a:rect b="b" l="l" r="r" t="t"/>
              <a:pathLst>
                <a:path extrusionOk="0" h="785" w="1148">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36"/>
            <p:cNvSpPr/>
            <p:nvPr/>
          </p:nvSpPr>
          <p:spPr>
            <a:xfrm>
              <a:off x="6915850" y="1178500"/>
              <a:ext cx="12425" cy="24300"/>
            </a:xfrm>
            <a:custGeom>
              <a:rect b="b" l="l" r="r" t="t"/>
              <a:pathLst>
                <a:path extrusionOk="0" h="972" w="497">
                  <a:moveTo>
                    <a:pt x="0" y="1"/>
                  </a:moveTo>
                  <a:lnTo>
                    <a:pt x="0" y="1"/>
                  </a:lnTo>
                  <a:cubicBezTo>
                    <a:pt x="85" y="507"/>
                    <a:pt x="169" y="666"/>
                    <a:pt x="496" y="971"/>
                  </a:cubicBezTo>
                  <a:cubicBezTo>
                    <a:pt x="496" y="476"/>
                    <a:pt x="338" y="181"/>
                    <a:pt x="0"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36"/>
            <p:cNvSpPr/>
            <p:nvPr/>
          </p:nvSpPr>
          <p:spPr>
            <a:xfrm>
              <a:off x="6982050" y="1319600"/>
              <a:ext cx="11450" cy="29800"/>
            </a:xfrm>
            <a:custGeom>
              <a:rect b="b" l="l" r="r" t="t"/>
              <a:pathLst>
                <a:path extrusionOk="0" h="1192" w="458">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6"/>
            <p:cNvSpPr/>
            <p:nvPr/>
          </p:nvSpPr>
          <p:spPr>
            <a:xfrm>
              <a:off x="6846525" y="1222850"/>
              <a:ext cx="22425" cy="22650"/>
            </a:xfrm>
            <a:custGeom>
              <a:rect b="b" l="l" r="r" t="t"/>
              <a:pathLst>
                <a:path extrusionOk="0" h="906" w="897">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36"/>
            <p:cNvSpPr/>
            <p:nvPr/>
          </p:nvSpPr>
          <p:spPr>
            <a:xfrm>
              <a:off x="7016575" y="1294525"/>
              <a:ext cx="24275" cy="17175"/>
            </a:xfrm>
            <a:custGeom>
              <a:rect b="b" l="l" r="r" t="t"/>
              <a:pathLst>
                <a:path extrusionOk="0" h="687" w="971">
                  <a:moveTo>
                    <a:pt x="876" y="0"/>
                  </a:moveTo>
                  <a:cubicBezTo>
                    <a:pt x="359" y="254"/>
                    <a:pt x="243" y="338"/>
                    <a:pt x="0" y="686"/>
                  </a:cubicBezTo>
                  <a:cubicBezTo>
                    <a:pt x="391" y="654"/>
                    <a:pt x="623" y="401"/>
                    <a:pt x="876" y="211"/>
                  </a:cubicBezTo>
                  <a:cubicBezTo>
                    <a:pt x="949" y="159"/>
                    <a:pt x="970" y="75"/>
                    <a:pt x="87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36"/>
            <p:cNvSpPr/>
            <p:nvPr/>
          </p:nvSpPr>
          <p:spPr>
            <a:xfrm>
              <a:off x="6992050" y="1190100"/>
              <a:ext cx="10575" cy="26925"/>
            </a:xfrm>
            <a:custGeom>
              <a:rect b="b" l="l" r="r" t="t"/>
              <a:pathLst>
                <a:path extrusionOk="0" h="1077" w="423">
                  <a:moveTo>
                    <a:pt x="116" y="1"/>
                  </a:moveTo>
                  <a:cubicBezTo>
                    <a:pt x="85" y="328"/>
                    <a:pt x="43" y="634"/>
                    <a:pt x="1" y="1077"/>
                  </a:cubicBezTo>
                  <a:cubicBezTo>
                    <a:pt x="338" y="718"/>
                    <a:pt x="423" y="371"/>
                    <a:pt x="275" y="43"/>
                  </a:cubicBezTo>
                  <a:cubicBezTo>
                    <a:pt x="264" y="22"/>
                    <a:pt x="191" y="22"/>
                    <a:pt x="116"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36"/>
            <p:cNvSpPr/>
            <p:nvPr/>
          </p:nvSpPr>
          <p:spPr>
            <a:xfrm>
              <a:off x="6956975" y="1165075"/>
              <a:ext cx="9525" cy="24275"/>
            </a:xfrm>
            <a:custGeom>
              <a:rect b="b" l="l" r="r" t="t"/>
              <a:pathLst>
                <a:path extrusionOk="0" h="971" w="381">
                  <a:moveTo>
                    <a:pt x="244" y="0"/>
                  </a:moveTo>
                  <a:cubicBezTo>
                    <a:pt x="1" y="275"/>
                    <a:pt x="75" y="517"/>
                    <a:pt x="75" y="739"/>
                  </a:cubicBezTo>
                  <a:cubicBezTo>
                    <a:pt x="75" y="844"/>
                    <a:pt x="106" y="960"/>
                    <a:pt x="254" y="971"/>
                  </a:cubicBezTo>
                  <a:cubicBezTo>
                    <a:pt x="380" y="580"/>
                    <a:pt x="380" y="580"/>
                    <a:pt x="244"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36"/>
            <p:cNvSpPr/>
            <p:nvPr/>
          </p:nvSpPr>
          <p:spPr>
            <a:xfrm>
              <a:off x="6987850" y="1272125"/>
              <a:ext cx="12150" cy="19250"/>
            </a:xfrm>
            <a:custGeom>
              <a:rect b="b" l="l" r="r" t="t"/>
              <a:pathLst>
                <a:path extrusionOk="0" h="770" w="486">
                  <a:moveTo>
                    <a:pt x="316" y="0"/>
                  </a:moveTo>
                  <a:cubicBezTo>
                    <a:pt x="0" y="190"/>
                    <a:pt x="137" y="507"/>
                    <a:pt x="105" y="770"/>
                  </a:cubicBezTo>
                  <a:cubicBezTo>
                    <a:pt x="232" y="559"/>
                    <a:pt x="485" y="359"/>
                    <a:pt x="316"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36"/>
            <p:cNvSpPr/>
            <p:nvPr/>
          </p:nvSpPr>
          <p:spPr>
            <a:xfrm>
              <a:off x="6935100" y="1174275"/>
              <a:ext cx="13750" cy="25350"/>
            </a:xfrm>
            <a:custGeom>
              <a:rect b="b" l="l" r="r" t="t"/>
              <a:pathLst>
                <a:path extrusionOk="0" h="1014" w="55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36"/>
            <p:cNvSpPr/>
            <p:nvPr/>
          </p:nvSpPr>
          <p:spPr>
            <a:xfrm>
              <a:off x="6811125" y="1282225"/>
              <a:ext cx="20375" cy="9575"/>
            </a:xfrm>
            <a:custGeom>
              <a:rect b="b" l="l" r="r" t="t"/>
              <a:pathLst>
                <a:path extrusionOk="0" h="383" w="815">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36"/>
            <p:cNvSpPr/>
            <p:nvPr/>
          </p:nvSpPr>
          <p:spPr>
            <a:xfrm>
              <a:off x="7024750" y="1312725"/>
              <a:ext cx="17675" cy="10575"/>
            </a:xfrm>
            <a:custGeom>
              <a:rect b="b" l="l" r="r" t="t"/>
              <a:pathLst>
                <a:path extrusionOk="0" h="423" w="707">
                  <a:moveTo>
                    <a:pt x="707" y="1"/>
                  </a:moveTo>
                  <a:cubicBezTo>
                    <a:pt x="190" y="64"/>
                    <a:pt x="127" y="106"/>
                    <a:pt x="1" y="422"/>
                  </a:cubicBezTo>
                  <a:cubicBezTo>
                    <a:pt x="306" y="380"/>
                    <a:pt x="528" y="233"/>
                    <a:pt x="7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36"/>
            <p:cNvSpPr/>
            <p:nvPr/>
          </p:nvSpPr>
          <p:spPr>
            <a:xfrm>
              <a:off x="6841775" y="1236000"/>
              <a:ext cx="15550" cy="16625"/>
            </a:xfrm>
            <a:custGeom>
              <a:rect b="b" l="l" r="r" t="t"/>
              <a:pathLst>
                <a:path extrusionOk="0" h="665" w="622">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36"/>
            <p:cNvSpPr/>
            <p:nvPr/>
          </p:nvSpPr>
          <p:spPr>
            <a:xfrm>
              <a:off x="6973325" y="1278450"/>
              <a:ext cx="12425" cy="16900"/>
            </a:xfrm>
            <a:custGeom>
              <a:rect b="b" l="l" r="r" t="t"/>
              <a:pathLst>
                <a:path extrusionOk="0" h="676" w="497">
                  <a:moveTo>
                    <a:pt x="307" y="1"/>
                  </a:moveTo>
                  <a:cubicBezTo>
                    <a:pt x="233" y="222"/>
                    <a:pt x="1" y="401"/>
                    <a:pt x="180" y="676"/>
                  </a:cubicBezTo>
                  <a:cubicBezTo>
                    <a:pt x="296" y="475"/>
                    <a:pt x="497" y="296"/>
                    <a:pt x="307"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36"/>
            <p:cNvSpPr/>
            <p:nvPr/>
          </p:nvSpPr>
          <p:spPr>
            <a:xfrm>
              <a:off x="6955925" y="1413700"/>
              <a:ext cx="7925" cy="14550"/>
            </a:xfrm>
            <a:custGeom>
              <a:rect b="b" l="l" r="r" t="t"/>
              <a:pathLst>
                <a:path extrusionOk="0" h="582" w="317">
                  <a:moveTo>
                    <a:pt x="54" y="1"/>
                  </a:moveTo>
                  <a:lnTo>
                    <a:pt x="54" y="1"/>
                  </a:lnTo>
                  <a:cubicBezTo>
                    <a:pt x="0" y="380"/>
                    <a:pt x="11" y="401"/>
                    <a:pt x="317" y="581"/>
                  </a:cubicBezTo>
                  <a:cubicBezTo>
                    <a:pt x="254" y="317"/>
                    <a:pt x="254" y="127"/>
                    <a:pt x="54" y="1"/>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36"/>
            <p:cNvSpPr/>
            <p:nvPr/>
          </p:nvSpPr>
          <p:spPr>
            <a:xfrm>
              <a:off x="6978900" y="1402625"/>
              <a:ext cx="13175" cy="11900"/>
            </a:xfrm>
            <a:custGeom>
              <a:rect b="b" l="l" r="r" t="t"/>
              <a:pathLst>
                <a:path extrusionOk="0" h="476" w="527">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rgbClr val="62693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81" name="Shape 5681"/>
        <p:cNvGrpSpPr/>
        <p:nvPr/>
      </p:nvGrpSpPr>
      <p:grpSpPr>
        <a:xfrm>
          <a:off x="0" y="0"/>
          <a:ext cx="0" cy="0"/>
          <a:chOff x="0" y="0"/>
          <a:chExt cx="0" cy="0"/>
        </a:xfrm>
      </p:grpSpPr>
      <p:grpSp>
        <p:nvGrpSpPr>
          <p:cNvPr id="5682" name="Google Shape;5682;p54"/>
          <p:cNvGrpSpPr/>
          <p:nvPr/>
        </p:nvGrpSpPr>
        <p:grpSpPr>
          <a:xfrm>
            <a:off x="1639567" y="522248"/>
            <a:ext cx="2488575" cy="4105028"/>
            <a:chOff x="1639567" y="522248"/>
            <a:chExt cx="2488575" cy="4105028"/>
          </a:xfrm>
        </p:grpSpPr>
        <p:grpSp>
          <p:nvGrpSpPr>
            <p:cNvPr id="5683" name="Google Shape;5683;p54"/>
            <p:cNvGrpSpPr/>
            <p:nvPr/>
          </p:nvGrpSpPr>
          <p:grpSpPr>
            <a:xfrm>
              <a:off x="1639567" y="522248"/>
              <a:ext cx="2488575" cy="4105028"/>
              <a:chOff x="3282529" y="538350"/>
              <a:chExt cx="2465400" cy="4066800"/>
            </a:xfrm>
          </p:grpSpPr>
          <p:sp>
            <p:nvSpPr>
              <p:cNvPr id="5684" name="Google Shape;5684;p54"/>
              <p:cNvSpPr/>
              <p:nvPr/>
            </p:nvSpPr>
            <p:spPr>
              <a:xfrm>
                <a:off x="3282529" y="538350"/>
                <a:ext cx="2465400" cy="4066800"/>
              </a:xfrm>
              <a:prstGeom prst="roundRect">
                <a:avLst>
                  <a:gd fmla="val 5909"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4"/>
              <p:cNvSpPr/>
              <p:nvPr/>
            </p:nvSpPr>
            <p:spPr>
              <a:xfrm>
                <a:off x="3483500" y="831539"/>
                <a:ext cx="2063400" cy="3236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686" name="Google Shape;5686;p54"/>
            <p:cNvCxnSpPr/>
            <p:nvPr/>
          </p:nvCxnSpPr>
          <p:spPr>
            <a:xfrm>
              <a:off x="2591213" y="4340450"/>
              <a:ext cx="585300" cy="0"/>
            </a:xfrm>
            <a:prstGeom prst="straightConnector1">
              <a:avLst/>
            </a:prstGeom>
            <a:noFill/>
            <a:ln cap="flat" cmpd="sng" w="19050">
              <a:solidFill>
                <a:schemeClr val="accent6"/>
              </a:solidFill>
              <a:prstDash val="solid"/>
              <a:round/>
              <a:headEnd len="med" w="med" type="none"/>
              <a:tailEnd len="med" w="med" type="none"/>
            </a:ln>
          </p:spPr>
        </p:cxnSp>
      </p:grpSp>
      <p:sp>
        <p:nvSpPr>
          <p:cNvPr id="5687" name="Google Shape;5687;p54"/>
          <p:cNvSpPr txBox="1"/>
          <p:nvPr>
            <p:ph idx="1" type="subTitle"/>
          </p:nvPr>
        </p:nvSpPr>
        <p:spPr>
          <a:xfrm>
            <a:off x="5516400" y="2303550"/>
            <a:ext cx="2907600" cy="1109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5688" name="Google Shape;5688;p54"/>
          <p:cNvSpPr txBox="1"/>
          <p:nvPr>
            <p:ph type="title"/>
          </p:nvPr>
        </p:nvSpPr>
        <p:spPr>
          <a:xfrm>
            <a:off x="5516400" y="1730850"/>
            <a:ext cx="2907600" cy="57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Mockup</a:t>
            </a:r>
            <a:endParaRPr/>
          </a:p>
        </p:txBody>
      </p:sp>
      <p:pic>
        <p:nvPicPr>
          <p:cNvPr id="5689" name="Google Shape;5689;p54"/>
          <p:cNvPicPr preferRelativeResize="0"/>
          <p:nvPr/>
        </p:nvPicPr>
        <p:blipFill rotWithShape="1">
          <a:blip r:embed="rId3">
            <a:alphaModFix/>
          </a:blip>
          <a:srcRect b="0" l="31981" r="31981" t="0"/>
          <a:stretch/>
        </p:blipFill>
        <p:spPr>
          <a:xfrm>
            <a:off x="1836339" y="821370"/>
            <a:ext cx="2095464" cy="3270872"/>
          </a:xfrm>
          <a:prstGeom prst="rect">
            <a:avLst/>
          </a:prstGeom>
          <a:noFill/>
          <a:ln>
            <a:noFill/>
          </a:ln>
        </p:spPr>
      </p:pic>
      <p:pic>
        <p:nvPicPr>
          <p:cNvPr id="5690" name="Google Shape;5690;p54"/>
          <p:cNvPicPr preferRelativeResize="0"/>
          <p:nvPr/>
        </p:nvPicPr>
        <p:blipFill>
          <a:blip r:embed="rId4">
            <a:alphaModFix/>
          </a:blip>
          <a:stretch>
            <a:fillRect/>
          </a:stretch>
        </p:blipFill>
        <p:spPr>
          <a:xfrm flipH="1" rot="595113">
            <a:off x="3397948" y="-443649"/>
            <a:ext cx="1996952" cy="3027628"/>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4" name="Shape 5694"/>
        <p:cNvGrpSpPr/>
        <p:nvPr/>
      </p:nvGrpSpPr>
      <p:grpSpPr>
        <a:xfrm>
          <a:off x="0" y="0"/>
          <a:ext cx="0" cy="0"/>
          <a:chOff x="0" y="0"/>
          <a:chExt cx="0" cy="0"/>
        </a:xfrm>
      </p:grpSpPr>
      <p:sp>
        <p:nvSpPr>
          <p:cNvPr id="5695" name="Google Shape;5695;p55"/>
          <p:cNvSpPr txBox="1"/>
          <p:nvPr>
            <p:ph type="title"/>
          </p:nvPr>
        </p:nvSpPr>
        <p:spPr>
          <a:xfrm>
            <a:off x="720000" y="361250"/>
            <a:ext cx="7704000" cy="68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5696" name="Google Shape;5696;p55"/>
          <p:cNvSpPr/>
          <p:nvPr/>
        </p:nvSpPr>
        <p:spPr>
          <a:xfrm>
            <a:off x="3483688" y="2286538"/>
            <a:ext cx="441900" cy="44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5"/>
          <p:cNvSpPr/>
          <p:nvPr/>
        </p:nvSpPr>
        <p:spPr>
          <a:xfrm>
            <a:off x="5062963" y="2286538"/>
            <a:ext cx="441900" cy="44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98" name="Google Shape;5698;p55"/>
          <p:cNvCxnSpPr>
            <a:stCxn id="5699" idx="3"/>
            <a:endCxn id="5696" idx="1"/>
          </p:cNvCxnSpPr>
          <p:nvPr/>
        </p:nvCxnSpPr>
        <p:spPr>
          <a:xfrm>
            <a:off x="2102775" y="2063175"/>
            <a:ext cx="1445700" cy="288000"/>
          </a:xfrm>
          <a:prstGeom prst="bentConnector2">
            <a:avLst/>
          </a:prstGeom>
          <a:noFill/>
          <a:ln cap="flat" cmpd="sng" w="19050">
            <a:solidFill>
              <a:schemeClr val="accent2"/>
            </a:solidFill>
            <a:prstDash val="solid"/>
            <a:round/>
            <a:headEnd len="med" w="med" type="oval"/>
            <a:tailEnd len="med" w="med" type="oval"/>
          </a:ln>
        </p:spPr>
      </p:cxnSp>
      <p:cxnSp>
        <p:nvCxnSpPr>
          <p:cNvPr id="5700" name="Google Shape;5700;p55"/>
          <p:cNvCxnSpPr>
            <a:stCxn id="5701" idx="1"/>
            <a:endCxn id="5697" idx="7"/>
          </p:cNvCxnSpPr>
          <p:nvPr/>
        </p:nvCxnSpPr>
        <p:spPr>
          <a:xfrm flipH="1">
            <a:off x="5440070" y="2063175"/>
            <a:ext cx="1590000" cy="288000"/>
          </a:xfrm>
          <a:prstGeom prst="bentConnector2">
            <a:avLst/>
          </a:prstGeom>
          <a:noFill/>
          <a:ln cap="flat" cmpd="sng" w="19050">
            <a:solidFill>
              <a:schemeClr val="accent2"/>
            </a:solidFill>
            <a:prstDash val="solid"/>
            <a:round/>
            <a:headEnd len="med" w="med" type="oval"/>
            <a:tailEnd len="med" w="med" type="oval"/>
          </a:ln>
        </p:spPr>
      </p:cxnSp>
      <p:grpSp>
        <p:nvGrpSpPr>
          <p:cNvPr id="5702" name="Google Shape;5702;p55"/>
          <p:cNvGrpSpPr/>
          <p:nvPr/>
        </p:nvGrpSpPr>
        <p:grpSpPr>
          <a:xfrm>
            <a:off x="2954463" y="661692"/>
            <a:ext cx="3557776" cy="4538617"/>
            <a:chOff x="2954463" y="661692"/>
            <a:chExt cx="3557776" cy="4538617"/>
          </a:xfrm>
        </p:grpSpPr>
        <p:pic>
          <p:nvPicPr>
            <p:cNvPr id="5703" name="Google Shape;5703;p55"/>
            <p:cNvPicPr preferRelativeResize="0"/>
            <p:nvPr/>
          </p:nvPicPr>
          <p:blipFill>
            <a:blip r:embed="rId3">
              <a:alphaModFix/>
            </a:blip>
            <a:stretch>
              <a:fillRect/>
            </a:stretch>
          </p:blipFill>
          <p:spPr>
            <a:xfrm rot="-866078">
              <a:off x="3412101" y="927812"/>
              <a:ext cx="2642500" cy="4006377"/>
            </a:xfrm>
            <a:prstGeom prst="rect">
              <a:avLst/>
            </a:prstGeom>
            <a:noFill/>
            <a:ln>
              <a:noFill/>
            </a:ln>
          </p:spPr>
        </p:pic>
        <p:pic>
          <p:nvPicPr>
            <p:cNvPr id="5704" name="Google Shape;5704;p55"/>
            <p:cNvPicPr preferRelativeResize="0"/>
            <p:nvPr/>
          </p:nvPicPr>
          <p:blipFill>
            <a:blip r:embed="rId4">
              <a:alphaModFix/>
            </a:blip>
            <a:stretch>
              <a:fillRect/>
            </a:stretch>
          </p:blipFill>
          <p:spPr>
            <a:xfrm rot="5400000">
              <a:off x="4321292" y="3396776"/>
              <a:ext cx="346013" cy="875625"/>
            </a:xfrm>
            <a:prstGeom prst="rect">
              <a:avLst/>
            </a:prstGeom>
            <a:noFill/>
            <a:ln>
              <a:noFill/>
            </a:ln>
          </p:spPr>
        </p:pic>
      </p:grpSp>
      <p:sp>
        <p:nvSpPr>
          <p:cNvPr id="5705" name="Google Shape;5705;p55"/>
          <p:cNvSpPr txBox="1"/>
          <p:nvPr>
            <p:ph idx="1" type="subTitle"/>
          </p:nvPr>
        </p:nvSpPr>
        <p:spPr>
          <a:xfrm>
            <a:off x="708975" y="2359875"/>
            <a:ext cx="2332800" cy="130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composed mostly of hydrogen and helium. It was named after the Roman god of wealth and agriculture</a:t>
            </a:r>
            <a:endParaRPr/>
          </a:p>
        </p:txBody>
      </p:sp>
      <p:sp>
        <p:nvSpPr>
          <p:cNvPr id="5706" name="Google Shape;5706;p55"/>
          <p:cNvSpPr txBox="1"/>
          <p:nvPr>
            <p:ph idx="2" type="subTitle"/>
          </p:nvPr>
        </p:nvSpPr>
        <p:spPr>
          <a:xfrm>
            <a:off x="6090850" y="2359875"/>
            <a:ext cx="2332800" cy="1301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 is a gas giant and the biggest planet in the Solar System. It's the fourth-brightest object in the night sky</a:t>
            </a:r>
            <a:endParaRPr/>
          </a:p>
        </p:txBody>
      </p:sp>
      <p:sp>
        <p:nvSpPr>
          <p:cNvPr id="5699" name="Google Shape;5699;p55"/>
          <p:cNvSpPr txBox="1"/>
          <p:nvPr>
            <p:ph idx="3" type="title"/>
          </p:nvPr>
        </p:nvSpPr>
        <p:spPr>
          <a:xfrm>
            <a:off x="708975" y="1766475"/>
            <a:ext cx="13938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5701" name="Google Shape;5701;p55"/>
          <p:cNvSpPr txBox="1"/>
          <p:nvPr>
            <p:ph idx="4" type="title"/>
          </p:nvPr>
        </p:nvSpPr>
        <p:spPr>
          <a:xfrm>
            <a:off x="7030070" y="1766475"/>
            <a:ext cx="1393800" cy="593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0" name="Shape 5710"/>
        <p:cNvGrpSpPr/>
        <p:nvPr/>
      </p:nvGrpSpPr>
      <p:grpSpPr>
        <a:xfrm>
          <a:off x="0" y="0"/>
          <a:ext cx="0" cy="0"/>
          <a:chOff x="0" y="0"/>
          <a:chExt cx="0" cy="0"/>
        </a:xfrm>
      </p:grpSpPr>
      <p:sp>
        <p:nvSpPr>
          <p:cNvPr id="5711" name="Google Shape;5711;p56"/>
          <p:cNvSpPr/>
          <p:nvPr/>
        </p:nvSpPr>
        <p:spPr>
          <a:xfrm>
            <a:off x="4342500" y="594150"/>
            <a:ext cx="4081500" cy="3955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6"/>
          <p:cNvSpPr txBox="1"/>
          <p:nvPr>
            <p:ph type="title"/>
          </p:nvPr>
        </p:nvSpPr>
        <p:spPr>
          <a:xfrm>
            <a:off x="636225" y="361250"/>
            <a:ext cx="3620400" cy="64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map</a:t>
            </a:r>
            <a:endParaRPr/>
          </a:p>
        </p:txBody>
      </p:sp>
      <p:grpSp>
        <p:nvGrpSpPr>
          <p:cNvPr id="5713" name="Google Shape;5713;p56"/>
          <p:cNvGrpSpPr/>
          <p:nvPr/>
        </p:nvGrpSpPr>
        <p:grpSpPr>
          <a:xfrm>
            <a:off x="4703631" y="1545942"/>
            <a:ext cx="3359426" cy="2209069"/>
            <a:chOff x="235800" y="830650"/>
            <a:chExt cx="6978450" cy="4588844"/>
          </a:xfrm>
        </p:grpSpPr>
        <p:sp>
          <p:nvSpPr>
            <p:cNvPr id="5714" name="Google Shape;5714;p56"/>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6"/>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6"/>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6"/>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6"/>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6"/>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20" name="Google Shape;5720;p56"/>
          <p:cNvSpPr txBox="1"/>
          <p:nvPr/>
        </p:nvSpPr>
        <p:spPr>
          <a:xfrm>
            <a:off x="710574" y="1301100"/>
            <a:ext cx="1212900" cy="504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sz="1800">
                <a:latin typeface="Marcellus"/>
                <a:ea typeface="Marcellus"/>
                <a:cs typeface="Marcellus"/>
                <a:sym typeface="Marcellus"/>
              </a:rPr>
              <a:t>Venus</a:t>
            </a:r>
            <a:endParaRPr sz="1800">
              <a:solidFill>
                <a:srgbClr val="000000"/>
              </a:solidFill>
              <a:latin typeface="Marcellus"/>
              <a:ea typeface="Marcellus"/>
              <a:cs typeface="Marcellus"/>
              <a:sym typeface="Marcellus"/>
            </a:endParaRPr>
          </a:p>
        </p:txBody>
      </p:sp>
      <p:sp>
        <p:nvSpPr>
          <p:cNvPr id="5721" name="Google Shape;5721;p56"/>
          <p:cNvSpPr txBox="1"/>
          <p:nvPr/>
        </p:nvSpPr>
        <p:spPr>
          <a:xfrm>
            <a:off x="710575" y="1695425"/>
            <a:ext cx="3394800" cy="6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a:ea typeface="Montserrat"/>
                <a:cs typeface="Montserrat"/>
                <a:sym typeface="Montserrat"/>
              </a:rPr>
              <a:t>Venus has a beautiful name and is the second planet from the Sun</a:t>
            </a:r>
            <a:endParaRPr>
              <a:solidFill>
                <a:srgbClr val="000000"/>
              </a:solidFill>
              <a:latin typeface="Montserrat"/>
              <a:ea typeface="Montserrat"/>
              <a:cs typeface="Montserrat"/>
              <a:sym typeface="Montserrat"/>
            </a:endParaRPr>
          </a:p>
        </p:txBody>
      </p:sp>
      <p:sp>
        <p:nvSpPr>
          <p:cNvPr id="5722" name="Google Shape;5722;p56"/>
          <p:cNvSpPr txBox="1"/>
          <p:nvPr/>
        </p:nvSpPr>
        <p:spPr>
          <a:xfrm>
            <a:off x="710574" y="2344325"/>
            <a:ext cx="1212900" cy="504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sz="1800">
                <a:latin typeface="Marcellus"/>
                <a:ea typeface="Marcellus"/>
                <a:cs typeface="Marcellus"/>
                <a:sym typeface="Marcellus"/>
              </a:rPr>
              <a:t>Jupiter</a:t>
            </a:r>
            <a:endParaRPr sz="1800">
              <a:solidFill>
                <a:srgbClr val="000000"/>
              </a:solidFill>
              <a:latin typeface="Marcellus"/>
              <a:ea typeface="Marcellus"/>
              <a:cs typeface="Marcellus"/>
              <a:sym typeface="Marcellus"/>
            </a:endParaRPr>
          </a:p>
        </p:txBody>
      </p:sp>
      <p:sp>
        <p:nvSpPr>
          <p:cNvPr id="5723" name="Google Shape;5723;p56"/>
          <p:cNvSpPr txBox="1"/>
          <p:nvPr/>
        </p:nvSpPr>
        <p:spPr>
          <a:xfrm>
            <a:off x="710575" y="2738650"/>
            <a:ext cx="3394800" cy="6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a:ea typeface="Montserrat"/>
                <a:cs typeface="Montserrat"/>
                <a:sym typeface="Montserrat"/>
              </a:rPr>
              <a:t>Jupiter is a gas giant and the biggest planet in the Solar System</a:t>
            </a:r>
            <a:endParaRPr>
              <a:latin typeface="Montserrat"/>
              <a:ea typeface="Montserrat"/>
              <a:cs typeface="Montserrat"/>
              <a:sym typeface="Montserrat"/>
            </a:endParaRPr>
          </a:p>
        </p:txBody>
      </p:sp>
      <p:sp>
        <p:nvSpPr>
          <p:cNvPr id="5724" name="Google Shape;5724;p56"/>
          <p:cNvSpPr txBox="1"/>
          <p:nvPr/>
        </p:nvSpPr>
        <p:spPr>
          <a:xfrm>
            <a:off x="710574" y="3387550"/>
            <a:ext cx="1212900" cy="504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sz="1800">
                <a:latin typeface="Marcellus"/>
                <a:ea typeface="Marcellus"/>
                <a:cs typeface="Marcellus"/>
                <a:sym typeface="Marcellus"/>
              </a:rPr>
              <a:t>Neptune</a:t>
            </a:r>
            <a:endParaRPr sz="1800">
              <a:solidFill>
                <a:srgbClr val="000000"/>
              </a:solidFill>
              <a:latin typeface="Marcellus"/>
              <a:ea typeface="Marcellus"/>
              <a:cs typeface="Marcellus"/>
              <a:sym typeface="Marcellus"/>
            </a:endParaRPr>
          </a:p>
        </p:txBody>
      </p:sp>
      <p:sp>
        <p:nvSpPr>
          <p:cNvPr id="5725" name="Google Shape;5725;p56"/>
          <p:cNvSpPr txBox="1"/>
          <p:nvPr/>
        </p:nvSpPr>
        <p:spPr>
          <a:xfrm>
            <a:off x="710575" y="3781875"/>
            <a:ext cx="3394800" cy="64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a:ea typeface="Montserrat"/>
                <a:cs typeface="Montserrat"/>
                <a:sym typeface="Montserrat"/>
              </a:rPr>
              <a:t>It's the fourth-largest object by diameter in the Solar System </a:t>
            </a:r>
            <a:endParaRPr>
              <a:latin typeface="Montserrat"/>
              <a:ea typeface="Montserrat"/>
              <a:cs typeface="Montserrat"/>
              <a:sym typeface="Montserrat"/>
            </a:endParaRPr>
          </a:p>
        </p:txBody>
      </p:sp>
      <p:pic>
        <p:nvPicPr>
          <p:cNvPr id="5726" name="Google Shape;5726;p56"/>
          <p:cNvPicPr preferRelativeResize="0"/>
          <p:nvPr/>
        </p:nvPicPr>
        <p:blipFill>
          <a:blip r:embed="rId3">
            <a:alphaModFix/>
          </a:blip>
          <a:stretch>
            <a:fillRect/>
          </a:stretch>
        </p:blipFill>
        <p:spPr>
          <a:xfrm rot="-4104673">
            <a:off x="6005323" y="3327701"/>
            <a:ext cx="1996953" cy="3027631"/>
          </a:xfrm>
          <a:prstGeom prst="rect">
            <a:avLst/>
          </a:prstGeom>
          <a:noFill/>
          <a:ln>
            <a:noFill/>
          </a:ln>
        </p:spPr>
      </p:pic>
      <p:pic>
        <p:nvPicPr>
          <p:cNvPr id="5727" name="Google Shape;5727;p56"/>
          <p:cNvPicPr preferRelativeResize="0"/>
          <p:nvPr/>
        </p:nvPicPr>
        <p:blipFill>
          <a:blip r:embed="rId4">
            <a:alphaModFix/>
          </a:blip>
          <a:stretch>
            <a:fillRect/>
          </a:stretch>
        </p:blipFill>
        <p:spPr>
          <a:xfrm rot="2558573">
            <a:off x="4231149" y="-601225"/>
            <a:ext cx="1996952" cy="3027628"/>
          </a:xfrm>
          <a:prstGeom prst="rect">
            <a:avLst/>
          </a:prstGeom>
          <a:noFill/>
          <a:ln>
            <a:noFill/>
          </a:ln>
        </p:spPr>
      </p:pic>
      <p:sp>
        <p:nvSpPr>
          <p:cNvPr id="5728" name="Google Shape;5728;p56"/>
          <p:cNvSpPr/>
          <p:nvPr/>
        </p:nvSpPr>
        <p:spPr>
          <a:xfrm>
            <a:off x="5186700" y="2259875"/>
            <a:ext cx="262800" cy="262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6"/>
          <p:cNvSpPr/>
          <p:nvPr/>
        </p:nvSpPr>
        <p:spPr>
          <a:xfrm>
            <a:off x="6947500" y="2344325"/>
            <a:ext cx="262800" cy="262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6"/>
          <p:cNvSpPr/>
          <p:nvPr/>
        </p:nvSpPr>
        <p:spPr>
          <a:xfrm>
            <a:off x="5605150" y="3093275"/>
            <a:ext cx="262800" cy="262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31" name="Google Shape;5731;p56"/>
          <p:cNvCxnSpPr>
            <a:stCxn id="5720" idx="3"/>
            <a:endCxn id="5728" idx="0"/>
          </p:cNvCxnSpPr>
          <p:nvPr/>
        </p:nvCxnSpPr>
        <p:spPr>
          <a:xfrm>
            <a:off x="1923474" y="1553100"/>
            <a:ext cx="3394500" cy="706800"/>
          </a:xfrm>
          <a:prstGeom prst="bentConnector2">
            <a:avLst/>
          </a:prstGeom>
          <a:noFill/>
          <a:ln cap="flat" cmpd="sng" w="9525">
            <a:solidFill>
              <a:schemeClr val="dk2"/>
            </a:solidFill>
            <a:prstDash val="solid"/>
            <a:round/>
            <a:headEnd len="med" w="med" type="oval"/>
            <a:tailEnd len="med" w="med" type="oval"/>
          </a:ln>
        </p:spPr>
      </p:cxnSp>
      <p:cxnSp>
        <p:nvCxnSpPr>
          <p:cNvPr id="5732" name="Google Shape;5732;p56"/>
          <p:cNvCxnSpPr>
            <a:stCxn id="5722" idx="3"/>
            <a:endCxn id="5730" idx="1"/>
          </p:cNvCxnSpPr>
          <p:nvPr/>
        </p:nvCxnSpPr>
        <p:spPr>
          <a:xfrm>
            <a:off x="1923474" y="2596325"/>
            <a:ext cx="3720300" cy="535500"/>
          </a:xfrm>
          <a:prstGeom prst="bentConnector2">
            <a:avLst/>
          </a:prstGeom>
          <a:noFill/>
          <a:ln cap="flat" cmpd="sng" w="9525">
            <a:solidFill>
              <a:schemeClr val="dk2"/>
            </a:solidFill>
            <a:prstDash val="solid"/>
            <a:round/>
            <a:headEnd len="med" w="med" type="oval"/>
            <a:tailEnd len="med" w="med" type="oval"/>
          </a:ln>
        </p:spPr>
      </p:cxnSp>
      <p:cxnSp>
        <p:nvCxnSpPr>
          <p:cNvPr id="5733" name="Google Shape;5733;p56"/>
          <p:cNvCxnSpPr>
            <a:stCxn id="5724" idx="3"/>
            <a:endCxn id="5729" idx="4"/>
          </p:cNvCxnSpPr>
          <p:nvPr/>
        </p:nvCxnSpPr>
        <p:spPr>
          <a:xfrm flipH="1" rot="10800000">
            <a:off x="1923474" y="2607250"/>
            <a:ext cx="5155500" cy="1032300"/>
          </a:xfrm>
          <a:prstGeom prst="bentConnector2">
            <a:avLst/>
          </a:prstGeom>
          <a:noFill/>
          <a:ln cap="flat" cmpd="sng" w="9525">
            <a:solidFill>
              <a:schemeClr val="dk2"/>
            </a:solidFill>
            <a:prstDash val="solid"/>
            <a:round/>
            <a:headEnd len="med" w="med" type="oval"/>
            <a:tailEnd len="med" w="med" type="oval"/>
          </a:ln>
        </p:spPr>
      </p:cxn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37" name="Shape 5737"/>
        <p:cNvGrpSpPr/>
        <p:nvPr/>
      </p:nvGrpSpPr>
      <p:grpSpPr>
        <a:xfrm>
          <a:off x="0" y="0"/>
          <a:ext cx="0" cy="0"/>
          <a:chOff x="0" y="0"/>
          <a:chExt cx="0" cy="0"/>
        </a:xfrm>
      </p:grpSpPr>
      <p:sp>
        <p:nvSpPr>
          <p:cNvPr id="5738" name="Google Shape;5738;p57"/>
          <p:cNvSpPr txBox="1"/>
          <p:nvPr>
            <p:ph type="title"/>
          </p:nvPr>
        </p:nvSpPr>
        <p:spPr>
          <a:xfrm>
            <a:off x="2307000" y="856100"/>
            <a:ext cx="4530000" cy="25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wesome words</a:t>
            </a:r>
            <a:endParaRPr/>
          </a:p>
        </p:txBody>
      </p:sp>
      <p:grpSp>
        <p:nvGrpSpPr>
          <p:cNvPr id="5739" name="Google Shape;5739;p57"/>
          <p:cNvGrpSpPr/>
          <p:nvPr/>
        </p:nvGrpSpPr>
        <p:grpSpPr>
          <a:xfrm>
            <a:off x="290825" y="1453335"/>
            <a:ext cx="1878616" cy="2848216"/>
            <a:chOff x="290825" y="1453335"/>
            <a:chExt cx="1878616" cy="2848216"/>
          </a:xfrm>
        </p:grpSpPr>
        <p:pic>
          <p:nvPicPr>
            <p:cNvPr id="5740" name="Google Shape;5740;p57"/>
            <p:cNvPicPr preferRelativeResize="0"/>
            <p:nvPr/>
          </p:nvPicPr>
          <p:blipFill>
            <a:blip r:embed="rId3">
              <a:alphaModFix/>
            </a:blip>
            <a:stretch>
              <a:fillRect/>
            </a:stretch>
          </p:blipFill>
          <p:spPr>
            <a:xfrm>
              <a:off x="290825" y="1453335"/>
              <a:ext cx="1878616" cy="2848216"/>
            </a:xfrm>
            <a:prstGeom prst="rect">
              <a:avLst/>
            </a:prstGeom>
            <a:noFill/>
            <a:ln>
              <a:noFill/>
            </a:ln>
          </p:spPr>
        </p:pic>
        <p:pic>
          <p:nvPicPr>
            <p:cNvPr id="5741" name="Google Shape;5741;p57"/>
            <p:cNvPicPr preferRelativeResize="0"/>
            <p:nvPr/>
          </p:nvPicPr>
          <p:blipFill>
            <a:blip r:embed="rId4">
              <a:alphaModFix/>
            </a:blip>
            <a:stretch>
              <a:fillRect/>
            </a:stretch>
          </p:blipFill>
          <p:spPr>
            <a:xfrm rot="5400000">
              <a:off x="1057130" y="3130409"/>
              <a:ext cx="346013" cy="875625"/>
            </a:xfrm>
            <a:prstGeom prst="rect">
              <a:avLst/>
            </a:prstGeom>
            <a:noFill/>
            <a:ln>
              <a:noFill/>
            </a:ln>
          </p:spPr>
        </p:pic>
      </p:grpSp>
      <p:grpSp>
        <p:nvGrpSpPr>
          <p:cNvPr id="5742" name="Google Shape;5742;p57"/>
          <p:cNvGrpSpPr/>
          <p:nvPr/>
        </p:nvGrpSpPr>
        <p:grpSpPr>
          <a:xfrm>
            <a:off x="7060098" y="1402625"/>
            <a:ext cx="1996953" cy="3027630"/>
            <a:chOff x="7060098" y="1402625"/>
            <a:chExt cx="1996953" cy="3027630"/>
          </a:xfrm>
        </p:grpSpPr>
        <p:pic>
          <p:nvPicPr>
            <p:cNvPr id="5743" name="Google Shape;5743;p57"/>
            <p:cNvPicPr preferRelativeResize="0"/>
            <p:nvPr/>
          </p:nvPicPr>
          <p:blipFill>
            <a:blip r:embed="rId5">
              <a:alphaModFix/>
            </a:blip>
            <a:stretch>
              <a:fillRect/>
            </a:stretch>
          </p:blipFill>
          <p:spPr>
            <a:xfrm>
              <a:off x="7060098" y="1402625"/>
              <a:ext cx="1996953" cy="3027630"/>
            </a:xfrm>
            <a:prstGeom prst="rect">
              <a:avLst/>
            </a:prstGeom>
            <a:noFill/>
            <a:ln>
              <a:noFill/>
            </a:ln>
          </p:spPr>
        </p:pic>
        <p:pic>
          <p:nvPicPr>
            <p:cNvPr id="5744" name="Google Shape;5744;p57"/>
            <p:cNvPicPr preferRelativeResize="0"/>
            <p:nvPr/>
          </p:nvPicPr>
          <p:blipFill>
            <a:blip r:embed="rId6">
              <a:alphaModFix/>
            </a:blip>
            <a:stretch>
              <a:fillRect/>
            </a:stretch>
          </p:blipFill>
          <p:spPr>
            <a:xfrm rot="5400000">
              <a:off x="7813180" y="3330126"/>
              <a:ext cx="346013" cy="875625"/>
            </a:xfrm>
            <a:prstGeom prst="rect">
              <a:avLst/>
            </a:prstGeom>
            <a:noFill/>
            <a:ln>
              <a:noFill/>
            </a:ln>
          </p:spPr>
        </p:pic>
      </p:grpSp>
      <p:cxnSp>
        <p:nvCxnSpPr>
          <p:cNvPr id="5745" name="Google Shape;5745;p57"/>
          <p:cNvCxnSpPr/>
          <p:nvPr/>
        </p:nvCxnSpPr>
        <p:spPr>
          <a:xfrm>
            <a:off x="3412350" y="3385400"/>
            <a:ext cx="2319300" cy="0"/>
          </a:xfrm>
          <a:prstGeom prst="straightConnector1">
            <a:avLst/>
          </a:prstGeom>
          <a:noFill/>
          <a:ln cap="flat" cmpd="sng" w="19050">
            <a:solidFill>
              <a:schemeClr val="accent2"/>
            </a:solidFill>
            <a:prstDash val="solid"/>
            <a:round/>
            <a:headEnd len="med" w="med" type="oval"/>
            <a:tailEnd len="med" w="med" type="oval"/>
          </a:ln>
        </p:spPr>
      </p:cxn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9" name="Shape 5749"/>
        <p:cNvGrpSpPr/>
        <p:nvPr/>
      </p:nvGrpSpPr>
      <p:grpSpPr>
        <a:xfrm>
          <a:off x="0" y="0"/>
          <a:ext cx="0" cy="0"/>
          <a:chOff x="0" y="0"/>
          <a:chExt cx="0" cy="0"/>
        </a:xfrm>
      </p:grpSpPr>
      <p:sp>
        <p:nvSpPr>
          <p:cNvPr id="5750" name="Google Shape;5750;p58"/>
          <p:cNvSpPr txBox="1"/>
          <p:nvPr>
            <p:ph idx="1" type="body"/>
          </p:nvPr>
        </p:nvSpPr>
        <p:spPr>
          <a:xfrm>
            <a:off x="720000" y="1554050"/>
            <a:ext cx="3467700" cy="304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 AUTHOR (YEAR). Title of the publication. Publisher</a:t>
            </a:r>
            <a:endParaRPr>
              <a:solidFill>
                <a:schemeClr val="dk1"/>
              </a:solidFill>
            </a:endParaRPr>
          </a:p>
          <a:p>
            <a:pPr indent="0" lvl="0" marL="0" rtl="0" algn="l">
              <a:spcBef>
                <a:spcPts val="0"/>
              </a:spcBef>
              <a:spcAft>
                <a:spcPts val="0"/>
              </a:spcAft>
              <a:buNone/>
            </a:pPr>
            <a:r>
              <a:rPr lang="en">
                <a:solidFill>
                  <a:schemeClr val="dk1"/>
                </a:solidFill>
              </a:rPr>
              <a:t>● AUTHOR (YEAR). Title of the publication. Publisher</a:t>
            </a:r>
            <a:endParaRPr>
              <a:solidFill>
                <a:schemeClr val="dk1"/>
              </a:solidFill>
            </a:endParaRPr>
          </a:p>
          <a:p>
            <a:pPr indent="0" lvl="0" marL="0" rtl="0" algn="l">
              <a:spcBef>
                <a:spcPts val="0"/>
              </a:spcBef>
              <a:spcAft>
                <a:spcPts val="0"/>
              </a:spcAft>
              <a:buNone/>
            </a:pPr>
            <a:r>
              <a:rPr lang="en">
                <a:solidFill>
                  <a:schemeClr val="dk1"/>
                </a:solidFill>
              </a:rPr>
              <a:t>● AUTHOR (YEAR). Title of the publication. Publisher</a:t>
            </a:r>
            <a:endParaRPr>
              <a:solidFill>
                <a:schemeClr val="dk1"/>
              </a:solidFill>
            </a:endParaRPr>
          </a:p>
          <a:p>
            <a:pPr indent="0" lvl="0" marL="0" rtl="0" algn="l">
              <a:spcBef>
                <a:spcPts val="0"/>
              </a:spcBef>
              <a:spcAft>
                <a:spcPts val="0"/>
              </a:spcAft>
              <a:buNone/>
            </a:pPr>
            <a:r>
              <a:rPr lang="en">
                <a:solidFill>
                  <a:schemeClr val="dk1"/>
                </a:solidFill>
              </a:rPr>
              <a:t>● AUTHOR (YEAR). Title of the publication. Publisher</a:t>
            </a:r>
            <a:endParaRPr>
              <a:solidFill>
                <a:schemeClr val="dk1"/>
              </a:solidFill>
            </a:endParaRPr>
          </a:p>
          <a:p>
            <a:pPr indent="0" lvl="0" marL="0" rtl="0" algn="l">
              <a:spcBef>
                <a:spcPts val="0"/>
              </a:spcBef>
              <a:spcAft>
                <a:spcPts val="0"/>
              </a:spcAft>
              <a:buNone/>
            </a:pPr>
            <a:r>
              <a:rPr lang="en">
                <a:solidFill>
                  <a:schemeClr val="dk1"/>
                </a:solidFill>
              </a:rPr>
              <a:t>● AUTHOR (YEAR). Title of the publication. Publisher</a:t>
            </a:r>
            <a:endParaRPr>
              <a:solidFill>
                <a:schemeClr val="dk1"/>
              </a:solidFill>
            </a:endParaRPr>
          </a:p>
          <a:p>
            <a:pPr indent="0" lvl="0" marL="0" rtl="0" algn="l">
              <a:spcBef>
                <a:spcPts val="0"/>
              </a:spcBef>
              <a:spcAft>
                <a:spcPts val="0"/>
              </a:spcAft>
              <a:buNone/>
            </a:pPr>
            <a:r>
              <a:rPr lang="en">
                <a:solidFill>
                  <a:schemeClr val="dk1"/>
                </a:solidFill>
              </a:rPr>
              <a:t>● AUTHOR (YEAR). Title of the publication. Publisher</a:t>
            </a:r>
            <a:endParaRPr>
              <a:solidFill>
                <a:schemeClr val="dk1"/>
              </a:solidFill>
            </a:endParaRPr>
          </a:p>
        </p:txBody>
      </p:sp>
      <p:pic>
        <p:nvPicPr>
          <p:cNvPr id="5751" name="Google Shape;5751;p58"/>
          <p:cNvPicPr preferRelativeResize="0"/>
          <p:nvPr/>
        </p:nvPicPr>
        <p:blipFill rotWithShape="1">
          <a:blip r:embed="rId3">
            <a:alphaModFix/>
          </a:blip>
          <a:srcRect b="13042" l="31270" r="31266" t="12469"/>
          <a:stretch/>
        </p:blipFill>
        <p:spPr>
          <a:xfrm>
            <a:off x="4790901" y="540000"/>
            <a:ext cx="3633101" cy="4063500"/>
          </a:xfrm>
          <a:prstGeom prst="rect">
            <a:avLst/>
          </a:prstGeom>
          <a:noFill/>
          <a:ln>
            <a:noFill/>
          </a:ln>
        </p:spPr>
      </p:pic>
      <p:pic>
        <p:nvPicPr>
          <p:cNvPr id="5752" name="Google Shape;5752;p58"/>
          <p:cNvPicPr preferRelativeResize="0"/>
          <p:nvPr/>
        </p:nvPicPr>
        <p:blipFill>
          <a:blip r:embed="rId4">
            <a:alphaModFix/>
          </a:blip>
          <a:stretch>
            <a:fillRect/>
          </a:stretch>
        </p:blipFill>
        <p:spPr>
          <a:xfrm rot="5400000">
            <a:off x="6434442" y="102188"/>
            <a:ext cx="346013" cy="875625"/>
          </a:xfrm>
          <a:prstGeom prst="rect">
            <a:avLst/>
          </a:prstGeom>
          <a:noFill/>
          <a:ln>
            <a:noFill/>
          </a:ln>
        </p:spPr>
      </p:pic>
      <p:pic>
        <p:nvPicPr>
          <p:cNvPr id="5753" name="Google Shape;5753;p58"/>
          <p:cNvPicPr preferRelativeResize="0"/>
          <p:nvPr/>
        </p:nvPicPr>
        <p:blipFill>
          <a:blip r:embed="rId5">
            <a:alphaModFix/>
          </a:blip>
          <a:stretch>
            <a:fillRect/>
          </a:stretch>
        </p:blipFill>
        <p:spPr>
          <a:xfrm rot="5400000">
            <a:off x="6434442" y="4165693"/>
            <a:ext cx="346013" cy="875625"/>
          </a:xfrm>
          <a:prstGeom prst="rect">
            <a:avLst/>
          </a:prstGeom>
          <a:noFill/>
          <a:ln>
            <a:noFill/>
          </a:ln>
        </p:spPr>
      </p:pic>
      <p:sp>
        <p:nvSpPr>
          <p:cNvPr id="5754" name="Google Shape;5754;p58"/>
          <p:cNvSpPr txBox="1"/>
          <p:nvPr>
            <p:ph type="title"/>
          </p:nvPr>
        </p:nvSpPr>
        <p:spPr>
          <a:xfrm>
            <a:off x="636225" y="361250"/>
            <a:ext cx="2965200" cy="119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Bibliographical</a:t>
            </a:r>
            <a:endParaRPr/>
          </a:p>
          <a:p>
            <a:pPr indent="0" lvl="0" marL="0" rtl="0" algn="l">
              <a:spcBef>
                <a:spcPts val="0"/>
              </a:spcBef>
              <a:spcAft>
                <a:spcPts val="0"/>
              </a:spcAft>
              <a:buNone/>
            </a:pPr>
            <a:r>
              <a:rPr lang="en"/>
              <a:t>r</a:t>
            </a:r>
            <a:r>
              <a:rPr lang="en"/>
              <a:t>eferences</a:t>
            </a:r>
            <a:endParaRPr/>
          </a:p>
        </p:txBody>
      </p:sp>
      <p:pic>
        <p:nvPicPr>
          <p:cNvPr id="5755" name="Google Shape;5755;p58"/>
          <p:cNvPicPr preferRelativeResize="0"/>
          <p:nvPr/>
        </p:nvPicPr>
        <p:blipFill>
          <a:blip r:embed="rId6">
            <a:alphaModFix/>
          </a:blip>
          <a:stretch>
            <a:fillRect/>
          </a:stretch>
        </p:blipFill>
        <p:spPr>
          <a:xfrm flipH="1" rot="10800000">
            <a:off x="3893273" y="-1086537"/>
            <a:ext cx="1996953" cy="302763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59" name="Shape 5759"/>
        <p:cNvGrpSpPr/>
        <p:nvPr/>
      </p:nvGrpSpPr>
      <p:grpSpPr>
        <a:xfrm>
          <a:off x="0" y="0"/>
          <a:ext cx="0" cy="0"/>
          <a:chOff x="0" y="0"/>
          <a:chExt cx="0" cy="0"/>
        </a:xfrm>
      </p:grpSpPr>
      <p:sp>
        <p:nvSpPr>
          <p:cNvPr id="5760" name="Google Shape;5760;p59"/>
          <p:cNvSpPr txBox="1"/>
          <p:nvPr>
            <p:ph type="ctrTitle"/>
          </p:nvPr>
        </p:nvSpPr>
        <p:spPr>
          <a:xfrm>
            <a:off x="2429950" y="448525"/>
            <a:ext cx="4284000" cy="9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5761" name="Google Shape;5761;p59"/>
          <p:cNvSpPr txBox="1"/>
          <p:nvPr>
            <p:ph idx="1" type="subTitle"/>
          </p:nvPr>
        </p:nvSpPr>
        <p:spPr>
          <a:xfrm>
            <a:off x="2425075" y="1761525"/>
            <a:ext cx="4293900" cy="188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lnSpc>
                <a:spcPct val="80000"/>
              </a:lnSpc>
              <a:spcBef>
                <a:spcPts val="0"/>
              </a:spcBef>
              <a:spcAft>
                <a:spcPts val="0"/>
              </a:spcAft>
              <a:buNone/>
            </a:pPr>
            <a:r>
              <a:t/>
            </a:r>
            <a:endParaRPr/>
          </a:p>
          <a:p>
            <a:pPr indent="0" lvl="0" marL="0" rtl="0" algn="ctr">
              <a:spcBef>
                <a:spcPts val="0"/>
              </a:spcBef>
              <a:spcAft>
                <a:spcPts val="0"/>
              </a:spcAft>
              <a:buNone/>
            </a:pPr>
            <a:r>
              <a:rPr lang="en"/>
              <a:t>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sp>
        <p:nvSpPr>
          <p:cNvPr id="5762" name="Google Shape;5762;p59"/>
          <p:cNvSpPr txBox="1"/>
          <p:nvPr>
            <p:ph idx="2" type="subTitle"/>
          </p:nvPr>
        </p:nvSpPr>
        <p:spPr>
          <a:xfrm>
            <a:off x="2425000" y="4312200"/>
            <a:ext cx="4293900" cy="291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Please keep this slide for attribution</a:t>
            </a:r>
            <a:endParaRPr/>
          </a:p>
        </p:txBody>
      </p:sp>
      <p:grpSp>
        <p:nvGrpSpPr>
          <p:cNvPr id="5763" name="Google Shape;5763;p59"/>
          <p:cNvGrpSpPr/>
          <p:nvPr/>
        </p:nvGrpSpPr>
        <p:grpSpPr>
          <a:xfrm>
            <a:off x="972536" y="928541"/>
            <a:ext cx="2417027" cy="3286423"/>
            <a:chOff x="972536" y="928541"/>
            <a:chExt cx="2417027" cy="3286423"/>
          </a:xfrm>
        </p:grpSpPr>
        <p:pic>
          <p:nvPicPr>
            <p:cNvPr id="5764" name="Google Shape;5764;p59"/>
            <p:cNvPicPr preferRelativeResize="0"/>
            <p:nvPr/>
          </p:nvPicPr>
          <p:blipFill>
            <a:blip r:embed="rId3">
              <a:alphaModFix/>
            </a:blip>
            <a:stretch>
              <a:fillRect/>
            </a:stretch>
          </p:blipFill>
          <p:spPr>
            <a:xfrm rot="-502997">
              <a:off x="1182574" y="1057938"/>
              <a:ext cx="1996952" cy="3027629"/>
            </a:xfrm>
            <a:prstGeom prst="rect">
              <a:avLst/>
            </a:prstGeom>
            <a:noFill/>
            <a:ln>
              <a:noFill/>
            </a:ln>
          </p:spPr>
        </p:pic>
        <p:pic>
          <p:nvPicPr>
            <p:cNvPr id="5765" name="Google Shape;5765;p59"/>
            <p:cNvPicPr preferRelativeResize="0"/>
            <p:nvPr/>
          </p:nvPicPr>
          <p:blipFill>
            <a:blip r:embed="rId4">
              <a:alphaModFix/>
            </a:blip>
            <a:stretch>
              <a:fillRect/>
            </a:stretch>
          </p:blipFill>
          <p:spPr>
            <a:xfrm rot="5400000">
              <a:off x="1971530" y="2952638"/>
              <a:ext cx="346013" cy="875625"/>
            </a:xfrm>
            <a:prstGeom prst="rect">
              <a:avLst/>
            </a:prstGeom>
            <a:noFill/>
            <a:ln>
              <a:noFill/>
            </a:ln>
          </p:spPr>
        </p:pic>
      </p:grpSp>
      <p:grpSp>
        <p:nvGrpSpPr>
          <p:cNvPr id="5766" name="Google Shape;5766;p59"/>
          <p:cNvGrpSpPr/>
          <p:nvPr/>
        </p:nvGrpSpPr>
        <p:grpSpPr>
          <a:xfrm>
            <a:off x="6247650" y="1342400"/>
            <a:ext cx="1718900" cy="2606099"/>
            <a:chOff x="6247650" y="1342400"/>
            <a:chExt cx="1718900" cy="2606099"/>
          </a:xfrm>
        </p:grpSpPr>
        <p:pic>
          <p:nvPicPr>
            <p:cNvPr id="5767" name="Google Shape;5767;p59"/>
            <p:cNvPicPr preferRelativeResize="0"/>
            <p:nvPr/>
          </p:nvPicPr>
          <p:blipFill>
            <a:blip r:embed="rId5">
              <a:alphaModFix/>
            </a:blip>
            <a:stretch>
              <a:fillRect/>
            </a:stretch>
          </p:blipFill>
          <p:spPr>
            <a:xfrm>
              <a:off x="6247650" y="1342400"/>
              <a:ext cx="1718900" cy="2606099"/>
            </a:xfrm>
            <a:prstGeom prst="rect">
              <a:avLst/>
            </a:prstGeom>
            <a:noFill/>
            <a:ln>
              <a:noFill/>
            </a:ln>
          </p:spPr>
        </p:pic>
        <p:pic>
          <p:nvPicPr>
            <p:cNvPr id="5768" name="Google Shape;5768;p59"/>
            <p:cNvPicPr preferRelativeResize="0"/>
            <p:nvPr/>
          </p:nvPicPr>
          <p:blipFill>
            <a:blip r:embed="rId6">
              <a:alphaModFix/>
            </a:blip>
            <a:stretch>
              <a:fillRect/>
            </a:stretch>
          </p:blipFill>
          <p:spPr>
            <a:xfrm rot="5400000">
              <a:off x="6818080" y="2952643"/>
              <a:ext cx="346013" cy="875625"/>
            </a:xfrm>
            <a:prstGeom prst="rect">
              <a:avLst/>
            </a:prstGeom>
            <a:noFill/>
            <a:ln>
              <a:noFill/>
            </a:ln>
          </p:spPr>
        </p:pic>
      </p:grpSp>
      <p:sp>
        <p:nvSpPr>
          <p:cNvPr id="5769" name="Google Shape;5769;p59"/>
          <p:cNvSpPr/>
          <p:nvPr/>
        </p:nvSpPr>
        <p:spPr>
          <a:xfrm>
            <a:off x="3560001" y="30871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0" name="Google Shape;5770;p59"/>
          <p:cNvGrpSpPr/>
          <p:nvPr/>
        </p:nvGrpSpPr>
        <p:grpSpPr>
          <a:xfrm>
            <a:off x="4080542" y="3087090"/>
            <a:ext cx="407432" cy="407391"/>
            <a:chOff x="812101" y="2571761"/>
            <a:chExt cx="417066" cy="417024"/>
          </a:xfrm>
        </p:grpSpPr>
        <p:sp>
          <p:nvSpPr>
            <p:cNvPr id="5771" name="Google Shape;5771;p5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5" name="Google Shape;5775;p59"/>
          <p:cNvGrpSpPr/>
          <p:nvPr/>
        </p:nvGrpSpPr>
        <p:grpSpPr>
          <a:xfrm>
            <a:off x="4601136" y="3087090"/>
            <a:ext cx="407391" cy="407391"/>
            <a:chOff x="1323129" y="2571761"/>
            <a:chExt cx="417024" cy="417024"/>
          </a:xfrm>
        </p:grpSpPr>
        <p:sp>
          <p:nvSpPr>
            <p:cNvPr id="5776" name="Google Shape;5776;p5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0" name="Google Shape;5780;p59"/>
          <p:cNvSpPr/>
          <p:nvPr/>
        </p:nvSpPr>
        <p:spPr>
          <a:xfrm>
            <a:off x="5174639" y="31239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81" name="Google Shape;5781;p59"/>
          <p:cNvCxnSpPr/>
          <p:nvPr/>
        </p:nvCxnSpPr>
        <p:spPr>
          <a:xfrm>
            <a:off x="3674650" y="1541708"/>
            <a:ext cx="1794600" cy="0"/>
          </a:xfrm>
          <a:prstGeom prst="straightConnector1">
            <a:avLst/>
          </a:prstGeom>
          <a:noFill/>
          <a:ln cap="flat" cmpd="sng" w="19050">
            <a:solidFill>
              <a:schemeClr val="accent2"/>
            </a:solidFill>
            <a:prstDash val="solid"/>
            <a:round/>
            <a:headEnd len="med" w="med" type="oval"/>
            <a:tailEnd len="med" w="med" type="oval"/>
          </a:ln>
        </p:spPr>
      </p:cxn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85" name="Shape 5785"/>
        <p:cNvGrpSpPr/>
        <p:nvPr/>
      </p:nvGrpSpPr>
      <p:grpSpPr>
        <a:xfrm>
          <a:off x="0" y="0"/>
          <a:ext cx="0" cy="0"/>
          <a:chOff x="0" y="0"/>
          <a:chExt cx="0" cy="0"/>
        </a:xfrm>
      </p:grpSpPr>
      <p:sp>
        <p:nvSpPr>
          <p:cNvPr id="5786" name="Google Shape;5786;p60"/>
          <p:cNvSpPr txBox="1"/>
          <p:nvPr>
            <p:ph idx="1" type="subTitle"/>
          </p:nvPr>
        </p:nvSpPr>
        <p:spPr>
          <a:xfrm>
            <a:off x="1965150" y="1049150"/>
            <a:ext cx="5213700" cy="57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Here’s an assortment of alternative resources whose style fits the one of this template</a:t>
            </a:r>
            <a:endParaRPr/>
          </a:p>
        </p:txBody>
      </p:sp>
      <p:sp>
        <p:nvSpPr>
          <p:cNvPr id="5787" name="Google Shape;5787;p60"/>
          <p:cNvSpPr txBox="1"/>
          <p:nvPr>
            <p:ph type="title"/>
          </p:nvPr>
        </p:nvSpPr>
        <p:spPr>
          <a:xfrm>
            <a:off x="720000" y="361250"/>
            <a:ext cx="7704000" cy="68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lternative resources</a:t>
            </a:r>
            <a:endParaRPr/>
          </a:p>
        </p:txBody>
      </p:sp>
      <p:pic>
        <p:nvPicPr>
          <p:cNvPr id="5788" name="Google Shape;5788;p60"/>
          <p:cNvPicPr preferRelativeResize="0"/>
          <p:nvPr/>
        </p:nvPicPr>
        <p:blipFill>
          <a:blip r:embed="rId3">
            <a:alphaModFix/>
          </a:blip>
          <a:stretch>
            <a:fillRect/>
          </a:stretch>
        </p:blipFill>
        <p:spPr>
          <a:xfrm rot="-5400000">
            <a:off x="4365138" y="3908836"/>
            <a:ext cx="413726" cy="1045602"/>
          </a:xfrm>
          <a:prstGeom prst="rect">
            <a:avLst/>
          </a:prstGeom>
          <a:noFill/>
          <a:ln>
            <a:noFill/>
          </a:ln>
        </p:spPr>
      </p:pic>
      <p:pic>
        <p:nvPicPr>
          <p:cNvPr id="5789" name="Google Shape;5789;p60"/>
          <p:cNvPicPr preferRelativeResize="0"/>
          <p:nvPr/>
        </p:nvPicPr>
        <p:blipFill>
          <a:blip r:embed="rId4">
            <a:alphaModFix/>
          </a:blip>
          <a:stretch>
            <a:fillRect/>
          </a:stretch>
        </p:blipFill>
        <p:spPr>
          <a:xfrm rot="-5400000">
            <a:off x="5834699" y="3908836"/>
            <a:ext cx="413726" cy="1045602"/>
          </a:xfrm>
          <a:prstGeom prst="rect">
            <a:avLst/>
          </a:prstGeom>
          <a:noFill/>
          <a:ln>
            <a:noFill/>
          </a:ln>
        </p:spPr>
      </p:pic>
      <p:pic>
        <p:nvPicPr>
          <p:cNvPr id="5790" name="Google Shape;5790;p60"/>
          <p:cNvPicPr preferRelativeResize="0"/>
          <p:nvPr/>
        </p:nvPicPr>
        <p:blipFill>
          <a:blip r:embed="rId5">
            <a:alphaModFix/>
          </a:blip>
          <a:stretch>
            <a:fillRect/>
          </a:stretch>
        </p:blipFill>
        <p:spPr>
          <a:xfrm rot="-5400000">
            <a:off x="2895865" y="3908836"/>
            <a:ext cx="413147" cy="1045602"/>
          </a:xfrm>
          <a:prstGeom prst="rect">
            <a:avLst/>
          </a:prstGeom>
          <a:noFill/>
          <a:ln>
            <a:noFill/>
          </a:ln>
        </p:spPr>
      </p:pic>
      <p:pic>
        <p:nvPicPr>
          <p:cNvPr id="5791" name="Google Shape;5791;p60"/>
          <p:cNvPicPr preferRelativeResize="0"/>
          <p:nvPr/>
        </p:nvPicPr>
        <p:blipFill>
          <a:blip r:embed="rId6">
            <a:alphaModFix/>
          </a:blip>
          <a:stretch>
            <a:fillRect/>
          </a:stretch>
        </p:blipFill>
        <p:spPr>
          <a:xfrm>
            <a:off x="6831531" y="1727406"/>
            <a:ext cx="1592468" cy="2414044"/>
          </a:xfrm>
          <a:prstGeom prst="rect">
            <a:avLst/>
          </a:prstGeom>
          <a:noFill/>
          <a:ln>
            <a:noFill/>
          </a:ln>
        </p:spPr>
      </p:pic>
      <p:pic>
        <p:nvPicPr>
          <p:cNvPr id="5792" name="Google Shape;5792;p60"/>
          <p:cNvPicPr preferRelativeResize="0"/>
          <p:nvPr/>
        </p:nvPicPr>
        <p:blipFill>
          <a:blip r:embed="rId7">
            <a:alphaModFix/>
          </a:blip>
          <a:stretch>
            <a:fillRect/>
          </a:stretch>
        </p:blipFill>
        <p:spPr>
          <a:xfrm>
            <a:off x="720000" y="1727406"/>
            <a:ext cx="1592468" cy="2414044"/>
          </a:xfrm>
          <a:prstGeom prst="rect">
            <a:avLst/>
          </a:prstGeom>
          <a:noFill/>
          <a:ln>
            <a:noFill/>
          </a:ln>
        </p:spPr>
      </p:pic>
      <p:pic>
        <p:nvPicPr>
          <p:cNvPr id="5793" name="Google Shape;5793;p60"/>
          <p:cNvPicPr preferRelativeResize="0"/>
          <p:nvPr/>
        </p:nvPicPr>
        <p:blipFill>
          <a:blip r:embed="rId8">
            <a:alphaModFix/>
          </a:blip>
          <a:stretch>
            <a:fillRect/>
          </a:stretch>
        </p:blipFill>
        <p:spPr>
          <a:xfrm>
            <a:off x="2757168" y="1726501"/>
            <a:ext cx="1592484" cy="2415857"/>
          </a:xfrm>
          <a:prstGeom prst="rect">
            <a:avLst/>
          </a:prstGeom>
          <a:noFill/>
          <a:ln>
            <a:noFill/>
          </a:ln>
        </p:spPr>
      </p:pic>
      <p:pic>
        <p:nvPicPr>
          <p:cNvPr id="5794" name="Google Shape;5794;p60"/>
          <p:cNvPicPr preferRelativeResize="0"/>
          <p:nvPr/>
        </p:nvPicPr>
        <p:blipFill>
          <a:blip r:embed="rId9">
            <a:alphaModFix/>
          </a:blip>
          <a:stretch>
            <a:fillRect/>
          </a:stretch>
        </p:blipFill>
        <p:spPr>
          <a:xfrm>
            <a:off x="4794350" y="1727394"/>
            <a:ext cx="1592481" cy="241407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98" name="Shape 5798"/>
        <p:cNvGrpSpPr/>
        <p:nvPr/>
      </p:nvGrpSpPr>
      <p:grpSpPr>
        <a:xfrm>
          <a:off x="0" y="0"/>
          <a:ext cx="0" cy="0"/>
          <a:chOff x="0" y="0"/>
          <a:chExt cx="0" cy="0"/>
        </a:xfrm>
      </p:grpSpPr>
      <p:sp>
        <p:nvSpPr>
          <p:cNvPr id="5799" name="Google Shape;5799;p61"/>
          <p:cNvSpPr txBox="1"/>
          <p:nvPr>
            <p:ph idx="1" type="subTitle"/>
          </p:nvPr>
        </p:nvSpPr>
        <p:spPr>
          <a:xfrm>
            <a:off x="708975" y="1587625"/>
            <a:ext cx="47505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Vectors</a:t>
            </a:r>
            <a:endParaRPr/>
          </a:p>
        </p:txBody>
      </p:sp>
      <p:sp>
        <p:nvSpPr>
          <p:cNvPr id="5800" name="Google Shape;5800;p61"/>
          <p:cNvSpPr txBox="1"/>
          <p:nvPr>
            <p:ph idx="2" type="subTitle"/>
          </p:nvPr>
        </p:nvSpPr>
        <p:spPr>
          <a:xfrm>
            <a:off x="5459550" y="1587625"/>
            <a:ext cx="2964300" cy="502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5801" name="Google Shape;5801;p61"/>
          <p:cNvSpPr txBox="1"/>
          <p:nvPr>
            <p:ph idx="3" type="subTitle"/>
          </p:nvPr>
        </p:nvSpPr>
        <p:spPr>
          <a:xfrm>
            <a:off x="708975" y="2052225"/>
            <a:ext cx="4750500" cy="24165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SzPts val="1800"/>
              <a:buChar char="●"/>
            </a:pPr>
            <a:r>
              <a:rPr lang="en">
                <a:solidFill>
                  <a:schemeClr val="hlink"/>
                </a:solidFill>
                <a:uFill>
                  <a:noFill/>
                </a:uFill>
                <a:hlinkClick r:id="rId3"/>
              </a:rPr>
              <a:t>Watercolor washi tape collection</a:t>
            </a:r>
            <a:endParaRPr/>
          </a:p>
          <a:p>
            <a:pPr indent="-342900" lvl="0" marL="457200" rtl="0" algn="l">
              <a:spcBef>
                <a:spcPts val="0"/>
              </a:spcBef>
              <a:spcAft>
                <a:spcPts val="0"/>
              </a:spcAft>
              <a:buSzPts val="1800"/>
              <a:buChar char="●"/>
            </a:pPr>
            <a:r>
              <a:rPr lang="en">
                <a:solidFill>
                  <a:schemeClr val="hlink"/>
                </a:solidFill>
                <a:uFill>
                  <a:noFill/>
                </a:uFill>
                <a:hlinkClick r:id="rId4"/>
              </a:rPr>
              <a:t>Hand drawn pressed flowers pattern</a:t>
            </a:r>
            <a:endParaRPr/>
          </a:p>
          <a:p>
            <a:pPr indent="-342900" lvl="0" marL="457200" rtl="0" algn="l">
              <a:spcBef>
                <a:spcPts val="0"/>
              </a:spcBef>
              <a:spcAft>
                <a:spcPts val="0"/>
              </a:spcAft>
              <a:buSzPts val="1800"/>
              <a:buChar char="●"/>
            </a:pPr>
            <a:r>
              <a:rPr lang="en">
                <a:solidFill>
                  <a:schemeClr val="hlink"/>
                </a:solidFill>
                <a:uFill>
                  <a:noFill/>
                </a:uFill>
                <a:hlinkClick r:id="rId5"/>
              </a:rPr>
              <a:t>Hand painted watercolor flower collection I</a:t>
            </a:r>
            <a:endParaRPr/>
          </a:p>
          <a:p>
            <a:pPr indent="-342900" lvl="0" marL="457200" rtl="0" algn="l">
              <a:spcBef>
                <a:spcPts val="0"/>
              </a:spcBef>
              <a:spcAft>
                <a:spcPts val="0"/>
              </a:spcAft>
              <a:buSzPts val="1800"/>
              <a:buChar char="●"/>
            </a:pPr>
            <a:r>
              <a:rPr lang="en">
                <a:solidFill>
                  <a:schemeClr val="hlink"/>
                </a:solidFill>
                <a:uFill>
                  <a:noFill/>
                </a:uFill>
                <a:hlinkClick r:id="rId6"/>
              </a:rPr>
              <a:t>Hand painted watercolor flower collection II</a:t>
            </a:r>
            <a:endParaRPr/>
          </a:p>
          <a:p>
            <a:pPr indent="-342900" lvl="0" marL="457200" rtl="0" algn="l">
              <a:spcBef>
                <a:spcPts val="0"/>
              </a:spcBef>
              <a:spcAft>
                <a:spcPts val="0"/>
              </a:spcAft>
              <a:buSzPts val="1800"/>
              <a:buChar char="●"/>
            </a:pPr>
            <a:r>
              <a:rPr lang="en">
                <a:solidFill>
                  <a:schemeClr val="hlink"/>
                </a:solidFill>
                <a:uFill>
                  <a:noFill/>
                </a:uFill>
                <a:hlinkClick r:id="rId7"/>
              </a:rPr>
              <a:t>Hand painted watercolor flower collection III</a:t>
            </a:r>
            <a:endParaRPr/>
          </a:p>
          <a:p>
            <a:pPr indent="-342900" lvl="0" marL="457200" rtl="0" algn="l">
              <a:spcBef>
                <a:spcPts val="0"/>
              </a:spcBef>
              <a:spcAft>
                <a:spcPts val="0"/>
              </a:spcAft>
              <a:buSzPts val="1800"/>
              <a:buChar char="●"/>
            </a:pPr>
            <a:r>
              <a:rPr lang="en">
                <a:solidFill>
                  <a:schemeClr val="hlink"/>
                </a:solidFill>
                <a:uFill>
                  <a:noFill/>
                </a:uFill>
                <a:hlinkClick r:id="rId8"/>
              </a:rPr>
              <a:t>Hand painted watercolor flower collection IV</a:t>
            </a:r>
            <a:endParaRPr/>
          </a:p>
          <a:p>
            <a:pPr indent="-342900" lvl="0" marL="457200" rtl="0" algn="l">
              <a:spcBef>
                <a:spcPts val="0"/>
              </a:spcBef>
              <a:spcAft>
                <a:spcPts val="0"/>
              </a:spcAft>
              <a:buSzPts val="1800"/>
              <a:buChar char="●"/>
            </a:pPr>
            <a:r>
              <a:rPr lang="en">
                <a:solidFill>
                  <a:schemeClr val="hlink"/>
                </a:solidFill>
                <a:uFill>
                  <a:noFill/>
                </a:uFill>
                <a:hlinkClick r:id="rId9"/>
              </a:rPr>
              <a:t>Hand painted watercolor flower collection V</a:t>
            </a:r>
            <a:endParaRPr/>
          </a:p>
        </p:txBody>
      </p:sp>
      <p:sp>
        <p:nvSpPr>
          <p:cNvPr id="5802" name="Google Shape;5802;p61"/>
          <p:cNvSpPr txBox="1"/>
          <p:nvPr>
            <p:ph idx="4" type="subTitle"/>
          </p:nvPr>
        </p:nvSpPr>
        <p:spPr>
          <a:xfrm>
            <a:off x="5459550" y="2052225"/>
            <a:ext cx="2964300" cy="23259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SzPts val="1800"/>
              <a:buChar char="●"/>
            </a:pPr>
            <a:r>
              <a:rPr lang="en">
                <a:solidFill>
                  <a:schemeClr val="hlink"/>
                </a:solidFill>
                <a:uFill>
                  <a:noFill/>
                </a:uFill>
                <a:hlinkClick r:id="rId10"/>
              </a:rPr>
              <a:t>Hand holding natural flowers</a:t>
            </a:r>
            <a:endParaRPr/>
          </a:p>
          <a:p>
            <a:pPr indent="-342900" lvl="0" marL="457200" rtl="0" algn="l">
              <a:spcBef>
                <a:spcPts val="0"/>
              </a:spcBef>
              <a:spcAft>
                <a:spcPts val="0"/>
              </a:spcAft>
              <a:buSzPts val="1800"/>
              <a:buChar char="●"/>
            </a:pPr>
            <a:r>
              <a:rPr lang="en">
                <a:solidFill>
                  <a:schemeClr val="hlink"/>
                </a:solidFill>
                <a:uFill>
                  <a:noFill/>
                </a:uFill>
                <a:hlinkClick r:id="rId11"/>
              </a:rPr>
              <a:t>Flowers between book pages</a:t>
            </a:r>
            <a:endParaRPr/>
          </a:p>
          <a:p>
            <a:pPr indent="-342900" lvl="0" marL="457200" rtl="0" algn="l">
              <a:spcBef>
                <a:spcPts val="0"/>
              </a:spcBef>
              <a:spcAft>
                <a:spcPts val="0"/>
              </a:spcAft>
              <a:buSzPts val="1800"/>
              <a:buChar char="●"/>
            </a:pPr>
            <a:r>
              <a:rPr lang="en">
                <a:solidFill>
                  <a:schemeClr val="hlink"/>
                </a:solidFill>
                <a:uFill>
                  <a:noFill/>
                </a:uFill>
                <a:hlinkClick r:id="rId12"/>
              </a:rPr>
              <a:t>Home exterior with garden and wooden wheel</a:t>
            </a:r>
            <a:endParaRPr/>
          </a:p>
          <a:p>
            <a:pPr indent="-342900" lvl="0" marL="457200" rtl="0" algn="l">
              <a:spcBef>
                <a:spcPts val="0"/>
              </a:spcBef>
              <a:spcAft>
                <a:spcPts val="0"/>
              </a:spcAft>
              <a:buSzPts val="1800"/>
              <a:buChar char="●"/>
            </a:pPr>
            <a:r>
              <a:rPr lang="en">
                <a:solidFill>
                  <a:schemeClr val="hlink"/>
                </a:solidFill>
                <a:uFill>
                  <a:noFill/>
                </a:uFill>
                <a:hlinkClick r:id="rId13"/>
              </a:rPr>
              <a:t>Wooden wheel with books on spokes</a:t>
            </a:r>
            <a:endParaRPr/>
          </a:p>
        </p:txBody>
      </p:sp>
      <p:sp>
        <p:nvSpPr>
          <p:cNvPr id="5803" name="Google Shape;5803;p61"/>
          <p:cNvSpPr txBox="1"/>
          <p:nvPr>
            <p:ph idx="5" type="subTitle"/>
          </p:nvPr>
        </p:nvSpPr>
        <p:spPr>
          <a:xfrm>
            <a:off x="1965150" y="1049150"/>
            <a:ext cx="5213700" cy="57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Did you like the resources on this template? Get them for free at our other websites:</a:t>
            </a:r>
            <a:endParaRPr/>
          </a:p>
        </p:txBody>
      </p:sp>
      <p:sp>
        <p:nvSpPr>
          <p:cNvPr id="5804" name="Google Shape;5804;p61"/>
          <p:cNvSpPr txBox="1"/>
          <p:nvPr>
            <p:ph type="title"/>
          </p:nvPr>
        </p:nvSpPr>
        <p:spPr>
          <a:xfrm>
            <a:off x="720000" y="361250"/>
            <a:ext cx="7704000" cy="68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808" name="Shape 5808"/>
        <p:cNvGrpSpPr/>
        <p:nvPr/>
      </p:nvGrpSpPr>
      <p:grpSpPr>
        <a:xfrm>
          <a:off x="0" y="0"/>
          <a:ext cx="0" cy="0"/>
          <a:chOff x="0" y="0"/>
          <a:chExt cx="0" cy="0"/>
        </a:xfrm>
      </p:grpSpPr>
      <p:sp>
        <p:nvSpPr>
          <p:cNvPr id="5809" name="Google Shape;5809;p62"/>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chemeClr val="lt1"/>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chemeClr val="lt1"/>
                </a:solidFill>
              </a:rPr>
              <a:t>slide.</a:t>
            </a:r>
            <a:endParaRPr sz="1100">
              <a:solidFill>
                <a:schemeClr val="lt1"/>
              </a:solidFill>
            </a:endParaRPr>
          </a:p>
          <a:p>
            <a:pPr indent="0" lvl="0" marL="0" rtl="0" algn="l">
              <a:lnSpc>
                <a:spcPct val="115000"/>
              </a:lnSpc>
              <a:spcBef>
                <a:spcPts val="1400"/>
              </a:spcBef>
              <a:spcAft>
                <a:spcPts val="0"/>
              </a:spcAft>
              <a:buClr>
                <a:schemeClr val="dk1"/>
              </a:buClr>
              <a:buSzPts val="1100"/>
              <a:buFont typeface="Arial"/>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Clr>
                <a:schemeClr val="dk1"/>
              </a:buClr>
              <a:buSzPts val="1100"/>
              <a:buFont typeface="Arial"/>
              <a:buNone/>
            </a:pPr>
            <a:r>
              <a:rPr lang="en" sz="1000">
                <a:solidFill>
                  <a:schemeClr val="lt1"/>
                </a:solidFill>
              </a:rPr>
              <a:t>- Modify this template.</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Use it for both personal and commercial projects.</a:t>
            </a:r>
            <a:endParaRPr sz="1000">
              <a:solidFill>
                <a:schemeClr val="lt1"/>
              </a:solidFill>
            </a:endParaRPr>
          </a:p>
          <a:p>
            <a:pPr indent="0" lvl="0" marL="0" rtl="0" algn="l">
              <a:lnSpc>
                <a:spcPct val="115000"/>
              </a:lnSpc>
              <a:spcBef>
                <a:spcPts val="1400"/>
              </a:spcBef>
              <a:spcAft>
                <a:spcPts val="0"/>
              </a:spcAft>
              <a:buClr>
                <a:schemeClr val="dk1"/>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chemeClr val="dk1"/>
              </a:buClr>
              <a:buSzPts val="1100"/>
              <a:buFont typeface="Arial"/>
              <a:buNone/>
            </a:pPr>
            <a:r>
              <a:rPr lang="en" sz="1000">
                <a:solidFill>
                  <a:schemeClr val="lt1"/>
                </a:solidFill>
              </a:rPr>
              <a:t>- Sublicense, sell or rent any of Slidesgo Content (or a modified version of Slidesgo Content).</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Distribute Slidesgo Content unless it has been expressly authorized by Slidesgo.</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Include Slidesgo Content in an online or offline database or file.</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Offer Slidesgo templates (or modified versions of Slidesgo templates) for download.</a:t>
            </a:r>
            <a:endParaRPr sz="1000">
              <a:solidFill>
                <a:schemeClr val="lt1"/>
              </a:solidFill>
            </a:endParaRPr>
          </a:p>
          <a:p>
            <a:pPr indent="0" lvl="0" marL="0" rtl="0" algn="l">
              <a:lnSpc>
                <a:spcPct val="115000"/>
              </a:lnSpc>
              <a:spcBef>
                <a:spcPts val="0"/>
              </a:spcBef>
              <a:spcAft>
                <a:spcPts val="0"/>
              </a:spcAft>
              <a:buClr>
                <a:schemeClr val="dk1"/>
              </a:buClr>
              <a:buSzPts val="1100"/>
              <a:buFont typeface="Arial"/>
              <a:buNone/>
            </a:pPr>
            <a:r>
              <a:rPr lang="en" sz="1000">
                <a:solidFill>
                  <a:schemeClr val="lt1"/>
                </a:solidFill>
              </a:rPr>
              <a:t>- Acquire the copyright of Slidesgo Content.</a:t>
            </a:r>
            <a:endParaRPr sz="1000">
              <a:solidFill>
                <a:srgbClr val="FFFFFF"/>
              </a:solidFill>
            </a:endParaRPr>
          </a:p>
        </p:txBody>
      </p:sp>
      <p:sp>
        <p:nvSpPr>
          <p:cNvPr id="5810" name="Google Shape;5810;p62"/>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5811" name="Google Shape;5811;p6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815" name="Shape 5815"/>
        <p:cNvGrpSpPr/>
        <p:nvPr/>
      </p:nvGrpSpPr>
      <p:grpSpPr>
        <a:xfrm>
          <a:off x="0" y="0"/>
          <a:ext cx="0" cy="0"/>
          <a:chOff x="0" y="0"/>
          <a:chExt cx="0" cy="0"/>
        </a:xfrm>
      </p:grpSpPr>
      <p:sp>
        <p:nvSpPr>
          <p:cNvPr id="5816" name="Google Shape;5816;p63"/>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5817" name="Google Shape;5817;p6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5818" name="Google Shape;5818;p6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4" name="Shape 5434"/>
        <p:cNvGrpSpPr/>
        <p:nvPr/>
      </p:nvGrpSpPr>
      <p:grpSpPr>
        <a:xfrm>
          <a:off x="0" y="0"/>
          <a:ext cx="0" cy="0"/>
          <a:chOff x="0" y="0"/>
          <a:chExt cx="0" cy="0"/>
        </a:xfrm>
      </p:grpSpPr>
      <p:sp>
        <p:nvSpPr>
          <p:cNvPr id="5435" name="Google Shape;5435;p37"/>
          <p:cNvSpPr txBox="1"/>
          <p:nvPr>
            <p:ph type="title"/>
          </p:nvPr>
        </p:nvSpPr>
        <p:spPr>
          <a:xfrm>
            <a:off x="2935198" y="1541725"/>
            <a:ext cx="2553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Objectives</a:t>
            </a:r>
            <a:endParaRPr/>
          </a:p>
        </p:txBody>
      </p:sp>
      <p:sp>
        <p:nvSpPr>
          <p:cNvPr id="5436" name="Google Shape;5436;p37"/>
          <p:cNvSpPr txBox="1"/>
          <p:nvPr>
            <p:ph idx="2" type="title"/>
          </p:nvPr>
        </p:nvSpPr>
        <p:spPr>
          <a:xfrm>
            <a:off x="3515041" y="1100950"/>
            <a:ext cx="13938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437" name="Google Shape;5437;p37"/>
          <p:cNvSpPr txBox="1"/>
          <p:nvPr>
            <p:ph idx="1" type="subTitle"/>
          </p:nvPr>
        </p:nvSpPr>
        <p:spPr>
          <a:xfrm>
            <a:off x="2935198" y="2128250"/>
            <a:ext cx="25536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438" name="Google Shape;5438;p37"/>
          <p:cNvSpPr txBox="1"/>
          <p:nvPr>
            <p:ph idx="3" type="title"/>
          </p:nvPr>
        </p:nvSpPr>
        <p:spPr>
          <a:xfrm>
            <a:off x="5868349" y="1541725"/>
            <a:ext cx="2553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Methodology</a:t>
            </a:r>
            <a:endParaRPr/>
          </a:p>
        </p:txBody>
      </p:sp>
      <p:sp>
        <p:nvSpPr>
          <p:cNvPr id="5439" name="Google Shape;5439;p37"/>
          <p:cNvSpPr txBox="1"/>
          <p:nvPr>
            <p:ph idx="4" type="title"/>
          </p:nvPr>
        </p:nvSpPr>
        <p:spPr>
          <a:xfrm>
            <a:off x="6448192" y="1100950"/>
            <a:ext cx="13938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5440" name="Google Shape;5440;p37"/>
          <p:cNvSpPr txBox="1"/>
          <p:nvPr>
            <p:ph idx="5" type="subTitle"/>
          </p:nvPr>
        </p:nvSpPr>
        <p:spPr>
          <a:xfrm>
            <a:off x="5868349" y="2128250"/>
            <a:ext cx="25536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441" name="Google Shape;5441;p37"/>
          <p:cNvSpPr txBox="1"/>
          <p:nvPr>
            <p:ph idx="6" type="title"/>
          </p:nvPr>
        </p:nvSpPr>
        <p:spPr>
          <a:xfrm>
            <a:off x="2935198" y="3331125"/>
            <a:ext cx="2553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Results analysis</a:t>
            </a:r>
            <a:endParaRPr/>
          </a:p>
        </p:txBody>
      </p:sp>
      <p:sp>
        <p:nvSpPr>
          <p:cNvPr id="5442" name="Google Shape;5442;p37"/>
          <p:cNvSpPr txBox="1"/>
          <p:nvPr>
            <p:ph idx="7" type="title"/>
          </p:nvPr>
        </p:nvSpPr>
        <p:spPr>
          <a:xfrm>
            <a:off x="3515041" y="2890350"/>
            <a:ext cx="13938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5443" name="Google Shape;5443;p37"/>
          <p:cNvSpPr txBox="1"/>
          <p:nvPr>
            <p:ph idx="8" type="subTitle"/>
          </p:nvPr>
        </p:nvSpPr>
        <p:spPr>
          <a:xfrm>
            <a:off x="2935198" y="3917650"/>
            <a:ext cx="25536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444" name="Google Shape;5444;p37"/>
          <p:cNvSpPr txBox="1"/>
          <p:nvPr>
            <p:ph idx="9" type="title"/>
          </p:nvPr>
        </p:nvSpPr>
        <p:spPr>
          <a:xfrm>
            <a:off x="5868349" y="3331125"/>
            <a:ext cx="25536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5445" name="Google Shape;5445;p37"/>
          <p:cNvSpPr txBox="1"/>
          <p:nvPr>
            <p:ph idx="13" type="title"/>
          </p:nvPr>
        </p:nvSpPr>
        <p:spPr>
          <a:xfrm>
            <a:off x="6448192" y="2890350"/>
            <a:ext cx="13938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5446" name="Google Shape;5446;p37"/>
          <p:cNvSpPr txBox="1"/>
          <p:nvPr>
            <p:ph idx="14" type="subTitle"/>
          </p:nvPr>
        </p:nvSpPr>
        <p:spPr>
          <a:xfrm>
            <a:off x="5868349" y="3917650"/>
            <a:ext cx="25536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447" name="Google Shape;5447;p37"/>
          <p:cNvSpPr txBox="1"/>
          <p:nvPr>
            <p:ph idx="15" type="title"/>
          </p:nvPr>
        </p:nvSpPr>
        <p:spPr>
          <a:xfrm>
            <a:off x="636224" y="361250"/>
            <a:ext cx="1884600" cy="118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cxnSp>
        <p:nvCxnSpPr>
          <p:cNvPr id="5448" name="Google Shape;5448;p37"/>
          <p:cNvCxnSpPr/>
          <p:nvPr/>
        </p:nvCxnSpPr>
        <p:spPr>
          <a:xfrm>
            <a:off x="3314650" y="2801033"/>
            <a:ext cx="1794600" cy="0"/>
          </a:xfrm>
          <a:prstGeom prst="straightConnector1">
            <a:avLst/>
          </a:prstGeom>
          <a:noFill/>
          <a:ln cap="flat" cmpd="sng" w="19050">
            <a:solidFill>
              <a:schemeClr val="accent2"/>
            </a:solidFill>
            <a:prstDash val="solid"/>
            <a:round/>
            <a:headEnd len="med" w="med" type="oval"/>
            <a:tailEnd len="med" w="med" type="oval"/>
          </a:ln>
        </p:spPr>
      </p:cxnSp>
      <p:cxnSp>
        <p:nvCxnSpPr>
          <p:cNvPr id="5449" name="Google Shape;5449;p37"/>
          <p:cNvCxnSpPr/>
          <p:nvPr/>
        </p:nvCxnSpPr>
        <p:spPr>
          <a:xfrm>
            <a:off x="6247800" y="2801033"/>
            <a:ext cx="1794600" cy="0"/>
          </a:xfrm>
          <a:prstGeom prst="straightConnector1">
            <a:avLst/>
          </a:prstGeom>
          <a:noFill/>
          <a:ln cap="flat" cmpd="sng" w="19050">
            <a:solidFill>
              <a:schemeClr val="accent2"/>
            </a:solidFill>
            <a:prstDash val="solid"/>
            <a:round/>
            <a:headEnd len="med" w="med" type="oval"/>
            <a:tailEnd len="med" w="med" type="oval"/>
          </a:ln>
        </p:spPr>
      </p:cxnSp>
      <p:grpSp>
        <p:nvGrpSpPr>
          <p:cNvPr id="5450" name="Google Shape;5450;p37"/>
          <p:cNvGrpSpPr/>
          <p:nvPr/>
        </p:nvGrpSpPr>
        <p:grpSpPr>
          <a:xfrm>
            <a:off x="636214" y="1100943"/>
            <a:ext cx="2932773" cy="3535995"/>
            <a:chOff x="636214" y="1100943"/>
            <a:chExt cx="2932773" cy="3535995"/>
          </a:xfrm>
        </p:grpSpPr>
        <p:pic>
          <p:nvPicPr>
            <p:cNvPr id="5451" name="Google Shape;5451;p37"/>
            <p:cNvPicPr preferRelativeResize="0"/>
            <p:nvPr/>
          </p:nvPicPr>
          <p:blipFill>
            <a:blip r:embed="rId3">
              <a:alphaModFix/>
            </a:blip>
            <a:stretch>
              <a:fillRect/>
            </a:stretch>
          </p:blipFill>
          <p:spPr>
            <a:xfrm rot="9566805">
              <a:off x="1104124" y="1355126"/>
              <a:ext cx="1996952" cy="3027629"/>
            </a:xfrm>
            <a:prstGeom prst="rect">
              <a:avLst/>
            </a:prstGeom>
            <a:noFill/>
            <a:ln>
              <a:noFill/>
            </a:ln>
          </p:spPr>
        </p:pic>
        <p:pic>
          <p:nvPicPr>
            <p:cNvPr id="5452" name="Google Shape;5452;p37"/>
            <p:cNvPicPr preferRelativeResize="0"/>
            <p:nvPr/>
          </p:nvPicPr>
          <p:blipFill>
            <a:blip r:embed="rId4">
              <a:alphaModFix/>
            </a:blip>
            <a:stretch>
              <a:fillRect/>
            </a:stretch>
          </p:blipFill>
          <p:spPr>
            <a:xfrm rot="5400000">
              <a:off x="2101112" y="1660814"/>
              <a:ext cx="345250" cy="873724"/>
            </a:xfrm>
            <a:prstGeom prst="rect">
              <a:avLst/>
            </a:prstGeom>
            <a:noFill/>
            <a:ln>
              <a:noFill/>
            </a:ln>
          </p:spPr>
        </p:pic>
      </p:grpSp>
      <p:grpSp>
        <p:nvGrpSpPr>
          <p:cNvPr id="5453" name="Google Shape;5453;p37"/>
          <p:cNvGrpSpPr/>
          <p:nvPr/>
        </p:nvGrpSpPr>
        <p:grpSpPr>
          <a:xfrm>
            <a:off x="-50277" y="1824750"/>
            <a:ext cx="1996953" cy="3027630"/>
            <a:chOff x="-50277" y="1824750"/>
            <a:chExt cx="1996953" cy="3027630"/>
          </a:xfrm>
        </p:grpSpPr>
        <p:pic>
          <p:nvPicPr>
            <p:cNvPr id="5454" name="Google Shape;5454;p37"/>
            <p:cNvPicPr preferRelativeResize="0"/>
            <p:nvPr/>
          </p:nvPicPr>
          <p:blipFill>
            <a:blip r:embed="rId5">
              <a:alphaModFix/>
            </a:blip>
            <a:stretch>
              <a:fillRect/>
            </a:stretch>
          </p:blipFill>
          <p:spPr>
            <a:xfrm>
              <a:off x="-50277" y="1824750"/>
              <a:ext cx="1996953" cy="3027630"/>
            </a:xfrm>
            <a:prstGeom prst="rect">
              <a:avLst/>
            </a:prstGeom>
            <a:noFill/>
            <a:ln>
              <a:noFill/>
            </a:ln>
          </p:spPr>
        </p:pic>
        <p:pic>
          <p:nvPicPr>
            <p:cNvPr id="5455" name="Google Shape;5455;p37"/>
            <p:cNvPicPr preferRelativeResize="0"/>
            <p:nvPr/>
          </p:nvPicPr>
          <p:blipFill>
            <a:blip r:embed="rId6">
              <a:alphaModFix/>
            </a:blip>
            <a:stretch>
              <a:fillRect/>
            </a:stretch>
          </p:blipFill>
          <p:spPr>
            <a:xfrm rot="5400000">
              <a:off x="775186" y="3819550"/>
              <a:ext cx="346025" cy="875625"/>
            </a:xfrm>
            <a:prstGeom prst="rect">
              <a:avLst/>
            </a:prstGeom>
            <a:noFill/>
            <a:ln>
              <a:noFill/>
            </a:ln>
          </p:spPr>
        </p:pic>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822" name="Shape 5822"/>
        <p:cNvGrpSpPr/>
        <p:nvPr/>
      </p:nvGrpSpPr>
      <p:grpSpPr>
        <a:xfrm>
          <a:off x="0" y="0"/>
          <a:ext cx="0" cy="0"/>
          <a:chOff x="0" y="0"/>
          <a:chExt cx="0" cy="0"/>
        </a:xfrm>
      </p:grpSpPr>
      <p:sp>
        <p:nvSpPr>
          <p:cNvPr id="5823" name="Google Shape;5823;p64"/>
          <p:cNvSpPr txBox="1"/>
          <p:nvPr>
            <p:ph idx="4294967295" type="body"/>
          </p:nvPr>
        </p:nvSpPr>
        <p:spPr>
          <a:xfrm>
            <a:off x="1068100" y="1087849"/>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5824" name="Google Shape;5824;p64"/>
          <p:cNvSpPr txBox="1"/>
          <p:nvPr>
            <p:ph idx="4294967295" type="body"/>
          </p:nvPr>
        </p:nvSpPr>
        <p:spPr>
          <a:xfrm>
            <a:off x="1068100" y="1610422"/>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uFill>
                  <a:noFill/>
                </a:uFill>
                <a:latin typeface="Arial"/>
                <a:ea typeface="Arial"/>
                <a:cs typeface="Arial"/>
                <a:sym typeface="Arial"/>
                <a:hlinkClick r:id="rId3">
                  <a:extLst>
                    <a:ext uri="{A12FA001-AC4F-418D-AE19-62706E023703}">
                      <ahyp:hlinkClr val="tx"/>
                    </a:ext>
                  </a:extLst>
                </a:hlinkClick>
              </a:rPr>
              <a:t>Marcellus</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uFill>
                  <a:noFill/>
                </a:uFill>
                <a:latin typeface="Arial"/>
                <a:ea typeface="Arial"/>
                <a:cs typeface="Arial"/>
                <a:sym typeface="Arial"/>
                <a:hlinkClick r:id="rId4">
                  <a:extLst>
                    <a:ext uri="{A12FA001-AC4F-418D-AE19-62706E023703}">
                      <ahyp:hlinkClr val="tx"/>
                    </a:ext>
                  </a:extLst>
                </a:hlinkClick>
              </a:rPr>
              <a:t>(</a:t>
            </a:r>
            <a:r>
              <a:rPr lang="en">
                <a:solidFill>
                  <a:schemeClr val="lt1"/>
                </a:solidFill>
                <a:uFill>
                  <a:noFill/>
                </a:uFill>
                <a:latin typeface="Arial"/>
                <a:ea typeface="Arial"/>
                <a:cs typeface="Arial"/>
                <a:sym typeface="Arial"/>
                <a:hlinkClick r:id="rId5">
                  <a:extLst>
                    <a:ext uri="{A12FA001-AC4F-418D-AE19-62706E023703}">
                      <ahyp:hlinkClr val="tx"/>
                    </a:ext>
                  </a:extLst>
                </a:hlinkClick>
              </a:rPr>
              <a:t>https://fonts.google.com/specimen/Marcellus</a:t>
            </a:r>
            <a:r>
              <a:rPr lang="en">
                <a:solidFill>
                  <a:schemeClr val="lt1"/>
                </a:solidFill>
                <a:uFill>
                  <a:noFill/>
                </a:uFill>
                <a:latin typeface="Arial"/>
                <a:ea typeface="Arial"/>
                <a:cs typeface="Arial"/>
                <a:sym typeface="Arial"/>
                <a:hlinkClick r:id="rId6">
                  <a:extLst>
                    <a:ext uri="{A12FA001-AC4F-418D-AE19-62706E023703}">
                      <ahyp:hlinkClr val="tx"/>
                    </a:ext>
                  </a:extLst>
                </a:hlinkClick>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uFill>
                  <a:noFill/>
                </a:uFill>
                <a:latin typeface="Arial"/>
                <a:ea typeface="Arial"/>
                <a:cs typeface="Arial"/>
                <a:sym typeface="Arial"/>
                <a:hlinkClick r:id="rId7">
                  <a:extLst>
                    <a:ext uri="{A12FA001-AC4F-418D-AE19-62706E023703}">
                      <ahyp:hlinkClr val="tx"/>
                    </a:ext>
                  </a:extLst>
                </a:hlinkClick>
              </a:rPr>
              <a:t>Montserrat</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8">
                  <a:extLst>
                    <a:ext uri="{A12FA001-AC4F-418D-AE19-62706E023703}">
                      <ahyp:hlinkClr val="tx"/>
                    </a:ext>
                  </a:extLst>
                </a:hlinkClick>
              </a:rPr>
              <a:t>(</a:t>
            </a:r>
            <a:r>
              <a:rPr lang="en">
                <a:solidFill>
                  <a:schemeClr val="lt1"/>
                </a:solidFill>
                <a:uFill>
                  <a:noFill/>
                </a:uFill>
                <a:latin typeface="Arial"/>
                <a:ea typeface="Arial"/>
                <a:cs typeface="Arial"/>
                <a:sym typeface="Arial"/>
                <a:hlinkClick r:id="rId9">
                  <a:extLst>
                    <a:ext uri="{A12FA001-AC4F-418D-AE19-62706E023703}">
                      <ahyp:hlinkClr val="tx"/>
                    </a:ext>
                  </a:extLst>
                </a:hlinkClick>
              </a:rPr>
              <a:t>https://fonts.google.com/specimen/Montserrat</a:t>
            </a:r>
            <a:r>
              <a:rPr lang="en">
                <a:solidFill>
                  <a:schemeClr val="lt1"/>
                </a:solidFill>
                <a:uFill>
                  <a:noFill/>
                </a:uFill>
                <a:latin typeface="Arial"/>
                <a:ea typeface="Arial"/>
                <a:cs typeface="Arial"/>
                <a:sym typeface="Arial"/>
                <a:hlinkClick r:id="rId10">
                  <a:extLst>
                    <a:ext uri="{A12FA001-AC4F-418D-AE19-62706E023703}">
                      <ahyp:hlinkClr val="tx"/>
                    </a:ext>
                  </a:extLst>
                </a:hlinkClick>
              </a:rPr>
              <a:t>)</a:t>
            </a:r>
            <a:endParaRPr>
              <a:solidFill>
                <a:schemeClr val="lt1"/>
              </a:solidFill>
              <a:latin typeface="Arial"/>
              <a:ea typeface="Arial"/>
              <a:cs typeface="Arial"/>
              <a:sym typeface="Arial"/>
            </a:endParaRPr>
          </a:p>
        </p:txBody>
      </p:sp>
      <p:sp>
        <p:nvSpPr>
          <p:cNvPr id="5825" name="Google Shape;5825;p64"/>
          <p:cNvSpPr/>
          <p:nvPr/>
        </p:nvSpPr>
        <p:spPr>
          <a:xfrm>
            <a:off x="1541488" y="3399975"/>
            <a:ext cx="791400" cy="754200"/>
          </a:xfrm>
          <a:prstGeom prst="roundRect">
            <a:avLst>
              <a:gd fmla="val 16667" name="adj"/>
            </a:avLst>
          </a:prstGeom>
          <a:solidFill>
            <a:srgbClr val="62693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4"/>
          <p:cNvSpPr/>
          <p:nvPr/>
        </p:nvSpPr>
        <p:spPr>
          <a:xfrm>
            <a:off x="2603307" y="3399975"/>
            <a:ext cx="791400" cy="754200"/>
          </a:xfrm>
          <a:prstGeom prst="roundRect">
            <a:avLst>
              <a:gd fmla="val 16667" name="adj"/>
            </a:avLst>
          </a:prstGeom>
          <a:solidFill>
            <a:srgbClr val="E5D5C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4"/>
          <p:cNvSpPr/>
          <p:nvPr/>
        </p:nvSpPr>
        <p:spPr>
          <a:xfrm>
            <a:off x="3665127" y="3399975"/>
            <a:ext cx="791400" cy="754200"/>
          </a:xfrm>
          <a:prstGeom prst="roundRect">
            <a:avLst>
              <a:gd fmla="val 16667" name="adj"/>
            </a:avLst>
          </a:prstGeom>
          <a:solidFill>
            <a:srgbClr val="E8616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4"/>
          <p:cNvSpPr txBox="1"/>
          <p:nvPr/>
        </p:nvSpPr>
        <p:spPr>
          <a:xfrm>
            <a:off x="1541488" y="35570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#62693a</a:t>
            </a:r>
            <a:endParaRPr sz="1000">
              <a:solidFill>
                <a:srgbClr val="FFFFFF"/>
              </a:solidFill>
            </a:endParaRPr>
          </a:p>
        </p:txBody>
      </p:sp>
      <p:sp>
        <p:nvSpPr>
          <p:cNvPr id="5829" name="Google Shape;5829;p64"/>
          <p:cNvSpPr txBox="1"/>
          <p:nvPr/>
        </p:nvSpPr>
        <p:spPr>
          <a:xfrm>
            <a:off x="2603313" y="35570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#e5d5c3</a:t>
            </a:r>
            <a:endParaRPr sz="1000">
              <a:solidFill>
                <a:srgbClr val="FFFFFF"/>
              </a:solidFill>
            </a:endParaRPr>
          </a:p>
        </p:txBody>
      </p:sp>
      <p:sp>
        <p:nvSpPr>
          <p:cNvPr id="5830" name="Google Shape;5830;p64"/>
          <p:cNvSpPr txBox="1"/>
          <p:nvPr/>
        </p:nvSpPr>
        <p:spPr>
          <a:xfrm>
            <a:off x="3665138" y="35570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#e86160</a:t>
            </a:r>
            <a:endParaRPr sz="1000">
              <a:solidFill>
                <a:srgbClr val="FFFFFF"/>
              </a:solidFill>
            </a:endParaRPr>
          </a:p>
        </p:txBody>
      </p:sp>
      <p:sp>
        <p:nvSpPr>
          <p:cNvPr id="5831" name="Google Shape;5831;p64"/>
          <p:cNvSpPr/>
          <p:nvPr/>
        </p:nvSpPr>
        <p:spPr>
          <a:xfrm>
            <a:off x="4726963" y="3399975"/>
            <a:ext cx="791400" cy="754200"/>
          </a:xfrm>
          <a:prstGeom prst="roundRect">
            <a:avLst>
              <a:gd fmla="val 16667" name="adj"/>
            </a:avLst>
          </a:prstGeom>
          <a:solidFill>
            <a:srgbClr val="FF967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4"/>
          <p:cNvSpPr txBox="1"/>
          <p:nvPr/>
        </p:nvSpPr>
        <p:spPr>
          <a:xfrm>
            <a:off x="4726963" y="35570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#ff967c</a:t>
            </a:r>
            <a:endParaRPr sz="1000">
              <a:solidFill>
                <a:srgbClr val="FFFFFF"/>
              </a:solidFill>
            </a:endParaRPr>
          </a:p>
        </p:txBody>
      </p:sp>
      <p:sp>
        <p:nvSpPr>
          <p:cNvPr id="5833" name="Google Shape;5833;p64"/>
          <p:cNvSpPr/>
          <p:nvPr/>
        </p:nvSpPr>
        <p:spPr>
          <a:xfrm>
            <a:off x="6850613" y="3399975"/>
            <a:ext cx="791400" cy="754200"/>
          </a:xfrm>
          <a:prstGeom prst="roundRect">
            <a:avLst>
              <a:gd fmla="val 16667" name="adj"/>
            </a:avLst>
          </a:prstGeom>
          <a:solidFill>
            <a:srgbClr val="FFF6F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4"/>
          <p:cNvSpPr txBox="1"/>
          <p:nvPr/>
        </p:nvSpPr>
        <p:spPr>
          <a:xfrm>
            <a:off x="6850613" y="35570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#fff6f0</a:t>
            </a:r>
            <a:endParaRPr sz="1000">
              <a:solidFill>
                <a:schemeClr val="dk1"/>
              </a:solidFill>
            </a:endParaRPr>
          </a:p>
        </p:txBody>
      </p:sp>
      <p:sp>
        <p:nvSpPr>
          <p:cNvPr id="5835" name="Google Shape;5835;p64"/>
          <p:cNvSpPr/>
          <p:nvPr/>
        </p:nvSpPr>
        <p:spPr>
          <a:xfrm>
            <a:off x="5788788" y="3399975"/>
            <a:ext cx="791400" cy="754200"/>
          </a:xfrm>
          <a:prstGeom prst="roundRect">
            <a:avLst>
              <a:gd fmla="val 16667" name="adj"/>
            </a:avLst>
          </a:prstGeom>
          <a:solidFill>
            <a:srgbClr val="F5AE6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4"/>
          <p:cNvSpPr txBox="1"/>
          <p:nvPr/>
        </p:nvSpPr>
        <p:spPr>
          <a:xfrm>
            <a:off x="5788788" y="35570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#f5ae6c</a:t>
            </a:r>
            <a:endParaRPr sz="1000">
              <a:solidFill>
                <a:srgbClr val="FFFFFF"/>
              </a:solidFill>
            </a:endParaRPr>
          </a:p>
        </p:txBody>
      </p:sp>
      <p:sp>
        <p:nvSpPr>
          <p:cNvPr id="5837" name="Google Shape;5837;p6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841" name="Shape 5841"/>
        <p:cNvGrpSpPr/>
        <p:nvPr/>
      </p:nvGrpSpPr>
      <p:grpSpPr>
        <a:xfrm>
          <a:off x="0" y="0"/>
          <a:ext cx="0" cy="0"/>
          <a:chOff x="0" y="0"/>
          <a:chExt cx="0" cy="0"/>
        </a:xfrm>
      </p:grpSpPr>
      <p:sp>
        <p:nvSpPr>
          <p:cNvPr id="5842" name="Google Shape;5842;p65"/>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5843" name="Google Shape;5843;p6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5844" name="Google Shape;5844;p65">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5845" name="Google Shape;5845;p65">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5846" name="Google Shape;5846;p65">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5847" name="Google Shape;5847;p65">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5848" name="Google Shape;5848;p65"/>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5849" name="Google Shape;5849;p65"/>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5850" name="Google Shape;5850;p65"/>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5851" name="Google Shape;5851;p65"/>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5852" name="Google Shape;5852;p65">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5853" name="Google Shape;5853;p6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857" name="Shape 5857"/>
        <p:cNvGrpSpPr/>
        <p:nvPr/>
      </p:nvGrpSpPr>
      <p:grpSpPr>
        <a:xfrm>
          <a:off x="0" y="0"/>
          <a:ext cx="0" cy="0"/>
          <a:chOff x="0" y="0"/>
          <a:chExt cx="0" cy="0"/>
        </a:xfrm>
      </p:grpSpPr>
      <p:sp>
        <p:nvSpPr>
          <p:cNvPr id="5858" name="Google Shape;5858;p66"/>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5859" name="Google Shape;5859;p66"/>
          <p:cNvGrpSpPr/>
          <p:nvPr/>
        </p:nvGrpSpPr>
        <p:grpSpPr>
          <a:xfrm>
            <a:off x="5156078" y="3085736"/>
            <a:ext cx="474294" cy="551291"/>
            <a:chOff x="4727025" y="1332775"/>
            <a:chExt cx="59900" cy="69625"/>
          </a:xfrm>
        </p:grpSpPr>
        <p:sp>
          <p:nvSpPr>
            <p:cNvPr id="5860" name="Google Shape;5860;p6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2" name="Google Shape;5862;p66"/>
          <p:cNvGrpSpPr/>
          <p:nvPr/>
        </p:nvGrpSpPr>
        <p:grpSpPr>
          <a:xfrm>
            <a:off x="5769734" y="2314340"/>
            <a:ext cx="555653" cy="557031"/>
            <a:chOff x="4820425" y="1329900"/>
            <a:chExt cx="70175" cy="70350"/>
          </a:xfrm>
        </p:grpSpPr>
        <p:sp>
          <p:nvSpPr>
            <p:cNvPr id="5863" name="Google Shape;5863;p6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66"/>
          <p:cNvGrpSpPr/>
          <p:nvPr/>
        </p:nvGrpSpPr>
        <p:grpSpPr>
          <a:xfrm>
            <a:off x="6396103" y="2318845"/>
            <a:ext cx="582574" cy="533871"/>
            <a:chOff x="4903200" y="1331525"/>
            <a:chExt cx="73575" cy="67425"/>
          </a:xfrm>
        </p:grpSpPr>
        <p:sp>
          <p:nvSpPr>
            <p:cNvPr id="5868" name="Google Shape;5868;p6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0" name="Google Shape;5870;p66"/>
          <p:cNvGrpSpPr/>
          <p:nvPr/>
        </p:nvGrpSpPr>
        <p:grpSpPr>
          <a:xfrm>
            <a:off x="5755581" y="3078709"/>
            <a:ext cx="583960" cy="565345"/>
            <a:chOff x="4815575" y="1416800"/>
            <a:chExt cx="73750" cy="71400"/>
          </a:xfrm>
        </p:grpSpPr>
        <p:sp>
          <p:nvSpPr>
            <p:cNvPr id="5871" name="Google Shape;5871;p6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66"/>
          <p:cNvGrpSpPr/>
          <p:nvPr/>
        </p:nvGrpSpPr>
        <p:grpSpPr>
          <a:xfrm>
            <a:off x="6390362" y="3108896"/>
            <a:ext cx="589898" cy="504970"/>
            <a:chOff x="4902475" y="1418875"/>
            <a:chExt cx="74500" cy="63775"/>
          </a:xfrm>
        </p:grpSpPr>
        <p:sp>
          <p:nvSpPr>
            <p:cNvPr id="5875" name="Google Shape;5875;p6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66"/>
          <p:cNvGrpSpPr/>
          <p:nvPr/>
        </p:nvGrpSpPr>
        <p:grpSpPr>
          <a:xfrm>
            <a:off x="5765577" y="3826000"/>
            <a:ext cx="563967" cy="567127"/>
            <a:chOff x="4818100" y="1507675"/>
            <a:chExt cx="71225" cy="71625"/>
          </a:xfrm>
        </p:grpSpPr>
        <p:sp>
          <p:nvSpPr>
            <p:cNvPr id="5878" name="Google Shape;5878;p6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2" name="Google Shape;5882;p66"/>
          <p:cNvGrpSpPr/>
          <p:nvPr/>
        </p:nvGrpSpPr>
        <p:grpSpPr>
          <a:xfrm>
            <a:off x="5079075" y="3829461"/>
            <a:ext cx="628301" cy="588505"/>
            <a:chOff x="4721450" y="1509475"/>
            <a:chExt cx="79350" cy="74325"/>
          </a:xfrm>
        </p:grpSpPr>
        <p:sp>
          <p:nvSpPr>
            <p:cNvPr id="5883" name="Google Shape;5883;p6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7" name="Google Shape;5887;p66"/>
          <p:cNvGrpSpPr/>
          <p:nvPr/>
        </p:nvGrpSpPr>
        <p:grpSpPr>
          <a:xfrm>
            <a:off x="6424608" y="3814027"/>
            <a:ext cx="557038" cy="562772"/>
            <a:chOff x="4906800" y="1507500"/>
            <a:chExt cx="70350" cy="71075"/>
          </a:xfrm>
        </p:grpSpPr>
        <p:sp>
          <p:nvSpPr>
            <p:cNvPr id="5888" name="Google Shape;5888;p6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3" name="Google Shape;5893;p66"/>
          <p:cNvGrpSpPr/>
          <p:nvPr/>
        </p:nvGrpSpPr>
        <p:grpSpPr>
          <a:xfrm>
            <a:off x="4462216" y="2340963"/>
            <a:ext cx="517934" cy="517934"/>
            <a:chOff x="3736598" y="2170606"/>
            <a:chExt cx="404889" cy="404889"/>
          </a:xfrm>
        </p:grpSpPr>
        <p:sp>
          <p:nvSpPr>
            <p:cNvPr id="5894" name="Google Shape;5894;p6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8" name="Google Shape;5898;p66"/>
          <p:cNvGrpSpPr/>
          <p:nvPr/>
        </p:nvGrpSpPr>
        <p:grpSpPr>
          <a:xfrm>
            <a:off x="3729277" y="2341061"/>
            <a:ext cx="586986" cy="517740"/>
            <a:chOff x="3161917" y="2170682"/>
            <a:chExt cx="458870" cy="404737"/>
          </a:xfrm>
        </p:grpSpPr>
        <p:sp>
          <p:nvSpPr>
            <p:cNvPr id="5899" name="Google Shape;5899;p6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2" name="Google Shape;5902;p66"/>
          <p:cNvGrpSpPr/>
          <p:nvPr/>
        </p:nvGrpSpPr>
        <p:grpSpPr>
          <a:xfrm>
            <a:off x="3752299" y="3102400"/>
            <a:ext cx="540943" cy="517963"/>
            <a:chOff x="3179914" y="2889488"/>
            <a:chExt cx="422876" cy="404911"/>
          </a:xfrm>
        </p:grpSpPr>
        <p:sp>
          <p:nvSpPr>
            <p:cNvPr id="5903" name="Google Shape;5903;p6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66"/>
          <p:cNvGrpSpPr/>
          <p:nvPr/>
        </p:nvGrpSpPr>
        <p:grpSpPr>
          <a:xfrm>
            <a:off x="4453093" y="3102358"/>
            <a:ext cx="536180" cy="518047"/>
            <a:chOff x="3729467" y="2889422"/>
            <a:chExt cx="419153" cy="404977"/>
          </a:xfrm>
        </p:grpSpPr>
        <p:sp>
          <p:nvSpPr>
            <p:cNvPr id="5910" name="Google Shape;5910;p6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7" name="Google Shape;5917;p66"/>
          <p:cNvGrpSpPr/>
          <p:nvPr/>
        </p:nvGrpSpPr>
        <p:grpSpPr>
          <a:xfrm>
            <a:off x="1990126" y="3445787"/>
            <a:ext cx="965351" cy="134611"/>
            <a:chOff x="4411970" y="2962952"/>
            <a:chExt cx="706544" cy="104212"/>
          </a:xfrm>
        </p:grpSpPr>
        <p:sp>
          <p:nvSpPr>
            <p:cNvPr id="5918" name="Google Shape;5918;p6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2" name="Google Shape;5922;p66"/>
          <p:cNvGrpSpPr/>
          <p:nvPr/>
        </p:nvGrpSpPr>
        <p:grpSpPr>
          <a:xfrm>
            <a:off x="1990126" y="3041077"/>
            <a:ext cx="960158" cy="289172"/>
            <a:chOff x="4411970" y="2726085"/>
            <a:chExt cx="643107" cy="193659"/>
          </a:xfrm>
        </p:grpSpPr>
        <p:sp>
          <p:nvSpPr>
            <p:cNvPr id="5923" name="Google Shape;5923;p6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6" name="Google Shape;5926;p66"/>
          <p:cNvGrpSpPr/>
          <p:nvPr/>
        </p:nvGrpSpPr>
        <p:grpSpPr>
          <a:xfrm>
            <a:off x="998624" y="3295400"/>
            <a:ext cx="811503" cy="252584"/>
            <a:chOff x="4411970" y="4340222"/>
            <a:chExt cx="779467" cy="242683"/>
          </a:xfrm>
        </p:grpSpPr>
        <p:sp>
          <p:nvSpPr>
            <p:cNvPr id="5927" name="Google Shape;5927;p6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66"/>
          <p:cNvGrpSpPr/>
          <p:nvPr/>
        </p:nvGrpSpPr>
        <p:grpSpPr>
          <a:xfrm>
            <a:off x="1990126" y="2709308"/>
            <a:ext cx="965160" cy="216230"/>
            <a:chOff x="4411970" y="2468674"/>
            <a:chExt cx="747317" cy="167425"/>
          </a:xfrm>
        </p:grpSpPr>
        <p:sp>
          <p:nvSpPr>
            <p:cNvPr id="5931" name="Google Shape;5931;p6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3" name="Google Shape;5933;p6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4" name="Google Shape;5934;p66"/>
          <p:cNvGrpSpPr/>
          <p:nvPr/>
        </p:nvGrpSpPr>
        <p:grpSpPr>
          <a:xfrm>
            <a:off x="997692" y="2334687"/>
            <a:ext cx="1959041" cy="208784"/>
            <a:chOff x="6336019" y="3733725"/>
            <a:chExt cx="2566206" cy="351310"/>
          </a:xfrm>
        </p:grpSpPr>
        <p:sp>
          <p:nvSpPr>
            <p:cNvPr id="5935" name="Google Shape;5935;p6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66"/>
          <p:cNvGrpSpPr/>
          <p:nvPr/>
        </p:nvGrpSpPr>
        <p:grpSpPr>
          <a:xfrm>
            <a:off x="1990126" y="3950602"/>
            <a:ext cx="946551" cy="153200"/>
            <a:chOff x="4404545" y="3301592"/>
            <a:chExt cx="782403" cy="129272"/>
          </a:xfrm>
        </p:grpSpPr>
        <p:sp>
          <p:nvSpPr>
            <p:cNvPr id="5940" name="Google Shape;5940;p6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2" name="Google Shape;5942;p66"/>
          <p:cNvGrpSpPr/>
          <p:nvPr/>
        </p:nvGrpSpPr>
        <p:grpSpPr>
          <a:xfrm>
            <a:off x="1990126" y="3695937"/>
            <a:ext cx="962257" cy="139127"/>
            <a:chOff x="4411970" y="3131459"/>
            <a:chExt cx="710520" cy="117397"/>
          </a:xfrm>
        </p:grpSpPr>
        <p:sp>
          <p:nvSpPr>
            <p:cNvPr id="5943" name="Google Shape;5943;p6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945" name="Google Shape;5945;p6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6" name="Google Shape;5946;p66"/>
          <p:cNvGrpSpPr/>
          <p:nvPr/>
        </p:nvGrpSpPr>
        <p:grpSpPr>
          <a:xfrm>
            <a:off x="990271" y="3621603"/>
            <a:ext cx="823838" cy="458988"/>
            <a:chOff x="4411970" y="1801825"/>
            <a:chExt cx="734586" cy="409262"/>
          </a:xfrm>
        </p:grpSpPr>
        <p:sp>
          <p:nvSpPr>
            <p:cNvPr id="5947" name="Google Shape;5947;p6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9" name="Google Shape;5949;p66"/>
          <p:cNvGrpSpPr/>
          <p:nvPr/>
        </p:nvGrpSpPr>
        <p:grpSpPr>
          <a:xfrm>
            <a:off x="3095243" y="2339173"/>
            <a:ext cx="521514" cy="521514"/>
            <a:chOff x="5681300" y="2527788"/>
            <a:chExt cx="805800" cy="805800"/>
          </a:xfrm>
        </p:grpSpPr>
        <p:sp>
          <p:nvSpPr>
            <p:cNvPr id="5950" name="Google Shape;5950;p6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66"/>
          <p:cNvGrpSpPr/>
          <p:nvPr/>
        </p:nvGrpSpPr>
        <p:grpSpPr>
          <a:xfrm>
            <a:off x="3089483" y="3094865"/>
            <a:ext cx="533033" cy="533033"/>
            <a:chOff x="4049800" y="640400"/>
            <a:chExt cx="858900" cy="858900"/>
          </a:xfrm>
        </p:grpSpPr>
        <p:sp>
          <p:nvSpPr>
            <p:cNvPr id="5953" name="Google Shape;5953;p6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5" name="Google Shape;5955;p66"/>
          <p:cNvGrpSpPr/>
          <p:nvPr/>
        </p:nvGrpSpPr>
        <p:grpSpPr>
          <a:xfrm>
            <a:off x="3014966" y="3772543"/>
            <a:ext cx="682068" cy="682068"/>
            <a:chOff x="5080188" y="927900"/>
            <a:chExt cx="961200" cy="961200"/>
          </a:xfrm>
        </p:grpSpPr>
        <p:sp>
          <p:nvSpPr>
            <p:cNvPr id="5956" name="Google Shape;5956;p6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4" name="Google Shape;5964;p66"/>
          <p:cNvGrpSpPr/>
          <p:nvPr/>
        </p:nvGrpSpPr>
        <p:grpSpPr>
          <a:xfrm>
            <a:off x="4478465" y="3869234"/>
            <a:ext cx="505650" cy="504006"/>
            <a:chOff x="6039282" y="1042577"/>
            <a:chExt cx="734315" cy="731929"/>
          </a:xfrm>
        </p:grpSpPr>
        <p:sp>
          <p:nvSpPr>
            <p:cNvPr id="5965" name="Google Shape;5965;p6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6" name="Google Shape;5986;p66"/>
          <p:cNvGrpSpPr/>
          <p:nvPr/>
        </p:nvGrpSpPr>
        <p:grpSpPr>
          <a:xfrm>
            <a:off x="5091067" y="2298862"/>
            <a:ext cx="567744" cy="602136"/>
            <a:chOff x="1825800" y="1651625"/>
            <a:chExt cx="539989" cy="571775"/>
          </a:xfrm>
        </p:grpSpPr>
        <p:sp>
          <p:nvSpPr>
            <p:cNvPr id="5987" name="Google Shape;5987;p6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1" name="Google Shape;5991;p66"/>
          <p:cNvGrpSpPr/>
          <p:nvPr/>
        </p:nvGrpSpPr>
        <p:grpSpPr>
          <a:xfrm>
            <a:off x="3765995" y="3855579"/>
            <a:ext cx="508123" cy="507955"/>
            <a:chOff x="1897577" y="2802432"/>
            <a:chExt cx="492176" cy="492014"/>
          </a:xfrm>
        </p:grpSpPr>
        <p:sp>
          <p:nvSpPr>
            <p:cNvPr id="5992" name="Google Shape;5992;p6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4" name="Google Shape;6004;p66"/>
          <p:cNvGrpSpPr/>
          <p:nvPr/>
        </p:nvGrpSpPr>
        <p:grpSpPr>
          <a:xfrm>
            <a:off x="997525" y="4169123"/>
            <a:ext cx="809227" cy="200842"/>
            <a:chOff x="2013045" y="4813233"/>
            <a:chExt cx="921986" cy="228854"/>
          </a:xfrm>
        </p:grpSpPr>
        <p:sp>
          <p:nvSpPr>
            <p:cNvPr id="6005" name="Google Shape;6005;p6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66"/>
          <p:cNvGrpSpPr/>
          <p:nvPr/>
        </p:nvGrpSpPr>
        <p:grpSpPr>
          <a:xfrm>
            <a:off x="1005985" y="2656004"/>
            <a:ext cx="792421" cy="269941"/>
            <a:chOff x="1046767" y="4756633"/>
            <a:chExt cx="859646" cy="292841"/>
          </a:xfrm>
        </p:grpSpPr>
        <p:sp>
          <p:nvSpPr>
            <p:cNvPr id="6008" name="Google Shape;6008;p6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11" name="Google Shape;6011;p6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5" name="Google Shape;6015;p66"/>
          <p:cNvGrpSpPr/>
          <p:nvPr/>
        </p:nvGrpSpPr>
        <p:grpSpPr>
          <a:xfrm>
            <a:off x="7141841" y="2550562"/>
            <a:ext cx="166473" cy="141497"/>
            <a:chOff x="4660325" y="1866850"/>
            <a:chExt cx="68350" cy="58100"/>
          </a:xfrm>
        </p:grpSpPr>
        <p:sp>
          <p:nvSpPr>
            <p:cNvPr id="6016" name="Google Shape;6016;p6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8" name="Google Shape;6018;p66"/>
          <p:cNvGrpSpPr/>
          <p:nvPr/>
        </p:nvGrpSpPr>
        <p:grpSpPr>
          <a:xfrm>
            <a:off x="7451186" y="2576286"/>
            <a:ext cx="162515" cy="90049"/>
            <a:chOff x="4791775" y="1877500"/>
            <a:chExt cx="66725" cy="36975"/>
          </a:xfrm>
        </p:grpSpPr>
        <p:sp>
          <p:nvSpPr>
            <p:cNvPr id="6019" name="Google Shape;6019;p6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1" name="Google Shape;6021;p66"/>
          <p:cNvGrpSpPr/>
          <p:nvPr/>
        </p:nvGrpSpPr>
        <p:grpSpPr>
          <a:xfrm>
            <a:off x="7772899" y="2576286"/>
            <a:ext cx="144979" cy="90049"/>
            <a:chOff x="4923925" y="1877500"/>
            <a:chExt cx="59525" cy="36975"/>
          </a:xfrm>
        </p:grpSpPr>
        <p:sp>
          <p:nvSpPr>
            <p:cNvPr id="6022" name="Google Shape;6022;p6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66"/>
          <p:cNvGrpSpPr/>
          <p:nvPr/>
        </p:nvGrpSpPr>
        <p:grpSpPr>
          <a:xfrm>
            <a:off x="8067390" y="2558477"/>
            <a:ext cx="141447" cy="125667"/>
            <a:chOff x="5058450" y="1870100"/>
            <a:chExt cx="58075" cy="51600"/>
          </a:xfrm>
        </p:grpSpPr>
        <p:sp>
          <p:nvSpPr>
            <p:cNvPr id="6025" name="Google Shape;6025;p6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7" name="Google Shape;6027;p66"/>
          <p:cNvGrpSpPr/>
          <p:nvPr/>
        </p:nvGrpSpPr>
        <p:grpSpPr>
          <a:xfrm>
            <a:off x="7481905" y="2980885"/>
            <a:ext cx="101077" cy="107645"/>
            <a:chOff x="4811425" y="2065025"/>
            <a:chExt cx="41500" cy="44200"/>
          </a:xfrm>
        </p:grpSpPr>
        <p:sp>
          <p:nvSpPr>
            <p:cNvPr id="6028" name="Google Shape;6028;p6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0" name="Google Shape;6030;p66"/>
          <p:cNvGrpSpPr/>
          <p:nvPr/>
        </p:nvGrpSpPr>
        <p:grpSpPr>
          <a:xfrm>
            <a:off x="7774342" y="2981098"/>
            <a:ext cx="120867" cy="107218"/>
            <a:chOff x="4929875" y="2065025"/>
            <a:chExt cx="49625" cy="44025"/>
          </a:xfrm>
        </p:grpSpPr>
        <p:sp>
          <p:nvSpPr>
            <p:cNvPr id="6031" name="Google Shape;6031;p6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3" name="Google Shape;6033;p66"/>
          <p:cNvGrpSpPr/>
          <p:nvPr/>
        </p:nvGrpSpPr>
        <p:grpSpPr>
          <a:xfrm>
            <a:off x="8103011" y="2984112"/>
            <a:ext cx="70206" cy="101191"/>
            <a:chOff x="5083925" y="2066350"/>
            <a:chExt cx="28825" cy="41550"/>
          </a:xfrm>
        </p:grpSpPr>
        <p:sp>
          <p:nvSpPr>
            <p:cNvPr id="6034" name="Google Shape;6034;p6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6" name="Google Shape;6036;p66"/>
          <p:cNvGrpSpPr/>
          <p:nvPr/>
        </p:nvGrpSpPr>
        <p:grpSpPr>
          <a:xfrm>
            <a:off x="7134565" y="2999759"/>
            <a:ext cx="181026" cy="69896"/>
            <a:chOff x="4659775" y="2072775"/>
            <a:chExt cx="74325" cy="28700"/>
          </a:xfrm>
        </p:grpSpPr>
        <p:sp>
          <p:nvSpPr>
            <p:cNvPr id="6037" name="Google Shape;6037;p6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66"/>
          <p:cNvGrpSpPr/>
          <p:nvPr/>
        </p:nvGrpSpPr>
        <p:grpSpPr>
          <a:xfrm>
            <a:off x="8054421" y="2790324"/>
            <a:ext cx="167387" cy="89197"/>
            <a:chOff x="4662475" y="1976500"/>
            <a:chExt cx="68725" cy="36625"/>
          </a:xfrm>
        </p:grpSpPr>
        <p:sp>
          <p:nvSpPr>
            <p:cNvPr id="6041" name="Google Shape;6041;p6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66"/>
          <p:cNvGrpSpPr/>
          <p:nvPr/>
        </p:nvGrpSpPr>
        <p:grpSpPr>
          <a:xfrm>
            <a:off x="7751326" y="2793764"/>
            <a:ext cx="166899" cy="82317"/>
            <a:chOff x="4920150" y="1977875"/>
            <a:chExt cx="68525" cy="33800"/>
          </a:xfrm>
        </p:grpSpPr>
        <p:sp>
          <p:nvSpPr>
            <p:cNvPr id="6045" name="Google Shape;6045;p6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8" name="Google Shape;6048;p66"/>
          <p:cNvGrpSpPr/>
          <p:nvPr/>
        </p:nvGrpSpPr>
        <p:grpSpPr>
          <a:xfrm>
            <a:off x="7162483" y="3197682"/>
            <a:ext cx="125190" cy="127859"/>
            <a:chOff x="4676550" y="2160575"/>
            <a:chExt cx="51400" cy="52500"/>
          </a:xfrm>
        </p:grpSpPr>
        <p:sp>
          <p:nvSpPr>
            <p:cNvPr id="6049" name="Google Shape;6049;p6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2" name="Google Shape;6052;p66"/>
          <p:cNvGrpSpPr/>
          <p:nvPr/>
        </p:nvGrpSpPr>
        <p:grpSpPr>
          <a:xfrm>
            <a:off x="7459741" y="3204714"/>
            <a:ext cx="145405" cy="113794"/>
            <a:chOff x="4768325" y="2163475"/>
            <a:chExt cx="59700" cy="46725"/>
          </a:xfrm>
        </p:grpSpPr>
        <p:sp>
          <p:nvSpPr>
            <p:cNvPr id="6053" name="Google Shape;6053;p6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5" name="Google Shape;6055;p6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1" name="Google Shape;6061;p66"/>
          <p:cNvGrpSpPr/>
          <p:nvPr/>
        </p:nvGrpSpPr>
        <p:grpSpPr>
          <a:xfrm>
            <a:off x="7476059" y="3459808"/>
            <a:ext cx="112768" cy="106853"/>
            <a:chOff x="4768575" y="2253950"/>
            <a:chExt cx="46300" cy="43875"/>
          </a:xfrm>
        </p:grpSpPr>
        <p:sp>
          <p:nvSpPr>
            <p:cNvPr id="6062" name="Google Shape;6062;p6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66"/>
          <p:cNvGrpSpPr/>
          <p:nvPr/>
        </p:nvGrpSpPr>
        <p:grpSpPr>
          <a:xfrm>
            <a:off x="7775682" y="3948834"/>
            <a:ext cx="118187" cy="146246"/>
            <a:chOff x="4960900" y="2433225"/>
            <a:chExt cx="48525" cy="60050"/>
          </a:xfrm>
        </p:grpSpPr>
        <p:sp>
          <p:nvSpPr>
            <p:cNvPr id="6065" name="Google Shape;6065;p6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66"/>
          <p:cNvGrpSpPr/>
          <p:nvPr/>
        </p:nvGrpSpPr>
        <p:grpSpPr>
          <a:xfrm>
            <a:off x="7464247" y="4212895"/>
            <a:ext cx="136394" cy="143810"/>
            <a:chOff x="4854075" y="2527625"/>
            <a:chExt cx="56000" cy="59050"/>
          </a:xfrm>
        </p:grpSpPr>
        <p:sp>
          <p:nvSpPr>
            <p:cNvPr id="6068" name="Google Shape;6068;p6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0" name="Google Shape;6070;p6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3" name="Google Shape;6073;p66"/>
          <p:cNvGrpSpPr/>
          <p:nvPr/>
        </p:nvGrpSpPr>
        <p:grpSpPr>
          <a:xfrm>
            <a:off x="8088458" y="3676639"/>
            <a:ext cx="99312" cy="160797"/>
            <a:chOff x="5059700" y="2334775"/>
            <a:chExt cx="40775" cy="66025"/>
          </a:xfrm>
        </p:grpSpPr>
        <p:sp>
          <p:nvSpPr>
            <p:cNvPr id="6074" name="Google Shape;6074;p6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3" name="Google Shape;6083;p66"/>
          <p:cNvGrpSpPr/>
          <p:nvPr/>
        </p:nvGrpSpPr>
        <p:grpSpPr>
          <a:xfrm>
            <a:off x="8045622" y="3941771"/>
            <a:ext cx="184984" cy="160371"/>
            <a:chOff x="5037700" y="2430325"/>
            <a:chExt cx="75950" cy="65850"/>
          </a:xfrm>
        </p:grpSpPr>
        <p:sp>
          <p:nvSpPr>
            <p:cNvPr id="6084" name="Google Shape;6084;p6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6" name="Google Shape;6086;p66"/>
          <p:cNvGrpSpPr/>
          <p:nvPr/>
        </p:nvGrpSpPr>
        <p:grpSpPr>
          <a:xfrm>
            <a:off x="7465128" y="3708223"/>
            <a:ext cx="173014" cy="97629"/>
            <a:chOff x="4756975" y="2341800"/>
            <a:chExt cx="91975" cy="51925"/>
          </a:xfrm>
        </p:grpSpPr>
        <p:sp>
          <p:nvSpPr>
            <p:cNvPr id="6087" name="Google Shape;6087;p6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7" name="Google Shape;6107;p66"/>
          <p:cNvGrpSpPr/>
          <p:nvPr/>
        </p:nvGrpSpPr>
        <p:grpSpPr>
          <a:xfrm>
            <a:off x="7732065" y="4196920"/>
            <a:ext cx="212497" cy="175761"/>
            <a:chOff x="4943575" y="2516350"/>
            <a:chExt cx="98675" cy="81700"/>
          </a:xfrm>
        </p:grpSpPr>
        <p:sp>
          <p:nvSpPr>
            <p:cNvPr id="6108" name="Google Shape;6108;p6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86" name="Google Shape;6186;p6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94" name="Shape 6194"/>
        <p:cNvGrpSpPr/>
        <p:nvPr/>
      </p:nvGrpSpPr>
      <p:grpSpPr>
        <a:xfrm>
          <a:off x="0" y="0"/>
          <a:ext cx="0" cy="0"/>
          <a:chOff x="0" y="0"/>
          <a:chExt cx="0" cy="0"/>
        </a:xfrm>
      </p:grpSpPr>
      <p:grpSp>
        <p:nvGrpSpPr>
          <p:cNvPr id="6195" name="Google Shape;6195;p67"/>
          <p:cNvGrpSpPr/>
          <p:nvPr/>
        </p:nvGrpSpPr>
        <p:grpSpPr>
          <a:xfrm>
            <a:off x="719115" y="2852867"/>
            <a:ext cx="2622876" cy="1333540"/>
            <a:chOff x="238125" y="1038125"/>
            <a:chExt cx="7146800" cy="3633625"/>
          </a:xfrm>
        </p:grpSpPr>
        <p:sp>
          <p:nvSpPr>
            <p:cNvPr id="6196" name="Google Shape;6196;p6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67"/>
          <p:cNvGrpSpPr/>
          <p:nvPr/>
        </p:nvGrpSpPr>
        <p:grpSpPr>
          <a:xfrm>
            <a:off x="3574273" y="2854307"/>
            <a:ext cx="2241344" cy="1330656"/>
            <a:chOff x="3597785" y="3065882"/>
            <a:chExt cx="2241344" cy="1330656"/>
          </a:xfrm>
        </p:grpSpPr>
        <p:grpSp>
          <p:nvGrpSpPr>
            <p:cNvPr id="7769" name="Google Shape;7769;p67"/>
            <p:cNvGrpSpPr/>
            <p:nvPr/>
          </p:nvGrpSpPr>
          <p:grpSpPr>
            <a:xfrm>
              <a:off x="5296908" y="3937355"/>
              <a:ext cx="143198" cy="32380"/>
              <a:chOff x="5296908" y="3937355"/>
              <a:chExt cx="143198" cy="32380"/>
            </a:xfrm>
          </p:grpSpPr>
          <p:sp>
            <p:nvSpPr>
              <p:cNvPr id="7770" name="Google Shape;7770;p6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1" name="Google Shape;7771;p67"/>
              <p:cNvGrpSpPr/>
              <p:nvPr/>
            </p:nvGrpSpPr>
            <p:grpSpPr>
              <a:xfrm>
                <a:off x="5402331" y="3937355"/>
                <a:ext cx="37776" cy="32380"/>
                <a:chOff x="5402331" y="3937355"/>
                <a:chExt cx="37776" cy="32380"/>
              </a:xfrm>
            </p:grpSpPr>
            <p:sp>
              <p:nvSpPr>
                <p:cNvPr id="7772" name="Google Shape;7772;p6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67"/>
              <p:cNvGrpSpPr/>
              <p:nvPr/>
            </p:nvGrpSpPr>
            <p:grpSpPr>
              <a:xfrm>
                <a:off x="5296908" y="3937355"/>
                <a:ext cx="37783" cy="32380"/>
                <a:chOff x="5296908" y="3937355"/>
                <a:chExt cx="37783" cy="32380"/>
              </a:xfrm>
            </p:grpSpPr>
            <p:sp>
              <p:nvSpPr>
                <p:cNvPr id="7775" name="Google Shape;7775;p6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7" name="Google Shape;7777;p67"/>
            <p:cNvGrpSpPr/>
            <p:nvPr/>
          </p:nvGrpSpPr>
          <p:grpSpPr>
            <a:xfrm>
              <a:off x="4724163" y="3119631"/>
              <a:ext cx="120838" cy="84218"/>
              <a:chOff x="4724163" y="3119631"/>
              <a:chExt cx="120838" cy="84218"/>
            </a:xfrm>
          </p:grpSpPr>
          <p:grpSp>
            <p:nvGrpSpPr>
              <p:cNvPr id="7778" name="Google Shape;7778;p67"/>
              <p:cNvGrpSpPr/>
              <p:nvPr/>
            </p:nvGrpSpPr>
            <p:grpSpPr>
              <a:xfrm>
                <a:off x="4746712" y="3132773"/>
                <a:ext cx="86869" cy="56424"/>
                <a:chOff x="4746712" y="3132773"/>
                <a:chExt cx="86869" cy="56424"/>
              </a:xfrm>
            </p:grpSpPr>
            <p:sp>
              <p:nvSpPr>
                <p:cNvPr id="7779" name="Google Shape;7779;p6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67"/>
              <p:cNvGrpSpPr/>
              <p:nvPr/>
            </p:nvGrpSpPr>
            <p:grpSpPr>
              <a:xfrm>
                <a:off x="4773634" y="3143336"/>
                <a:ext cx="37776" cy="32451"/>
                <a:chOff x="4773634" y="3143336"/>
                <a:chExt cx="37776" cy="32451"/>
              </a:xfrm>
            </p:grpSpPr>
            <p:sp>
              <p:nvSpPr>
                <p:cNvPr id="7782" name="Google Shape;7782;p6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4" name="Google Shape;7784;p67"/>
              <p:cNvGrpSpPr/>
              <p:nvPr/>
            </p:nvGrpSpPr>
            <p:grpSpPr>
              <a:xfrm>
                <a:off x="4724163" y="3131248"/>
                <a:ext cx="37776" cy="32459"/>
                <a:chOff x="4724163" y="3131248"/>
                <a:chExt cx="37776" cy="32459"/>
              </a:xfrm>
            </p:grpSpPr>
            <p:sp>
              <p:nvSpPr>
                <p:cNvPr id="7785" name="Google Shape;7785;p6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7" name="Google Shape;7787;p67"/>
              <p:cNvGrpSpPr/>
              <p:nvPr/>
            </p:nvGrpSpPr>
            <p:grpSpPr>
              <a:xfrm>
                <a:off x="4755081" y="3176054"/>
                <a:ext cx="32357" cy="27795"/>
                <a:chOff x="4755081" y="3176054"/>
                <a:chExt cx="32357" cy="27795"/>
              </a:xfrm>
            </p:grpSpPr>
            <p:sp>
              <p:nvSpPr>
                <p:cNvPr id="7788" name="Google Shape;7788;p6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67"/>
              <p:cNvGrpSpPr/>
              <p:nvPr/>
            </p:nvGrpSpPr>
            <p:grpSpPr>
              <a:xfrm>
                <a:off x="4812550" y="3119631"/>
                <a:ext cx="32451" cy="27803"/>
                <a:chOff x="4812550" y="3119631"/>
                <a:chExt cx="32451" cy="27803"/>
              </a:xfrm>
            </p:grpSpPr>
            <p:sp>
              <p:nvSpPr>
                <p:cNvPr id="7791" name="Google Shape;7791;p6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93" name="Google Shape;7793;p67"/>
            <p:cNvGrpSpPr/>
            <p:nvPr/>
          </p:nvGrpSpPr>
          <p:grpSpPr>
            <a:xfrm>
              <a:off x="5382826" y="4027197"/>
              <a:ext cx="268967" cy="250422"/>
              <a:chOff x="5382826" y="4027197"/>
              <a:chExt cx="268967" cy="250422"/>
            </a:xfrm>
          </p:grpSpPr>
          <p:grpSp>
            <p:nvGrpSpPr>
              <p:cNvPr id="7794" name="Google Shape;7794;p67"/>
              <p:cNvGrpSpPr/>
              <p:nvPr/>
            </p:nvGrpSpPr>
            <p:grpSpPr>
              <a:xfrm>
                <a:off x="5405280" y="4042510"/>
                <a:ext cx="237570" cy="218647"/>
                <a:chOff x="5405280" y="4042510"/>
                <a:chExt cx="237570" cy="218647"/>
              </a:xfrm>
            </p:grpSpPr>
            <p:sp>
              <p:nvSpPr>
                <p:cNvPr id="7795" name="Google Shape;7795;p6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67"/>
              <p:cNvGrpSpPr/>
              <p:nvPr/>
            </p:nvGrpSpPr>
            <p:grpSpPr>
              <a:xfrm>
                <a:off x="5382826" y="4125549"/>
                <a:ext cx="37776" cy="32380"/>
                <a:chOff x="5382826" y="4125549"/>
                <a:chExt cx="37776" cy="32380"/>
              </a:xfrm>
            </p:grpSpPr>
            <p:sp>
              <p:nvSpPr>
                <p:cNvPr id="7802" name="Google Shape;7802;p6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67"/>
              <p:cNvGrpSpPr/>
              <p:nvPr/>
            </p:nvGrpSpPr>
            <p:grpSpPr>
              <a:xfrm>
                <a:off x="5475680" y="4195587"/>
                <a:ext cx="37783" cy="32364"/>
                <a:chOff x="5475680" y="4195587"/>
                <a:chExt cx="37783" cy="32364"/>
              </a:xfrm>
            </p:grpSpPr>
            <p:sp>
              <p:nvSpPr>
                <p:cNvPr id="7805" name="Google Shape;7805;p6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67"/>
              <p:cNvGrpSpPr/>
              <p:nvPr/>
            </p:nvGrpSpPr>
            <p:grpSpPr>
              <a:xfrm>
                <a:off x="5532575" y="4027197"/>
                <a:ext cx="33308" cy="32262"/>
                <a:chOff x="5532575" y="4027197"/>
                <a:chExt cx="33308" cy="32262"/>
              </a:xfrm>
            </p:grpSpPr>
            <p:sp>
              <p:nvSpPr>
                <p:cNvPr id="7808" name="Google Shape;7808;p6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67"/>
              <p:cNvGrpSpPr/>
              <p:nvPr/>
            </p:nvGrpSpPr>
            <p:grpSpPr>
              <a:xfrm>
                <a:off x="5590706" y="4245348"/>
                <a:ext cx="33497" cy="32270"/>
                <a:chOff x="5590706" y="4245348"/>
                <a:chExt cx="33497" cy="32270"/>
              </a:xfrm>
            </p:grpSpPr>
            <p:sp>
              <p:nvSpPr>
                <p:cNvPr id="7811" name="Google Shape;7811;p6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67"/>
              <p:cNvGrpSpPr/>
              <p:nvPr/>
            </p:nvGrpSpPr>
            <p:grpSpPr>
              <a:xfrm>
                <a:off x="5618681" y="4109677"/>
                <a:ext cx="33112" cy="32357"/>
                <a:chOff x="5618681" y="4109677"/>
                <a:chExt cx="33112" cy="32357"/>
              </a:xfrm>
            </p:grpSpPr>
            <p:sp>
              <p:nvSpPr>
                <p:cNvPr id="7814" name="Google Shape;7814;p6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67"/>
              <p:cNvGrpSpPr/>
              <p:nvPr/>
            </p:nvGrpSpPr>
            <p:grpSpPr>
              <a:xfrm>
                <a:off x="5479298" y="4128262"/>
                <a:ext cx="31405" cy="26906"/>
                <a:chOff x="5479298" y="4128262"/>
                <a:chExt cx="31405" cy="26906"/>
              </a:xfrm>
            </p:grpSpPr>
            <p:sp>
              <p:nvSpPr>
                <p:cNvPr id="7817" name="Google Shape;7817;p6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9" name="Google Shape;7819;p67"/>
              <p:cNvGrpSpPr/>
              <p:nvPr/>
            </p:nvGrpSpPr>
            <p:grpSpPr>
              <a:xfrm>
                <a:off x="5582903" y="4180116"/>
                <a:ext cx="31499" cy="26898"/>
                <a:chOff x="5582903" y="4180116"/>
                <a:chExt cx="31499" cy="26898"/>
              </a:xfrm>
            </p:grpSpPr>
            <p:sp>
              <p:nvSpPr>
                <p:cNvPr id="7820" name="Google Shape;7820;p6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2" name="Google Shape;7822;p67"/>
            <p:cNvGrpSpPr/>
            <p:nvPr/>
          </p:nvGrpSpPr>
          <p:grpSpPr>
            <a:xfrm>
              <a:off x="3977681" y="3230323"/>
              <a:ext cx="94584" cy="84085"/>
              <a:chOff x="3977681" y="3230323"/>
              <a:chExt cx="94584" cy="84085"/>
            </a:xfrm>
          </p:grpSpPr>
          <p:grpSp>
            <p:nvGrpSpPr>
              <p:cNvPr id="7823" name="Google Shape;7823;p67"/>
              <p:cNvGrpSpPr/>
              <p:nvPr/>
            </p:nvGrpSpPr>
            <p:grpSpPr>
              <a:xfrm>
                <a:off x="4000135" y="3243041"/>
                <a:ext cx="59570" cy="57186"/>
                <a:chOff x="4000135" y="3243041"/>
                <a:chExt cx="59570" cy="57186"/>
              </a:xfrm>
            </p:grpSpPr>
            <p:sp>
              <p:nvSpPr>
                <p:cNvPr id="7824" name="Google Shape;7824;p6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67"/>
              <p:cNvGrpSpPr/>
              <p:nvPr/>
            </p:nvGrpSpPr>
            <p:grpSpPr>
              <a:xfrm>
                <a:off x="3977681" y="3245872"/>
                <a:ext cx="37783" cy="32380"/>
                <a:chOff x="3977681" y="3245872"/>
                <a:chExt cx="37783" cy="32380"/>
              </a:xfrm>
            </p:grpSpPr>
            <p:sp>
              <p:nvSpPr>
                <p:cNvPr id="7828" name="Google Shape;7828;p6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0" name="Google Shape;7830;p67"/>
              <p:cNvGrpSpPr/>
              <p:nvPr/>
            </p:nvGrpSpPr>
            <p:grpSpPr>
              <a:xfrm>
                <a:off x="4040860" y="3262672"/>
                <a:ext cx="31405" cy="27001"/>
                <a:chOff x="4040860" y="3262672"/>
                <a:chExt cx="31405" cy="27001"/>
              </a:xfrm>
            </p:grpSpPr>
            <p:sp>
              <p:nvSpPr>
                <p:cNvPr id="7831" name="Google Shape;7831;p6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67"/>
              <p:cNvGrpSpPr/>
              <p:nvPr/>
            </p:nvGrpSpPr>
            <p:grpSpPr>
              <a:xfrm>
                <a:off x="4021072" y="3230323"/>
                <a:ext cx="31397" cy="26906"/>
                <a:chOff x="4021072" y="3230323"/>
                <a:chExt cx="31397" cy="26906"/>
              </a:xfrm>
            </p:grpSpPr>
            <p:sp>
              <p:nvSpPr>
                <p:cNvPr id="7834" name="Google Shape;7834;p6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67"/>
              <p:cNvGrpSpPr/>
              <p:nvPr/>
            </p:nvGrpSpPr>
            <p:grpSpPr>
              <a:xfrm>
                <a:off x="4001472" y="3287462"/>
                <a:ext cx="31499" cy="26945"/>
                <a:chOff x="4001472" y="3287462"/>
                <a:chExt cx="31499" cy="26945"/>
              </a:xfrm>
            </p:grpSpPr>
            <p:sp>
              <p:nvSpPr>
                <p:cNvPr id="7837" name="Google Shape;7837;p6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39" name="Google Shape;7839;p67"/>
            <p:cNvGrpSpPr/>
            <p:nvPr/>
          </p:nvGrpSpPr>
          <p:grpSpPr>
            <a:xfrm>
              <a:off x="4084715" y="3258865"/>
              <a:ext cx="184961" cy="137268"/>
              <a:chOff x="4084715" y="3258865"/>
              <a:chExt cx="184961" cy="137268"/>
            </a:xfrm>
          </p:grpSpPr>
          <p:grpSp>
            <p:nvGrpSpPr>
              <p:cNvPr id="7840" name="Google Shape;7840;p67"/>
              <p:cNvGrpSpPr/>
              <p:nvPr/>
            </p:nvGrpSpPr>
            <p:grpSpPr>
              <a:xfrm>
                <a:off x="4107453" y="3271583"/>
                <a:ext cx="153470" cy="110275"/>
                <a:chOff x="4107453" y="3271583"/>
                <a:chExt cx="153470" cy="110275"/>
              </a:xfrm>
            </p:grpSpPr>
            <p:sp>
              <p:nvSpPr>
                <p:cNvPr id="7841" name="Google Shape;7841;p6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67"/>
              <p:cNvGrpSpPr/>
              <p:nvPr/>
            </p:nvGrpSpPr>
            <p:grpSpPr>
              <a:xfrm>
                <a:off x="4136947" y="3258865"/>
                <a:ext cx="31499" cy="27001"/>
                <a:chOff x="4136947" y="3258865"/>
                <a:chExt cx="31499" cy="27001"/>
              </a:xfrm>
            </p:grpSpPr>
            <p:sp>
              <p:nvSpPr>
                <p:cNvPr id="7846" name="Google Shape;7846;p6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67"/>
              <p:cNvGrpSpPr/>
              <p:nvPr/>
            </p:nvGrpSpPr>
            <p:grpSpPr>
              <a:xfrm>
                <a:off x="4084715" y="3266478"/>
                <a:ext cx="31468" cy="26898"/>
                <a:chOff x="4084715" y="3266478"/>
                <a:chExt cx="31468" cy="26898"/>
              </a:xfrm>
            </p:grpSpPr>
            <p:sp>
              <p:nvSpPr>
                <p:cNvPr id="7849" name="Google Shape;7849;p6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67"/>
              <p:cNvGrpSpPr/>
              <p:nvPr/>
            </p:nvGrpSpPr>
            <p:grpSpPr>
              <a:xfrm>
                <a:off x="4159213" y="3279849"/>
                <a:ext cx="31405" cy="26945"/>
                <a:chOff x="4159213" y="3279849"/>
                <a:chExt cx="31405" cy="26945"/>
              </a:xfrm>
            </p:grpSpPr>
            <p:sp>
              <p:nvSpPr>
                <p:cNvPr id="7852" name="Google Shape;7852;p6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67"/>
              <p:cNvGrpSpPr/>
              <p:nvPr/>
            </p:nvGrpSpPr>
            <p:grpSpPr>
              <a:xfrm>
                <a:off x="4201550" y="3266502"/>
                <a:ext cx="31405" cy="26883"/>
                <a:chOff x="4201550" y="3266502"/>
                <a:chExt cx="31405" cy="26883"/>
              </a:xfrm>
            </p:grpSpPr>
            <p:sp>
              <p:nvSpPr>
                <p:cNvPr id="7855" name="Google Shape;7855;p6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67"/>
              <p:cNvGrpSpPr/>
              <p:nvPr/>
            </p:nvGrpSpPr>
            <p:grpSpPr>
              <a:xfrm>
                <a:off x="4201550" y="3338278"/>
                <a:ext cx="31405" cy="26930"/>
                <a:chOff x="4201550" y="3338278"/>
                <a:chExt cx="31405" cy="26930"/>
              </a:xfrm>
            </p:grpSpPr>
            <p:sp>
              <p:nvSpPr>
                <p:cNvPr id="7858" name="Google Shape;7858;p6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67"/>
              <p:cNvGrpSpPr/>
              <p:nvPr/>
            </p:nvGrpSpPr>
            <p:grpSpPr>
              <a:xfrm>
                <a:off x="4238272" y="3369132"/>
                <a:ext cx="31405" cy="27001"/>
                <a:chOff x="4238272" y="3369132"/>
                <a:chExt cx="31405" cy="27001"/>
              </a:xfrm>
            </p:grpSpPr>
            <p:sp>
              <p:nvSpPr>
                <p:cNvPr id="7861" name="Google Shape;7861;p6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3" name="Google Shape;7863;p67"/>
            <p:cNvGrpSpPr/>
            <p:nvPr/>
          </p:nvGrpSpPr>
          <p:grpSpPr>
            <a:xfrm>
              <a:off x="4068639" y="3200169"/>
              <a:ext cx="77643" cy="37272"/>
              <a:chOff x="4068639" y="3200169"/>
              <a:chExt cx="77643" cy="37272"/>
            </a:xfrm>
          </p:grpSpPr>
          <p:sp>
            <p:nvSpPr>
              <p:cNvPr id="7864" name="Google Shape;7864;p6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5" name="Google Shape;7865;p67"/>
              <p:cNvGrpSpPr/>
              <p:nvPr/>
            </p:nvGrpSpPr>
            <p:grpSpPr>
              <a:xfrm>
                <a:off x="4114878" y="3200169"/>
                <a:ext cx="31405" cy="26993"/>
                <a:chOff x="4114878" y="3200169"/>
                <a:chExt cx="31405" cy="26993"/>
              </a:xfrm>
            </p:grpSpPr>
            <p:sp>
              <p:nvSpPr>
                <p:cNvPr id="7866" name="Google Shape;7866;p6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8" name="Google Shape;7868;p67"/>
              <p:cNvGrpSpPr/>
              <p:nvPr/>
            </p:nvGrpSpPr>
            <p:grpSpPr>
              <a:xfrm>
                <a:off x="4068639" y="3210535"/>
                <a:ext cx="31499" cy="26906"/>
                <a:chOff x="4068639" y="3210535"/>
                <a:chExt cx="31499" cy="26906"/>
              </a:xfrm>
            </p:grpSpPr>
            <p:sp>
              <p:nvSpPr>
                <p:cNvPr id="7869" name="Google Shape;7869;p6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71" name="Google Shape;7871;p67"/>
            <p:cNvGrpSpPr/>
            <p:nvPr/>
          </p:nvGrpSpPr>
          <p:grpSpPr>
            <a:xfrm>
              <a:off x="3869702" y="3066935"/>
              <a:ext cx="382664" cy="190294"/>
              <a:chOff x="3869702" y="3066935"/>
              <a:chExt cx="382664" cy="190294"/>
            </a:xfrm>
          </p:grpSpPr>
          <p:grpSp>
            <p:nvGrpSpPr>
              <p:cNvPr id="7872" name="Google Shape;7872;p67"/>
              <p:cNvGrpSpPr/>
              <p:nvPr/>
            </p:nvGrpSpPr>
            <p:grpSpPr>
              <a:xfrm>
                <a:off x="3888633" y="3082351"/>
                <a:ext cx="351172" cy="160698"/>
                <a:chOff x="3888633" y="3082351"/>
                <a:chExt cx="351172" cy="160698"/>
              </a:xfrm>
            </p:grpSpPr>
            <p:sp>
              <p:nvSpPr>
                <p:cNvPr id="7873" name="Google Shape;7873;p6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67"/>
              <p:cNvGrpSpPr/>
              <p:nvPr/>
            </p:nvGrpSpPr>
            <p:grpSpPr>
              <a:xfrm>
                <a:off x="4143703" y="3066935"/>
                <a:ext cx="37783" cy="32357"/>
                <a:chOff x="4143703" y="3066935"/>
                <a:chExt cx="37783" cy="32357"/>
              </a:xfrm>
            </p:grpSpPr>
            <p:sp>
              <p:nvSpPr>
                <p:cNvPr id="7880" name="Google Shape;7880;p6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67"/>
              <p:cNvGrpSpPr/>
              <p:nvPr/>
            </p:nvGrpSpPr>
            <p:grpSpPr>
              <a:xfrm>
                <a:off x="4044565" y="3103563"/>
                <a:ext cx="37783" cy="32451"/>
                <a:chOff x="4044565" y="3103563"/>
                <a:chExt cx="37783" cy="32451"/>
              </a:xfrm>
            </p:grpSpPr>
            <p:sp>
              <p:nvSpPr>
                <p:cNvPr id="7883" name="Google Shape;7883;p6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67"/>
              <p:cNvGrpSpPr/>
              <p:nvPr/>
            </p:nvGrpSpPr>
            <p:grpSpPr>
              <a:xfrm>
                <a:off x="4017454" y="3188237"/>
                <a:ext cx="37776" cy="32357"/>
                <a:chOff x="4017454" y="3188237"/>
                <a:chExt cx="37776" cy="32357"/>
              </a:xfrm>
            </p:grpSpPr>
            <p:sp>
              <p:nvSpPr>
                <p:cNvPr id="7886" name="Google Shape;7886;p6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67"/>
              <p:cNvGrpSpPr/>
              <p:nvPr/>
            </p:nvGrpSpPr>
            <p:grpSpPr>
              <a:xfrm>
                <a:off x="3921548" y="3157509"/>
                <a:ext cx="37783" cy="32357"/>
                <a:chOff x="3921548" y="3157509"/>
                <a:chExt cx="37783" cy="32357"/>
              </a:xfrm>
            </p:grpSpPr>
            <p:sp>
              <p:nvSpPr>
                <p:cNvPr id="7889" name="Google Shape;7889;p6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67"/>
              <p:cNvGrpSpPr/>
              <p:nvPr/>
            </p:nvGrpSpPr>
            <p:grpSpPr>
              <a:xfrm>
                <a:off x="3939056" y="3211620"/>
                <a:ext cx="37783" cy="32380"/>
                <a:chOff x="3939056" y="3211620"/>
                <a:chExt cx="37783" cy="32380"/>
              </a:xfrm>
            </p:grpSpPr>
            <p:sp>
              <p:nvSpPr>
                <p:cNvPr id="7892" name="Google Shape;7892;p6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67"/>
              <p:cNvGrpSpPr/>
              <p:nvPr/>
            </p:nvGrpSpPr>
            <p:grpSpPr>
              <a:xfrm>
                <a:off x="4176240" y="3136965"/>
                <a:ext cx="31405" cy="26930"/>
                <a:chOff x="4176240" y="3136965"/>
                <a:chExt cx="31405" cy="26930"/>
              </a:xfrm>
            </p:grpSpPr>
            <p:sp>
              <p:nvSpPr>
                <p:cNvPr id="7895" name="Google Shape;7895;p6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67"/>
              <p:cNvGrpSpPr/>
              <p:nvPr/>
            </p:nvGrpSpPr>
            <p:grpSpPr>
              <a:xfrm>
                <a:off x="4133148" y="3152593"/>
                <a:ext cx="31499" cy="27001"/>
                <a:chOff x="4133148" y="3152593"/>
                <a:chExt cx="31499" cy="27001"/>
              </a:xfrm>
            </p:grpSpPr>
            <p:sp>
              <p:nvSpPr>
                <p:cNvPr id="7898" name="Google Shape;7898;p6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67"/>
              <p:cNvGrpSpPr/>
              <p:nvPr/>
            </p:nvGrpSpPr>
            <p:grpSpPr>
              <a:xfrm>
                <a:off x="4220866" y="3073534"/>
                <a:ext cx="31499" cy="26898"/>
                <a:chOff x="4220866" y="3073534"/>
                <a:chExt cx="31499" cy="26898"/>
              </a:xfrm>
            </p:grpSpPr>
            <p:sp>
              <p:nvSpPr>
                <p:cNvPr id="7901" name="Google Shape;7901;p6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67"/>
              <p:cNvGrpSpPr/>
              <p:nvPr/>
            </p:nvGrpSpPr>
            <p:grpSpPr>
              <a:xfrm>
                <a:off x="3869702" y="3230323"/>
                <a:ext cx="31499" cy="26906"/>
                <a:chOff x="3869702" y="3230323"/>
                <a:chExt cx="31499" cy="26906"/>
              </a:xfrm>
            </p:grpSpPr>
            <p:sp>
              <p:nvSpPr>
                <p:cNvPr id="7904" name="Google Shape;7904;p6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06" name="Google Shape;7906;p67"/>
            <p:cNvGrpSpPr/>
            <p:nvPr/>
          </p:nvGrpSpPr>
          <p:grpSpPr>
            <a:xfrm>
              <a:off x="4271383" y="3065882"/>
              <a:ext cx="304556" cy="341663"/>
              <a:chOff x="4271383" y="3065882"/>
              <a:chExt cx="304556" cy="341663"/>
            </a:xfrm>
          </p:grpSpPr>
          <p:grpSp>
            <p:nvGrpSpPr>
              <p:cNvPr id="7907" name="Google Shape;7907;p67"/>
              <p:cNvGrpSpPr/>
              <p:nvPr/>
            </p:nvGrpSpPr>
            <p:grpSpPr>
              <a:xfrm>
                <a:off x="4293838" y="3078639"/>
                <a:ext cx="269353" cy="311973"/>
                <a:chOff x="4293838" y="3078639"/>
                <a:chExt cx="269353" cy="311973"/>
              </a:xfrm>
            </p:grpSpPr>
            <p:sp>
              <p:nvSpPr>
                <p:cNvPr id="7908" name="Google Shape;7908;p6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67"/>
              <p:cNvGrpSpPr/>
              <p:nvPr/>
            </p:nvGrpSpPr>
            <p:grpSpPr>
              <a:xfrm>
                <a:off x="4538164" y="3342061"/>
                <a:ext cx="37776" cy="32380"/>
                <a:chOff x="4538164" y="3342061"/>
                <a:chExt cx="37776" cy="32380"/>
              </a:xfrm>
            </p:grpSpPr>
            <p:sp>
              <p:nvSpPr>
                <p:cNvPr id="7926" name="Google Shape;7926;p6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67"/>
              <p:cNvGrpSpPr/>
              <p:nvPr/>
            </p:nvGrpSpPr>
            <p:grpSpPr>
              <a:xfrm>
                <a:off x="4271383" y="3194742"/>
                <a:ext cx="37783" cy="32420"/>
                <a:chOff x="4271383" y="3194742"/>
                <a:chExt cx="37783" cy="32420"/>
              </a:xfrm>
            </p:grpSpPr>
            <p:sp>
              <p:nvSpPr>
                <p:cNvPr id="7929" name="Google Shape;7929;p6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1" name="Google Shape;7931;p67"/>
              <p:cNvGrpSpPr/>
              <p:nvPr/>
            </p:nvGrpSpPr>
            <p:grpSpPr>
              <a:xfrm>
                <a:off x="4284416" y="3084058"/>
                <a:ext cx="37783" cy="32357"/>
                <a:chOff x="4284416" y="3084058"/>
                <a:chExt cx="37783" cy="32357"/>
              </a:xfrm>
            </p:grpSpPr>
            <p:sp>
              <p:nvSpPr>
                <p:cNvPr id="7932" name="Google Shape;7932;p6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4" name="Google Shape;7934;p67"/>
              <p:cNvGrpSpPr/>
              <p:nvPr/>
            </p:nvGrpSpPr>
            <p:grpSpPr>
              <a:xfrm>
                <a:off x="4478697" y="3297561"/>
                <a:ext cx="37776" cy="32451"/>
                <a:chOff x="4478697" y="3297561"/>
                <a:chExt cx="37776" cy="32451"/>
              </a:xfrm>
            </p:grpSpPr>
            <p:sp>
              <p:nvSpPr>
                <p:cNvPr id="7935" name="Google Shape;7935;p6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67"/>
              <p:cNvGrpSpPr/>
              <p:nvPr/>
            </p:nvGrpSpPr>
            <p:grpSpPr>
              <a:xfrm>
                <a:off x="4411813" y="3331711"/>
                <a:ext cx="37776" cy="32451"/>
                <a:chOff x="4411813" y="3331711"/>
                <a:chExt cx="37776" cy="32451"/>
              </a:xfrm>
            </p:grpSpPr>
            <p:sp>
              <p:nvSpPr>
                <p:cNvPr id="7938" name="Google Shape;7938;p6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67"/>
              <p:cNvGrpSpPr/>
              <p:nvPr/>
            </p:nvGrpSpPr>
            <p:grpSpPr>
              <a:xfrm>
                <a:off x="4337984" y="3375188"/>
                <a:ext cx="37776" cy="32357"/>
                <a:chOff x="4337984" y="3375188"/>
                <a:chExt cx="37776" cy="32357"/>
              </a:xfrm>
            </p:grpSpPr>
            <p:sp>
              <p:nvSpPr>
                <p:cNvPr id="7941" name="Google Shape;7941;p6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3" name="Google Shape;7943;p67"/>
              <p:cNvGrpSpPr/>
              <p:nvPr/>
            </p:nvGrpSpPr>
            <p:grpSpPr>
              <a:xfrm>
                <a:off x="4494867" y="3090530"/>
                <a:ext cx="37878" cy="32451"/>
                <a:chOff x="4494867" y="3090530"/>
                <a:chExt cx="37878" cy="32451"/>
              </a:xfrm>
            </p:grpSpPr>
            <p:sp>
              <p:nvSpPr>
                <p:cNvPr id="7944" name="Google Shape;7944;p6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6" name="Google Shape;7946;p67"/>
              <p:cNvGrpSpPr/>
              <p:nvPr/>
            </p:nvGrpSpPr>
            <p:grpSpPr>
              <a:xfrm>
                <a:off x="4525124" y="3207774"/>
                <a:ext cx="37783" cy="32420"/>
                <a:chOff x="4525124" y="3207774"/>
                <a:chExt cx="37783" cy="32420"/>
              </a:xfrm>
            </p:grpSpPr>
            <p:sp>
              <p:nvSpPr>
                <p:cNvPr id="7947" name="Google Shape;7947;p6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9" name="Google Shape;7949;p67"/>
              <p:cNvGrpSpPr/>
              <p:nvPr/>
            </p:nvGrpSpPr>
            <p:grpSpPr>
              <a:xfrm>
                <a:off x="4440544" y="3176479"/>
                <a:ext cx="31499" cy="26898"/>
                <a:chOff x="4440544" y="3176479"/>
                <a:chExt cx="31499" cy="26898"/>
              </a:xfrm>
            </p:grpSpPr>
            <p:sp>
              <p:nvSpPr>
                <p:cNvPr id="7950" name="Google Shape;7950;p6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2" name="Google Shape;7952;p67"/>
              <p:cNvGrpSpPr/>
              <p:nvPr/>
            </p:nvGrpSpPr>
            <p:grpSpPr>
              <a:xfrm>
                <a:off x="4350545" y="3156400"/>
                <a:ext cx="31405" cy="27001"/>
                <a:chOff x="4350545" y="3156400"/>
                <a:chExt cx="31405" cy="27001"/>
              </a:xfrm>
            </p:grpSpPr>
            <p:sp>
              <p:nvSpPr>
                <p:cNvPr id="7953" name="Google Shape;7953;p6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5" name="Google Shape;7955;p67"/>
              <p:cNvGrpSpPr/>
              <p:nvPr/>
            </p:nvGrpSpPr>
            <p:grpSpPr>
              <a:xfrm>
                <a:off x="4376703" y="3255058"/>
                <a:ext cx="31405" cy="27001"/>
                <a:chOff x="4376703" y="3255058"/>
                <a:chExt cx="31405" cy="27001"/>
              </a:xfrm>
            </p:grpSpPr>
            <p:sp>
              <p:nvSpPr>
                <p:cNvPr id="7956" name="Google Shape;7956;p6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67"/>
              <p:cNvGrpSpPr/>
              <p:nvPr/>
            </p:nvGrpSpPr>
            <p:grpSpPr>
              <a:xfrm>
                <a:off x="4331322" y="3283656"/>
                <a:ext cx="31405" cy="26945"/>
                <a:chOff x="4331322" y="3283656"/>
                <a:chExt cx="31405" cy="26945"/>
              </a:xfrm>
            </p:grpSpPr>
            <p:sp>
              <p:nvSpPr>
                <p:cNvPr id="7959" name="Google Shape;7959;p6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67"/>
              <p:cNvGrpSpPr/>
              <p:nvPr/>
            </p:nvGrpSpPr>
            <p:grpSpPr>
              <a:xfrm>
                <a:off x="4380510" y="3065882"/>
                <a:ext cx="31405" cy="26938"/>
                <a:chOff x="4380510" y="3065882"/>
                <a:chExt cx="31405" cy="26938"/>
              </a:xfrm>
            </p:grpSpPr>
            <p:sp>
              <p:nvSpPr>
                <p:cNvPr id="7962" name="Google Shape;7962;p6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64" name="Google Shape;7964;p67"/>
            <p:cNvGrpSpPr/>
            <p:nvPr/>
          </p:nvGrpSpPr>
          <p:grpSpPr>
            <a:xfrm>
              <a:off x="4558998" y="3188237"/>
              <a:ext cx="1280131" cy="1052746"/>
              <a:chOff x="4558998" y="3188237"/>
              <a:chExt cx="1280131" cy="1052746"/>
            </a:xfrm>
          </p:grpSpPr>
          <p:sp>
            <p:nvSpPr>
              <p:cNvPr id="7965" name="Google Shape;7965;p6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6" name="Google Shape;7966;p67"/>
              <p:cNvGrpSpPr/>
              <p:nvPr/>
            </p:nvGrpSpPr>
            <p:grpSpPr>
              <a:xfrm>
                <a:off x="4579164" y="3203653"/>
                <a:ext cx="1244833" cy="1020397"/>
                <a:chOff x="4579164" y="3203653"/>
                <a:chExt cx="1244833" cy="1020397"/>
              </a:xfrm>
            </p:grpSpPr>
            <p:sp>
              <p:nvSpPr>
                <p:cNvPr id="7967" name="Google Shape;7967;p6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9" name="Google Shape;7969;p67"/>
                <p:cNvGrpSpPr/>
                <p:nvPr/>
              </p:nvGrpSpPr>
              <p:grpSpPr>
                <a:xfrm>
                  <a:off x="4579164" y="3203653"/>
                  <a:ext cx="1244833" cy="1020397"/>
                  <a:chOff x="4579164" y="3203653"/>
                  <a:chExt cx="1244833" cy="1020397"/>
                </a:xfrm>
              </p:grpSpPr>
              <p:sp>
                <p:nvSpPr>
                  <p:cNvPr id="7970" name="Google Shape;7970;p6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2" name="Google Shape;7972;p67"/>
                  <p:cNvGrpSpPr/>
                  <p:nvPr/>
                </p:nvGrpSpPr>
                <p:grpSpPr>
                  <a:xfrm>
                    <a:off x="4579164" y="3203653"/>
                    <a:ext cx="1244833" cy="1020397"/>
                    <a:chOff x="4579164" y="3203653"/>
                    <a:chExt cx="1244833" cy="1020397"/>
                  </a:xfrm>
                </p:grpSpPr>
                <p:sp>
                  <p:nvSpPr>
                    <p:cNvPr id="7973" name="Google Shape;7973;p6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1" name="Google Shape;7981;p67"/>
                    <p:cNvGrpSpPr/>
                    <p:nvPr/>
                  </p:nvGrpSpPr>
                  <p:grpSpPr>
                    <a:xfrm>
                      <a:off x="4579164" y="3203653"/>
                      <a:ext cx="1244833" cy="1020397"/>
                      <a:chOff x="4579164" y="3203653"/>
                      <a:chExt cx="1244833" cy="1020397"/>
                    </a:xfrm>
                  </p:grpSpPr>
                  <p:sp>
                    <p:nvSpPr>
                      <p:cNvPr id="7982" name="Google Shape;7982;p6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6" name="Google Shape;7996;p67"/>
                      <p:cNvGrpSpPr/>
                      <p:nvPr/>
                    </p:nvGrpSpPr>
                    <p:grpSpPr>
                      <a:xfrm>
                        <a:off x="4579164" y="3203653"/>
                        <a:ext cx="1244833" cy="1020397"/>
                        <a:chOff x="4579164" y="3203653"/>
                        <a:chExt cx="1244833" cy="1020397"/>
                      </a:xfrm>
                    </p:grpSpPr>
                    <p:sp>
                      <p:nvSpPr>
                        <p:cNvPr id="7997" name="Google Shape;7997;p6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1" name="Google Shape;8021;p67"/>
                        <p:cNvGrpSpPr/>
                        <p:nvPr/>
                      </p:nvGrpSpPr>
                      <p:grpSpPr>
                        <a:xfrm>
                          <a:off x="4579164" y="3203653"/>
                          <a:ext cx="1244833" cy="1020397"/>
                          <a:chOff x="4579164" y="3203653"/>
                          <a:chExt cx="1244833" cy="1020397"/>
                        </a:xfrm>
                      </p:grpSpPr>
                      <p:sp>
                        <p:nvSpPr>
                          <p:cNvPr id="8022" name="Google Shape;8022;p6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3" name="Google Shape;8023;p67"/>
                          <p:cNvGrpSpPr/>
                          <p:nvPr/>
                        </p:nvGrpSpPr>
                        <p:grpSpPr>
                          <a:xfrm>
                            <a:off x="4579164" y="3203653"/>
                            <a:ext cx="1244833" cy="1020397"/>
                            <a:chOff x="4579164" y="3203653"/>
                            <a:chExt cx="1244833" cy="1020397"/>
                          </a:xfrm>
                        </p:grpSpPr>
                        <p:sp>
                          <p:nvSpPr>
                            <p:cNvPr id="8024" name="Google Shape;8024;p6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1" name="Google Shape;8031;p67"/>
                            <p:cNvGrpSpPr/>
                            <p:nvPr/>
                          </p:nvGrpSpPr>
                          <p:grpSpPr>
                            <a:xfrm>
                              <a:off x="4579164" y="3203653"/>
                              <a:ext cx="1244833" cy="1020397"/>
                              <a:chOff x="4579164" y="3203653"/>
                              <a:chExt cx="1244833" cy="1020397"/>
                            </a:xfrm>
                          </p:grpSpPr>
                          <p:sp>
                            <p:nvSpPr>
                              <p:cNvPr id="8032" name="Google Shape;8032;p6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5" name="Google Shape;8045;p67"/>
                              <p:cNvGrpSpPr/>
                              <p:nvPr/>
                            </p:nvGrpSpPr>
                            <p:grpSpPr>
                              <a:xfrm>
                                <a:off x="4579164" y="3203653"/>
                                <a:ext cx="1244833" cy="1020397"/>
                                <a:chOff x="4579164" y="3203653"/>
                                <a:chExt cx="1244833" cy="1020397"/>
                              </a:xfrm>
                            </p:grpSpPr>
                            <p:sp>
                              <p:nvSpPr>
                                <p:cNvPr id="8046" name="Google Shape;8046;p6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3" name="Google Shape;8053;p67"/>
                                <p:cNvGrpSpPr/>
                                <p:nvPr/>
                              </p:nvGrpSpPr>
                              <p:grpSpPr>
                                <a:xfrm>
                                  <a:off x="4579164" y="3203653"/>
                                  <a:ext cx="1244833" cy="1020397"/>
                                  <a:chOff x="4579164" y="3203653"/>
                                  <a:chExt cx="1244833" cy="1020397"/>
                                </a:xfrm>
                              </p:grpSpPr>
                              <p:sp>
                                <p:nvSpPr>
                                  <p:cNvPr id="8054" name="Google Shape;8054;p6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9" name="Google Shape;8059;p67"/>
                                  <p:cNvGrpSpPr/>
                                  <p:nvPr/>
                                </p:nvGrpSpPr>
                                <p:grpSpPr>
                                  <a:xfrm>
                                    <a:off x="4579164" y="3203653"/>
                                    <a:ext cx="1244833" cy="1020397"/>
                                    <a:chOff x="4579164" y="3203653"/>
                                    <a:chExt cx="1244833" cy="1020397"/>
                                  </a:xfrm>
                                </p:grpSpPr>
                                <p:sp>
                                  <p:nvSpPr>
                                    <p:cNvPr id="8060" name="Google Shape;8060;p6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064" name="Google Shape;8064;p6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067" name="Google Shape;8067;p6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068" name="Google Shape;8068;p67"/>
              <p:cNvGrpSpPr/>
              <p:nvPr/>
            </p:nvGrpSpPr>
            <p:grpSpPr>
              <a:xfrm>
                <a:off x="4595437" y="3598775"/>
                <a:ext cx="37776" cy="32451"/>
                <a:chOff x="4595437" y="3598775"/>
                <a:chExt cx="37776" cy="32451"/>
              </a:xfrm>
            </p:grpSpPr>
            <p:sp>
              <p:nvSpPr>
                <p:cNvPr id="8069" name="Google Shape;8069;p6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67"/>
              <p:cNvGrpSpPr/>
              <p:nvPr/>
            </p:nvGrpSpPr>
            <p:grpSpPr>
              <a:xfrm>
                <a:off x="4641864" y="3524443"/>
                <a:ext cx="37776" cy="32380"/>
                <a:chOff x="4641864" y="3524443"/>
                <a:chExt cx="37776" cy="32380"/>
              </a:xfrm>
            </p:grpSpPr>
            <p:sp>
              <p:nvSpPr>
                <p:cNvPr id="8072" name="Google Shape;8072;p6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67"/>
              <p:cNvGrpSpPr/>
              <p:nvPr/>
            </p:nvGrpSpPr>
            <p:grpSpPr>
              <a:xfrm>
                <a:off x="4648431" y="3893901"/>
                <a:ext cx="37776" cy="32357"/>
                <a:chOff x="4648431" y="3893901"/>
                <a:chExt cx="37776" cy="32357"/>
              </a:xfrm>
            </p:grpSpPr>
            <p:sp>
              <p:nvSpPr>
                <p:cNvPr id="8075" name="Google Shape;8075;p6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67"/>
              <p:cNvGrpSpPr/>
              <p:nvPr/>
            </p:nvGrpSpPr>
            <p:grpSpPr>
              <a:xfrm>
                <a:off x="4567752" y="3722908"/>
                <a:ext cx="37870" cy="32380"/>
                <a:chOff x="4567752" y="3722908"/>
                <a:chExt cx="37870" cy="32380"/>
              </a:xfrm>
            </p:grpSpPr>
            <p:sp>
              <p:nvSpPr>
                <p:cNvPr id="8078" name="Google Shape;8078;p6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67"/>
              <p:cNvGrpSpPr/>
              <p:nvPr/>
            </p:nvGrpSpPr>
            <p:grpSpPr>
              <a:xfrm>
                <a:off x="4617506" y="3652052"/>
                <a:ext cx="37783" cy="32357"/>
                <a:chOff x="4617506" y="3652052"/>
                <a:chExt cx="37783" cy="32357"/>
              </a:xfrm>
            </p:grpSpPr>
            <p:sp>
              <p:nvSpPr>
                <p:cNvPr id="8081" name="Google Shape;8081;p6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67"/>
              <p:cNvGrpSpPr/>
              <p:nvPr/>
            </p:nvGrpSpPr>
            <p:grpSpPr>
              <a:xfrm>
                <a:off x="4739005" y="3554149"/>
                <a:ext cx="37870" cy="32357"/>
                <a:chOff x="4739005" y="3554149"/>
                <a:chExt cx="37870" cy="32357"/>
              </a:xfrm>
            </p:grpSpPr>
            <p:sp>
              <p:nvSpPr>
                <p:cNvPr id="8084" name="Google Shape;8084;p6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67"/>
              <p:cNvGrpSpPr/>
              <p:nvPr/>
            </p:nvGrpSpPr>
            <p:grpSpPr>
              <a:xfrm>
                <a:off x="4806557" y="3630258"/>
                <a:ext cx="37776" cy="32364"/>
                <a:chOff x="4806557" y="3630258"/>
                <a:chExt cx="37776" cy="32364"/>
              </a:xfrm>
            </p:grpSpPr>
            <p:sp>
              <p:nvSpPr>
                <p:cNvPr id="8087" name="Google Shape;8087;p6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67"/>
              <p:cNvGrpSpPr/>
              <p:nvPr/>
            </p:nvGrpSpPr>
            <p:grpSpPr>
              <a:xfrm>
                <a:off x="4737007" y="4004357"/>
                <a:ext cx="37870" cy="32357"/>
                <a:chOff x="4737007" y="4004357"/>
                <a:chExt cx="37870" cy="32357"/>
              </a:xfrm>
            </p:grpSpPr>
            <p:sp>
              <p:nvSpPr>
                <p:cNvPr id="8090" name="Google Shape;8090;p6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2" name="Google Shape;8092;p67"/>
              <p:cNvGrpSpPr/>
              <p:nvPr/>
            </p:nvGrpSpPr>
            <p:grpSpPr>
              <a:xfrm>
                <a:off x="4773634" y="4208627"/>
                <a:ext cx="37776" cy="32357"/>
                <a:chOff x="4773634" y="4208627"/>
                <a:chExt cx="37776" cy="32357"/>
              </a:xfrm>
            </p:grpSpPr>
            <p:sp>
              <p:nvSpPr>
                <p:cNvPr id="8093" name="Google Shape;8093;p6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67"/>
              <p:cNvGrpSpPr/>
              <p:nvPr/>
            </p:nvGrpSpPr>
            <p:grpSpPr>
              <a:xfrm>
                <a:off x="4888282" y="4074764"/>
                <a:ext cx="37776" cy="32451"/>
                <a:chOff x="4888282" y="4074764"/>
                <a:chExt cx="37776" cy="32451"/>
              </a:xfrm>
            </p:grpSpPr>
            <p:sp>
              <p:nvSpPr>
                <p:cNvPr id="8096" name="Google Shape;8096;p6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67"/>
              <p:cNvGrpSpPr/>
              <p:nvPr/>
            </p:nvGrpSpPr>
            <p:grpSpPr>
              <a:xfrm>
                <a:off x="4901315" y="3804271"/>
                <a:ext cx="37776" cy="32364"/>
                <a:chOff x="4901315" y="3804271"/>
                <a:chExt cx="37776" cy="32364"/>
              </a:xfrm>
            </p:grpSpPr>
            <p:sp>
              <p:nvSpPr>
                <p:cNvPr id="8099" name="Google Shape;8099;p6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67"/>
              <p:cNvGrpSpPr/>
              <p:nvPr/>
            </p:nvGrpSpPr>
            <p:grpSpPr>
              <a:xfrm>
                <a:off x="4866394" y="3715035"/>
                <a:ext cx="37846" cy="32357"/>
                <a:chOff x="4866394" y="3715035"/>
                <a:chExt cx="37846" cy="32357"/>
              </a:xfrm>
            </p:grpSpPr>
            <p:sp>
              <p:nvSpPr>
                <p:cNvPr id="8102" name="Google Shape;8102;p6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67"/>
              <p:cNvGrpSpPr/>
              <p:nvPr/>
            </p:nvGrpSpPr>
            <p:grpSpPr>
              <a:xfrm>
                <a:off x="4979233" y="3839798"/>
                <a:ext cx="37878" cy="32420"/>
                <a:chOff x="4979233" y="3839798"/>
                <a:chExt cx="37878" cy="32420"/>
              </a:xfrm>
            </p:grpSpPr>
            <p:sp>
              <p:nvSpPr>
                <p:cNvPr id="8105" name="Google Shape;8105;p6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7" name="Google Shape;8107;p67"/>
              <p:cNvGrpSpPr/>
              <p:nvPr/>
            </p:nvGrpSpPr>
            <p:grpSpPr>
              <a:xfrm>
                <a:off x="4790662" y="3679147"/>
                <a:ext cx="37783" cy="32380"/>
                <a:chOff x="4790662" y="3679147"/>
                <a:chExt cx="37783" cy="32380"/>
              </a:xfrm>
            </p:grpSpPr>
            <p:sp>
              <p:nvSpPr>
                <p:cNvPr id="8108" name="Google Shape;8108;p6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67"/>
              <p:cNvGrpSpPr/>
              <p:nvPr/>
            </p:nvGrpSpPr>
            <p:grpSpPr>
              <a:xfrm>
                <a:off x="4857263" y="3557861"/>
                <a:ext cx="37776" cy="32357"/>
                <a:chOff x="4857263" y="3557861"/>
                <a:chExt cx="37776" cy="32357"/>
              </a:xfrm>
            </p:grpSpPr>
            <p:sp>
              <p:nvSpPr>
                <p:cNvPr id="8111" name="Google Shape;8111;p6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67"/>
              <p:cNvGrpSpPr/>
              <p:nvPr/>
            </p:nvGrpSpPr>
            <p:grpSpPr>
              <a:xfrm>
                <a:off x="4883902" y="3648033"/>
                <a:ext cx="37783" cy="32380"/>
                <a:chOff x="4883902" y="3648033"/>
                <a:chExt cx="37783" cy="32380"/>
              </a:xfrm>
            </p:grpSpPr>
            <p:sp>
              <p:nvSpPr>
                <p:cNvPr id="8114" name="Google Shape;8114;p6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67"/>
              <p:cNvGrpSpPr/>
              <p:nvPr/>
            </p:nvGrpSpPr>
            <p:grpSpPr>
              <a:xfrm>
                <a:off x="4907780" y="3347220"/>
                <a:ext cx="37878" cy="32357"/>
                <a:chOff x="4907780" y="3347220"/>
                <a:chExt cx="37878" cy="32357"/>
              </a:xfrm>
            </p:grpSpPr>
            <p:sp>
              <p:nvSpPr>
                <p:cNvPr id="8117" name="Google Shape;8117;p6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67"/>
              <p:cNvGrpSpPr/>
              <p:nvPr/>
            </p:nvGrpSpPr>
            <p:grpSpPr>
              <a:xfrm>
                <a:off x="5065048" y="3738150"/>
                <a:ext cx="37783" cy="32364"/>
                <a:chOff x="5065048" y="3738150"/>
                <a:chExt cx="37783" cy="32364"/>
              </a:xfrm>
            </p:grpSpPr>
            <p:sp>
              <p:nvSpPr>
                <p:cNvPr id="8120" name="Google Shape;8120;p6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67"/>
              <p:cNvGrpSpPr/>
              <p:nvPr/>
            </p:nvGrpSpPr>
            <p:grpSpPr>
              <a:xfrm>
                <a:off x="5071616" y="3284615"/>
                <a:ext cx="37783" cy="32357"/>
                <a:chOff x="5071616" y="3284615"/>
                <a:chExt cx="37783" cy="32357"/>
              </a:xfrm>
            </p:grpSpPr>
            <p:sp>
              <p:nvSpPr>
                <p:cNvPr id="8123" name="Google Shape;8123;p6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5" name="Google Shape;8125;p67"/>
              <p:cNvGrpSpPr/>
              <p:nvPr/>
            </p:nvGrpSpPr>
            <p:grpSpPr>
              <a:xfrm>
                <a:off x="5389291" y="3759921"/>
                <a:ext cx="37783" cy="32380"/>
                <a:chOff x="5389291" y="3759921"/>
                <a:chExt cx="37783" cy="32380"/>
              </a:xfrm>
            </p:grpSpPr>
            <p:sp>
              <p:nvSpPr>
                <p:cNvPr id="8126" name="Google Shape;8126;p6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67"/>
              <p:cNvGrpSpPr/>
              <p:nvPr/>
            </p:nvGrpSpPr>
            <p:grpSpPr>
              <a:xfrm>
                <a:off x="5431534" y="3632932"/>
                <a:ext cx="37878" cy="32451"/>
                <a:chOff x="5431534" y="3632932"/>
                <a:chExt cx="37878" cy="32451"/>
              </a:xfrm>
            </p:grpSpPr>
            <p:sp>
              <p:nvSpPr>
                <p:cNvPr id="8129" name="Google Shape;8129;p6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67"/>
              <p:cNvGrpSpPr/>
              <p:nvPr/>
            </p:nvGrpSpPr>
            <p:grpSpPr>
              <a:xfrm>
                <a:off x="5540755" y="3544829"/>
                <a:ext cx="37783" cy="32357"/>
                <a:chOff x="5540755" y="3544829"/>
                <a:chExt cx="37783" cy="32357"/>
              </a:xfrm>
            </p:grpSpPr>
            <p:sp>
              <p:nvSpPr>
                <p:cNvPr id="8132" name="Google Shape;8132;p6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67"/>
              <p:cNvGrpSpPr/>
              <p:nvPr/>
            </p:nvGrpSpPr>
            <p:grpSpPr>
              <a:xfrm>
                <a:off x="5579293" y="3412107"/>
                <a:ext cx="37776" cy="32357"/>
                <a:chOff x="5579293" y="3412107"/>
                <a:chExt cx="37776" cy="32357"/>
              </a:xfrm>
            </p:grpSpPr>
            <p:sp>
              <p:nvSpPr>
                <p:cNvPr id="8135" name="Google Shape;8135;p6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67"/>
              <p:cNvGrpSpPr/>
              <p:nvPr/>
            </p:nvGrpSpPr>
            <p:grpSpPr>
              <a:xfrm>
                <a:off x="5801346" y="3284615"/>
                <a:ext cx="37783" cy="32357"/>
                <a:chOff x="5801346" y="3284615"/>
                <a:chExt cx="37783" cy="32357"/>
              </a:xfrm>
            </p:grpSpPr>
            <p:sp>
              <p:nvSpPr>
                <p:cNvPr id="8138" name="Google Shape;8138;p6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67"/>
              <p:cNvGrpSpPr/>
              <p:nvPr/>
            </p:nvGrpSpPr>
            <p:grpSpPr>
              <a:xfrm>
                <a:off x="5763578" y="3399067"/>
                <a:ext cx="37776" cy="32364"/>
                <a:chOff x="5763578" y="3399067"/>
                <a:chExt cx="37776" cy="32364"/>
              </a:xfrm>
            </p:grpSpPr>
            <p:sp>
              <p:nvSpPr>
                <p:cNvPr id="8141" name="Google Shape;8141;p6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67"/>
              <p:cNvGrpSpPr/>
              <p:nvPr/>
            </p:nvGrpSpPr>
            <p:grpSpPr>
              <a:xfrm>
                <a:off x="5395858" y="3230952"/>
                <a:ext cx="37776" cy="32364"/>
                <a:chOff x="5395858" y="3230952"/>
                <a:chExt cx="37776" cy="32364"/>
              </a:xfrm>
            </p:grpSpPr>
            <p:sp>
              <p:nvSpPr>
                <p:cNvPr id="8144" name="Google Shape;8144;p6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67"/>
              <p:cNvGrpSpPr/>
              <p:nvPr/>
            </p:nvGrpSpPr>
            <p:grpSpPr>
              <a:xfrm>
                <a:off x="5264088" y="3188237"/>
                <a:ext cx="37776" cy="32357"/>
                <a:chOff x="5264088" y="3188237"/>
                <a:chExt cx="37776" cy="32357"/>
              </a:xfrm>
            </p:grpSpPr>
            <p:sp>
              <p:nvSpPr>
                <p:cNvPr id="8147" name="Google Shape;8147;p6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67"/>
              <p:cNvGrpSpPr/>
              <p:nvPr/>
            </p:nvGrpSpPr>
            <p:grpSpPr>
              <a:xfrm>
                <a:off x="5585758" y="3237425"/>
                <a:ext cx="37878" cy="32357"/>
                <a:chOff x="5585758" y="3237425"/>
                <a:chExt cx="37878" cy="32357"/>
              </a:xfrm>
            </p:grpSpPr>
            <p:sp>
              <p:nvSpPr>
                <p:cNvPr id="8150" name="Google Shape;8150;p6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67"/>
              <p:cNvGrpSpPr/>
              <p:nvPr/>
            </p:nvGrpSpPr>
            <p:grpSpPr>
              <a:xfrm>
                <a:off x="4874196" y="3291088"/>
                <a:ext cx="37878" cy="32451"/>
                <a:chOff x="4874196" y="3291088"/>
                <a:chExt cx="37878" cy="32451"/>
              </a:xfrm>
            </p:grpSpPr>
            <p:sp>
              <p:nvSpPr>
                <p:cNvPr id="8153" name="Google Shape;8153;p6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67"/>
              <p:cNvGrpSpPr/>
              <p:nvPr/>
            </p:nvGrpSpPr>
            <p:grpSpPr>
              <a:xfrm>
                <a:off x="5197770" y="3785466"/>
                <a:ext cx="37783" cy="32427"/>
                <a:chOff x="5197770" y="3785466"/>
                <a:chExt cx="37783" cy="32427"/>
              </a:xfrm>
            </p:grpSpPr>
            <p:sp>
              <p:nvSpPr>
                <p:cNvPr id="8156" name="Google Shape;8156;p6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67"/>
              <p:cNvGrpSpPr/>
              <p:nvPr/>
            </p:nvGrpSpPr>
            <p:grpSpPr>
              <a:xfrm>
                <a:off x="5177699" y="3492117"/>
                <a:ext cx="37776" cy="32357"/>
                <a:chOff x="5177699" y="3492117"/>
                <a:chExt cx="37776" cy="32357"/>
              </a:xfrm>
            </p:grpSpPr>
            <p:sp>
              <p:nvSpPr>
                <p:cNvPr id="8159" name="Google Shape;8159;p6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67"/>
              <p:cNvGrpSpPr/>
              <p:nvPr/>
            </p:nvGrpSpPr>
            <p:grpSpPr>
              <a:xfrm>
                <a:off x="5349431" y="3622346"/>
                <a:ext cx="37870" cy="32380"/>
                <a:chOff x="5349431" y="3622346"/>
                <a:chExt cx="37870" cy="32380"/>
              </a:xfrm>
            </p:grpSpPr>
            <p:sp>
              <p:nvSpPr>
                <p:cNvPr id="8162" name="Google Shape;8162;p6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67"/>
              <p:cNvGrpSpPr/>
              <p:nvPr/>
            </p:nvGrpSpPr>
            <p:grpSpPr>
              <a:xfrm>
                <a:off x="5068855" y="3563980"/>
                <a:ext cx="53954" cy="46223"/>
                <a:chOff x="5068855" y="3563980"/>
                <a:chExt cx="53954" cy="46223"/>
              </a:xfrm>
            </p:grpSpPr>
            <p:sp>
              <p:nvSpPr>
                <p:cNvPr id="8165" name="Google Shape;8165;p6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7" name="Google Shape;8167;p67"/>
              <p:cNvGrpSpPr/>
              <p:nvPr/>
            </p:nvGrpSpPr>
            <p:grpSpPr>
              <a:xfrm>
                <a:off x="5037654" y="3392507"/>
                <a:ext cx="37870" cy="32451"/>
                <a:chOff x="5037654" y="3392507"/>
                <a:chExt cx="37870" cy="32451"/>
              </a:xfrm>
            </p:grpSpPr>
            <p:sp>
              <p:nvSpPr>
                <p:cNvPr id="8168" name="Google Shape;8168;p6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67"/>
              <p:cNvGrpSpPr/>
              <p:nvPr/>
            </p:nvGrpSpPr>
            <p:grpSpPr>
              <a:xfrm>
                <a:off x="5456560" y="3368629"/>
                <a:ext cx="37870" cy="32451"/>
                <a:chOff x="5456560" y="3368629"/>
                <a:chExt cx="37870" cy="32451"/>
              </a:xfrm>
            </p:grpSpPr>
            <p:sp>
              <p:nvSpPr>
                <p:cNvPr id="8171" name="Google Shape;8171;p6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67"/>
              <p:cNvGrpSpPr/>
              <p:nvPr/>
            </p:nvGrpSpPr>
            <p:grpSpPr>
              <a:xfrm>
                <a:off x="4755749" y="3501516"/>
                <a:ext cx="46246" cy="39608"/>
                <a:chOff x="4755749" y="3501516"/>
                <a:chExt cx="46246" cy="39608"/>
              </a:xfrm>
            </p:grpSpPr>
            <p:sp>
              <p:nvSpPr>
                <p:cNvPr id="8174" name="Google Shape;8174;p6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67"/>
              <p:cNvGrpSpPr/>
              <p:nvPr/>
            </p:nvGrpSpPr>
            <p:grpSpPr>
              <a:xfrm>
                <a:off x="4681346" y="3485582"/>
                <a:ext cx="37783" cy="32427"/>
                <a:chOff x="4681346" y="3485582"/>
                <a:chExt cx="37783" cy="32427"/>
              </a:xfrm>
            </p:grpSpPr>
            <p:sp>
              <p:nvSpPr>
                <p:cNvPr id="8177" name="Google Shape;8177;p6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67"/>
              <p:cNvGrpSpPr/>
              <p:nvPr/>
            </p:nvGrpSpPr>
            <p:grpSpPr>
              <a:xfrm>
                <a:off x="4767067" y="3291088"/>
                <a:ext cx="37878" cy="32451"/>
                <a:chOff x="4767067" y="3291088"/>
                <a:chExt cx="37878" cy="32451"/>
              </a:xfrm>
            </p:grpSpPr>
            <p:sp>
              <p:nvSpPr>
                <p:cNvPr id="8180" name="Google Shape;8180;p6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67"/>
              <p:cNvGrpSpPr/>
              <p:nvPr/>
            </p:nvGrpSpPr>
            <p:grpSpPr>
              <a:xfrm>
                <a:off x="4687819" y="3405539"/>
                <a:ext cx="37776" cy="32451"/>
                <a:chOff x="4687819" y="3405539"/>
                <a:chExt cx="37776" cy="32451"/>
              </a:xfrm>
            </p:grpSpPr>
            <p:sp>
              <p:nvSpPr>
                <p:cNvPr id="8183" name="Google Shape;8183;p6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5" name="Google Shape;8185;p67"/>
              <p:cNvGrpSpPr/>
              <p:nvPr/>
            </p:nvGrpSpPr>
            <p:grpSpPr>
              <a:xfrm>
                <a:off x="4923101" y="3444809"/>
                <a:ext cx="52813" cy="45318"/>
                <a:chOff x="4923101" y="3444809"/>
                <a:chExt cx="52813" cy="45318"/>
              </a:xfrm>
            </p:grpSpPr>
            <p:sp>
              <p:nvSpPr>
                <p:cNvPr id="8186" name="Google Shape;8186;p6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67"/>
              <p:cNvGrpSpPr/>
              <p:nvPr/>
            </p:nvGrpSpPr>
            <p:grpSpPr>
              <a:xfrm>
                <a:off x="4846040" y="3654750"/>
                <a:ext cx="31405" cy="26993"/>
                <a:chOff x="4846040" y="3654750"/>
                <a:chExt cx="31405" cy="26993"/>
              </a:xfrm>
            </p:grpSpPr>
            <p:sp>
              <p:nvSpPr>
                <p:cNvPr id="8189" name="Google Shape;8189;p6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1" name="Google Shape;8191;p67"/>
              <p:cNvGrpSpPr/>
              <p:nvPr/>
            </p:nvGrpSpPr>
            <p:grpSpPr>
              <a:xfrm>
                <a:off x="4925673" y="3691700"/>
                <a:ext cx="40253" cy="34472"/>
                <a:chOff x="4925673" y="3691700"/>
                <a:chExt cx="40253" cy="34472"/>
              </a:xfrm>
            </p:grpSpPr>
            <p:sp>
              <p:nvSpPr>
                <p:cNvPr id="8192" name="Google Shape;8192;p6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4" name="Google Shape;8194;p67"/>
              <p:cNvGrpSpPr/>
              <p:nvPr/>
            </p:nvGrpSpPr>
            <p:grpSpPr>
              <a:xfrm>
                <a:off x="4894653" y="3740848"/>
                <a:ext cx="31405" cy="26906"/>
                <a:chOff x="4894653" y="3740848"/>
                <a:chExt cx="31405" cy="26906"/>
              </a:xfrm>
            </p:grpSpPr>
            <p:sp>
              <p:nvSpPr>
                <p:cNvPr id="8195" name="Google Shape;8195;p6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7" name="Google Shape;8197;p67"/>
              <p:cNvGrpSpPr/>
              <p:nvPr/>
            </p:nvGrpSpPr>
            <p:grpSpPr>
              <a:xfrm>
                <a:off x="4962300" y="3696348"/>
                <a:ext cx="38255" cy="32773"/>
                <a:chOff x="4962300" y="3696348"/>
                <a:chExt cx="38255" cy="32773"/>
              </a:xfrm>
            </p:grpSpPr>
            <p:sp>
              <p:nvSpPr>
                <p:cNvPr id="8198" name="Google Shape;8198;p6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67"/>
              <p:cNvGrpSpPr/>
              <p:nvPr/>
            </p:nvGrpSpPr>
            <p:grpSpPr>
              <a:xfrm>
                <a:off x="4980185" y="3743349"/>
                <a:ext cx="31499" cy="26969"/>
                <a:chOff x="4980185" y="3743349"/>
                <a:chExt cx="31499" cy="26969"/>
              </a:xfrm>
            </p:grpSpPr>
            <p:sp>
              <p:nvSpPr>
                <p:cNvPr id="8201" name="Google Shape;8201;p6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67"/>
              <p:cNvGrpSpPr/>
              <p:nvPr/>
            </p:nvGrpSpPr>
            <p:grpSpPr>
              <a:xfrm>
                <a:off x="5013768" y="3734312"/>
                <a:ext cx="31499" cy="26969"/>
                <a:chOff x="5013768" y="3734312"/>
                <a:chExt cx="31499" cy="26969"/>
              </a:xfrm>
            </p:grpSpPr>
            <p:sp>
              <p:nvSpPr>
                <p:cNvPr id="8204" name="Google Shape;8204;p6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67"/>
              <p:cNvGrpSpPr/>
              <p:nvPr/>
            </p:nvGrpSpPr>
            <p:grpSpPr>
              <a:xfrm>
                <a:off x="5036703" y="3764545"/>
                <a:ext cx="31499" cy="26898"/>
                <a:chOff x="5036703" y="3764545"/>
                <a:chExt cx="31499" cy="26898"/>
              </a:xfrm>
            </p:grpSpPr>
            <p:sp>
              <p:nvSpPr>
                <p:cNvPr id="8207" name="Google Shape;8207;p6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67"/>
              <p:cNvGrpSpPr/>
              <p:nvPr/>
            </p:nvGrpSpPr>
            <p:grpSpPr>
              <a:xfrm>
                <a:off x="4953546" y="3768352"/>
                <a:ext cx="31405" cy="26898"/>
                <a:chOff x="4953546" y="3768352"/>
                <a:chExt cx="31405" cy="26898"/>
              </a:xfrm>
            </p:grpSpPr>
            <p:sp>
              <p:nvSpPr>
                <p:cNvPr id="8210" name="Google Shape;8210;p6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67"/>
              <p:cNvGrpSpPr/>
              <p:nvPr/>
            </p:nvGrpSpPr>
            <p:grpSpPr>
              <a:xfrm>
                <a:off x="4964770" y="3814016"/>
                <a:ext cx="31499" cy="26993"/>
                <a:chOff x="4964770" y="3814016"/>
                <a:chExt cx="31499" cy="26993"/>
              </a:xfrm>
            </p:grpSpPr>
            <p:sp>
              <p:nvSpPr>
                <p:cNvPr id="8213" name="Google Shape;8213;p6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67"/>
              <p:cNvGrpSpPr/>
              <p:nvPr/>
            </p:nvGrpSpPr>
            <p:grpSpPr>
              <a:xfrm>
                <a:off x="4923290" y="3800504"/>
                <a:ext cx="31468" cy="26898"/>
                <a:chOff x="4923290" y="3800504"/>
                <a:chExt cx="31468" cy="26898"/>
              </a:xfrm>
            </p:grpSpPr>
            <p:sp>
              <p:nvSpPr>
                <p:cNvPr id="8216" name="Google Shape;8216;p6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67"/>
              <p:cNvGrpSpPr/>
              <p:nvPr/>
            </p:nvGrpSpPr>
            <p:grpSpPr>
              <a:xfrm>
                <a:off x="5108534" y="3650943"/>
                <a:ext cx="31405" cy="26993"/>
                <a:chOff x="5108534" y="3650943"/>
                <a:chExt cx="31405" cy="26993"/>
              </a:xfrm>
            </p:grpSpPr>
            <p:sp>
              <p:nvSpPr>
                <p:cNvPr id="8219" name="Google Shape;8219;p6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1" name="Google Shape;8221;p67"/>
              <p:cNvGrpSpPr/>
              <p:nvPr/>
            </p:nvGrpSpPr>
            <p:grpSpPr>
              <a:xfrm>
                <a:off x="5119380" y="3760739"/>
                <a:ext cx="31499" cy="26993"/>
                <a:chOff x="5119380" y="3760739"/>
                <a:chExt cx="31499" cy="26993"/>
              </a:xfrm>
            </p:grpSpPr>
            <p:sp>
              <p:nvSpPr>
                <p:cNvPr id="8222" name="Google Shape;8222;p6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67"/>
              <p:cNvGrpSpPr/>
              <p:nvPr/>
            </p:nvGrpSpPr>
            <p:grpSpPr>
              <a:xfrm>
                <a:off x="5119380" y="3788235"/>
                <a:ext cx="31499" cy="26993"/>
                <a:chOff x="5119380" y="3788235"/>
                <a:chExt cx="31499" cy="26993"/>
              </a:xfrm>
            </p:grpSpPr>
            <p:sp>
              <p:nvSpPr>
                <p:cNvPr id="8225" name="Google Shape;8225;p6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7" name="Google Shape;8227;p67"/>
              <p:cNvGrpSpPr/>
              <p:nvPr/>
            </p:nvGrpSpPr>
            <p:grpSpPr>
              <a:xfrm>
                <a:off x="5158005" y="3875284"/>
                <a:ext cx="31405" cy="27001"/>
                <a:chOff x="5158005" y="3875284"/>
                <a:chExt cx="31405" cy="27001"/>
              </a:xfrm>
            </p:grpSpPr>
            <p:sp>
              <p:nvSpPr>
                <p:cNvPr id="8228" name="Google Shape;8228;p6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67"/>
              <p:cNvGrpSpPr/>
              <p:nvPr/>
            </p:nvGrpSpPr>
            <p:grpSpPr>
              <a:xfrm>
                <a:off x="5233163" y="3764545"/>
                <a:ext cx="31499" cy="26898"/>
                <a:chOff x="5233163" y="3764545"/>
                <a:chExt cx="31499" cy="26898"/>
              </a:xfrm>
            </p:grpSpPr>
            <p:sp>
              <p:nvSpPr>
                <p:cNvPr id="8231" name="Google Shape;8231;p6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3" name="Google Shape;8233;p67"/>
              <p:cNvGrpSpPr/>
              <p:nvPr/>
            </p:nvGrpSpPr>
            <p:grpSpPr>
              <a:xfrm>
                <a:off x="5276168" y="3805545"/>
                <a:ext cx="31499" cy="26906"/>
                <a:chOff x="5276168" y="3805545"/>
                <a:chExt cx="31499" cy="26906"/>
              </a:xfrm>
            </p:grpSpPr>
            <p:sp>
              <p:nvSpPr>
                <p:cNvPr id="8234" name="Google Shape;8234;p6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67"/>
              <p:cNvGrpSpPr/>
              <p:nvPr/>
            </p:nvGrpSpPr>
            <p:grpSpPr>
              <a:xfrm>
                <a:off x="5294053" y="3851933"/>
                <a:ext cx="31405" cy="26945"/>
                <a:chOff x="5294053" y="3851933"/>
                <a:chExt cx="31405" cy="26945"/>
              </a:xfrm>
            </p:grpSpPr>
            <p:sp>
              <p:nvSpPr>
                <p:cNvPr id="8237" name="Google Shape;8237;p6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9" name="Google Shape;8239;p67"/>
              <p:cNvGrpSpPr/>
              <p:nvPr/>
            </p:nvGrpSpPr>
            <p:grpSpPr>
              <a:xfrm>
                <a:off x="5341723" y="3851902"/>
                <a:ext cx="31405" cy="26977"/>
                <a:chOff x="5341723" y="3851902"/>
                <a:chExt cx="31405" cy="26977"/>
              </a:xfrm>
            </p:grpSpPr>
            <p:sp>
              <p:nvSpPr>
                <p:cNvPr id="8240" name="Google Shape;8240;p6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67"/>
              <p:cNvGrpSpPr/>
              <p:nvPr/>
            </p:nvGrpSpPr>
            <p:grpSpPr>
              <a:xfrm>
                <a:off x="5054871" y="3507855"/>
                <a:ext cx="31405" cy="26993"/>
                <a:chOff x="5054871" y="3507855"/>
                <a:chExt cx="31405" cy="26993"/>
              </a:xfrm>
            </p:grpSpPr>
            <p:sp>
              <p:nvSpPr>
                <p:cNvPr id="8243" name="Google Shape;8243;p6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5" name="Google Shape;8245;p67"/>
              <p:cNvGrpSpPr/>
              <p:nvPr/>
            </p:nvGrpSpPr>
            <p:grpSpPr>
              <a:xfrm>
                <a:off x="4876579" y="3675325"/>
                <a:ext cx="31405" cy="26969"/>
                <a:chOff x="4876579" y="3675325"/>
                <a:chExt cx="31405" cy="26969"/>
              </a:xfrm>
            </p:grpSpPr>
            <p:sp>
              <p:nvSpPr>
                <p:cNvPr id="8246" name="Google Shape;8246;p6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8" name="Google Shape;8248;p67"/>
              <p:cNvGrpSpPr/>
              <p:nvPr/>
            </p:nvGrpSpPr>
            <p:grpSpPr>
              <a:xfrm>
                <a:off x="4842233" y="3688333"/>
                <a:ext cx="31405" cy="26993"/>
                <a:chOff x="4842233" y="3688333"/>
                <a:chExt cx="31405" cy="26993"/>
              </a:xfrm>
            </p:grpSpPr>
            <p:sp>
              <p:nvSpPr>
                <p:cNvPr id="8249" name="Google Shape;8249;p6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67"/>
              <p:cNvGrpSpPr/>
              <p:nvPr/>
            </p:nvGrpSpPr>
            <p:grpSpPr>
              <a:xfrm>
                <a:off x="5187876" y="3608032"/>
                <a:ext cx="31405" cy="27001"/>
                <a:chOff x="5187876" y="3608032"/>
                <a:chExt cx="31405" cy="27001"/>
              </a:xfrm>
            </p:grpSpPr>
            <p:sp>
              <p:nvSpPr>
                <p:cNvPr id="8252" name="Google Shape;8252;p6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4" name="Google Shape;8254;p6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6" name="Google Shape;8256;p67"/>
              <p:cNvGrpSpPr/>
              <p:nvPr/>
            </p:nvGrpSpPr>
            <p:grpSpPr>
              <a:xfrm>
                <a:off x="5269224" y="3304167"/>
                <a:ext cx="40253" cy="34402"/>
                <a:chOff x="5269224" y="3304167"/>
                <a:chExt cx="40253" cy="34402"/>
              </a:xfrm>
            </p:grpSpPr>
            <p:sp>
              <p:nvSpPr>
                <p:cNvPr id="8257" name="Google Shape;8257;p6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67"/>
              <p:cNvGrpSpPr/>
              <p:nvPr/>
            </p:nvGrpSpPr>
            <p:grpSpPr>
              <a:xfrm>
                <a:off x="5327354" y="3476615"/>
                <a:ext cx="49864" cy="42723"/>
                <a:chOff x="5327354" y="3476615"/>
                <a:chExt cx="49864" cy="42723"/>
              </a:xfrm>
            </p:grpSpPr>
            <p:sp>
              <p:nvSpPr>
                <p:cNvPr id="8260" name="Google Shape;8260;p6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2" name="Google Shape;8262;p6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64" name="Google Shape;8264;p67"/>
              <p:cNvGrpSpPr/>
              <p:nvPr/>
            </p:nvGrpSpPr>
            <p:grpSpPr>
              <a:xfrm>
                <a:off x="5341723" y="3775957"/>
                <a:ext cx="31405" cy="26898"/>
                <a:chOff x="5341723" y="3775957"/>
                <a:chExt cx="31405" cy="26898"/>
              </a:xfrm>
            </p:grpSpPr>
            <p:sp>
              <p:nvSpPr>
                <p:cNvPr id="8265" name="Google Shape;8265;p6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7" name="Google Shape;8267;p67"/>
              <p:cNvGrpSpPr/>
              <p:nvPr/>
            </p:nvGrpSpPr>
            <p:grpSpPr>
              <a:xfrm>
                <a:off x="5439053" y="3699274"/>
                <a:ext cx="31405" cy="26898"/>
                <a:chOff x="5439053" y="3699274"/>
                <a:chExt cx="31405" cy="26898"/>
              </a:xfrm>
            </p:grpSpPr>
            <p:sp>
              <p:nvSpPr>
                <p:cNvPr id="8268" name="Google Shape;8268;p6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67"/>
              <p:cNvGrpSpPr/>
              <p:nvPr/>
            </p:nvGrpSpPr>
            <p:grpSpPr>
              <a:xfrm>
                <a:off x="5412414" y="3622307"/>
                <a:ext cx="31499" cy="26993"/>
                <a:chOff x="5412414" y="3622307"/>
                <a:chExt cx="31499" cy="26993"/>
              </a:xfrm>
            </p:grpSpPr>
            <p:sp>
              <p:nvSpPr>
                <p:cNvPr id="8271" name="Google Shape;8271;p6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67"/>
              <p:cNvGrpSpPr/>
              <p:nvPr/>
            </p:nvGrpSpPr>
            <p:grpSpPr>
              <a:xfrm>
                <a:off x="5476254" y="3473949"/>
                <a:ext cx="26835" cy="26930"/>
                <a:chOff x="5476254" y="3473949"/>
                <a:chExt cx="26835" cy="26930"/>
              </a:xfrm>
            </p:grpSpPr>
            <p:sp>
              <p:nvSpPr>
                <p:cNvPr id="8274" name="Google Shape;8274;p6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67"/>
              <p:cNvGrpSpPr/>
              <p:nvPr/>
            </p:nvGrpSpPr>
            <p:grpSpPr>
              <a:xfrm>
                <a:off x="5564547" y="3481594"/>
                <a:ext cx="31397" cy="26898"/>
                <a:chOff x="5564547" y="3481594"/>
                <a:chExt cx="31397" cy="26898"/>
              </a:xfrm>
            </p:grpSpPr>
            <p:sp>
              <p:nvSpPr>
                <p:cNvPr id="8277" name="Google Shape;8277;p6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9" name="Google Shape;8279;p67"/>
              <p:cNvGrpSpPr/>
              <p:nvPr/>
            </p:nvGrpSpPr>
            <p:grpSpPr>
              <a:xfrm>
                <a:off x="5534101" y="3470174"/>
                <a:ext cx="31397" cy="26906"/>
                <a:chOff x="5534101" y="3470174"/>
                <a:chExt cx="31397" cy="26906"/>
              </a:xfrm>
            </p:grpSpPr>
            <p:sp>
              <p:nvSpPr>
                <p:cNvPr id="8280" name="Google Shape;8280;p6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67"/>
              <p:cNvGrpSpPr/>
              <p:nvPr/>
            </p:nvGrpSpPr>
            <p:grpSpPr>
              <a:xfrm>
                <a:off x="5610879" y="3314486"/>
                <a:ext cx="31499" cy="26938"/>
                <a:chOff x="5610879" y="3314486"/>
                <a:chExt cx="31499" cy="26938"/>
              </a:xfrm>
            </p:grpSpPr>
            <p:sp>
              <p:nvSpPr>
                <p:cNvPr id="8283" name="Google Shape;8283;p6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5" name="Google Shape;8285;p67"/>
              <p:cNvGrpSpPr/>
              <p:nvPr/>
            </p:nvGrpSpPr>
            <p:grpSpPr>
              <a:xfrm>
                <a:off x="4834525" y="3501382"/>
                <a:ext cx="31499" cy="26898"/>
                <a:chOff x="4834525" y="3501382"/>
                <a:chExt cx="31499" cy="26898"/>
              </a:xfrm>
            </p:grpSpPr>
            <p:sp>
              <p:nvSpPr>
                <p:cNvPr id="8286" name="Google Shape;8286;p6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67"/>
              <p:cNvGrpSpPr/>
              <p:nvPr/>
            </p:nvGrpSpPr>
            <p:grpSpPr>
              <a:xfrm>
                <a:off x="4898460" y="3580158"/>
                <a:ext cx="31405" cy="26898"/>
                <a:chOff x="4898460" y="3580158"/>
                <a:chExt cx="31405" cy="26898"/>
              </a:xfrm>
            </p:grpSpPr>
            <p:sp>
              <p:nvSpPr>
                <p:cNvPr id="8289" name="Google Shape;8289;p6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67"/>
              <p:cNvGrpSpPr/>
              <p:nvPr/>
            </p:nvGrpSpPr>
            <p:grpSpPr>
              <a:xfrm>
                <a:off x="4882667" y="3608032"/>
                <a:ext cx="31499" cy="27001"/>
                <a:chOff x="4882667" y="3608032"/>
                <a:chExt cx="31499" cy="27001"/>
              </a:xfrm>
            </p:grpSpPr>
            <p:sp>
              <p:nvSpPr>
                <p:cNvPr id="8292" name="Google Shape;8292;p6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67"/>
              <p:cNvGrpSpPr/>
              <p:nvPr/>
            </p:nvGrpSpPr>
            <p:grpSpPr>
              <a:xfrm>
                <a:off x="4843373" y="3631407"/>
                <a:ext cx="16273" cy="16186"/>
                <a:chOff x="4843373" y="3631407"/>
                <a:chExt cx="16273" cy="16186"/>
              </a:xfrm>
            </p:grpSpPr>
            <p:sp>
              <p:nvSpPr>
                <p:cNvPr id="8295" name="Google Shape;8295;p6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7" name="Google Shape;8297;p67"/>
              <p:cNvGrpSpPr/>
              <p:nvPr/>
            </p:nvGrpSpPr>
            <p:grpSpPr>
              <a:xfrm>
                <a:off x="4727773" y="3591578"/>
                <a:ext cx="31499" cy="26898"/>
                <a:chOff x="4727773" y="3591578"/>
                <a:chExt cx="31499" cy="26898"/>
              </a:xfrm>
            </p:grpSpPr>
            <p:sp>
              <p:nvSpPr>
                <p:cNvPr id="8298" name="Google Shape;8298;p6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0" name="Google Shape;8300;p6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2" name="Google Shape;8302;p67"/>
              <p:cNvGrpSpPr/>
              <p:nvPr/>
            </p:nvGrpSpPr>
            <p:grpSpPr>
              <a:xfrm>
                <a:off x="4609421" y="3577398"/>
                <a:ext cx="31499" cy="27001"/>
                <a:chOff x="4609421" y="3577398"/>
                <a:chExt cx="31499" cy="27001"/>
              </a:xfrm>
            </p:grpSpPr>
            <p:sp>
              <p:nvSpPr>
                <p:cNvPr id="8303" name="Google Shape;8303;p6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67"/>
              <p:cNvGrpSpPr/>
              <p:nvPr/>
            </p:nvGrpSpPr>
            <p:grpSpPr>
              <a:xfrm>
                <a:off x="4649289" y="3577398"/>
                <a:ext cx="31499" cy="27001"/>
                <a:chOff x="4649289" y="3577398"/>
                <a:chExt cx="31499" cy="27001"/>
              </a:xfrm>
            </p:grpSpPr>
            <p:sp>
              <p:nvSpPr>
                <p:cNvPr id="8306" name="Google Shape;8306;p6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67"/>
              <p:cNvGrpSpPr/>
              <p:nvPr/>
            </p:nvGrpSpPr>
            <p:grpSpPr>
              <a:xfrm>
                <a:off x="4605614" y="3639523"/>
                <a:ext cx="31499" cy="26906"/>
                <a:chOff x="4605614" y="3639523"/>
                <a:chExt cx="31499" cy="26906"/>
              </a:xfrm>
            </p:grpSpPr>
            <p:sp>
              <p:nvSpPr>
                <p:cNvPr id="8309" name="Google Shape;8309;p6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67"/>
              <p:cNvGrpSpPr/>
              <p:nvPr/>
            </p:nvGrpSpPr>
            <p:grpSpPr>
              <a:xfrm>
                <a:off x="4785149" y="3618846"/>
                <a:ext cx="26930" cy="26843"/>
                <a:chOff x="4785149" y="3618846"/>
                <a:chExt cx="26930" cy="26843"/>
              </a:xfrm>
            </p:grpSpPr>
            <p:sp>
              <p:nvSpPr>
                <p:cNvPr id="8312" name="Google Shape;8312;p6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67"/>
              <p:cNvGrpSpPr/>
              <p:nvPr/>
            </p:nvGrpSpPr>
            <p:grpSpPr>
              <a:xfrm>
                <a:off x="4810167" y="3601567"/>
                <a:ext cx="31405" cy="26898"/>
                <a:chOff x="4810167" y="3601567"/>
                <a:chExt cx="31405" cy="26898"/>
              </a:xfrm>
            </p:grpSpPr>
            <p:sp>
              <p:nvSpPr>
                <p:cNvPr id="8315" name="Google Shape;8315;p6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67"/>
              <p:cNvGrpSpPr/>
              <p:nvPr/>
            </p:nvGrpSpPr>
            <p:grpSpPr>
              <a:xfrm>
                <a:off x="4831002" y="3373230"/>
                <a:ext cx="31405" cy="26898"/>
                <a:chOff x="4831002" y="3373230"/>
                <a:chExt cx="31405" cy="26898"/>
              </a:xfrm>
            </p:grpSpPr>
            <p:sp>
              <p:nvSpPr>
                <p:cNvPr id="8318" name="Google Shape;8318;p6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67"/>
              <p:cNvGrpSpPr/>
              <p:nvPr/>
            </p:nvGrpSpPr>
            <p:grpSpPr>
              <a:xfrm>
                <a:off x="4719311" y="3355054"/>
                <a:ext cx="31499" cy="27001"/>
                <a:chOff x="4719311" y="3355054"/>
                <a:chExt cx="31499" cy="27001"/>
              </a:xfrm>
            </p:grpSpPr>
            <p:sp>
              <p:nvSpPr>
                <p:cNvPr id="8321" name="Google Shape;8321;p6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3" name="Google Shape;8323;p67"/>
              <p:cNvGrpSpPr/>
              <p:nvPr/>
            </p:nvGrpSpPr>
            <p:grpSpPr>
              <a:xfrm>
                <a:off x="4798755" y="3450260"/>
                <a:ext cx="26930" cy="26930"/>
                <a:chOff x="4798755" y="3450260"/>
                <a:chExt cx="26930" cy="26930"/>
              </a:xfrm>
            </p:grpSpPr>
            <p:sp>
              <p:nvSpPr>
                <p:cNvPr id="8324" name="Google Shape;8324;p6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67"/>
              <p:cNvGrpSpPr/>
              <p:nvPr/>
            </p:nvGrpSpPr>
            <p:grpSpPr>
              <a:xfrm>
                <a:off x="4645576" y="3467555"/>
                <a:ext cx="31405" cy="26953"/>
                <a:chOff x="4645576" y="3467555"/>
                <a:chExt cx="31405" cy="26953"/>
              </a:xfrm>
            </p:grpSpPr>
            <p:sp>
              <p:nvSpPr>
                <p:cNvPr id="8327" name="Google Shape;8327;p6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67"/>
              <p:cNvGrpSpPr/>
              <p:nvPr/>
            </p:nvGrpSpPr>
            <p:grpSpPr>
              <a:xfrm>
                <a:off x="4687631" y="3583965"/>
                <a:ext cx="31499" cy="26898"/>
                <a:chOff x="4687631" y="3583965"/>
                <a:chExt cx="31499" cy="26898"/>
              </a:xfrm>
            </p:grpSpPr>
            <p:sp>
              <p:nvSpPr>
                <p:cNvPr id="8330" name="Google Shape;8330;p6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67"/>
              <p:cNvGrpSpPr/>
              <p:nvPr/>
            </p:nvGrpSpPr>
            <p:grpSpPr>
              <a:xfrm>
                <a:off x="4719311" y="3471314"/>
                <a:ext cx="31499" cy="27001"/>
                <a:chOff x="4719311" y="3471314"/>
                <a:chExt cx="31499" cy="27001"/>
              </a:xfrm>
            </p:grpSpPr>
            <p:sp>
              <p:nvSpPr>
                <p:cNvPr id="8333" name="Google Shape;8333;p6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67"/>
              <p:cNvGrpSpPr/>
              <p:nvPr/>
            </p:nvGrpSpPr>
            <p:grpSpPr>
              <a:xfrm>
                <a:off x="4719311" y="3434404"/>
                <a:ext cx="31499" cy="26898"/>
                <a:chOff x="4719311" y="3434404"/>
                <a:chExt cx="31499" cy="26898"/>
              </a:xfrm>
            </p:grpSpPr>
            <p:sp>
              <p:nvSpPr>
                <p:cNvPr id="8336" name="Google Shape;8336;p6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67"/>
              <p:cNvGrpSpPr/>
              <p:nvPr/>
            </p:nvGrpSpPr>
            <p:grpSpPr>
              <a:xfrm>
                <a:off x="4768876" y="3401772"/>
                <a:ext cx="31499" cy="26898"/>
                <a:chOff x="4768876" y="3401772"/>
                <a:chExt cx="31499" cy="26898"/>
              </a:xfrm>
            </p:grpSpPr>
            <p:sp>
              <p:nvSpPr>
                <p:cNvPr id="8339" name="Google Shape;8339;p6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67"/>
              <p:cNvGrpSpPr/>
              <p:nvPr/>
            </p:nvGrpSpPr>
            <p:grpSpPr>
              <a:xfrm>
                <a:off x="4762214" y="3471377"/>
                <a:ext cx="26938" cy="26938"/>
                <a:chOff x="4762214" y="3471377"/>
                <a:chExt cx="26938" cy="26938"/>
              </a:xfrm>
            </p:grpSpPr>
            <p:sp>
              <p:nvSpPr>
                <p:cNvPr id="8342" name="Google Shape;8342;p6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67"/>
              <p:cNvGrpSpPr/>
              <p:nvPr/>
            </p:nvGrpSpPr>
            <p:grpSpPr>
              <a:xfrm>
                <a:off x="4790473" y="3344782"/>
                <a:ext cx="31405" cy="26898"/>
                <a:chOff x="4790473" y="3344782"/>
                <a:chExt cx="31405" cy="26898"/>
              </a:xfrm>
            </p:grpSpPr>
            <p:sp>
              <p:nvSpPr>
                <p:cNvPr id="8345" name="Google Shape;8345;p6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67"/>
              <p:cNvGrpSpPr/>
              <p:nvPr/>
            </p:nvGrpSpPr>
            <p:grpSpPr>
              <a:xfrm>
                <a:off x="4823774" y="3950733"/>
                <a:ext cx="37398" cy="32034"/>
                <a:chOff x="4823774" y="3950733"/>
                <a:chExt cx="37398" cy="32034"/>
              </a:xfrm>
            </p:grpSpPr>
            <p:sp>
              <p:nvSpPr>
                <p:cNvPr id="8348" name="Google Shape;8348;p6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0" name="Google Shape;8350;p67"/>
              <p:cNvGrpSpPr/>
              <p:nvPr/>
            </p:nvGrpSpPr>
            <p:grpSpPr>
              <a:xfrm>
                <a:off x="4823396" y="4110566"/>
                <a:ext cx="31405" cy="26906"/>
                <a:chOff x="4823396" y="4110566"/>
                <a:chExt cx="31405" cy="26906"/>
              </a:xfrm>
            </p:grpSpPr>
            <p:sp>
              <p:nvSpPr>
                <p:cNvPr id="8351" name="Google Shape;8351;p6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3" name="Google Shape;8353;p67"/>
              <p:cNvGrpSpPr/>
              <p:nvPr/>
            </p:nvGrpSpPr>
            <p:grpSpPr>
              <a:xfrm>
                <a:off x="4838332" y="3821150"/>
                <a:ext cx="31499" cy="26898"/>
                <a:chOff x="4838332" y="3821150"/>
                <a:chExt cx="31499" cy="26898"/>
              </a:xfrm>
            </p:grpSpPr>
            <p:sp>
              <p:nvSpPr>
                <p:cNvPr id="8354" name="Google Shape;8354;p6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67"/>
              <p:cNvGrpSpPr/>
              <p:nvPr/>
            </p:nvGrpSpPr>
            <p:grpSpPr>
              <a:xfrm>
                <a:off x="4661275" y="3815007"/>
                <a:ext cx="36824" cy="31523"/>
                <a:chOff x="4661275" y="3815007"/>
                <a:chExt cx="36824" cy="31523"/>
              </a:xfrm>
            </p:grpSpPr>
            <p:sp>
              <p:nvSpPr>
                <p:cNvPr id="8357" name="Google Shape;8357;p6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9" name="Google Shape;8359;p67"/>
              <p:cNvGrpSpPr/>
              <p:nvPr/>
            </p:nvGrpSpPr>
            <p:grpSpPr>
              <a:xfrm>
                <a:off x="4558998" y="3851037"/>
                <a:ext cx="33591" cy="28699"/>
                <a:chOff x="4558998" y="3851037"/>
                <a:chExt cx="33591" cy="28699"/>
              </a:xfrm>
            </p:grpSpPr>
            <p:sp>
              <p:nvSpPr>
                <p:cNvPr id="8360" name="Google Shape;8360;p6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67"/>
              <p:cNvGrpSpPr/>
              <p:nvPr/>
            </p:nvGrpSpPr>
            <p:grpSpPr>
              <a:xfrm>
                <a:off x="4696762" y="3638587"/>
                <a:ext cx="33591" cy="28794"/>
                <a:chOff x="4696762" y="3638587"/>
                <a:chExt cx="33591" cy="28794"/>
              </a:xfrm>
            </p:grpSpPr>
            <p:sp>
              <p:nvSpPr>
                <p:cNvPr id="8363" name="Google Shape;8363;p6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5" name="Google Shape;8365;p67"/>
              <p:cNvGrpSpPr/>
              <p:nvPr/>
            </p:nvGrpSpPr>
            <p:grpSpPr>
              <a:xfrm>
                <a:off x="4929479" y="3939140"/>
                <a:ext cx="33497" cy="28692"/>
                <a:chOff x="4929479" y="3939140"/>
                <a:chExt cx="33497" cy="28692"/>
              </a:xfrm>
            </p:grpSpPr>
            <p:sp>
              <p:nvSpPr>
                <p:cNvPr id="8366" name="Google Shape;8366;p6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67"/>
              <p:cNvGrpSpPr/>
              <p:nvPr/>
            </p:nvGrpSpPr>
            <p:grpSpPr>
              <a:xfrm>
                <a:off x="4907119" y="3986039"/>
                <a:ext cx="33497" cy="28699"/>
                <a:chOff x="4907119" y="3986039"/>
                <a:chExt cx="33497" cy="28699"/>
              </a:xfrm>
            </p:grpSpPr>
            <p:sp>
              <p:nvSpPr>
                <p:cNvPr id="8369" name="Google Shape;8369;p6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1" name="Google Shape;8371;p67"/>
              <p:cNvGrpSpPr/>
              <p:nvPr/>
            </p:nvGrpSpPr>
            <p:grpSpPr>
              <a:xfrm>
                <a:off x="4911783" y="4048102"/>
                <a:ext cx="33591" cy="28762"/>
                <a:chOff x="4911783" y="4048102"/>
                <a:chExt cx="33591" cy="28762"/>
              </a:xfrm>
            </p:grpSpPr>
            <p:sp>
              <p:nvSpPr>
                <p:cNvPr id="8372" name="Google Shape;8372;p6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4" name="Google Shape;8374;p6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6" name="Google Shape;8376;p67"/>
              <p:cNvGrpSpPr/>
              <p:nvPr/>
            </p:nvGrpSpPr>
            <p:grpSpPr>
              <a:xfrm>
                <a:off x="4762623" y="3837847"/>
                <a:ext cx="42416" cy="36273"/>
                <a:chOff x="4762623" y="3837847"/>
                <a:chExt cx="42416" cy="36273"/>
              </a:xfrm>
            </p:grpSpPr>
            <p:sp>
              <p:nvSpPr>
                <p:cNvPr id="8377" name="Google Shape;8377;p6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67"/>
              <p:cNvGrpSpPr/>
              <p:nvPr/>
            </p:nvGrpSpPr>
            <p:grpSpPr>
              <a:xfrm>
                <a:off x="4746044" y="4104966"/>
                <a:ext cx="33497" cy="28699"/>
                <a:chOff x="4746044" y="4104966"/>
                <a:chExt cx="33497" cy="28699"/>
              </a:xfrm>
            </p:grpSpPr>
            <p:sp>
              <p:nvSpPr>
                <p:cNvPr id="8380" name="Google Shape;8380;p6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67"/>
              <p:cNvGrpSpPr/>
              <p:nvPr/>
            </p:nvGrpSpPr>
            <p:grpSpPr>
              <a:xfrm>
                <a:off x="4859646" y="4162554"/>
                <a:ext cx="33591" cy="28762"/>
                <a:chOff x="4859646" y="4162554"/>
                <a:chExt cx="33591" cy="28762"/>
              </a:xfrm>
            </p:grpSpPr>
            <p:sp>
              <p:nvSpPr>
                <p:cNvPr id="8383" name="Google Shape;8383;p6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5" name="Google Shape;8385;p67"/>
            <p:cNvGrpSpPr/>
            <p:nvPr/>
          </p:nvGrpSpPr>
          <p:grpSpPr>
            <a:xfrm>
              <a:off x="3597785" y="3274438"/>
              <a:ext cx="855610" cy="1122100"/>
              <a:chOff x="3597785" y="3274438"/>
              <a:chExt cx="855610" cy="1122100"/>
            </a:xfrm>
          </p:grpSpPr>
          <p:grpSp>
            <p:nvGrpSpPr>
              <p:cNvPr id="8386" name="Google Shape;8386;p67"/>
              <p:cNvGrpSpPr/>
              <p:nvPr/>
            </p:nvGrpSpPr>
            <p:grpSpPr>
              <a:xfrm>
                <a:off x="3617857" y="3284717"/>
                <a:ext cx="826785" cy="1099165"/>
                <a:chOff x="3617857" y="3284717"/>
                <a:chExt cx="826785" cy="1099165"/>
              </a:xfrm>
            </p:grpSpPr>
            <p:sp>
              <p:nvSpPr>
                <p:cNvPr id="8387" name="Google Shape;8387;p6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67"/>
              <p:cNvGrpSpPr/>
              <p:nvPr/>
            </p:nvGrpSpPr>
            <p:grpSpPr>
              <a:xfrm>
                <a:off x="4180904" y="4251758"/>
                <a:ext cx="37783" cy="32420"/>
                <a:chOff x="4180904" y="4251758"/>
                <a:chExt cx="37783" cy="32420"/>
              </a:xfrm>
            </p:grpSpPr>
            <p:sp>
              <p:nvSpPr>
                <p:cNvPr id="8444" name="Google Shape;8444;p6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6" name="Google Shape;8446;p67"/>
              <p:cNvGrpSpPr/>
              <p:nvPr/>
            </p:nvGrpSpPr>
            <p:grpSpPr>
              <a:xfrm>
                <a:off x="4201644" y="4081324"/>
                <a:ext cx="37783" cy="32364"/>
                <a:chOff x="4201644" y="4081324"/>
                <a:chExt cx="37783" cy="32364"/>
              </a:xfrm>
            </p:grpSpPr>
            <p:sp>
              <p:nvSpPr>
                <p:cNvPr id="8447" name="Google Shape;8447;p6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9" name="Google Shape;8449;p67"/>
              <p:cNvGrpSpPr/>
              <p:nvPr/>
            </p:nvGrpSpPr>
            <p:grpSpPr>
              <a:xfrm>
                <a:off x="4284416" y="3887428"/>
                <a:ext cx="37783" cy="32451"/>
                <a:chOff x="4284416" y="3887428"/>
                <a:chExt cx="37783" cy="32451"/>
              </a:xfrm>
            </p:grpSpPr>
            <p:sp>
              <p:nvSpPr>
                <p:cNvPr id="8450" name="Google Shape;8450;p6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67"/>
              <p:cNvGrpSpPr/>
              <p:nvPr/>
            </p:nvGrpSpPr>
            <p:grpSpPr>
              <a:xfrm>
                <a:off x="4223721" y="3860404"/>
                <a:ext cx="37870" cy="32364"/>
                <a:chOff x="4223721" y="3860404"/>
                <a:chExt cx="37870" cy="32364"/>
              </a:xfrm>
            </p:grpSpPr>
            <p:sp>
              <p:nvSpPr>
                <p:cNvPr id="8453" name="Google Shape;8453;p6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67"/>
              <p:cNvGrpSpPr/>
              <p:nvPr/>
            </p:nvGrpSpPr>
            <p:grpSpPr>
              <a:xfrm>
                <a:off x="4104889" y="3699242"/>
                <a:ext cx="37776" cy="32357"/>
                <a:chOff x="4104889" y="3699242"/>
                <a:chExt cx="37776" cy="32357"/>
              </a:xfrm>
            </p:grpSpPr>
            <p:sp>
              <p:nvSpPr>
                <p:cNvPr id="8456" name="Google Shape;8456;p6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67"/>
              <p:cNvGrpSpPr/>
              <p:nvPr/>
            </p:nvGrpSpPr>
            <p:grpSpPr>
              <a:xfrm>
                <a:off x="4143608" y="3475121"/>
                <a:ext cx="37878" cy="32420"/>
                <a:chOff x="4143608" y="3475121"/>
                <a:chExt cx="37878" cy="32420"/>
              </a:xfrm>
            </p:grpSpPr>
            <p:sp>
              <p:nvSpPr>
                <p:cNvPr id="8459" name="Google Shape;8459;p6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1" name="Google Shape;8461;p67"/>
              <p:cNvGrpSpPr/>
              <p:nvPr/>
            </p:nvGrpSpPr>
            <p:grpSpPr>
              <a:xfrm>
                <a:off x="4217248" y="3570893"/>
                <a:ext cx="37776" cy="32364"/>
                <a:chOff x="4217248" y="3570893"/>
                <a:chExt cx="37776" cy="32364"/>
              </a:xfrm>
            </p:grpSpPr>
            <p:sp>
              <p:nvSpPr>
                <p:cNvPr id="8462" name="Google Shape;8462;p6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4" name="Google Shape;8464;p67"/>
              <p:cNvGrpSpPr/>
              <p:nvPr/>
            </p:nvGrpSpPr>
            <p:grpSpPr>
              <a:xfrm>
                <a:off x="4255307" y="3431612"/>
                <a:ext cx="37776" cy="32451"/>
                <a:chOff x="4255307" y="3431612"/>
                <a:chExt cx="37776" cy="32451"/>
              </a:xfrm>
            </p:grpSpPr>
            <p:sp>
              <p:nvSpPr>
                <p:cNvPr id="8465" name="Google Shape;8465;p6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67"/>
              <p:cNvGrpSpPr/>
              <p:nvPr/>
            </p:nvGrpSpPr>
            <p:grpSpPr>
              <a:xfrm>
                <a:off x="3853052" y="3577398"/>
                <a:ext cx="37776" cy="32420"/>
                <a:chOff x="3853052" y="3577398"/>
                <a:chExt cx="37776" cy="32420"/>
              </a:xfrm>
            </p:grpSpPr>
            <p:sp>
              <p:nvSpPr>
                <p:cNvPr id="8468" name="Google Shape;8468;p6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67"/>
              <p:cNvGrpSpPr/>
              <p:nvPr/>
            </p:nvGrpSpPr>
            <p:grpSpPr>
              <a:xfrm>
                <a:off x="4039908" y="3412107"/>
                <a:ext cx="37776" cy="32357"/>
                <a:chOff x="4039908" y="3412107"/>
                <a:chExt cx="37776" cy="32357"/>
              </a:xfrm>
            </p:grpSpPr>
            <p:sp>
              <p:nvSpPr>
                <p:cNvPr id="8471" name="Google Shape;8471;p6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67"/>
              <p:cNvGrpSpPr/>
              <p:nvPr/>
            </p:nvGrpSpPr>
            <p:grpSpPr>
              <a:xfrm>
                <a:off x="4017360" y="3342061"/>
                <a:ext cx="37870" cy="32380"/>
                <a:chOff x="4017360" y="3342061"/>
                <a:chExt cx="37870" cy="32380"/>
              </a:xfrm>
            </p:grpSpPr>
            <p:sp>
              <p:nvSpPr>
                <p:cNvPr id="8474" name="Google Shape;8474;p6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6" name="Google Shape;8476;p6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8" name="Google Shape;8478;p67"/>
              <p:cNvGrpSpPr/>
              <p:nvPr/>
            </p:nvGrpSpPr>
            <p:grpSpPr>
              <a:xfrm>
                <a:off x="3750870" y="3418650"/>
                <a:ext cx="37776" cy="32380"/>
                <a:chOff x="3750870" y="3418650"/>
                <a:chExt cx="37776" cy="32380"/>
              </a:xfrm>
            </p:grpSpPr>
            <p:sp>
              <p:nvSpPr>
                <p:cNvPr id="8479" name="Google Shape;8479;p6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1" name="Google Shape;8481;p67"/>
              <p:cNvGrpSpPr/>
              <p:nvPr/>
            </p:nvGrpSpPr>
            <p:grpSpPr>
              <a:xfrm>
                <a:off x="3632509" y="3274438"/>
                <a:ext cx="37783" cy="32357"/>
                <a:chOff x="3632509" y="3274438"/>
                <a:chExt cx="37783" cy="32357"/>
              </a:xfrm>
            </p:grpSpPr>
            <p:sp>
              <p:nvSpPr>
                <p:cNvPr id="8482" name="Google Shape;8482;p6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67"/>
              <p:cNvGrpSpPr/>
              <p:nvPr/>
            </p:nvGrpSpPr>
            <p:grpSpPr>
              <a:xfrm>
                <a:off x="3906424" y="3297561"/>
                <a:ext cx="37776" cy="32451"/>
                <a:chOff x="3906424" y="3297561"/>
                <a:chExt cx="37776" cy="32451"/>
              </a:xfrm>
            </p:grpSpPr>
            <p:sp>
              <p:nvSpPr>
                <p:cNvPr id="8485" name="Google Shape;8485;p6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67"/>
              <p:cNvGrpSpPr/>
              <p:nvPr/>
            </p:nvGrpSpPr>
            <p:grpSpPr>
              <a:xfrm>
                <a:off x="3866084" y="3412107"/>
                <a:ext cx="37776" cy="32357"/>
                <a:chOff x="3866084" y="3412107"/>
                <a:chExt cx="37776" cy="32357"/>
              </a:xfrm>
            </p:grpSpPr>
            <p:sp>
              <p:nvSpPr>
                <p:cNvPr id="8488" name="Google Shape;8488;p6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0" name="Google Shape;8490;p67"/>
              <p:cNvGrpSpPr/>
              <p:nvPr/>
            </p:nvGrpSpPr>
            <p:grpSpPr>
              <a:xfrm>
                <a:off x="4023919" y="3766409"/>
                <a:ext cx="37783" cy="32357"/>
                <a:chOff x="4023919" y="3766409"/>
                <a:chExt cx="37783" cy="32357"/>
              </a:xfrm>
            </p:grpSpPr>
            <p:sp>
              <p:nvSpPr>
                <p:cNvPr id="8491" name="Google Shape;8491;p6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67"/>
              <p:cNvGrpSpPr/>
              <p:nvPr/>
            </p:nvGrpSpPr>
            <p:grpSpPr>
              <a:xfrm>
                <a:off x="3973882" y="3779449"/>
                <a:ext cx="37776" cy="32357"/>
                <a:chOff x="3973882" y="3779449"/>
                <a:chExt cx="37776" cy="32357"/>
              </a:xfrm>
            </p:grpSpPr>
            <p:sp>
              <p:nvSpPr>
                <p:cNvPr id="8494" name="Google Shape;8494;p6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67"/>
              <p:cNvGrpSpPr/>
              <p:nvPr/>
            </p:nvGrpSpPr>
            <p:grpSpPr>
              <a:xfrm>
                <a:off x="4073398" y="3838028"/>
                <a:ext cx="37776" cy="32380"/>
                <a:chOff x="4073398" y="3838028"/>
                <a:chExt cx="37776" cy="32380"/>
              </a:xfrm>
            </p:grpSpPr>
            <p:sp>
              <p:nvSpPr>
                <p:cNvPr id="8497" name="Google Shape;8497;p6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9" name="Google Shape;8499;p67"/>
              <p:cNvGrpSpPr/>
              <p:nvPr/>
            </p:nvGrpSpPr>
            <p:grpSpPr>
              <a:xfrm>
                <a:off x="4342672" y="4144496"/>
                <a:ext cx="37752" cy="32364"/>
                <a:chOff x="4342672" y="4144496"/>
                <a:chExt cx="37752" cy="32364"/>
              </a:xfrm>
            </p:grpSpPr>
            <p:sp>
              <p:nvSpPr>
                <p:cNvPr id="8500" name="Google Shape;8500;p6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67"/>
              <p:cNvGrpSpPr/>
              <p:nvPr/>
            </p:nvGrpSpPr>
            <p:grpSpPr>
              <a:xfrm>
                <a:off x="4406386" y="4056872"/>
                <a:ext cx="37783" cy="32364"/>
                <a:chOff x="4406386" y="4056872"/>
                <a:chExt cx="37783" cy="32364"/>
              </a:xfrm>
            </p:grpSpPr>
            <p:sp>
              <p:nvSpPr>
                <p:cNvPr id="8503" name="Google Shape;8503;p6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67"/>
              <p:cNvGrpSpPr/>
              <p:nvPr/>
            </p:nvGrpSpPr>
            <p:grpSpPr>
              <a:xfrm>
                <a:off x="4284416" y="4245254"/>
                <a:ext cx="37783" cy="32357"/>
                <a:chOff x="4284416" y="4245254"/>
                <a:chExt cx="37783" cy="32357"/>
              </a:xfrm>
            </p:grpSpPr>
            <p:sp>
              <p:nvSpPr>
                <p:cNvPr id="8506" name="Google Shape;8506;p6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8" name="Google Shape;8508;p67"/>
              <p:cNvGrpSpPr/>
              <p:nvPr/>
            </p:nvGrpSpPr>
            <p:grpSpPr>
              <a:xfrm>
                <a:off x="4219057" y="4331258"/>
                <a:ext cx="37776" cy="32364"/>
                <a:chOff x="4219057" y="4331258"/>
                <a:chExt cx="37776" cy="32364"/>
              </a:xfrm>
            </p:grpSpPr>
            <p:sp>
              <p:nvSpPr>
                <p:cNvPr id="8509" name="Google Shape;8509;p6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1" name="Google Shape;8511;p67"/>
              <p:cNvGrpSpPr/>
              <p:nvPr/>
            </p:nvGrpSpPr>
            <p:grpSpPr>
              <a:xfrm>
                <a:off x="4204122" y="4141688"/>
                <a:ext cx="33497" cy="28699"/>
                <a:chOff x="4204122" y="4141688"/>
                <a:chExt cx="33497" cy="28699"/>
              </a:xfrm>
            </p:grpSpPr>
            <p:sp>
              <p:nvSpPr>
                <p:cNvPr id="8512" name="Google Shape;8512;p6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4" name="Google Shape;8514;p67"/>
              <p:cNvGrpSpPr/>
              <p:nvPr/>
            </p:nvGrpSpPr>
            <p:grpSpPr>
              <a:xfrm>
                <a:off x="4301546" y="4003869"/>
                <a:ext cx="38916" cy="33324"/>
                <a:chOff x="4301546" y="4003869"/>
                <a:chExt cx="38916" cy="33324"/>
              </a:xfrm>
            </p:grpSpPr>
            <p:sp>
              <p:nvSpPr>
                <p:cNvPr id="8515" name="Google Shape;8515;p6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7" name="Google Shape;8517;p67"/>
              <p:cNvGrpSpPr/>
              <p:nvPr/>
            </p:nvGrpSpPr>
            <p:grpSpPr>
              <a:xfrm>
                <a:off x="4210681" y="3924669"/>
                <a:ext cx="36549" cy="31366"/>
                <a:chOff x="4210681" y="3924669"/>
                <a:chExt cx="36549" cy="31366"/>
              </a:xfrm>
            </p:grpSpPr>
            <p:sp>
              <p:nvSpPr>
                <p:cNvPr id="8518" name="Google Shape;8518;p6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67"/>
              <p:cNvGrpSpPr/>
              <p:nvPr/>
            </p:nvGrpSpPr>
            <p:grpSpPr>
              <a:xfrm>
                <a:off x="3987771" y="3628874"/>
                <a:ext cx="31499" cy="26993"/>
                <a:chOff x="3987771" y="3628874"/>
                <a:chExt cx="31499" cy="26993"/>
              </a:xfrm>
            </p:grpSpPr>
            <p:sp>
              <p:nvSpPr>
                <p:cNvPr id="8521" name="Google Shape;8521;p6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67"/>
              <p:cNvGrpSpPr/>
              <p:nvPr/>
            </p:nvGrpSpPr>
            <p:grpSpPr>
              <a:xfrm>
                <a:off x="4087382" y="3775674"/>
                <a:ext cx="31405" cy="26898"/>
                <a:chOff x="4087382" y="3775674"/>
                <a:chExt cx="31405" cy="26898"/>
              </a:xfrm>
            </p:grpSpPr>
            <p:sp>
              <p:nvSpPr>
                <p:cNvPr id="8524" name="Google Shape;8524;p6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67"/>
              <p:cNvGrpSpPr/>
              <p:nvPr/>
            </p:nvGrpSpPr>
            <p:grpSpPr>
              <a:xfrm>
                <a:off x="4118873" y="3856637"/>
                <a:ext cx="31405" cy="26906"/>
                <a:chOff x="4118873" y="3856637"/>
                <a:chExt cx="31405" cy="26906"/>
              </a:xfrm>
            </p:grpSpPr>
            <p:sp>
              <p:nvSpPr>
                <p:cNvPr id="8527" name="Google Shape;8527;p6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67"/>
              <p:cNvGrpSpPr/>
              <p:nvPr/>
            </p:nvGrpSpPr>
            <p:grpSpPr>
              <a:xfrm>
                <a:off x="4168541" y="3639523"/>
                <a:ext cx="31499" cy="26906"/>
                <a:chOff x="4168541" y="3639523"/>
                <a:chExt cx="31499" cy="26906"/>
              </a:xfrm>
            </p:grpSpPr>
            <p:sp>
              <p:nvSpPr>
                <p:cNvPr id="8530" name="Google Shape;8530;p6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67"/>
              <p:cNvGrpSpPr/>
              <p:nvPr/>
            </p:nvGrpSpPr>
            <p:grpSpPr>
              <a:xfrm>
                <a:off x="3965789" y="3393545"/>
                <a:ext cx="31405" cy="26945"/>
                <a:chOff x="3965789" y="3393545"/>
                <a:chExt cx="31405" cy="26945"/>
              </a:xfrm>
            </p:grpSpPr>
            <p:sp>
              <p:nvSpPr>
                <p:cNvPr id="8533" name="Google Shape;8533;p6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67"/>
              <p:cNvGrpSpPr/>
              <p:nvPr/>
            </p:nvGrpSpPr>
            <p:grpSpPr>
              <a:xfrm>
                <a:off x="3925166" y="3491008"/>
                <a:ext cx="31405" cy="27001"/>
                <a:chOff x="3925166" y="3491008"/>
                <a:chExt cx="31405" cy="27001"/>
              </a:xfrm>
            </p:grpSpPr>
            <p:sp>
              <p:nvSpPr>
                <p:cNvPr id="8536" name="Google Shape;8536;p6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67"/>
              <p:cNvGrpSpPr/>
              <p:nvPr/>
            </p:nvGrpSpPr>
            <p:grpSpPr>
              <a:xfrm>
                <a:off x="3682845" y="3340976"/>
                <a:ext cx="31397" cy="26898"/>
                <a:chOff x="3682845" y="3340976"/>
                <a:chExt cx="31397" cy="26898"/>
              </a:xfrm>
            </p:grpSpPr>
            <p:sp>
              <p:nvSpPr>
                <p:cNvPr id="8539" name="Google Shape;8539;p6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67"/>
              <p:cNvGrpSpPr/>
              <p:nvPr/>
            </p:nvGrpSpPr>
            <p:grpSpPr>
              <a:xfrm>
                <a:off x="3795393" y="3353725"/>
                <a:ext cx="31499" cy="26993"/>
                <a:chOff x="3795393" y="3353725"/>
                <a:chExt cx="31499" cy="26993"/>
              </a:xfrm>
            </p:grpSpPr>
            <p:sp>
              <p:nvSpPr>
                <p:cNvPr id="8542" name="Google Shape;8542;p6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67"/>
              <p:cNvGrpSpPr/>
              <p:nvPr/>
            </p:nvGrpSpPr>
            <p:grpSpPr>
              <a:xfrm>
                <a:off x="4176909" y="4363221"/>
                <a:ext cx="38924" cy="33316"/>
                <a:chOff x="4176909" y="4363221"/>
                <a:chExt cx="38924" cy="33316"/>
              </a:xfrm>
            </p:grpSpPr>
            <p:sp>
              <p:nvSpPr>
                <p:cNvPr id="8545" name="Google Shape;8545;p6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67"/>
              <p:cNvGrpSpPr/>
              <p:nvPr/>
            </p:nvGrpSpPr>
            <p:grpSpPr>
              <a:xfrm>
                <a:off x="4226191" y="4007660"/>
                <a:ext cx="33560" cy="28770"/>
                <a:chOff x="4226191" y="4007660"/>
                <a:chExt cx="33560" cy="28770"/>
              </a:xfrm>
            </p:grpSpPr>
            <p:sp>
              <p:nvSpPr>
                <p:cNvPr id="8548" name="Google Shape;8548;p6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0" name="Google Shape;8550;p67"/>
              <p:cNvGrpSpPr/>
              <p:nvPr/>
            </p:nvGrpSpPr>
            <p:grpSpPr>
              <a:xfrm>
                <a:off x="3597785" y="3377045"/>
                <a:ext cx="33591" cy="28699"/>
                <a:chOff x="3597785" y="3377045"/>
                <a:chExt cx="33591" cy="28699"/>
              </a:xfrm>
            </p:grpSpPr>
            <p:sp>
              <p:nvSpPr>
                <p:cNvPr id="8551" name="Google Shape;8551;p6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67"/>
              <p:cNvGrpSpPr/>
              <p:nvPr/>
            </p:nvGrpSpPr>
            <p:grpSpPr>
              <a:xfrm>
                <a:off x="3887870" y="3669796"/>
                <a:ext cx="33591" cy="28692"/>
                <a:chOff x="3887870" y="3669796"/>
                <a:chExt cx="33591" cy="28692"/>
              </a:xfrm>
            </p:grpSpPr>
            <p:sp>
              <p:nvSpPr>
                <p:cNvPr id="8554" name="Google Shape;8554;p6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6" name="Google Shape;8556;p67"/>
              <p:cNvGrpSpPr/>
              <p:nvPr/>
            </p:nvGrpSpPr>
            <p:grpSpPr>
              <a:xfrm>
                <a:off x="3818320" y="3481625"/>
                <a:ext cx="33497" cy="28770"/>
                <a:chOff x="3818320" y="3481625"/>
                <a:chExt cx="33497" cy="28770"/>
              </a:xfrm>
            </p:grpSpPr>
            <p:sp>
              <p:nvSpPr>
                <p:cNvPr id="8557" name="Google Shape;8557;p6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67"/>
              <p:cNvGrpSpPr/>
              <p:nvPr/>
            </p:nvGrpSpPr>
            <p:grpSpPr>
              <a:xfrm>
                <a:off x="4278139" y="4120948"/>
                <a:ext cx="37492" cy="32129"/>
                <a:chOff x="4278139" y="4120948"/>
                <a:chExt cx="37492" cy="32129"/>
              </a:xfrm>
            </p:grpSpPr>
            <p:sp>
              <p:nvSpPr>
                <p:cNvPr id="8560" name="Google Shape;8560;p6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67"/>
              <p:cNvGrpSpPr/>
              <p:nvPr/>
            </p:nvGrpSpPr>
            <p:grpSpPr>
              <a:xfrm>
                <a:off x="4419898" y="3977388"/>
                <a:ext cx="33497" cy="28692"/>
                <a:chOff x="4419898" y="3977388"/>
                <a:chExt cx="33497" cy="28692"/>
              </a:xfrm>
            </p:grpSpPr>
            <p:sp>
              <p:nvSpPr>
                <p:cNvPr id="8563" name="Google Shape;8563;p6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67"/>
              <p:cNvGrpSpPr/>
              <p:nvPr/>
            </p:nvGrpSpPr>
            <p:grpSpPr>
              <a:xfrm>
                <a:off x="4158930" y="4034684"/>
                <a:ext cx="33497" cy="28762"/>
                <a:chOff x="4158930" y="4034684"/>
                <a:chExt cx="33497" cy="28762"/>
              </a:xfrm>
            </p:grpSpPr>
            <p:sp>
              <p:nvSpPr>
                <p:cNvPr id="8566" name="Google Shape;8566;p6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67"/>
              <p:cNvGrpSpPr/>
              <p:nvPr/>
            </p:nvGrpSpPr>
            <p:grpSpPr>
              <a:xfrm>
                <a:off x="4134949" y="3957049"/>
                <a:ext cx="33497" cy="28770"/>
                <a:chOff x="4134949" y="3957049"/>
                <a:chExt cx="33497" cy="28770"/>
              </a:xfrm>
            </p:grpSpPr>
            <p:sp>
              <p:nvSpPr>
                <p:cNvPr id="8569" name="Google Shape;8569;p6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1" name="Google Shape;8571;p67"/>
              <p:cNvGrpSpPr/>
              <p:nvPr/>
            </p:nvGrpSpPr>
            <p:grpSpPr>
              <a:xfrm>
                <a:off x="4193653" y="4184403"/>
                <a:ext cx="43580" cy="37264"/>
                <a:chOff x="4193653" y="4184403"/>
                <a:chExt cx="43580" cy="37264"/>
              </a:xfrm>
            </p:grpSpPr>
            <p:sp>
              <p:nvSpPr>
                <p:cNvPr id="8572" name="Google Shape;8572;p6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67"/>
              <p:cNvGrpSpPr/>
              <p:nvPr/>
            </p:nvGrpSpPr>
            <p:grpSpPr>
              <a:xfrm>
                <a:off x="4343600" y="3943844"/>
                <a:ext cx="43580" cy="37312"/>
                <a:chOff x="4343600" y="3943844"/>
                <a:chExt cx="43580" cy="37312"/>
              </a:xfrm>
            </p:grpSpPr>
            <p:sp>
              <p:nvSpPr>
                <p:cNvPr id="8575" name="Google Shape;8575;p6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7" name="Google Shape;8577;p67"/>
              <p:cNvGrpSpPr/>
              <p:nvPr/>
            </p:nvGrpSpPr>
            <p:grpSpPr>
              <a:xfrm>
                <a:off x="4172339" y="3381693"/>
                <a:ext cx="31499" cy="27001"/>
                <a:chOff x="4172339" y="3381693"/>
                <a:chExt cx="31499" cy="27001"/>
              </a:xfrm>
            </p:grpSpPr>
            <p:sp>
              <p:nvSpPr>
                <p:cNvPr id="8578" name="Google Shape;8578;p6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580" name="Google Shape;8580;p67"/>
          <p:cNvGrpSpPr/>
          <p:nvPr/>
        </p:nvGrpSpPr>
        <p:grpSpPr>
          <a:xfrm>
            <a:off x="6647587" y="3567393"/>
            <a:ext cx="560636" cy="516497"/>
            <a:chOff x="6652051" y="3714143"/>
            <a:chExt cx="560636" cy="516497"/>
          </a:xfrm>
        </p:grpSpPr>
        <p:grpSp>
          <p:nvGrpSpPr>
            <p:cNvPr id="8581" name="Google Shape;8581;p67"/>
            <p:cNvGrpSpPr/>
            <p:nvPr/>
          </p:nvGrpSpPr>
          <p:grpSpPr>
            <a:xfrm>
              <a:off x="6669657" y="3716715"/>
              <a:ext cx="466768" cy="464314"/>
              <a:chOff x="3139766" y="765669"/>
              <a:chExt cx="886380" cy="881888"/>
            </a:xfrm>
          </p:grpSpPr>
          <p:grpSp>
            <p:nvGrpSpPr>
              <p:cNvPr id="8582" name="Google Shape;8582;p67"/>
              <p:cNvGrpSpPr/>
              <p:nvPr/>
            </p:nvGrpSpPr>
            <p:grpSpPr>
              <a:xfrm>
                <a:off x="3139766" y="765669"/>
                <a:ext cx="886380" cy="881888"/>
                <a:chOff x="3139766" y="765669"/>
                <a:chExt cx="886380" cy="881888"/>
              </a:xfrm>
            </p:grpSpPr>
            <p:sp>
              <p:nvSpPr>
                <p:cNvPr id="8583" name="Google Shape;8583;p6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2" name="Google Shape;8592;p6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6" name="Google Shape;8596;p6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67"/>
          <p:cNvGrpSpPr/>
          <p:nvPr/>
        </p:nvGrpSpPr>
        <p:grpSpPr>
          <a:xfrm>
            <a:off x="7646296" y="3047976"/>
            <a:ext cx="104231" cy="320340"/>
            <a:chOff x="7564426" y="3224343"/>
            <a:chExt cx="119985" cy="368801"/>
          </a:xfrm>
        </p:grpSpPr>
        <p:sp>
          <p:nvSpPr>
            <p:cNvPr id="8598" name="Google Shape;8598;p6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0" name="Google Shape;8600;p67"/>
          <p:cNvGrpSpPr/>
          <p:nvPr/>
        </p:nvGrpSpPr>
        <p:grpSpPr>
          <a:xfrm>
            <a:off x="7345785" y="3042077"/>
            <a:ext cx="189489" cy="332132"/>
            <a:chOff x="8370831" y="3202002"/>
            <a:chExt cx="218129" cy="382376"/>
          </a:xfrm>
        </p:grpSpPr>
        <p:sp>
          <p:nvSpPr>
            <p:cNvPr id="8601" name="Google Shape;8601;p6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67"/>
          <p:cNvGrpSpPr/>
          <p:nvPr/>
        </p:nvGrpSpPr>
        <p:grpSpPr>
          <a:xfrm>
            <a:off x="8069174" y="3453209"/>
            <a:ext cx="309429" cy="267000"/>
            <a:chOff x="6742064" y="3750480"/>
            <a:chExt cx="399315" cy="344560"/>
          </a:xfrm>
        </p:grpSpPr>
        <p:sp>
          <p:nvSpPr>
            <p:cNvPr id="8604" name="Google Shape;8604;p6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67"/>
          <p:cNvGrpSpPr/>
          <p:nvPr/>
        </p:nvGrpSpPr>
        <p:grpSpPr>
          <a:xfrm>
            <a:off x="7608193" y="3804257"/>
            <a:ext cx="180437" cy="281608"/>
            <a:chOff x="7248525" y="3739696"/>
            <a:chExt cx="230531" cy="359790"/>
          </a:xfrm>
        </p:grpSpPr>
        <p:sp>
          <p:nvSpPr>
            <p:cNvPr id="8607" name="Google Shape;8607;p6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9" name="Google Shape;8609;p67"/>
          <p:cNvGrpSpPr/>
          <p:nvPr/>
        </p:nvGrpSpPr>
        <p:grpSpPr>
          <a:xfrm>
            <a:off x="7854113" y="3447481"/>
            <a:ext cx="162896" cy="278710"/>
            <a:chOff x="7601242" y="3729267"/>
            <a:chExt cx="222566" cy="380803"/>
          </a:xfrm>
        </p:grpSpPr>
        <p:sp>
          <p:nvSpPr>
            <p:cNvPr id="8610" name="Google Shape;8610;p6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2" name="Google Shape;8612;p67"/>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3" name="Google Shape;8613;p67"/>
          <p:cNvGrpSpPr/>
          <p:nvPr/>
        </p:nvGrpSpPr>
        <p:grpSpPr>
          <a:xfrm>
            <a:off x="7343758" y="3448622"/>
            <a:ext cx="193543" cy="275990"/>
            <a:chOff x="8304647" y="3738687"/>
            <a:chExt cx="225076" cy="320956"/>
          </a:xfrm>
        </p:grpSpPr>
        <p:sp>
          <p:nvSpPr>
            <p:cNvPr id="8614" name="Google Shape;8614;p6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7" name="Google Shape;8617;p67"/>
          <p:cNvGrpSpPr/>
          <p:nvPr/>
        </p:nvGrpSpPr>
        <p:grpSpPr>
          <a:xfrm>
            <a:off x="7616251" y="3448622"/>
            <a:ext cx="178492" cy="275990"/>
            <a:chOff x="8615101" y="3738687"/>
            <a:chExt cx="207573" cy="320956"/>
          </a:xfrm>
        </p:grpSpPr>
        <p:sp>
          <p:nvSpPr>
            <p:cNvPr id="8618" name="Google Shape;8618;p6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1" name="Google Shape;8621;p67"/>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2" name="Google Shape;8622;p67"/>
          <p:cNvGrpSpPr/>
          <p:nvPr/>
        </p:nvGrpSpPr>
        <p:grpSpPr>
          <a:xfrm>
            <a:off x="7841782" y="3851282"/>
            <a:ext cx="187557" cy="187557"/>
            <a:chOff x="8565775" y="671075"/>
            <a:chExt cx="441000" cy="441000"/>
          </a:xfrm>
        </p:grpSpPr>
        <p:sp>
          <p:nvSpPr>
            <p:cNvPr id="8623" name="Google Shape;8623;p6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5" name="Google Shape;8625;p67"/>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7"/>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7" name="Google Shape;8627;p67"/>
          <p:cNvGrpSpPr/>
          <p:nvPr/>
        </p:nvGrpSpPr>
        <p:grpSpPr>
          <a:xfrm>
            <a:off x="5996254" y="2923808"/>
            <a:ext cx="587865" cy="517731"/>
            <a:chOff x="6000718" y="3070557"/>
            <a:chExt cx="587865" cy="517731"/>
          </a:xfrm>
        </p:grpSpPr>
        <p:sp>
          <p:nvSpPr>
            <p:cNvPr id="8628" name="Google Shape;8628;p6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8" name="Google Shape;8638;p67"/>
          <p:cNvGrpSpPr/>
          <p:nvPr/>
        </p:nvGrpSpPr>
        <p:grpSpPr>
          <a:xfrm>
            <a:off x="6011059" y="3567468"/>
            <a:ext cx="557665" cy="516387"/>
            <a:chOff x="6015523" y="3714217"/>
            <a:chExt cx="557665" cy="516387"/>
          </a:xfrm>
        </p:grpSpPr>
        <p:grpSp>
          <p:nvGrpSpPr>
            <p:cNvPr id="8639" name="Google Shape;8639;p67"/>
            <p:cNvGrpSpPr/>
            <p:nvPr/>
          </p:nvGrpSpPr>
          <p:grpSpPr>
            <a:xfrm>
              <a:off x="6036094" y="3716980"/>
              <a:ext cx="529822" cy="510480"/>
              <a:chOff x="3148311" y="-545634"/>
              <a:chExt cx="1006118" cy="969572"/>
            </a:xfrm>
          </p:grpSpPr>
          <p:sp>
            <p:nvSpPr>
              <p:cNvPr id="8640" name="Google Shape;8640;p6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0" name="Google Shape;8650;p6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1" name="Google Shape;8651;p67"/>
          <p:cNvGrpSpPr/>
          <p:nvPr/>
        </p:nvGrpSpPr>
        <p:grpSpPr>
          <a:xfrm>
            <a:off x="6639841" y="2926879"/>
            <a:ext cx="576302" cy="511871"/>
            <a:chOff x="6644304" y="3073628"/>
            <a:chExt cx="576302" cy="511871"/>
          </a:xfrm>
        </p:grpSpPr>
        <p:grpSp>
          <p:nvGrpSpPr>
            <p:cNvPr id="8652" name="Google Shape;8652;p67"/>
            <p:cNvGrpSpPr/>
            <p:nvPr/>
          </p:nvGrpSpPr>
          <p:grpSpPr>
            <a:xfrm>
              <a:off x="6712169" y="3073651"/>
              <a:ext cx="481611" cy="506713"/>
              <a:chOff x="1833536" y="-546641"/>
              <a:chExt cx="914567" cy="962419"/>
            </a:xfrm>
          </p:grpSpPr>
          <p:grpSp>
            <p:nvGrpSpPr>
              <p:cNvPr id="8653" name="Google Shape;8653;p67"/>
              <p:cNvGrpSpPr/>
              <p:nvPr/>
            </p:nvGrpSpPr>
            <p:grpSpPr>
              <a:xfrm>
                <a:off x="1833536" y="-524249"/>
                <a:ext cx="914567" cy="940027"/>
                <a:chOff x="1833536" y="-524249"/>
                <a:chExt cx="914567" cy="940027"/>
              </a:xfrm>
            </p:grpSpPr>
            <p:sp>
              <p:nvSpPr>
                <p:cNvPr id="8654" name="Google Shape;8654;p6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9" name="Google Shape;8659;p6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3" name="Google Shape;8663;p6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67"/>
          <p:cNvGrpSpPr/>
          <p:nvPr/>
        </p:nvGrpSpPr>
        <p:grpSpPr>
          <a:xfrm>
            <a:off x="5904877" y="1016248"/>
            <a:ext cx="2435960" cy="1297725"/>
            <a:chOff x="233350" y="949250"/>
            <a:chExt cx="7137300" cy="3802300"/>
          </a:xfrm>
        </p:grpSpPr>
        <p:sp>
          <p:nvSpPr>
            <p:cNvPr id="8665" name="Google Shape;8665;p6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67"/>
          <p:cNvGrpSpPr/>
          <p:nvPr/>
        </p:nvGrpSpPr>
        <p:grpSpPr>
          <a:xfrm>
            <a:off x="3530626" y="1013128"/>
            <a:ext cx="2078182" cy="1366558"/>
            <a:chOff x="235800" y="830650"/>
            <a:chExt cx="6978450" cy="4588844"/>
          </a:xfrm>
        </p:grpSpPr>
        <p:sp>
          <p:nvSpPr>
            <p:cNvPr id="8717" name="Google Shape;8717;p6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67"/>
          <p:cNvGrpSpPr/>
          <p:nvPr/>
        </p:nvGrpSpPr>
        <p:grpSpPr>
          <a:xfrm>
            <a:off x="698034" y="977939"/>
            <a:ext cx="2665073" cy="1317140"/>
            <a:chOff x="793334" y="1192826"/>
            <a:chExt cx="2665073" cy="1317140"/>
          </a:xfrm>
        </p:grpSpPr>
        <p:sp>
          <p:nvSpPr>
            <p:cNvPr id="8724" name="Google Shape;8724;p67"/>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7"/>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7"/>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7"/>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7"/>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7"/>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7"/>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7"/>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7"/>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7"/>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7"/>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7"/>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7"/>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7"/>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7"/>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7"/>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7"/>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7"/>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7"/>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7"/>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7"/>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7"/>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7"/>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7"/>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7"/>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7"/>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7"/>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7"/>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7"/>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7"/>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7"/>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7"/>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7"/>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7"/>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7"/>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7"/>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7"/>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7"/>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7"/>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7"/>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7"/>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7"/>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7"/>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7"/>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7"/>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7"/>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7"/>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7"/>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7"/>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7"/>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7"/>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7"/>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7"/>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7"/>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7"/>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7"/>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7"/>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7"/>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7"/>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7"/>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7"/>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7"/>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7"/>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7"/>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7"/>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7"/>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7"/>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7"/>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7"/>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7"/>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7"/>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7"/>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7"/>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7"/>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7"/>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7"/>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7"/>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7"/>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7"/>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7"/>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7"/>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7"/>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7"/>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7"/>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7"/>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7"/>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7"/>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7"/>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7"/>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7"/>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7"/>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7"/>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7"/>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7"/>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7"/>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7"/>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7"/>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7"/>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7"/>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7"/>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7"/>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7"/>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7"/>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7"/>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7"/>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7"/>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7"/>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7"/>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7"/>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7"/>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7"/>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7"/>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7"/>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7"/>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7"/>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7"/>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7"/>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7"/>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7"/>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7"/>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7"/>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7"/>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7"/>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7"/>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7"/>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7"/>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7"/>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7"/>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7"/>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7"/>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7"/>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7"/>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7"/>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7"/>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7"/>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7"/>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7"/>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7"/>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7"/>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7"/>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7"/>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7"/>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7"/>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7"/>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7"/>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7"/>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7"/>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7"/>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7"/>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7"/>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7"/>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7"/>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7"/>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7"/>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7"/>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7"/>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7"/>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7"/>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7"/>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7"/>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7"/>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7"/>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7"/>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7"/>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7"/>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7"/>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7"/>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7"/>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7"/>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7"/>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7"/>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7"/>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7"/>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7"/>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7"/>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7"/>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7"/>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7"/>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7"/>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7"/>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7"/>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7"/>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7"/>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7"/>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7"/>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7"/>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7"/>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7"/>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7"/>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7"/>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7"/>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7"/>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7"/>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7"/>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7"/>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7"/>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7"/>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7"/>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7"/>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7"/>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7"/>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7"/>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7"/>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7"/>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7"/>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7"/>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7"/>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7"/>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7"/>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7"/>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7"/>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7"/>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7"/>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7"/>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7"/>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7"/>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7"/>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7"/>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7"/>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7"/>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7"/>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7"/>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7"/>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7"/>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7"/>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7"/>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7"/>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7"/>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7"/>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7"/>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7"/>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7"/>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7"/>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7"/>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7"/>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7"/>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7"/>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7"/>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7"/>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7"/>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7"/>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7"/>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7"/>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7"/>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7"/>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7"/>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7"/>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7"/>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7"/>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7"/>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7"/>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7"/>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7"/>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7"/>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7"/>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7"/>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7"/>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7"/>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7"/>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7"/>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7"/>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7"/>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7"/>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7"/>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7"/>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7"/>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7"/>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7"/>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7"/>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7"/>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7"/>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7"/>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7"/>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7"/>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7"/>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7"/>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7"/>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7"/>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7"/>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7"/>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7"/>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7"/>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7"/>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7"/>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7"/>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7"/>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7"/>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7"/>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7"/>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7"/>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7"/>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7"/>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7"/>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7"/>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7"/>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7"/>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7"/>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7"/>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7"/>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7"/>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7"/>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7"/>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7"/>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7"/>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7"/>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7"/>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7"/>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7"/>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7"/>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7"/>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7"/>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7"/>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7"/>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7"/>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7"/>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7"/>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7"/>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7"/>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7"/>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7"/>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7"/>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7"/>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7"/>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7"/>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7"/>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7"/>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7"/>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7"/>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7"/>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7"/>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7"/>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7"/>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7"/>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7"/>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7"/>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7"/>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7"/>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7"/>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7"/>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7"/>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7"/>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7"/>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7"/>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7"/>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7"/>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7"/>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7"/>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7"/>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7"/>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7"/>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7"/>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7"/>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7"/>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7"/>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7"/>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7"/>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7"/>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7"/>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7"/>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7"/>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7"/>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7"/>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7"/>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7"/>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7"/>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7"/>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7"/>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7"/>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7"/>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7"/>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7"/>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7"/>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7"/>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7"/>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7"/>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7"/>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7"/>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7"/>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7"/>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7"/>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7"/>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7"/>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7"/>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7"/>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7"/>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7"/>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7"/>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7"/>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7"/>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7"/>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7"/>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7"/>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7"/>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7"/>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7"/>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7"/>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7"/>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7"/>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7"/>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7"/>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7"/>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7"/>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7"/>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7"/>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7"/>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7"/>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7"/>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7"/>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7"/>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7"/>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7"/>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7"/>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7"/>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6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7"/>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7"/>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7"/>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7"/>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7"/>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7"/>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7"/>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7"/>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7"/>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7"/>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7"/>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7"/>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7"/>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7"/>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7"/>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7"/>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7"/>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7"/>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7"/>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7"/>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7"/>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7"/>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7"/>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7"/>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7"/>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7"/>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7"/>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6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7"/>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7"/>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7"/>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7"/>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7"/>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7"/>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7"/>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7"/>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7"/>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7"/>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7"/>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7"/>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7"/>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7"/>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7"/>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7"/>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7"/>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7"/>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7"/>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7"/>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7"/>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7"/>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7"/>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7"/>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7"/>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7"/>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67"/>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7"/>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7"/>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7"/>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7"/>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7"/>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7"/>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7"/>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7"/>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7"/>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7"/>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7"/>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7"/>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7"/>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7"/>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7"/>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7"/>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7"/>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7"/>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7"/>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7"/>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7"/>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7"/>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7"/>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7"/>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7"/>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7"/>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7"/>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7"/>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7"/>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7"/>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7"/>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7"/>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7"/>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7"/>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7"/>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7"/>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7"/>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7"/>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7"/>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7"/>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7"/>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7"/>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7"/>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7"/>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7"/>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7"/>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7"/>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7"/>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7"/>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7"/>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7"/>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7"/>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7"/>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7"/>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7"/>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7"/>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7"/>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7"/>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7"/>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7"/>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7"/>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7"/>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7"/>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7"/>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7"/>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7"/>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7"/>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7"/>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7"/>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7"/>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7"/>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7"/>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7"/>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7"/>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7"/>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7"/>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7"/>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7"/>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7"/>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7"/>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7"/>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7"/>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7"/>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7"/>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7"/>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7"/>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7"/>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7"/>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7"/>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7"/>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7"/>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7"/>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7"/>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7"/>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7"/>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7"/>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7"/>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7"/>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7"/>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7"/>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7"/>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7"/>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7"/>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7"/>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7"/>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7"/>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7"/>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6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7"/>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7"/>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7"/>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67"/>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7"/>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7"/>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7"/>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7"/>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7"/>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6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7"/>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7"/>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7"/>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7"/>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7"/>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7"/>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6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7"/>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7"/>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7"/>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7"/>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67"/>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7"/>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7"/>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7"/>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7"/>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7"/>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7"/>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67"/>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7"/>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7"/>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7"/>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7"/>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7"/>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7"/>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7"/>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7"/>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7"/>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6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7"/>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7"/>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7"/>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7"/>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7"/>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7"/>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7"/>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7"/>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7"/>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7"/>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67"/>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7"/>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7"/>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67"/>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67"/>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7"/>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6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7"/>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7"/>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7"/>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7"/>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7"/>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6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7"/>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7"/>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7"/>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7"/>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7"/>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7"/>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67"/>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7"/>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67"/>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67"/>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7"/>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6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7"/>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6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7"/>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7"/>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7"/>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7"/>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7"/>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67"/>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7"/>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7"/>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67"/>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7"/>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7"/>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7"/>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7"/>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7"/>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7"/>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7"/>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7"/>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7"/>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7"/>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7"/>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7"/>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7"/>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7"/>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7"/>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7"/>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7"/>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7"/>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67"/>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7"/>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7"/>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7"/>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7"/>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7"/>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7"/>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7"/>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7"/>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7"/>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7"/>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7"/>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7"/>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7"/>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7"/>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7"/>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7"/>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7"/>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7"/>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7"/>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7"/>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7"/>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7"/>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7"/>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7"/>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7"/>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7"/>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7"/>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7"/>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7"/>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7"/>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7"/>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7"/>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7"/>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7"/>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7"/>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7"/>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7"/>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7"/>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7"/>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7"/>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7"/>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7"/>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7"/>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7"/>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7"/>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7"/>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7"/>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7"/>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7"/>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7"/>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7"/>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7"/>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7"/>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7"/>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7"/>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7"/>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7"/>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7"/>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7"/>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7"/>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7"/>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7"/>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7"/>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7"/>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7"/>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7"/>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7"/>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7"/>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7"/>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7"/>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7"/>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7"/>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67"/>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7"/>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7"/>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7"/>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7"/>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7"/>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7"/>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7"/>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7"/>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7"/>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7"/>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7"/>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7"/>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7"/>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7"/>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7"/>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7"/>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7"/>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7"/>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7"/>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7"/>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7"/>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7"/>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7"/>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7"/>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7"/>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7"/>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7"/>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7"/>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7"/>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7"/>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7"/>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7"/>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7"/>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7"/>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7"/>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7"/>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7"/>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7"/>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7"/>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7"/>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7"/>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7"/>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7"/>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7"/>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7"/>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7"/>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7"/>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7"/>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7"/>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7"/>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7"/>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7"/>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7"/>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7"/>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7"/>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7"/>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7"/>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7"/>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7"/>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7"/>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7"/>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7"/>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7"/>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7"/>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7"/>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7"/>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7"/>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7"/>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7"/>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7"/>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7"/>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7"/>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7"/>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7"/>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7"/>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7"/>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7"/>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7"/>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7"/>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7"/>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7"/>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7"/>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7"/>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7"/>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7"/>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7"/>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7"/>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7"/>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7"/>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7"/>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7"/>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7"/>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7"/>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7"/>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7"/>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7"/>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7"/>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7"/>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7"/>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7"/>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6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7"/>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6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6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7"/>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67"/>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7"/>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7"/>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7"/>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7"/>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7"/>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6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67"/>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67"/>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6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7"/>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67"/>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67"/>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7"/>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7"/>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7"/>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7"/>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7"/>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67"/>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7"/>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6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67"/>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7"/>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67"/>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67"/>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7"/>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7"/>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6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7"/>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7"/>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7"/>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7"/>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7"/>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7"/>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67"/>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67"/>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7"/>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67"/>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7"/>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7"/>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7"/>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7"/>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7"/>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7"/>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67"/>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7"/>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7"/>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7"/>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7"/>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7"/>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67"/>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7"/>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7"/>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7"/>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6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67"/>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67"/>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67"/>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6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6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67"/>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67"/>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67"/>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67"/>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6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67"/>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67"/>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7"/>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7"/>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7"/>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7"/>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67"/>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67"/>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67"/>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67"/>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7"/>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7"/>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67"/>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7"/>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67"/>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7"/>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7"/>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67"/>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6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7"/>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67"/>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67"/>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67"/>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7"/>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67"/>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7"/>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7"/>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6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67"/>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67"/>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6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6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7"/>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6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67"/>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7"/>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6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67"/>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6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7"/>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7"/>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7"/>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7"/>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7"/>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67"/>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67"/>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67"/>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67"/>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67"/>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6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67"/>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7"/>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7"/>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67"/>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67"/>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7"/>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7"/>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7"/>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6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6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67"/>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67"/>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67"/>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7"/>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67"/>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67"/>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7"/>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7"/>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7"/>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7"/>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7"/>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7"/>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67"/>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67"/>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67"/>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67"/>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67"/>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6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67"/>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7"/>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7"/>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7"/>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7"/>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7"/>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7"/>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7"/>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7"/>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7"/>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7"/>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7"/>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67"/>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6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7"/>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6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6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6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7"/>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67"/>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67"/>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6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6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6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67"/>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67"/>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67"/>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67"/>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7"/>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6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67"/>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7"/>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7"/>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6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6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6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6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6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67"/>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67"/>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7"/>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7"/>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7"/>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7"/>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7"/>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67"/>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67"/>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67"/>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7"/>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7"/>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7"/>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7"/>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7"/>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7"/>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7"/>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7"/>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7"/>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7"/>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7"/>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7"/>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7"/>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7"/>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7"/>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7"/>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7"/>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7"/>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7"/>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7"/>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7"/>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7"/>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7"/>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7"/>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7"/>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7"/>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7"/>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7"/>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7"/>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7"/>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7"/>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7"/>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7"/>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7"/>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7"/>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7"/>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7"/>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7"/>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7"/>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7"/>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7"/>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7"/>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7"/>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7"/>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7"/>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7"/>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7"/>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7"/>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7"/>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7"/>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7"/>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7"/>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7"/>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7"/>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7"/>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7"/>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7"/>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7"/>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7"/>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7"/>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7"/>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7"/>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7"/>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7"/>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7"/>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67"/>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7"/>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7"/>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7"/>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7"/>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7"/>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67"/>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67"/>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7"/>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7"/>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7"/>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67"/>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7"/>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7"/>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6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6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6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7"/>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6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6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7"/>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6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7"/>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7"/>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7"/>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7"/>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7"/>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7"/>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67"/>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67"/>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67"/>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7"/>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7"/>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7"/>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7"/>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67"/>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7"/>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7"/>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67"/>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67"/>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7"/>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7"/>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7"/>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7"/>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7"/>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7"/>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7"/>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67"/>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6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6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7"/>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7"/>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7"/>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7"/>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6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7"/>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67"/>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67"/>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67"/>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67"/>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67"/>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7"/>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7"/>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7"/>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7"/>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7"/>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6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67"/>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7"/>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7"/>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67"/>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6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7"/>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7"/>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67"/>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7"/>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7"/>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7"/>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67"/>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7"/>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7"/>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67"/>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7"/>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67"/>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67"/>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67"/>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67"/>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7"/>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7"/>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7"/>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7"/>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67"/>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6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7"/>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67"/>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67"/>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6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67"/>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6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6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67"/>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6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67"/>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67"/>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7"/>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7"/>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7"/>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7"/>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7"/>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6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7"/>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7"/>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67"/>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6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7"/>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67"/>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67"/>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67"/>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67"/>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7"/>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7"/>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7"/>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7"/>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7"/>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7"/>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7"/>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7"/>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7"/>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7"/>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7"/>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67"/>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6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6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6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67"/>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7"/>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6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7"/>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6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7"/>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7"/>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7"/>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7"/>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7"/>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7"/>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7"/>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7"/>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7"/>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7"/>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7"/>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67"/>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7"/>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7"/>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7"/>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67"/>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67"/>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7"/>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6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67"/>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7"/>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67"/>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7"/>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67"/>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6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7"/>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67"/>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67"/>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6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6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7"/>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6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6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6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6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6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6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6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6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6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6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6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7"/>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7"/>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6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67"/>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6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6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6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6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6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67"/>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6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6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6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6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6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6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6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67"/>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7"/>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7"/>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7"/>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7"/>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6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7"/>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7"/>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7"/>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6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67"/>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67"/>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6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6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67"/>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67"/>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6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6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6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6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6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6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6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6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67"/>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67"/>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6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6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6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6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6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6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6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6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6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6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67"/>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6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7"/>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7"/>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6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6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6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67"/>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6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6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6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67"/>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67"/>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67"/>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67"/>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6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67"/>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6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67"/>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67"/>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6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67"/>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67"/>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67"/>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7"/>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7"/>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7"/>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7"/>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6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67"/>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67"/>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67"/>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67"/>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6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6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6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67"/>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67"/>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6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67"/>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67"/>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67"/>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67"/>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6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6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67"/>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6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6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67"/>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7"/>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6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67"/>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6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6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6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6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6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7"/>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6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6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6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67"/>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67"/>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67"/>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67"/>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67"/>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67"/>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6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67"/>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67"/>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67"/>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67"/>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67"/>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67"/>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67"/>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67"/>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6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6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7"/>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67"/>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6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67"/>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67"/>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6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6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67"/>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67"/>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67"/>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7"/>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67"/>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67"/>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67"/>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67"/>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67"/>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67"/>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7"/>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6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67"/>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67"/>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6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67"/>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7"/>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6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6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7"/>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67"/>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6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67"/>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7"/>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7"/>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67"/>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67"/>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67"/>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67"/>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67"/>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67"/>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67"/>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67"/>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7"/>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67"/>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6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7"/>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7"/>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7"/>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67"/>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6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67"/>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7"/>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67"/>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7"/>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7"/>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7"/>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7"/>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67"/>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67"/>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67"/>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67"/>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67"/>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67"/>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7"/>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67"/>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67"/>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67"/>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7"/>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7"/>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7"/>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7"/>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7"/>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7"/>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6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6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67"/>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7"/>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6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67"/>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67"/>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67"/>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67"/>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6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67"/>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67"/>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7"/>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7"/>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7"/>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7"/>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67"/>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67"/>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67"/>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67"/>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67"/>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67"/>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6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67"/>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67"/>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67"/>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67"/>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67"/>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7"/>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7"/>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7"/>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67"/>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67"/>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67"/>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67"/>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6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6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6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6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6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6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6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6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6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6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6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6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6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6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6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6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6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6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67"/>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67"/>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7"/>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7"/>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7"/>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7"/>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67"/>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67"/>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7"/>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7"/>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7"/>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7"/>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7"/>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67"/>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67"/>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7"/>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7"/>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7"/>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7"/>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7"/>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67"/>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7"/>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67"/>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7"/>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7"/>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67"/>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67"/>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7"/>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7"/>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67"/>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6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67"/>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67"/>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7"/>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6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7"/>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67"/>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67"/>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67"/>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7"/>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7"/>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7"/>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7"/>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67"/>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7"/>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7"/>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7"/>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7"/>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7"/>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67"/>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67"/>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7"/>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7"/>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7"/>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7"/>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7"/>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7"/>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7"/>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67"/>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67"/>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7"/>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6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7"/>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7"/>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7"/>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6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67"/>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6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7"/>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7"/>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67"/>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6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7"/>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7"/>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7"/>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67"/>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67"/>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7"/>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67"/>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67"/>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67"/>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7"/>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7"/>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7"/>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7"/>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7"/>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6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6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67"/>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7"/>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6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67"/>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7"/>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7"/>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7"/>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7"/>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7"/>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7"/>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7"/>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67"/>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7"/>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7"/>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7"/>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7"/>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7"/>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7"/>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7"/>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67"/>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67"/>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67"/>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7"/>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6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7"/>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7"/>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7"/>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67"/>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7"/>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7"/>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7"/>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7"/>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7"/>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7"/>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67"/>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67"/>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7"/>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7"/>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7"/>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7"/>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7"/>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7"/>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7"/>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7"/>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7"/>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7"/>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7"/>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7"/>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7"/>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7"/>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7"/>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7"/>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6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6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6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7"/>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6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67"/>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7"/>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7"/>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7"/>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7"/>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7"/>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7"/>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7"/>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7"/>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7"/>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67"/>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67"/>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7"/>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7"/>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7"/>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7"/>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7"/>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7"/>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6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7"/>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6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7"/>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7"/>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6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7"/>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7"/>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7"/>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7"/>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7"/>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7"/>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6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67"/>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6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7"/>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7"/>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7"/>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7"/>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7"/>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7"/>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7"/>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7"/>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7"/>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7"/>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7"/>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7"/>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7"/>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7"/>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7"/>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67"/>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67"/>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7"/>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7"/>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7"/>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7"/>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7"/>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7"/>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7"/>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7"/>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7"/>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7"/>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67"/>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7"/>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7"/>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7"/>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7"/>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7"/>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7"/>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67"/>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67"/>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67"/>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67"/>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7"/>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7"/>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7"/>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7"/>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67"/>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67"/>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7"/>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6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7"/>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67"/>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6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7"/>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67"/>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67"/>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67"/>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67"/>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7"/>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67"/>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7"/>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7"/>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67"/>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7"/>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7"/>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7"/>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7"/>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7"/>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7"/>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7"/>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7"/>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7"/>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7"/>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7"/>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67"/>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67"/>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7"/>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67"/>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67"/>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67"/>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7"/>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67"/>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67"/>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67"/>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7"/>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7"/>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67"/>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7"/>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7"/>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7"/>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7"/>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7"/>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6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6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6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7"/>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7"/>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6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6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7"/>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7"/>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7"/>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67"/>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7"/>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67"/>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7"/>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7"/>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7"/>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67"/>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67"/>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7"/>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67"/>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67"/>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7"/>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7"/>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7"/>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67"/>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6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67"/>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6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67"/>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67"/>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67"/>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67"/>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6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6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6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6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7"/>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7"/>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67"/>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7"/>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6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6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6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7"/>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6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67"/>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6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7"/>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6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7"/>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6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67"/>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7"/>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67"/>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67"/>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67"/>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67"/>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6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67"/>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67"/>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6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7"/>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67"/>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6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67"/>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67"/>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6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6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6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6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6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67"/>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67"/>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67"/>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67"/>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6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67"/>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7"/>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67"/>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7"/>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67"/>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67"/>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67"/>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67"/>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67"/>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67"/>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7"/>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67"/>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67"/>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67"/>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6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6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67"/>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67"/>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67"/>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67"/>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7"/>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67"/>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67"/>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67"/>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6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6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6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6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7"/>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67"/>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67"/>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7"/>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6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6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6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6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7"/>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7"/>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67"/>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67"/>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7"/>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7"/>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7"/>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7"/>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7"/>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67"/>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67"/>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7"/>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7"/>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67"/>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67"/>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7"/>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7"/>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6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6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7"/>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6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6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6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7"/>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7"/>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7"/>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67"/>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7"/>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7"/>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6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6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6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7"/>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7"/>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7"/>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7"/>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7"/>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7"/>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67"/>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67"/>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7"/>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7"/>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7"/>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6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7"/>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7"/>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7"/>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7"/>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7"/>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67"/>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6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6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6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67"/>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67"/>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7"/>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7"/>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7"/>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7"/>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6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7"/>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6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6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7"/>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6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6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6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6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7"/>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7"/>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67"/>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7"/>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67"/>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7"/>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7"/>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7"/>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7"/>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67"/>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6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7"/>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7"/>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7"/>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7"/>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7"/>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7"/>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7"/>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7"/>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7"/>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7"/>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7"/>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7"/>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67"/>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67"/>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7"/>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7"/>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67"/>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67"/>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67"/>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7"/>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7"/>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7"/>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67"/>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67"/>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67"/>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67"/>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7"/>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7"/>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67"/>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7"/>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7"/>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7"/>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7"/>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7"/>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67"/>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7"/>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7"/>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7"/>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7"/>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7"/>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7"/>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7"/>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7"/>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67"/>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7"/>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7"/>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7"/>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7"/>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7"/>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7"/>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7"/>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7"/>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7"/>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7"/>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7"/>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7"/>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7"/>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7"/>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7"/>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7"/>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67"/>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7"/>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7"/>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7"/>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67"/>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7"/>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7"/>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7"/>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7"/>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7"/>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6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67"/>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7"/>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67"/>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6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6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6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6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6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6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6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7"/>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6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6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7"/>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7"/>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6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7"/>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7"/>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7"/>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7"/>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67"/>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7"/>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7"/>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7"/>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7"/>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6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6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6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7"/>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7"/>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67"/>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67"/>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7"/>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7"/>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67"/>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67"/>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6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6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7"/>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7"/>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7"/>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7"/>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67"/>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67"/>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7"/>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7"/>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67"/>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67"/>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7"/>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7"/>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7"/>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67"/>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67"/>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7"/>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67"/>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67"/>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7"/>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7"/>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7"/>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7"/>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7"/>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67"/>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67"/>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7"/>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67"/>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67"/>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7"/>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7"/>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7"/>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6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6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7"/>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7"/>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7"/>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7"/>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7"/>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6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7"/>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6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7"/>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7"/>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7"/>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67"/>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67"/>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7"/>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7"/>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7"/>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7"/>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7"/>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67"/>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7"/>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7"/>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67"/>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6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6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7"/>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6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7"/>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67"/>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7"/>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7"/>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6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6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7"/>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7"/>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7"/>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7"/>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7"/>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67"/>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6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67"/>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67"/>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6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6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6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6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6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6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6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6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6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6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6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6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7"/>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6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67"/>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6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6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6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6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6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7"/>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6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6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6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6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67"/>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7"/>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7"/>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67"/>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67"/>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67"/>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67"/>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67"/>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7"/>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7"/>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7"/>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6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6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6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6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7"/>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6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6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6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67"/>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7"/>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7"/>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7"/>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67"/>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7"/>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7"/>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67"/>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7"/>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67"/>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67"/>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67"/>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6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67"/>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67"/>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67"/>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7"/>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7"/>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7"/>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7"/>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7"/>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67"/>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6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7"/>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7"/>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7"/>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67"/>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67"/>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7"/>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67"/>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7"/>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67"/>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67"/>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7"/>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7"/>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7"/>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7"/>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7"/>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67"/>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67"/>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7"/>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7"/>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7"/>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67"/>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6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7"/>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7"/>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7"/>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67"/>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6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7"/>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7"/>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7"/>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67"/>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7"/>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7"/>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7"/>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7"/>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7"/>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7"/>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6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6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7"/>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67"/>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6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6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7"/>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6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67"/>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7"/>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67"/>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7"/>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7"/>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67"/>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7"/>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7"/>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67"/>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67"/>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7"/>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7"/>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7"/>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6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6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6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7"/>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7"/>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67"/>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67"/>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7"/>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67"/>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67"/>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67"/>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7"/>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7"/>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7"/>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7"/>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7"/>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7"/>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7"/>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7"/>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7"/>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7"/>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7"/>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7"/>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7"/>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7"/>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67"/>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7"/>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6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67"/>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67"/>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7"/>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7"/>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7"/>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7"/>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67"/>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67"/>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7"/>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7"/>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6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67"/>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6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7"/>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7"/>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67"/>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67"/>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7"/>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7"/>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7"/>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67"/>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67"/>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7"/>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7"/>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67"/>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7"/>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67"/>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7"/>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7"/>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7"/>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7"/>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6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6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6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7"/>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67"/>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67"/>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7"/>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7"/>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6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6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67"/>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7"/>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67"/>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7"/>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7"/>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67"/>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67"/>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7"/>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67"/>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7"/>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7"/>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6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67"/>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7"/>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7"/>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67"/>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67"/>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7"/>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7"/>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7"/>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7"/>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7"/>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67"/>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7"/>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67"/>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7"/>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7"/>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67"/>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67"/>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67"/>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7"/>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7"/>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7"/>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67"/>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7"/>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6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67"/>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6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6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6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7"/>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67"/>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67"/>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67"/>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67"/>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67"/>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67"/>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7"/>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7"/>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7"/>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7"/>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67"/>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7"/>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7"/>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7"/>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67"/>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6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7"/>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6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6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6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6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6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7"/>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7"/>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67"/>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67"/>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7"/>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7"/>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67"/>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67"/>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67"/>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7"/>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6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67"/>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7"/>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7"/>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6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6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6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67"/>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7"/>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6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6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67"/>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67"/>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67"/>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7"/>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7"/>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67"/>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67"/>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7"/>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6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6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7"/>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6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67"/>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6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6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6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6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67"/>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7"/>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67"/>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6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67"/>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67"/>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67"/>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67"/>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67"/>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67"/>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67"/>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6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67"/>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67"/>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67"/>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6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6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67"/>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6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7"/>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67"/>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6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6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7"/>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6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67"/>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67"/>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6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67"/>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67"/>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67"/>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6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67"/>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67"/>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67"/>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67"/>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6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6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6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67"/>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6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6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67"/>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7"/>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6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7"/>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67"/>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67"/>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6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6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6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6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6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6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6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6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6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6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6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6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6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6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6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6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6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7"/>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67"/>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6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67"/>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67"/>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7"/>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7"/>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6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67"/>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67"/>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67"/>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7"/>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67"/>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67"/>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6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6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67"/>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6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67"/>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6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6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6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6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6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67"/>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67"/>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6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6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67"/>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67"/>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6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67"/>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67"/>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6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6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7"/>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67"/>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67"/>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67"/>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67"/>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6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6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7"/>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6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6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6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67"/>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67"/>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7"/>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67"/>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67"/>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6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67"/>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67"/>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6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7"/>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67"/>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67"/>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67"/>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67"/>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7"/>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67"/>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67"/>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67"/>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67"/>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67"/>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67"/>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67"/>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67"/>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67"/>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67"/>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67"/>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7"/>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67"/>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67"/>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67"/>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67"/>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7"/>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67"/>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67"/>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67"/>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67"/>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7"/>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67"/>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67"/>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6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6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6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6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6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6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6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6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6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6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6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6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6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6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6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67"/>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67"/>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67"/>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67"/>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67"/>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67"/>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67"/>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67"/>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67"/>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67"/>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7"/>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7"/>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7"/>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7"/>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7"/>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67"/>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7"/>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7"/>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7"/>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7"/>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7"/>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67"/>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67"/>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67"/>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67"/>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67"/>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6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7"/>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67"/>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67"/>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6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6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7"/>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7"/>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7"/>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6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6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6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67"/>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67"/>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67"/>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7"/>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7"/>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67"/>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6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67"/>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67"/>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67"/>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67"/>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67"/>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6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7"/>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6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67"/>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6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6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67"/>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7"/>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67"/>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6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7"/>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67"/>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67"/>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67"/>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6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6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67"/>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67"/>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67"/>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7"/>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67"/>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6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6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6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6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6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67"/>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6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6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67"/>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6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6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6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6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6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6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67"/>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6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6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7"/>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67"/>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67"/>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67"/>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7"/>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7"/>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67"/>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6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67"/>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67"/>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67"/>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7"/>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6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67"/>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67"/>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67"/>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6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6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6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6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6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67"/>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67"/>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67"/>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67"/>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67"/>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7"/>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67"/>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67"/>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67"/>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67"/>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7"/>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67"/>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67"/>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67"/>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67"/>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67"/>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67"/>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67"/>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94" name="Shape 12694"/>
        <p:cNvGrpSpPr/>
        <p:nvPr/>
      </p:nvGrpSpPr>
      <p:grpSpPr>
        <a:xfrm>
          <a:off x="0" y="0"/>
          <a:ext cx="0" cy="0"/>
          <a:chOff x="0" y="0"/>
          <a:chExt cx="0" cy="0"/>
        </a:xfrm>
      </p:grpSpPr>
      <p:grpSp>
        <p:nvGrpSpPr>
          <p:cNvPr id="12695" name="Google Shape;12695;p68"/>
          <p:cNvGrpSpPr/>
          <p:nvPr/>
        </p:nvGrpSpPr>
        <p:grpSpPr>
          <a:xfrm>
            <a:off x="2100561" y="3398658"/>
            <a:ext cx="1102891" cy="760337"/>
            <a:chOff x="4967783" y="2151471"/>
            <a:chExt cx="3920692" cy="2702940"/>
          </a:xfrm>
        </p:grpSpPr>
        <p:grpSp>
          <p:nvGrpSpPr>
            <p:cNvPr id="12696" name="Google Shape;12696;p68"/>
            <p:cNvGrpSpPr/>
            <p:nvPr/>
          </p:nvGrpSpPr>
          <p:grpSpPr>
            <a:xfrm>
              <a:off x="5045709" y="2252109"/>
              <a:ext cx="3761071" cy="2501708"/>
              <a:chOff x="2691784" y="1805334"/>
              <a:chExt cx="3761071" cy="2501708"/>
            </a:xfrm>
          </p:grpSpPr>
          <p:sp>
            <p:nvSpPr>
              <p:cNvPr id="12697" name="Google Shape;12697;p6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6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6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6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6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6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6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68"/>
            <p:cNvGrpSpPr/>
            <p:nvPr/>
          </p:nvGrpSpPr>
          <p:grpSpPr>
            <a:xfrm>
              <a:off x="4967783" y="2151471"/>
              <a:ext cx="3920692" cy="2702940"/>
              <a:chOff x="2613858" y="1704696"/>
              <a:chExt cx="3920692" cy="2702940"/>
            </a:xfrm>
          </p:grpSpPr>
          <p:sp>
            <p:nvSpPr>
              <p:cNvPr id="12705" name="Google Shape;12705;p6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6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6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10" name="Google Shape;12710;p68"/>
          <p:cNvGrpSpPr/>
          <p:nvPr/>
        </p:nvGrpSpPr>
        <p:grpSpPr>
          <a:xfrm>
            <a:off x="3504470" y="1286935"/>
            <a:ext cx="1561911" cy="708580"/>
            <a:chOff x="3530532" y="1496185"/>
            <a:chExt cx="1561911" cy="708580"/>
          </a:xfrm>
        </p:grpSpPr>
        <p:grpSp>
          <p:nvGrpSpPr>
            <p:cNvPr id="12711" name="Google Shape;12711;p68"/>
            <p:cNvGrpSpPr/>
            <p:nvPr/>
          </p:nvGrpSpPr>
          <p:grpSpPr>
            <a:xfrm>
              <a:off x="3720318" y="1857562"/>
              <a:ext cx="1372125" cy="54"/>
              <a:chOff x="3720318" y="1857562"/>
              <a:chExt cx="1372125" cy="54"/>
            </a:xfrm>
          </p:grpSpPr>
          <p:cxnSp>
            <p:nvCxnSpPr>
              <p:cNvPr id="12712" name="Google Shape;12712;p68"/>
              <p:cNvCxnSpPr>
                <a:endCxn id="1271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2714" name="Google Shape;12714;p68"/>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2715" name="Google Shape;12715;p68"/>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2716" name="Google Shape;12716;p68"/>
              <p:cNvCxnSpPr>
                <a:stCxn id="1271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2717" name="Google Shape;12717;p68"/>
            <p:cNvGrpSpPr/>
            <p:nvPr/>
          </p:nvGrpSpPr>
          <p:grpSpPr>
            <a:xfrm>
              <a:off x="3567462" y="1496185"/>
              <a:ext cx="286500" cy="272914"/>
              <a:chOff x="3567462" y="1496185"/>
              <a:chExt cx="286500" cy="272914"/>
            </a:xfrm>
          </p:grpSpPr>
          <p:cxnSp>
            <p:nvCxnSpPr>
              <p:cNvPr id="12718" name="Google Shape;12718;p68"/>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2719" name="Google Shape;12719;p6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0" name="Google Shape;12720;p6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6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2" name="Google Shape;12722;p68"/>
            <p:cNvGrpSpPr/>
            <p:nvPr/>
          </p:nvGrpSpPr>
          <p:grpSpPr>
            <a:xfrm>
              <a:off x="3929014" y="1960574"/>
              <a:ext cx="286500" cy="242342"/>
              <a:chOff x="3929014" y="1960574"/>
              <a:chExt cx="286500" cy="242342"/>
            </a:xfrm>
          </p:grpSpPr>
          <p:cxnSp>
            <p:nvCxnSpPr>
              <p:cNvPr id="12723" name="Google Shape;12723;p68"/>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2724" name="Google Shape;12724;p6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5" name="Google Shape;12725;p68"/>
            <p:cNvGrpSpPr/>
            <p:nvPr/>
          </p:nvGrpSpPr>
          <p:grpSpPr>
            <a:xfrm>
              <a:off x="4290828" y="1496185"/>
              <a:ext cx="286500" cy="272914"/>
              <a:chOff x="4290828" y="1496185"/>
              <a:chExt cx="286500" cy="272914"/>
            </a:xfrm>
          </p:grpSpPr>
          <p:cxnSp>
            <p:nvCxnSpPr>
              <p:cNvPr id="12726" name="Google Shape;12726;p68"/>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2727" name="Google Shape;12727;p6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8" name="Google Shape;12728;p6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6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9" name="Google Shape;12729;p68"/>
            <p:cNvGrpSpPr/>
            <p:nvPr/>
          </p:nvGrpSpPr>
          <p:grpSpPr>
            <a:xfrm>
              <a:off x="4657726" y="1959674"/>
              <a:ext cx="286500" cy="245092"/>
              <a:chOff x="4657726" y="1959674"/>
              <a:chExt cx="286500" cy="245092"/>
            </a:xfrm>
          </p:grpSpPr>
          <p:cxnSp>
            <p:nvCxnSpPr>
              <p:cNvPr id="12730" name="Google Shape;12730;p68"/>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2731" name="Google Shape;12731;p6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32" name="Google Shape;12732;p68"/>
          <p:cNvGrpSpPr/>
          <p:nvPr/>
        </p:nvGrpSpPr>
        <p:grpSpPr>
          <a:xfrm>
            <a:off x="3486489" y="2149032"/>
            <a:ext cx="1597032" cy="378649"/>
            <a:chOff x="3512551" y="2358282"/>
            <a:chExt cx="1597032" cy="378649"/>
          </a:xfrm>
        </p:grpSpPr>
        <p:grpSp>
          <p:nvGrpSpPr>
            <p:cNvPr id="12733" name="Google Shape;12733;p68"/>
            <p:cNvGrpSpPr/>
            <p:nvPr/>
          </p:nvGrpSpPr>
          <p:grpSpPr>
            <a:xfrm>
              <a:off x="3738198" y="2553002"/>
              <a:ext cx="1145834" cy="117"/>
              <a:chOff x="3738198" y="2553002"/>
              <a:chExt cx="1145834" cy="117"/>
            </a:xfrm>
          </p:grpSpPr>
          <p:cxnSp>
            <p:nvCxnSpPr>
              <p:cNvPr id="12734" name="Google Shape;12734;p68"/>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2735" name="Google Shape;12735;p68"/>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2736" name="Google Shape;12736;p68"/>
              <p:cNvCxnSpPr>
                <a:stCxn id="12737" idx="6"/>
                <a:endCxn id="1273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2739" name="Google Shape;12739;p68"/>
            <p:cNvGrpSpPr/>
            <p:nvPr/>
          </p:nvGrpSpPr>
          <p:grpSpPr>
            <a:xfrm>
              <a:off x="3969644" y="2440153"/>
              <a:ext cx="225900" cy="296779"/>
              <a:chOff x="3969644" y="2440153"/>
              <a:chExt cx="225900" cy="296779"/>
            </a:xfrm>
          </p:grpSpPr>
          <p:cxnSp>
            <p:nvCxnSpPr>
              <p:cNvPr id="12740" name="Google Shape;12740;p68"/>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2738" name="Google Shape;12738;p6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6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68"/>
            <p:cNvGrpSpPr/>
            <p:nvPr/>
          </p:nvGrpSpPr>
          <p:grpSpPr>
            <a:xfrm>
              <a:off x="4426818" y="2358282"/>
              <a:ext cx="225600" cy="307471"/>
              <a:chOff x="4426818" y="2358282"/>
              <a:chExt cx="225600" cy="307471"/>
            </a:xfrm>
          </p:grpSpPr>
          <p:cxnSp>
            <p:nvCxnSpPr>
              <p:cNvPr id="12743" name="Google Shape;12743;p68"/>
              <p:cNvCxnSpPr>
                <a:stCxn id="1274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2745" name="Google Shape;12745;p6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6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6" name="Google Shape;12746;p68"/>
            <p:cNvGrpSpPr/>
            <p:nvPr/>
          </p:nvGrpSpPr>
          <p:grpSpPr>
            <a:xfrm>
              <a:off x="4883984" y="2440153"/>
              <a:ext cx="225600" cy="296479"/>
              <a:chOff x="4883984" y="2440153"/>
              <a:chExt cx="225600" cy="296479"/>
            </a:xfrm>
          </p:grpSpPr>
          <p:cxnSp>
            <p:nvCxnSpPr>
              <p:cNvPr id="12747" name="Google Shape;12747;p68"/>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2748" name="Google Shape;12748;p6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0" name="Google Shape;12750;p68"/>
            <p:cNvGrpSpPr/>
            <p:nvPr/>
          </p:nvGrpSpPr>
          <p:grpSpPr>
            <a:xfrm>
              <a:off x="3512551" y="2358356"/>
              <a:ext cx="225647" cy="307629"/>
              <a:chOff x="2182679" y="2005014"/>
              <a:chExt cx="792300" cy="1080158"/>
            </a:xfrm>
          </p:grpSpPr>
          <p:cxnSp>
            <p:nvCxnSpPr>
              <p:cNvPr id="12751" name="Google Shape;12751;p68"/>
              <p:cNvCxnSpPr>
                <a:stCxn id="1275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2737" name="Google Shape;12737;p6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6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53" name="Google Shape;12753;p68"/>
          <p:cNvGrpSpPr/>
          <p:nvPr/>
        </p:nvGrpSpPr>
        <p:grpSpPr>
          <a:xfrm>
            <a:off x="6846571" y="972829"/>
            <a:ext cx="1559809" cy="722610"/>
            <a:chOff x="634175" y="2986275"/>
            <a:chExt cx="3147949" cy="1458344"/>
          </a:xfrm>
        </p:grpSpPr>
        <p:cxnSp>
          <p:nvCxnSpPr>
            <p:cNvPr id="12754" name="Google Shape;12754;p68"/>
            <p:cNvCxnSpPr>
              <a:stCxn id="12755" idx="4"/>
              <a:endCxn id="1275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2757" name="Google Shape;12757;p68"/>
            <p:cNvCxnSpPr>
              <a:stCxn id="12756" idx="0"/>
              <a:endCxn id="1275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2759" name="Google Shape;12759;p68"/>
            <p:cNvCxnSpPr>
              <a:stCxn id="12758" idx="4"/>
              <a:endCxn id="1276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2761" name="Google Shape;12761;p68"/>
            <p:cNvCxnSpPr>
              <a:stCxn id="12760" idx="0"/>
              <a:endCxn id="1276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2762" name="Google Shape;12762;p6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758" name="Google Shape;12758;p6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755" name="Google Shape;12755;p6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760" name="Google Shape;12760;p6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2756" name="Google Shape;12756;p6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2763" name="Google Shape;12763;p68"/>
          <p:cNvGrpSpPr/>
          <p:nvPr/>
        </p:nvGrpSpPr>
        <p:grpSpPr>
          <a:xfrm>
            <a:off x="3500361" y="2682737"/>
            <a:ext cx="1570719" cy="294123"/>
            <a:chOff x="998425" y="1182125"/>
            <a:chExt cx="1065400" cy="199500"/>
          </a:xfrm>
        </p:grpSpPr>
        <p:sp>
          <p:nvSpPr>
            <p:cNvPr id="12764" name="Google Shape;12764;p6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6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6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6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68"/>
          <p:cNvGrpSpPr/>
          <p:nvPr/>
        </p:nvGrpSpPr>
        <p:grpSpPr>
          <a:xfrm>
            <a:off x="6843617" y="1800224"/>
            <a:ext cx="1565716" cy="366729"/>
            <a:chOff x="1247650" y="2075423"/>
            <a:chExt cx="6648477" cy="1557238"/>
          </a:xfrm>
        </p:grpSpPr>
        <p:sp>
          <p:nvSpPr>
            <p:cNvPr id="12770" name="Google Shape;12770;p6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6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6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6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6" name="Google Shape;12776;p68"/>
          <p:cNvGrpSpPr/>
          <p:nvPr/>
        </p:nvGrpSpPr>
        <p:grpSpPr>
          <a:xfrm>
            <a:off x="6827929" y="2949039"/>
            <a:ext cx="1597061" cy="663440"/>
            <a:chOff x="6796238" y="3158297"/>
            <a:chExt cx="1630319" cy="677257"/>
          </a:xfrm>
        </p:grpSpPr>
        <p:cxnSp>
          <p:nvCxnSpPr>
            <p:cNvPr id="12777" name="Google Shape;12777;p68"/>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2778" name="Google Shape;12778;p68"/>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2779" name="Google Shape;12779;p68"/>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2780" name="Google Shape;12780;p68"/>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2781" name="Google Shape;12781;p68"/>
            <p:cNvGrpSpPr/>
            <p:nvPr/>
          </p:nvGrpSpPr>
          <p:grpSpPr>
            <a:xfrm>
              <a:off x="6796238" y="3311904"/>
              <a:ext cx="1630319" cy="377697"/>
              <a:chOff x="6796238" y="3311904"/>
              <a:chExt cx="1630319" cy="377697"/>
            </a:xfrm>
          </p:grpSpPr>
          <p:sp>
            <p:nvSpPr>
              <p:cNvPr id="12782" name="Google Shape;12782;p6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6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6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85" name="Google Shape;12785;p68"/>
          <p:cNvGrpSpPr/>
          <p:nvPr/>
        </p:nvGrpSpPr>
        <p:grpSpPr>
          <a:xfrm>
            <a:off x="5349067" y="970431"/>
            <a:ext cx="1368606" cy="1593805"/>
            <a:chOff x="1839112" y="2209163"/>
            <a:chExt cx="1918159" cy="2233784"/>
          </a:xfrm>
        </p:grpSpPr>
        <p:sp>
          <p:nvSpPr>
            <p:cNvPr id="12786" name="Google Shape;12786;p6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6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6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89" name="Google Shape;12789;p68"/>
            <p:cNvCxnSpPr>
              <a:stCxn id="12786" idx="6"/>
              <a:endCxn id="1278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2790" name="Google Shape;12790;p68"/>
            <p:cNvCxnSpPr>
              <a:stCxn id="12787" idx="4"/>
              <a:endCxn id="1279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2792" name="Google Shape;12792;p68"/>
            <p:cNvCxnSpPr>
              <a:stCxn id="12791" idx="6"/>
              <a:endCxn id="1278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2793" name="Google Shape;12793;p68"/>
            <p:cNvCxnSpPr>
              <a:stCxn id="12788" idx="4"/>
              <a:endCxn id="1279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2791" name="Google Shape;12791;p6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6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96" name="Google Shape;12796;p68"/>
            <p:cNvCxnSpPr>
              <a:endCxn id="1279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2797" name="Google Shape;12797;p68"/>
          <p:cNvGrpSpPr/>
          <p:nvPr/>
        </p:nvGrpSpPr>
        <p:grpSpPr>
          <a:xfrm>
            <a:off x="3481440" y="976667"/>
            <a:ext cx="1637968" cy="154942"/>
            <a:chOff x="238125" y="2506075"/>
            <a:chExt cx="7115411" cy="673075"/>
          </a:xfrm>
        </p:grpSpPr>
        <p:sp>
          <p:nvSpPr>
            <p:cNvPr id="12798" name="Google Shape;12798;p6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6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6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3" name="Google Shape;12803;p68"/>
          <p:cNvGrpSpPr/>
          <p:nvPr/>
        </p:nvGrpSpPr>
        <p:grpSpPr>
          <a:xfrm>
            <a:off x="720125" y="1298264"/>
            <a:ext cx="2476762" cy="91743"/>
            <a:chOff x="1464850" y="436376"/>
            <a:chExt cx="6001362" cy="222300"/>
          </a:xfrm>
        </p:grpSpPr>
        <p:sp>
          <p:nvSpPr>
            <p:cNvPr id="12804" name="Google Shape;12804;p6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6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6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6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09" name="Google Shape;12809;p68"/>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2810" name="Google Shape;12810;p68"/>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2811" name="Google Shape;12811;p68"/>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2812" name="Google Shape;12812;p68"/>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2813" name="Google Shape;12813;p68"/>
          <p:cNvGrpSpPr/>
          <p:nvPr/>
        </p:nvGrpSpPr>
        <p:grpSpPr>
          <a:xfrm>
            <a:off x="706392" y="2533730"/>
            <a:ext cx="1452710" cy="651923"/>
            <a:chOff x="803162" y="2667727"/>
            <a:chExt cx="1411906" cy="633611"/>
          </a:xfrm>
        </p:grpSpPr>
        <p:cxnSp>
          <p:nvCxnSpPr>
            <p:cNvPr id="12814" name="Google Shape;12814;p68"/>
            <p:cNvCxnSpPr>
              <a:stCxn id="12815" idx="2"/>
              <a:endCxn id="1281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817" name="Google Shape;12817;p68"/>
            <p:cNvCxnSpPr>
              <a:stCxn id="12818" idx="0"/>
              <a:endCxn id="1281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819" name="Google Shape;12819;p68"/>
            <p:cNvCxnSpPr>
              <a:stCxn id="12818" idx="2"/>
              <a:endCxn id="1282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821" name="Google Shape;12821;p68"/>
            <p:cNvCxnSpPr>
              <a:stCxn id="12822" idx="0"/>
              <a:endCxn id="1281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823" name="Google Shape;12823;p68"/>
            <p:cNvCxnSpPr>
              <a:stCxn id="12816" idx="2"/>
              <a:endCxn id="1282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2825" name="Google Shape;12825;p68"/>
            <p:cNvCxnSpPr>
              <a:stCxn id="12826" idx="0"/>
              <a:endCxn id="1281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2822" name="Google Shape;12822;p6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820" name="Google Shape;12820;p6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826" name="Google Shape;12826;p6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824" name="Google Shape;12824;p6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816" name="Google Shape;12816;p6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818" name="Google Shape;12818;p6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815" name="Google Shape;12815;p6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2827" name="Google Shape;12827;p68"/>
          <p:cNvGrpSpPr/>
          <p:nvPr/>
        </p:nvGrpSpPr>
        <p:grpSpPr>
          <a:xfrm>
            <a:off x="706394" y="969268"/>
            <a:ext cx="2518541" cy="209309"/>
            <a:chOff x="803163" y="1111966"/>
            <a:chExt cx="2447800" cy="203430"/>
          </a:xfrm>
        </p:grpSpPr>
        <p:grpSp>
          <p:nvGrpSpPr>
            <p:cNvPr id="12828" name="Google Shape;12828;p68"/>
            <p:cNvGrpSpPr/>
            <p:nvPr/>
          </p:nvGrpSpPr>
          <p:grpSpPr>
            <a:xfrm>
              <a:off x="1958180" y="1111966"/>
              <a:ext cx="588019" cy="121396"/>
              <a:chOff x="4808316" y="2800065"/>
              <a:chExt cx="1999386" cy="412910"/>
            </a:xfrm>
          </p:grpSpPr>
          <p:sp>
            <p:nvSpPr>
              <p:cNvPr id="12829" name="Google Shape;12829;p6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0" name="Google Shape;12830;p68"/>
              <p:cNvGrpSpPr/>
              <p:nvPr/>
            </p:nvGrpSpPr>
            <p:grpSpPr>
              <a:xfrm>
                <a:off x="4808316" y="2800065"/>
                <a:ext cx="92400" cy="411825"/>
                <a:chOff x="845575" y="2563700"/>
                <a:chExt cx="92400" cy="411825"/>
              </a:xfrm>
            </p:grpSpPr>
            <p:cxnSp>
              <p:nvCxnSpPr>
                <p:cNvPr id="12831" name="Google Shape;12831;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832" name="Google Shape;12832;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2833" name="Google Shape;12833;p6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2834" name="Google Shape;12834;p6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5" name="Google Shape;12835;p68"/>
            <p:cNvGrpSpPr/>
            <p:nvPr/>
          </p:nvGrpSpPr>
          <p:grpSpPr>
            <a:xfrm>
              <a:off x="803163" y="1111974"/>
              <a:ext cx="591158" cy="121545"/>
              <a:chOff x="803163" y="1111974"/>
              <a:chExt cx="591158" cy="121545"/>
            </a:xfrm>
          </p:grpSpPr>
          <p:grpSp>
            <p:nvGrpSpPr>
              <p:cNvPr id="12836" name="Google Shape;12836;p68"/>
              <p:cNvGrpSpPr/>
              <p:nvPr/>
            </p:nvGrpSpPr>
            <p:grpSpPr>
              <a:xfrm>
                <a:off x="803163" y="1111974"/>
                <a:ext cx="27175" cy="121077"/>
                <a:chOff x="845575" y="2563700"/>
                <a:chExt cx="92400" cy="411825"/>
              </a:xfrm>
            </p:grpSpPr>
            <p:cxnSp>
              <p:nvCxnSpPr>
                <p:cNvPr id="12837" name="Google Shape;12837;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838" name="Google Shape;12838;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9" name="Google Shape;12839;p6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68"/>
            <p:cNvGrpSpPr/>
            <p:nvPr/>
          </p:nvGrpSpPr>
          <p:grpSpPr>
            <a:xfrm>
              <a:off x="1381910" y="1194219"/>
              <a:ext cx="588341" cy="121177"/>
              <a:chOff x="1381910" y="1194219"/>
              <a:chExt cx="588341" cy="121177"/>
            </a:xfrm>
          </p:grpSpPr>
          <p:grpSp>
            <p:nvGrpSpPr>
              <p:cNvPr id="12841" name="Google Shape;12841;p68"/>
              <p:cNvGrpSpPr/>
              <p:nvPr/>
            </p:nvGrpSpPr>
            <p:grpSpPr>
              <a:xfrm rot="10800000">
                <a:off x="1381910" y="1194319"/>
                <a:ext cx="27175" cy="121077"/>
                <a:chOff x="2070100" y="2563700"/>
                <a:chExt cx="92400" cy="411825"/>
              </a:xfrm>
            </p:grpSpPr>
            <p:cxnSp>
              <p:nvCxnSpPr>
                <p:cNvPr id="12842" name="Google Shape;12842;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843" name="Google Shape;12843;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4" name="Google Shape;12844;p6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5" name="Google Shape;12845;p68"/>
            <p:cNvGrpSpPr/>
            <p:nvPr/>
          </p:nvGrpSpPr>
          <p:grpSpPr>
            <a:xfrm>
              <a:off x="2532079" y="1194219"/>
              <a:ext cx="704927" cy="121177"/>
              <a:chOff x="2532079" y="1194219"/>
              <a:chExt cx="704927" cy="121177"/>
            </a:xfrm>
          </p:grpSpPr>
          <p:grpSp>
            <p:nvGrpSpPr>
              <p:cNvPr id="12846" name="Google Shape;12846;p68"/>
              <p:cNvGrpSpPr/>
              <p:nvPr/>
            </p:nvGrpSpPr>
            <p:grpSpPr>
              <a:xfrm rot="10800000">
                <a:off x="2532079" y="1194319"/>
                <a:ext cx="27175" cy="121077"/>
                <a:chOff x="2070100" y="2563700"/>
                <a:chExt cx="92400" cy="411825"/>
              </a:xfrm>
            </p:grpSpPr>
            <p:cxnSp>
              <p:nvCxnSpPr>
                <p:cNvPr id="12847" name="Google Shape;12847;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848" name="Google Shape;12848;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9" name="Google Shape;12849;p6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50" name="Google Shape;12850;p68"/>
          <p:cNvGrpSpPr/>
          <p:nvPr/>
        </p:nvGrpSpPr>
        <p:grpSpPr>
          <a:xfrm>
            <a:off x="3499404" y="3665900"/>
            <a:ext cx="1567778" cy="491677"/>
            <a:chOff x="5194708" y="3484366"/>
            <a:chExt cx="3148148" cy="987304"/>
          </a:xfrm>
        </p:grpSpPr>
        <p:grpSp>
          <p:nvGrpSpPr>
            <p:cNvPr id="12851" name="Google Shape;12851;p68"/>
            <p:cNvGrpSpPr/>
            <p:nvPr/>
          </p:nvGrpSpPr>
          <p:grpSpPr>
            <a:xfrm>
              <a:off x="7531521" y="3484366"/>
              <a:ext cx="811335" cy="987304"/>
              <a:chOff x="3379425" y="1617275"/>
              <a:chExt cx="1090650" cy="1327200"/>
            </a:xfrm>
          </p:grpSpPr>
          <p:sp>
            <p:nvSpPr>
              <p:cNvPr id="12852" name="Google Shape;12852;p6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68"/>
            <p:cNvGrpSpPr/>
            <p:nvPr/>
          </p:nvGrpSpPr>
          <p:grpSpPr>
            <a:xfrm>
              <a:off x="6752546" y="3484366"/>
              <a:ext cx="811428" cy="987304"/>
              <a:chOff x="2332275" y="1617275"/>
              <a:chExt cx="1090775" cy="1327200"/>
            </a:xfrm>
          </p:grpSpPr>
          <p:sp>
            <p:nvSpPr>
              <p:cNvPr id="12856" name="Google Shape;12856;p6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68"/>
            <p:cNvGrpSpPr/>
            <p:nvPr/>
          </p:nvGrpSpPr>
          <p:grpSpPr>
            <a:xfrm>
              <a:off x="5973664" y="3484366"/>
              <a:ext cx="811335" cy="987304"/>
              <a:chOff x="1285250" y="1617275"/>
              <a:chExt cx="1090650" cy="1327200"/>
            </a:xfrm>
          </p:grpSpPr>
          <p:sp>
            <p:nvSpPr>
              <p:cNvPr id="12860" name="Google Shape;12860;p6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6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3" name="Google Shape;12863;p68"/>
            <p:cNvGrpSpPr/>
            <p:nvPr/>
          </p:nvGrpSpPr>
          <p:grpSpPr>
            <a:xfrm>
              <a:off x="5194708" y="3484366"/>
              <a:ext cx="811409" cy="987304"/>
              <a:chOff x="238125" y="1617275"/>
              <a:chExt cx="1090750" cy="1327200"/>
            </a:xfrm>
          </p:grpSpPr>
          <p:sp>
            <p:nvSpPr>
              <p:cNvPr id="12864" name="Google Shape;12864;p6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6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67" name="Google Shape;12867;p68"/>
          <p:cNvGrpSpPr/>
          <p:nvPr/>
        </p:nvGrpSpPr>
        <p:grpSpPr>
          <a:xfrm>
            <a:off x="3460013" y="3146311"/>
            <a:ext cx="1616964" cy="346256"/>
            <a:chOff x="1808063" y="4294338"/>
            <a:chExt cx="3370782" cy="721817"/>
          </a:xfrm>
        </p:grpSpPr>
        <p:sp>
          <p:nvSpPr>
            <p:cNvPr id="12868" name="Google Shape;12868;p6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6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6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68"/>
          <p:cNvGrpSpPr/>
          <p:nvPr/>
        </p:nvGrpSpPr>
        <p:grpSpPr>
          <a:xfrm>
            <a:off x="738225" y="3432340"/>
            <a:ext cx="1295882" cy="646587"/>
            <a:chOff x="834100" y="3642869"/>
            <a:chExt cx="1259483" cy="628426"/>
          </a:xfrm>
        </p:grpSpPr>
        <p:sp>
          <p:nvSpPr>
            <p:cNvPr id="12879" name="Google Shape;12879;p6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6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6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6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6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6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6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6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6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6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6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4" name="Google Shape;12904;p68"/>
            <p:cNvGrpSpPr/>
            <p:nvPr/>
          </p:nvGrpSpPr>
          <p:grpSpPr>
            <a:xfrm>
              <a:off x="1360364" y="3847835"/>
              <a:ext cx="208119" cy="224359"/>
              <a:chOff x="1360769" y="3847100"/>
              <a:chExt cx="208119" cy="224359"/>
            </a:xfrm>
          </p:grpSpPr>
          <p:sp>
            <p:nvSpPr>
              <p:cNvPr id="12905" name="Google Shape;12905;p6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6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6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5" name="Google Shape;12925;p6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6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6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6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6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9" name="Google Shape;12939;p68"/>
          <p:cNvGrpSpPr/>
          <p:nvPr/>
        </p:nvGrpSpPr>
        <p:grpSpPr>
          <a:xfrm rot="5400000">
            <a:off x="5951338" y="3228837"/>
            <a:ext cx="164064" cy="1414916"/>
            <a:chOff x="4428249" y="1369375"/>
            <a:chExt cx="36905" cy="429569"/>
          </a:xfrm>
        </p:grpSpPr>
        <p:sp>
          <p:nvSpPr>
            <p:cNvPr id="12940" name="Google Shape;12940;p6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6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6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6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6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6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6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6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6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6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6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6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6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6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6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2" name="Google Shape;12972;p68"/>
          <p:cNvGrpSpPr/>
          <p:nvPr/>
        </p:nvGrpSpPr>
        <p:grpSpPr>
          <a:xfrm flipH="1" rot="10800000">
            <a:off x="5323767" y="2817380"/>
            <a:ext cx="1419207" cy="24808"/>
            <a:chOff x="219558" y="4738465"/>
            <a:chExt cx="5852400" cy="102300"/>
          </a:xfrm>
        </p:grpSpPr>
        <p:cxnSp>
          <p:nvCxnSpPr>
            <p:cNvPr id="12973" name="Google Shape;12973;p6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2974" name="Google Shape;12974;p6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6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6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6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9" name="Google Shape;12979;p68"/>
          <p:cNvGrpSpPr/>
          <p:nvPr/>
        </p:nvGrpSpPr>
        <p:grpSpPr>
          <a:xfrm>
            <a:off x="5335086" y="3190444"/>
            <a:ext cx="1396570" cy="385016"/>
            <a:chOff x="5286284" y="2966544"/>
            <a:chExt cx="1396570" cy="385016"/>
          </a:xfrm>
        </p:grpSpPr>
        <p:cxnSp>
          <p:nvCxnSpPr>
            <p:cNvPr id="12980" name="Google Shape;12980;p6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2981" name="Google Shape;12981;p6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2982" name="Google Shape;12982;p68"/>
            <p:cNvGrpSpPr/>
            <p:nvPr/>
          </p:nvGrpSpPr>
          <p:grpSpPr>
            <a:xfrm>
              <a:off x="5287688" y="3173364"/>
              <a:ext cx="1395166" cy="74100"/>
              <a:chOff x="5287688" y="3173364"/>
              <a:chExt cx="1395166" cy="74100"/>
            </a:xfrm>
          </p:grpSpPr>
          <p:cxnSp>
            <p:nvCxnSpPr>
              <p:cNvPr id="12983" name="Google Shape;12983;p68"/>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2984" name="Google Shape;12984;p68"/>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2985" name="Google Shape;12985;p68"/>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986" name="Google Shape;12986;p68"/>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987" name="Google Shape;12987;p68"/>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988" name="Google Shape;12988;p68"/>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989" name="Google Shape;12989;p68"/>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2990" name="Google Shape;12990;p68"/>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2991" name="Google Shape;12991;p6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2992" name="Google Shape;12992;p68"/>
          <p:cNvGrpSpPr/>
          <p:nvPr/>
        </p:nvGrpSpPr>
        <p:grpSpPr>
          <a:xfrm>
            <a:off x="2021151" y="1609220"/>
            <a:ext cx="1182276" cy="662027"/>
            <a:chOff x="2029517" y="1732295"/>
            <a:chExt cx="1149068" cy="643432"/>
          </a:xfrm>
        </p:grpSpPr>
        <p:grpSp>
          <p:nvGrpSpPr>
            <p:cNvPr id="12993" name="Google Shape;12993;p68"/>
            <p:cNvGrpSpPr/>
            <p:nvPr/>
          </p:nvGrpSpPr>
          <p:grpSpPr>
            <a:xfrm>
              <a:off x="2708660" y="1746937"/>
              <a:ext cx="455427" cy="244429"/>
              <a:chOff x="2700693" y="1746937"/>
              <a:chExt cx="455427" cy="244429"/>
            </a:xfrm>
          </p:grpSpPr>
          <p:grpSp>
            <p:nvGrpSpPr>
              <p:cNvPr id="12994" name="Google Shape;12994;p68"/>
              <p:cNvGrpSpPr/>
              <p:nvPr/>
            </p:nvGrpSpPr>
            <p:grpSpPr>
              <a:xfrm>
                <a:off x="2905682" y="1782817"/>
                <a:ext cx="250438" cy="208549"/>
                <a:chOff x="2905682" y="1782817"/>
                <a:chExt cx="250438" cy="208549"/>
              </a:xfrm>
            </p:grpSpPr>
            <p:cxnSp>
              <p:nvCxnSpPr>
                <p:cNvPr id="12995" name="Google Shape;12995;p6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996" name="Google Shape;12996;p6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7" name="Google Shape;12997;p68"/>
              <p:cNvGrpSpPr/>
              <p:nvPr/>
            </p:nvGrpSpPr>
            <p:grpSpPr>
              <a:xfrm>
                <a:off x="2700693" y="1746937"/>
                <a:ext cx="449967" cy="72374"/>
                <a:chOff x="2700693" y="1746937"/>
                <a:chExt cx="449967" cy="72374"/>
              </a:xfrm>
            </p:grpSpPr>
            <p:cxnSp>
              <p:nvCxnSpPr>
                <p:cNvPr id="12998" name="Google Shape;12998;p6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2999" name="Google Shape;12999;p6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00" name="Google Shape;13000;p68"/>
            <p:cNvGrpSpPr/>
            <p:nvPr/>
          </p:nvGrpSpPr>
          <p:grpSpPr>
            <a:xfrm>
              <a:off x="2029517" y="1732295"/>
              <a:ext cx="1149068" cy="643432"/>
              <a:chOff x="2029517" y="1732295"/>
              <a:chExt cx="1149068" cy="643432"/>
            </a:xfrm>
          </p:grpSpPr>
          <p:grpSp>
            <p:nvGrpSpPr>
              <p:cNvPr id="13001" name="Google Shape;13001;p68"/>
              <p:cNvGrpSpPr/>
              <p:nvPr/>
            </p:nvGrpSpPr>
            <p:grpSpPr>
              <a:xfrm>
                <a:off x="2703618" y="2103152"/>
                <a:ext cx="474966" cy="260017"/>
                <a:chOff x="2703618" y="2103152"/>
                <a:chExt cx="474966" cy="260017"/>
              </a:xfrm>
            </p:grpSpPr>
            <p:grpSp>
              <p:nvGrpSpPr>
                <p:cNvPr id="13002" name="Google Shape;13002;p68"/>
                <p:cNvGrpSpPr/>
                <p:nvPr/>
              </p:nvGrpSpPr>
              <p:grpSpPr>
                <a:xfrm>
                  <a:off x="2703618" y="2290640"/>
                  <a:ext cx="450291" cy="72529"/>
                  <a:chOff x="2703618" y="2290640"/>
                  <a:chExt cx="450291" cy="72529"/>
                </a:xfrm>
              </p:grpSpPr>
              <p:cxnSp>
                <p:nvCxnSpPr>
                  <p:cNvPr id="13003" name="Google Shape;13003;p6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3004" name="Google Shape;13004;p6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68"/>
                <p:cNvGrpSpPr/>
                <p:nvPr/>
              </p:nvGrpSpPr>
              <p:grpSpPr>
                <a:xfrm>
                  <a:off x="2908607" y="2103152"/>
                  <a:ext cx="269977" cy="223538"/>
                  <a:chOff x="2908607" y="2103152"/>
                  <a:chExt cx="269977" cy="223538"/>
                </a:xfrm>
              </p:grpSpPr>
              <p:cxnSp>
                <p:nvCxnSpPr>
                  <p:cNvPr id="13006" name="Google Shape;13006;p6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3007" name="Google Shape;13007;p6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08" name="Google Shape;13008;p68"/>
              <p:cNvGrpSpPr/>
              <p:nvPr/>
            </p:nvGrpSpPr>
            <p:grpSpPr>
              <a:xfrm>
                <a:off x="2029517" y="1732295"/>
                <a:ext cx="685827" cy="643432"/>
                <a:chOff x="2029517" y="1732295"/>
                <a:chExt cx="685827" cy="643432"/>
              </a:xfrm>
            </p:grpSpPr>
            <p:sp>
              <p:nvSpPr>
                <p:cNvPr id="13009" name="Google Shape;13009;p6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10" name="Google Shape;13010;p68"/>
                <p:cNvGrpSpPr/>
                <p:nvPr/>
              </p:nvGrpSpPr>
              <p:grpSpPr>
                <a:xfrm>
                  <a:off x="2158948" y="1732295"/>
                  <a:ext cx="556396" cy="333108"/>
                  <a:chOff x="2158948" y="1732295"/>
                  <a:chExt cx="556396" cy="333108"/>
                </a:xfrm>
              </p:grpSpPr>
              <p:cxnSp>
                <p:nvCxnSpPr>
                  <p:cNvPr id="13011" name="Google Shape;13011;p6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3012" name="Google Shape;13012;p6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3" name="Google Shape;13013;p68"/>
                <p:cNvGrpSpPr/>
                <p:nvPr/>
              </p:nvGrpSpPr>
              <p:grpSpPr>
                <a:xfrm>
                  <a:off x="2159908" y="2065057"/>
                  <a:ext cx="550884" cy="310670"/>
                  <a:chOff x="2159908" y="2065057"/>
                  <a:chExt cx="550884" cy="310670"/>
                </a:xfrm>
              </p:grpSpPr>
              <p:cxnSp>
                <p:nvCxnSpPr>
                  <p:cNvPr id="13014" name="Google Shape;13014;p6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3015" name="Google Shape;13015;p6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3016" name="Google Shape;13016;p68"/>
          <p:cNvGrpSpPr/>
          <p:nvPr/>
        </p:nvGrpSpPr>
        <p:grpSpPr>
          <a:xfrm>
            <a:off x="706400" y="1556833"/>
            <a:ext cx="962651" cy="810058"/>
            <a:chOff x="732462" y="1766083"/>
            <a:chExt cx="962651" cy="810058"/>
          </a:xfrm>
        </p:grpSpPr>
        <p:grpSp>
          <p:nvGrpSpPr>
            <p:cNvPr id="13017" name="Google Shape;13017;p68"/>
            <p:cNvGrpSpPr/>
            <p:nvPr/>
          </p:nvGrpSpPr>
          <p:grpSpPr>
            <a:xfrm>
              <a:off x="732462" y="1908333"/>
              <a:ext cx="339369" cy="524756"/>
              <a:chOff x="844912" y="1819635"/>
              <a:chExt cx="329836" cy="510016"/>
            </a:xfrm>
          </p:grpSpPr>
          <p:sp>
            <p:nvSpPr>
              <p:cNvPr id="13018" name="Google Shape;13018;p6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6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4" name="Google Shape;13024;p68"/>
            <p:cNvGrpSpPr/>
            <p:nvPr/>
          </p:nvGrpSpPr>
          <p:grpSpPr>
            <a:xfrm>
              <a:off x="1184858" y="2256650"/>
              <a:ext cx="510255" cy="319491"/>
              <a:chOff x="1284601" y="2158168"/>
              <a:chExt cx="495923" cy="310517"/>
            </a:xfrm>
          </p:grpSpPr>
          <p:sp>
            <p:nvSpPr>
              <p:cNvPr id="13025" name="Google Shape;13025;p6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26" name="Google Shape;13026;p68"/>
              <p:cNvGrpSpPr/>
              <p:nvPr/>
            </p:nvGrpSpPr>
            <p:grpSpPr>
              <a:xfrm>
                <a:off x="1507666" y="2158168"/>
                <a:ext cx="272858" cy="310517"/>
                <a:chOff x="1507666" y="2158168"/>
                <a:chExt cx="272858" cy="310517"/>
              </a:xfrm>
            </p:grpSpPr>
            <p:grpSp>
              <p:nvGrpSpPr>
                <p:cNvPr id="13027" name="Google Shape;13027;p68"/>
                <p:cNvGrpSpPr/>
                <p:nvPr/>
              </p:nvGrpSpPr>
              <p:grpSpPr>
                <a:xfrm>
                  <a:off x="1507666" y="2176104"/>
                  <a:ext cx="166395" cy="273149"/>
                  <a:chOff x="1507666" y="2176104"/>
                  <a:chExt cx="166395" cy="273149"/>
                </a:xfrm>
              </p:grpSpPr>
              <p:sp>
                <p:nvSpPr>
                  <p:cNvPr id="13028" name="Google Shape;13028;p6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6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6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6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6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6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5" name="Google Shape;13035;p6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37" name="Google Shape;13037;p68"/>
            <p:cNvGrpSpPr/>
            <p:nvPr/>
          </p:nvGrpSpPr>
          <p:grpSpPr>
            <a:xfrm>
              <a:off x="1184858" y="1766083"/>
              <a:ext cx="510255" cy="319491"/>
              <a:chOff x="1284601" y="1681380"/>
              <a:chExt cx="495923" cy="310517"/>
            </a:xfrm>
          </p:grpSpPr>
          <p:sp>
            <p:nvSpPr>
              <p:cNvPr id="13038" name="Google Shape;13038;p6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9" name="Google Shape;13039;p68"/>
              <p:cNvGrpSpPr/>
              <p:nvPr/>
            </p:nvGrpSpPr>
            <p:grpSpPr>
              <a:xfrm>
                <a:off x="1507666" y="1681380"/>
                <a:ext cx="272858" cy="310517"/>
                <a:chOff x="1507666" y="1681380"/>
                <a:chExt cx="272858" cy="310517"/>
              </a:xfrm>
            </p:grpSpPr>
            <p:grpSp>
              <p:nvGrpSpPr>
                <p:cNvPr id="13040" name="Google Shape;13040;p68"/>
                <p:cNvGrpSpPr/>
                <p:nvPr/>
              </p:nvGrpSpPr>
              <p:grpSpPr>
                <a:xfrm>
                  <a:off x="1507666" y="1700120"/>
                  <a:ext cx="166395" cy="272984"/>
                  <a:chOff x="1507666" y="1700120"/>
                  <a:chExt cx="166395" cy="272984"/>
                </a:xfrm>
              </p:grpSpPr>
              <p:sp>
                <p:nvSpPr>
                  <p:cNvPr id="13041" name="Google Shape;13041;p6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6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6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6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48" name="Google Shape;13048;p6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6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050" name="Google Shape;13050;p68"/>
          <p:cNvGrpSpPr/>
          <p:nvPr/>
        </p:nvGrpSpPr>
        <p:grpSpPr>
          <a:xfrm>
            <a:off x="6815341" y="2324262"/>
            <a:ext cx="1622269" cy="552443"/>
            <a:chOff x="6894650" y="2574740"/>
            <a:chExt cx="1445100" cy="492111"/>
          </a:xfrm>
        </p:grpSpPr>
        <p:sp>
          <p:nvSpPr>
            <p:cNvPr id="13051" name="Google Shape;13051;p6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6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6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6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56" name="Google Shape;13056;p68"/>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3057" name="Google Shape;13057;p68"/>
          <p:cNvGrpSpPr/>
          <p:nvPr/>
        </p:nvGrpSpPr>
        <p:grpSpPr>
          <a:xfrm>
            <a:off x="6834884" y="3698518"/>
            <a:ext cx="1583206" cy="475705"/>
            <a:chOff x="6953919" y="3907920"/>
            <a:chExt cx="1377300" cy="475705"/>
          </a:xfrm>
        </p:grpSpPr>
        <p:cxnSp>
          <p:nvCxnSpPr>
            <p:cNvPr id="13058" name="Google Shape;13058;p68"/>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3059" name="Google Shape;13059;p68"/>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3060" name="Google Shape;13060;p68"/>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3061" name="Google Shape;13061;p68"/>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3062" name="Google Shape;13062;p68"/>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3063" name="Google Shape;13063;p68"/>
          <p:cNvGrpSpPr/>
          <p:nvPr/>
        </p:nvGrpSpPr>
        <p:grpSpPr>
          <a:xfrm>
            <a:off x="2338472" y="2459663"/>
            <a:ext cx="836286" cy="824529"/>
            <a:chOff x="2389399" y="2595741"/>
            <a:chExt cx="812796" cy="801369"/>
          </a:xfrm>
        </p:grpSpPr>
        <p:grpSp>
          <p:nvGrpSpPr>
            <p:cNvPr id="13064" name="Google Shape;13064;p68"/>
            <p:cNvGrpSpPr/>
            <p:nvPr/>
          </p:nvGrpSpPr>
          <p:grpSpPr>
            <a:xfrm>
              <a:off x="2492145" y="2881565"/>
              <a:ext cx="607300" cy="229751"/>
              <a:chOff x="2492145" y="2881565"/>
              <a:chExt cx="607300" cy="229751"/>
            </a:xfrm>
          </p:grpSpPr>
          <p:sp>
            <p:nvSpPr>
              <p:cNvPr id="13065" name="Google Shape;13065;p6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6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6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8" name="Google Shape;13068;p68"/>
            <p:cNvGrpSpPr/>
            <p:nvPr/>
          </p:nvGrpSpPr>
          <p:grpSpPr>
            <a:xfrm>
              <a:off x="2389399" y="2595741"/>
              <a:ext cx="812796" cy="296825"/>
              <a:chOff x="2389399" y="2595741"/>
              <a:chExt cx="812796" cy="296825"/>
            </a:xfrm>
          </p:grpSpPr>
          <p:grpSp>
            <p:nvGrpSpPr>
              <p:cNvPr id="13069" name="Google Shape;13069;p68"/>
              <p:cNvGrpSpPr/>
              <p:nvPr/>
            </p:nvGrpSpPr>
            <p:grpSpPr>
              <a:xfrm>
                <a:off x="2389399" y="2595741"/>
                <a:ext cx="363638" cy="296825"/>
                <a:chOff x="2389399" y="2595741"/>
                <a:chExt cx="363638" cy="296825"/>
              </a:xfrm>
            </p:grpSpPr>
            <p:grpSp>
              <p:nvGrpSpPr>
                <p:cNvPr id="13070" name="Google Shape;13070;p68"/>
                <p:cNvGrpSpPr/>
                <p:nvPr/>
              </p:nvGrpSpPr>
              <p:grpSpPr>
                <a:xfrm>
                  <a:off x="2493852" y="2794333"/>
                  <a:ext cx="259185" cy="98232"/>
                  <a:chOff x="2493852" y="2794333"/>
                  <a:chExt cx="259185" cy="98232"/>
                </a:xfrm>
              </p:grpSpPr>
              <p:sp>
                <p:nvSpPr>
                  <p:cNvPr id="13071" name="Google Shape;13071;p6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4" name="Google Shape;13074;p68"/>
                <p:cNvGrpSpPr/>
                <p:nvPr/>
              </p:nvGrpSpPr>
              <p:grpSpPr>
                <a:xfrm>
                  <a:off x="2389399" y="2595741"/>
                  <a:ext cx="224343" cy="182054"/>
                  <a:chOff x="2389399" y="2595741"/>
                  <a:chExt cx="224343" cy="182054"/>
                </a:xfrm>
              </p:grpSpPr>
              <p:sp>
                <p:nvSpPr>
                  <p:cNvPr id="13075" name="Google Shape;13075;p6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77" name="Google Shape;13077;p68"/>
              <p:cNvGrpSpPr/>
              <p:nvPr/>
            </p:nvGrpSpPr>
            <p:grpSpPr>
              <a:xfrm>
                <a:off x="2683630" y="2595741"/>
                <a:ext cx="224334" cy="296825"/>
                <a:chOff x="2683630" y="2595741"/>
                <a:chExt cx="224334" cy="296825"/>
              </a:xfrm>
            </p:grpSpPr>
            <p:grpSp>
              <p:nvGrpSpPr>
                <p:cNvPr id="13078" name="Google Shape;13078;p68"/>
                <p:cNvGrpSpPr/>
                <p:nvPr/>
              </p:nvGrpSpPr>
              <p:grpSpPr>
                <a:xfrm>
                  <a:off x="2788083" y="2794333"/>
                  <a:ext cx="15356" cy="98232"/>
                  <a:chOff x="2788083" y="2794333"/>
                  <a:chExt cx="15356" cy="98232"/>
                </a:xfrm>
              </p:grpSpPr>
              <p:sp>
                <p:nvSpPr>
                  <p:cNvPr id="13079" name="Google Shape;13079;p6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6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6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2" name="Google Shape;13082;p68"/>
                <p:cNvGrpSpPr/>
                <p:nvPr/>
              </p:nvGrpSpPr>
              <p:grpSpPr>
                <a:xfrm>
                  <a:off x="2683630" y="2595741"/>
                  <a:ext cx="224334" cy="182054"/>
                  <a:chOff x="2683630" y="2595741"/>
                  <a:chExt cx="224334" cy="182054"/>
                </a:xfrm>
              </p:grpSpPr>
              <p:sp>
                <p:nvSpPr>
                  <p:cNvPr id="13083" name="Google Shape;13083;p6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85" name="Google Shape;13085;p68"/>
              <p:cNvGrpSpPr/>
              <p:nvPr/>
            </p:nvGrpSpPr>
            <p:grpSpPr>
              <a:xfrm>
                <a:off x="2838475" y="2595741"/>
                <a:ext cx="363719" cy="296825"/>
                <a:chOff x="2838475" y="2595741"/>
                <a:chExt cx="363719" cy="296825"/>
              </a:xfrm>
            </p:grpSpPr>
            <p:grpSp>
              <p:nvGrpSpPr>
                <p:cNvPr id="13086" name="Google Shape;13086;p68"/>
                <p:cNvGrpSpPr/>
                <p:nvPr/>
              </p:nvGrpSpPr>
              <p:grpSpPr>
                <a:xfrm>
                  <a:off x="2838475" y="2794333"/>
                  <a:ext cx="259185" cy="98232"/>
                  <a:chOff x="2838475" y="2794333"/>
                  <a:chExt cx="259185" cy="98232"/>
                </a:xfrm>
              </p:grpSpPr>
              <p:sp>
                <p:nvSpPr>
                  <p:cNvPr id="13087" name="Google Shape;13087;p6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6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0" name="Google Shape;13090;p68"/>
                <p:cNvGrpSpPr/>
                <p:nvPr/>
              </p:nvGrpSpPr>
              <p:grpSpPr>
                <a:xfrm>
                  <a:off x="2977852" y="2595741"/>
                  <a:ext cx="224343" cy="182054"/>
                  <a:chOff x="2977852" y="2595741"/>
                  <a:chExt cx="224343" cy="182054"/>
                </a:xfrm>
              </p:grpSpPr>
              <p:sp>
                <p:nvSpPr>
                  <p:cNvPr id="13091" name="Google Shape;13091;p6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093" name="Google Shape;13093;p68"/>
            <p:cNvGrpSpPr/>
            <p:nvPr/>
          </p:nvGrpSpPr>
          <p:grpSpPr>
            <a:xfrm>
              <a:off x="2389399" y="3100241"/>
              <a:ext cx="812796" cy="296869"/>
              <a:chOff x="2389399" y="3100241"/>
              <a:chExt cx="812796" cy="296869"/>
            </a:xfrm>
          </p:grpSpPr>
          <p:grpSp>
            <p:nvGrpSpPr>
              <p:cNvPr id="13094" name="Google Shape;13094;p68"/>
              <p:cNvGrpSpPr/>
              <p:nvPr/>
            </p:nvGrpSpPr>
            <p:grpSpPr>
              <a:xfrm>
                <a:off x="2683630" y="3100241"/>
                <a:ext cx="224334" cy="296869"/>
                <a:chOff x="2683630" y="3100241"/>
                <a:chExt cx="224334" cy="296869"/>
              </a:xfrm>
            </p:grpSpPr>
            <p:grpSp>
              <p:nvGrpSpPr>
                <p:cNvPr id="13095" name="Google Shape;13095;p68"/>
                <p:cNvGrpSpPr/>
                <p:nvPr/>
              </p:nvGrpSpPr>
              <p:grpSpPr>
                <a:xfrm>
                  <a:off x="2788083" y="3100241"/>
                  <a:ext cx="15356" cy="98237"/>
                  <a:chOff x="2788083" y="3100241"/>
                  <a:chExt cx="15356" cy="98237"/>
                </a:xfrm>
              </p:grpSpPr>
              <p:sp>
                <p:nvSpPr>
                  <p:cNvPr id="13096" name="Google Shape;13096;p6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6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6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68"/>
                <p:cNvGrpSpPr/>
                <p:nvPr/>
              </p:nvGrpSpPr>
              <p:grpSpPr>
                <a:xfrm>
                  <a:off x="2683630" y="3215065"/>
                  <a:ext cx="224334" cy="182045"/>
                  <a:chOff x="2683630" y="3215065"/>
                  <a:chExt cx="224334" cy="182045"/>
                </a:xfrm>
              </p:grpSpPr>
              <p:sp>
                <p:nvSpPr>
                  <p:cNvPr id="13100" name="Google Shape;13100;p6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6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02" name="Google Shape;13102;p68"/>
              <p:cNvGrpSpPr/>
              <p:nvPr/>
            </p:nvGrpSpPr>
            <p:grpSpPr>
              <a:xfrm>
                <a:off x="2389399" y="3100241"/>
                <a:ext cx="363638" cy="296869"/>
                <a:chOff x="2389399" y="3100241"/>
                <a:chExt cx="363638" cy="296869"/>
              </a:xfrm>
            </p:grpSpPr>
            <p:grpSp>
              <p:nvGrpSpPr>
                <p:cNvPr id="13103" name="Google Shape;13103;p68"/>
                <p:cNvGrpSpPr/>
                <p:nvPr/>
              </p:nvGrpSpPr>
              <p:grpSpPr>
                <a:xfrm>
                  <a:off x="2493852" y="3100241"/>
                  <a:ext cx="259185" cy="98237"/>
                  <a:chOff x="2493852" y="3100241"/>
                  <a:chExt cx="259185" cy="98237"/>
                </a:xfrm>
              </p:grpSpPr>
              <p:sp>
                <p:nvSpPr>
                  <p:cNvPr id="13104" name="Google Shape;13104;p6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7" name="Google Shape;13107;p68"/>
                <p:cNvGrpSpPr/>
                <p:nvPr/>
              </p:nvGrpSpPr>
              <p:grpSpPr>
                <a:xfrm>
                  <a:off x="2389399" y="3215065"/>
                  <a:ext cx="224343" cy="182045"/>
                  <a:chOff x="2389399" y="3215065"/>
                  <a:chExt cx="224343" cy="182045"/>
                </a:xfrm>
              </p:grpSpPr>
              <p:sp>
                <p:nvSpPr>
                  <p:cNvPr id="13108" name="Google Shape;13108;p6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6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10" name="Google Shape;13110;p68"/>
              <p:cNvGrpSpPr/>
              <p:nvPr/>
            </p:nvGrpSpPr>
            <p:grpSpPr>
              <a:xfrm>
                <a:off x="2838475" y="3100241"/>
                <a:ext cx="363719" cy="296869"/>
                <a:chOff x="2838475" y="3100241"/>
                <a:chExt cx="363719" cy="296869"/>
              </a:xfrm>
            </p:grpSpPr>
            <p:grpSp>
              <p:nvGrpSpPr>
                <p:cNvPr id="13111" name="Google Shape;13111;p68"/>
                <p:cNvGrpSpPr/>
                <p:nvPr/>
              </p:nvGrpSpPr>
              <p:grpSpPr>
                <a:xfrm>
                  <a:off x="2838475" y="3100241"/>
                  <a:ext cx="259185" cy="98237"/>
                  <a:chOff x="2838475" y="3100241"/>
                  <a:chExt cx="259185" cy="98237"/>
                </a:xfrm>
              </p:grpSpPr>
              <p:sp>
                <p:nvSpPr>
                  <p:cNvPr id="13112" name="Google Shape;13112;p6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6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6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5" name="Google Shape;13115;p68"/>
                <p:cNvGrpSpPr/>
                <p:nvPr/>
              </p:nvGrpSpPr>
              <p:grpSpPr>
                <a:xfrm>
                  <a:off x="2977852" y="3215065"/>
                  <a:ext cx="224343" cy="182045"/>
                  <a:chOff x="2977852" y="3215065"/>
                  <a:chExt cx="224343" cy="182045"/>
                </a:xfrm>
              </p:grpSpPr>
              <p:sp>
                <p:nvSpPr>
                  <p:cNvPr id="13116" name="Google Shape;13116;p6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6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21" name="Shape 13121"/>
        <p:cNvGrpSpPr/>
        <p:nvPr/>
      </p:nvGrpSpPr>
      <p:grpSpPr>
        <a:xfrm>
          <a:off x="0" y="0"/>
          <a:ext cx="0" cy="0"/>
          <a:chOff x="0" y="0"/>
          <a:chExt cx="0" cy="0"/>
        </a:xfrm>
      </p:grpSpPr>
      <p:grpSp>
        <p:nvGrpSpPr>
          <p:cNvPr id="13122" name="Google Shape;13122;p69"/>
          <p:cNvGrpSpPr/>
          <p:nvPr/>
        </p:nvGrpSpPr>
        <p:grpSpPr>
          <a:xfrm>
            <a:off x="702075" y="3155925"/>
            <a:ext cx="2390414" cy="1024800"/>
            <a:chOff x="728925" y="3296613"/>
            <a:chExt cx="2390414" cy="1024800"/>
          </a:xfrm>
        </p:grpSpPr>
        <p:grpSp>
          <p:nvGrpSpPr>
            <p:cNvPr id="13123" name="Google Shape;13123;p69"/>
            <p:cNvGrpSpPr/>
            <p:nvPr/>
          </p:nvGrpSpPr>
          <p:grpSpPr>
            <a:xfrm>
              <a:off x="728925" y="3619800"/>
              <a:ext cx="2390414" cy="500893"/>
              <a:chOff x="728925" y="3619800"/>
              <a:chExt cx="2390414" cy="500893"/>
            </a:xfrm>
          </p:grpSpPr>
          <p:sp>
            <p:nvSpPr>
              <p:cNvPr id="13124" name="Google Shape;13124;p6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125" name="Google Shape;13125;p6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3126" name="Google Shape;13126;p69"/>
            <p:cNvGrpSpPr/>
            <p:nvPr/>
          </p:nvGrpSpPr>
          <p:grpSpPr>
            <a:xfrm>
              <a:off x="1348050" y="3296613"/>
              <a:ext cx="1706152" cy="1024800"/>
              <a:chOff x="1348050" y="3296613"/>
              <a:chExt cx="1706152" cy="1024800"/>
            </a:xfrm>
          </p:grpSpPr>
          <p:sp>
            <p:nvSpPr>
              <p:cNvPr id="13127" name="Google Shape;13127;p6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128" name="Google Shape;13128;p6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129" name="Google Shape;13129;p6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130" name="Google Shape;13130;p6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3131" name="Google Shape;13131;p6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3132" name="Google Shape;13132;p69"/>
            <p:cNvGrpSpPr/>
            <p:nvPr/>
          </p:nvGrpSpPr>
          <p:grpSpPr>
            <a:xfrm>
              <a:off x="1455707" y="3654858"/>
              <a:ext cx="1491150" cy="417657"/>
              <a:chOff x="1455707" y="3654858"/>
              <a:chExt cx="1491150" cy="417657"/>
            </a:xfrm>
          </p:grpSpPr>
          <p:sp>
            <p:nvSpPr>
              <p:cNvPr id="13133" name="Google Shape;13133;p6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6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6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6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6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6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6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6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6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6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6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6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6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6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3153" name="Google Shape;13153;p69"/>
          <p:cNvGraphicFramePr/>
          <p:nvPr/>
        </p:nvGraphicFramePr>
        <p:xfrm>
          <a:off x="5937775" y="2153837"/>
          <a:ext cx="3000000" cy="3000000"/>
        </p:xfrm>
        <a:graphic>
          <a:graphicData uri="http://schemas.openxmlformats.org/drawingml/2006/table">
            <a:tbl>
              <a:tblPr>
                <a:noFill/>
                <a:tableStyleId>{4E79AE5E-DAB0-445D-95B0-1C5372DE4459}</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3154" name="Google Shape;13154;p69"/>
          <p:cNvGrpSpPr/>
          <p:nvPr/>
        </p:nvGrpSpPr>
        <p:grpSpPr>
          <a:xfrm>
            <a:off x="710451" y="981601"/>
            <a:ext cx="2396505" cy="976502"/>
            <a:chOff x="749309" y="1112739"/>
            <a:chExt cx="2371603" cy="976502"/>
          </a:xfrm>
        </p:grpSpPr>
        <p:grpSp>
          <p:nvGrpSpPr>
            <p:cNvPr id="13155" name="Google Shape;13155;p69"/>
            <p:cNvGrpSpPr/>
            <p:nvPr/>
          </p:nvGrpSpPr>
          <p:grpSpPr>
            <a:xfrm>
              <a:off x="1092126" y="1112739"/>
              <a:ext cx="2028786" cy="975464"/>
              <a:chOff x="1092126" y="1112739"/>
              <a:chExt cx="2028786" cy="975464"/>
            </a:xfrm>
          </p:grpSpPr>
          <p:sp>
            <p:nvSpPr>
              <p:cNvPr id="13156" name="Google Shape;13156;p6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6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6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6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6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6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6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6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6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6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6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6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6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6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6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6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0" name="Google Shape;13180;p69"/>
            <p:cNvGrpSpPr/>
            <p:nvPr/>
          </p:nvGrpSpPr>
          <p:grpSpPr>
            <a:xfrm>
              <a:off x="749309" y="1112739"/>
              <a:ext cx="314700" cy="975464"/>
              <a:chOff x="749309" y="1112739"/>
              <a:chExt cx="314700" cy="975464"/>
            </a:xfrm>
          </p:grpSpPr>
          <p:sp>
            <p:nvSpPr>
              <p:cNvPr id="13181" name="Google Shape;13181;p6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6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6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6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85" name="Google Shape;13185;p6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6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3189" name="Google Shape;13189;p69"/>
          <p:cNvGraphicFramePr/>
          <p:nvPr/>
        </p:nvGraphicFramePr>
        <p:xfrm>
          <a:off x="5937800" y="981587"/>
          <a:ext cx="3000000" cy="3000000"/>
        </p:xfrm>
        <a:graphic>
          <a:graphicData uri="http://schemas.openxmlformats.org/drawingml/2006/table">
            <a:tbl>
              <a:tblPr>
                <a:noFill/>
                <a:tableStyleId>{4E79AE5E-DAB0-445D-95B0-1C5372DE4459}</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3190" name="Google Shape;13190;p69"/>
          <p:cNvGraphicFramePr/>
          <p:nvPr/>
        </p:nvGraphicFramePr>
        <p:xfrm>
          <a:off x="3358663" y="2153837"/>
          <a:ext cx="3000000" cy="3000000"/>
        </p:xfrm>
        <a:graphic>
          <a:graphicData uri="http://schemas.openxmlformats.org/drawingml/2006/table">
            <a:tbl>
              <a:tblPr>
                <a:noFill/>
                <a:tableStyleId>{4E79AE5E-DAB0-445D-95B0-1C5372DE4459}</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3191" name="Google Shape;13191;p69"/>
          <p:cNvGrpSpPr/>
          <p:nvPr/>
        </p:nvGrpSpPr>
        <p:grpSpPr>
          <a:xfrm>
            <a:off x="3360649" y="3144798"/>
            <a:ext cx="2363377" cy="1047062"/>
            <a:chOff x="3358399" y="3285485"/>
            <a:chExt cx="2363377" cy="1047062"/>
          </a:xfrm>
        </p:grpSpPr>
        <p:grpSp>
          <p:nvGrpSpPr>
            <p:cNvPr id="13192" name="Google Shape;13192;p69"/>
            <p:cNvGrpSpPr/>
            <p:nvPr/>
          </p:nvGrpSpPr>
          <p:grpSpPr>
            <a:xfrm>
              <a:off x="3358412" y="3285485"/>
              <a:ext cx="2363244" cy="139500"/>
              <a:chOff x="3358412" y="3285485"/>
              <a:chExt cx="2363244" cy="139500"/>
            </a:xfrm>
          </p:grpSpPr>
          <p:sp>
            <p:nvSpPr>
              <p:cNvPr id="13193" name="Google Shape;13193;p6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6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6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6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6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8" name="Google Shape;13198;p69"/>
            <p:cNvGrpSpPr/>
            <p:nvPr/>
          </p:nvGrpSpPr>
          <p:grpSpPr>
            <a:xfrm>
              <a:off x="3358412" y="3466996"/>
              <a:ext cx="2363244" cy="139500"/>
              <a:chOff x="3358412" y="3466996"/>
              <a:chExt cx="2363244" cy="139500"/>
            </a:xfrm>
          </p:grpSpPr>
          <p:sp>
            <p:nvSpPr>
              <p:cNvPr id="13199" name="Google Shape;13199;p6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6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6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4" name="Google Shape;13204;p69"/>
            <p:cNvGrpSpPr/>
            <p:nvPr/>
          </p:nvGrpSpPr>
          <p:grpSpPr>
            <a:xfrm>
              <a:off x="3358412" y="3648507"/>
              <a:ext cx="2363244" cy="139500"/>
              <a:chOff x="3358412" y="3648507"/>
              <a:chExt cx="2363244" cy="139500"/>
            </a:xfrm>
          </p:grpSpPr>
          <p:sp>
            <p:nvSpPr>
              <p:cNvPr id="13205" name="Google Shape;13205;p6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6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6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6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6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0" name="Google Shape;13210;p69"/>
            <p:cNvGrpSpPr/>
            <p:nvPr/>
          </p:nvGrpSpPr>
          <p:grpSpPr>
            <a:xfrm>
              <a:off x="3358412" y="3830018"/>
              <a:ext cx="2363244" cy="139500"/>
              <a:chOff x="3358412" y="3830018"/>
              <a:chExt cx="2363244" cy="139500"/>
            </a:xfrm>
          </p:grpSpPr>
          <p:sp>
            <p:nvSpPr>
              <p:cNvPr id="13211" name="Google Shape;13211;p6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6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6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6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6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6" name="Google Shape;13216;p69"/>
            <p:cNvGrpSpPr/>
            <p:nvPr/>
          </p:nvGrpSpPr>
          <p:grpSpPr>
            <a:xfrm>
              <a:off x="3358399" y="4011514"/>
              <a:ext cx="2363377" cy="139537"/>
              <a:chOff x="3294800" y="4134603"/>
              <a:chExt cx="2638876" cy="152400"/>
            </a:xfrm>
          </p:grpSpPr>
          <p:sp>
            <p:nvSpPr>
              <p:cNvPr id="13217" name="Google Shape;13217;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2" name="Google Shape;13222;p69"/>
            <p:cNvGrpSpPr/>
            <p:nvPr/>
          </p:nvGrpSpPr>
          <p:grpSpPr>
            <a:xfrm>
              <a:off x="3358399" y="4193010"/>
              <a:ext cx="2363377" cy="139537"/>
              <a:chOff x="3294800" y="4134603"/>
              <a:chExt cx="2638876" cy="152400"/>
            </a:xfrm>
          </p:grpSpPr>
          <p:sp>
            <p:nvSpPr>
              <p:cNvPr id="13223" name="Google Shape;13223;p6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6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6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6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3228" name="Google Shape;13228;p69"/>
          <p:cNvGraphicFramePr/>
          <p:nvPr/>
        </p:nvGraphicFramePr>
        <p:xfrm>
          <a:off x="711450" y="2153837"/>
          <a:ext cx="3000000" cy="3000000"/>
        </p:xfrm>
        <a:graphic>
          <a:graphicData uri="http://schemas.openxmlformats.org/drawingml/2006/table">
            <a:tbl>
              <a:tblPr>
                <a:noFill/>
                <a:tableStyleId>{4E79AE5E-DAB0-445D-95B0-1C5372DE4459}</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3229" name="Google Shape;13229;p69"/>
          <p:cNvGrpSpPr/>
          <p:nvPr/>
        </p:nvGrpSpPr>
        <p:grpSpPr>
          <a:xfrm>
            <a:off x="4161119" y="2557652"/>
            <a:ext cx="1302095" cy="60959"/>
            <a:chOff x="3558802" y="4011427"/>
            <a:chExt cx="1866000" cy="111300"/>
          </a:xfrm>
        </p:grpSpPr>
        <p:sp>
          <p:nvSpPr>
            <p:cNvPr id="13230" name="Google Shape;13230;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2" name="Google Shape;13232;p69"/>
          <p:cNvGrpSpPr/>
          <p:nvPr/>
        </p:nvGrpSpPr>
        <p:grpSpPr>
          <a:xfrm>
            <a:off x="4706607" y="2839811"/>
            <a:ext cx="914340" cy="60959"/>
            <a:chOff x="3558802" y="4011427"/>
            <a:chExt cx="1866000" cy="111300"/>
          </a:xfrm>
        </p:grpSpPr>
        <p:sp>
          <p:nvSpPr>
            <p:cNvPr id="13233" name="Google Shape;13233;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6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69"/>
          <p:cNvGrpSpPr/>
          <p:nvPr/>
        </p:nvGrpSpPr>
        <p:grpSpPr>
          <a:xfrm>
            <a:off x="5874449" y="3167609"/>
            <a:ext cx="2519825" cy="1001454"/>
            <a:chOff x="1906114" y="789980"/>
            <a:chExt cx="1487676" cy="606868"/>
          </a:xfrm>
        </p:grpSpPr>
        <p:cxnSp>
          <p:nvCxnSpPr>
            <p:cNvPr id="13236" name="Google Shape;13236;p6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3237" name="Google Shape;13237;p6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3238" name="Google Shape;13238;p6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3239" name="Google Shape;13239;p6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3240" name="Google Shape;13240;p6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3241" name="Google Shape;13241;p6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3242" name="Google Shape;13242;p6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3243" name="Google Shape;13243;p6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6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6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6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6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6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6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3250" name="Google Shape;13250;p6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3251" name="Google Shape;13251;p6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3252" name="Google Shape;13252;p6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3" name="Google Shape;13253;p69"/>
          <p:cNvGrpSpPr/>
          <p:nvPr/>
        </p:nvGrpSpPr>
        <p:grpSpPr>
          <a:xfrm>
            <a:off x="3355812" y="951645"/>
            <a:ext cx="2363393" cy="1005865"/>
            <a:chOff x="3292400" y="1193188"/>
            <a:chExt cx="2615240" cy="1131075"/>
          </a:xfrm>
        </p:grpSpPr>
        <p:sp>
          <p:nvSpPr>
            <p:cNvPr id="13254" name="Google Shape;13254;p6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55" name="Google Shape;13255;p6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56" name="Google Shape;13256;p6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3257" name="Google Shape;13257;p6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3258" name="Google Shape;13258;p6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3259" name="Google Shape;13259;p6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3260" name="Google Shape;13260;p6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3261" name="Google Shape;13261;p6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3262" name="Google Shape;13262;p6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3263" name="Google Shape;13263;p6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3264" name="Google Shape;13264;p6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3265" name="Google Shape;13265;p6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3266" name="Google Shape;13266;p6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3267" name="Google Shape;13267;p6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3268" name="Google Shape;13268;p69"/>
            <p:cNvGrpSpPr/>
            <p:nvPr/>
          </p:nvGrpSpPr>
          <p:grpSpPr>
            <a:xfrm>
              <a:off x="3748438" y="1378608"/>
              <a:ext cx="2159202" cy="903971"/>
              <a:chOff x="1683525" y="2179850"/>
              <a:chExt cx="4519050" cy="2134525"/>
            </a:xfrm>
          </p:grpSpPr>
          <p:sp>
            <p:nvSpPr>
              <p:cNvPr id="13269" name="Google Shape;13269;p6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0" name="Google Shape;13270;p6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1" name="Google Shape;13271;p6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2" name="Google Shape;13272;p6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3" name="Google Shape;13273;p6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4" name="Google Shape;13274;p6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5" name="Google Shape;13275;p6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6" name="Google Shape;13276;p6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7" name="Google Shape;13277;p6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8" name="Google Shape;13278;p6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79" name="Google Shape;13279;p6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3280" name="Google Shape;13280;p6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84" name="Shape 13284"/>
        <p:cNvGrpSpPr/>
        <p:nvPr/>
      </p:nvGrpSpPr>
      <p:grpSpPr>
        <a:xfrm>
          <a:off x="0" y="0"/>
          <a:ext cx="0" cy="0"/>
          <a:chOff x="0" y="0"/>
          <a:chExt cx="0" cy="0"/>
        </a:xfrm>
      </p:grpSpPr>
      <p:grpSp>
        <p:nvGrpSpPr>
          <p:cNvPr id="13285" name="Google Shape;13285;p70"/>
          <p:cNvGrpSpPr/>
          <p:nvPr/>
        </p:nvGrpSpPr>
        <p:grpSpPr>
          <a:xfrm>
            <a:off x="4796684" y="970929"/>
            <a:ext cx="745431" cy="718863"/>
            <a:chOff x="4249973" y="1201875"/>
            <a:chExt cx="1958568" cy="1888762"/>
          </a:xfrm>
        </p:grpSpPr>
        <p:sp>
          <p:nvSpPr>
            <p:cNvPr id="13286" name="Google Shape;13286;p7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7" name="Google Shape;13287;p70"/>
            <p:cNvGrpSpPr/>
            <p:nvPr/>
          </p:nvGrpSpPr>
          <p:grpSpPr>
            <a:xfrm>
              <a:off x="5853086" y="1789142"/>
              <a:ext cx="355454" cy="1048099"/>
              <a:chOff x="5576108" y="2016725"/>
              <a:chExt cx="565200" cy="1666560"/>
            </a:xfrm>
          </p:grpSpPr>
          <p:sp>
            <p:nvSpPr>
              <p:cNvPr id="13288" name="Google Shape;13288;p7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3289" name="Google Shape;13289;p7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0" name="Google Shape;13290;p70"/>
            <p:cNvGrpSpPr/>
            <p:nvPr/>
          </p:nvGrpSpPr>
          <p:grpSpPr>
            <a:xfrm>
              <a:off x="4869455" y="2691676"/>
              <a:ext cx="1013897" cy="398961"/>
              <a:chOff x="4012057" y="3451825"/>
              <a:chExt cx="1612175" cy="634379"/>
            </a:xfrm>
          </p:grpSpPr>
          <p:sp>
            <p:nvSpPr>
              <p:cNvPr id="13291" name="Google Shape;13291;p7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3292" name="Google Shape;13292;p7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3" name="Google Shape;13293;p70"/>
            <p:cNvGrpSpPr/>
            <p:nvPr/>
          </p:nvGrpSpPr>
          <p:grpSpPr>
            <a:xfrm>
              <a:off x="4276937" y="2155961"/>
              <a:ext cx="651965" cy="891358"/>
              <a:chOff x="3069908" y="2599997"/>
              <a:chExt cx="1036675" cy="1417328"/>
            </a:xfrm>
          </p:grpSpPr>
          <p:sp>
            <p:nvSpPr>
              <p:cNvPr id="13294" name="Google Shape;13294;p7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3295" name="Google Shape;13295;p7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6" name="Google Shape;13296;p70"/>
            <p:cNvGrpSpPr/>
            <p:nvPr/>
          </p:nvGrpSpPr>
          <p:grpSpPr>
            <a:xfrm>
              <a:off x="5054918" y="1201875"/>
              <a:ext cx="999548" cy="602711"/>
              <a:chOff x="4306958" y="1082925"/>
              <a:chExt cx="1589359" cy="958358"/>
            </a:xfrm>
          </p:grpSpPr>
          <p:sp>
            <p:nvSpPr>
              <p:cNvPr id="13297" name="Google Shape;13297;p7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3298" name="Google Shape;13298;p7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9" name="Google Shape;13299;p70"/>
            <p:cNvGrpSpPr/>
            <p:nvPr/>
          </p:nvGrpSpPr>
          <p:grpSpPr>
            <a:xfrm>
              <a:off x="4249973" y="1303451"/>
              <a:ext cx="799317" cy="841334"/>
              <a:chOff x="3027033" y="1244439"/>
              <a:chExt cx="1270977" cy="1337786"/>
            </a:xfrm>
          </p:grpSpPr>
          <p:sp>
            <p:nvSpPr>
              <p:cNvPr id="13300" name="Google Shape;13300;p7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3301" name="Google Shape;13301;p7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02" name="Google Shape;13302;p70"/>
          <p:cNvGrpSpPr/>
          <p:nvPr/>
        </p:nvGrpSpPr>
        <p:grpSpPr>
          <a:xfrm>
            <a:off x="713057" y="1849378"/>
            <a:ext cx="761767" cy="729896"/>
            <a:chOff x="2657744" y="2337745"/>
            <a:chExt cx="832987" cy="798137"/>
          </a:xfrm>
        </p:grpSpPr>
        <p:sp>
          <p:nvSpPr>
            <p:cNvPr id="13303" name="Google Shape;13303;p7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70"/>
          <p:cNvGrpSpPr/>
          <p:nvPr/>
        </p:nvGrpSpPr>
        <p:grpSpPr>
          <a:xfrm>
            <a:off x="3224022" y="1852584"/>
            <a:ext cx="685569" cy="723586"/>
            <a:chOff x="3398134" y="2057755"/>
            <a:chExt cx="704087" cy="743130"/>
          </a:xfrm>
        </p:grpSpPr>
        <p:grpSp>
          <p:nvGrpSpPr>
            <p:cNvPr id="13310" name="Google Shape;13310;p70"/>
            <p:cNvGrpSpPr/>
            <p:nvPr/>
          </p:nvGrpSpPr>
          <p:grpSpPr>
            <a:xfrm>
              <a:off x="3398134" y="2290183"/>
              <a:ext cx="315300" cy="219900"/>
              <a:chOff x="3398134" y="2290183"/>
              <a:chExt cx="315300" cy="219900"/>
            </a:xfrm>
          </p:grpSpPr>
          <p:sp>
            <p:nvSpPr>
              <p:cNvPr id="13311" name="Google Shape;13311;p7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3312" name="Google Shape;13312;p70"/>
              <p:cNvCxnSpPr>
                <a:stCxn id="13311"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3313" name="Google Shape;13313;p70"/>
            <p:cNvGrpSpPr/>
            <p:nvPr/>
          </p:nvGrpSpPr>
          <p:grpSpPr>
            <a:xfrm>
              <a:off x="3547823" y="2467358"/>
              <a:ext cx="219900" cy="333527"/>
              <a:chOff x="3547823" y="2467358"/>
              <a:chExt cx="219900" cy="333527"/>
            </a:xfrm>
          </p:grpSpPr>
          <p:sp>
            <p:nvSpPr>
              <p:cNvPr id="13314" name="Google Shape;13314;p7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3315" name="Google Shape;13315;p70"/>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3316" name="Google Shape;13316;p70"/>
            <p:cNvGrpSpPr/>
            <p:nvPr/>
          </p:nvGrpSpPr>
          <p:grpSpPr>
            <a:xfrm>
              <a:off x="3734138" y="2467358"/>
              <a:ext cx="219900" cy="333527"/>
              <a:chOff x="3734138" y="2467358"/>
              <a:chExt cx="219900" cy="333527"/>
            </a:xfrm>
          </p:grpSpPr>
          <p:sp>
            <p:nvSpPr>
              <p:cNvPr id="13317" name="Google Shape;13317;p7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3318" name="Google Shape;13318;p70"/>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3319" name="Google Shape;13319;p70"/>
            <p:cNvGrpSpPr/>
            <p:nvPr/>
          </p:nvGrpSpPr>
          <p:grpSpPr>
            <a:xfrm>
              <a:off x="3787560" y="2288011"/>
              <a:ext cx="314661" cy="219900"/>
              <a:chOff x="3787560" y="2288011"/>
              <a:chExt cx="314661" cy="219900"/>
            </a:xfrm>
          </p:grpSpPr>
          <p:sp>
            <p:nvSpPr>
              <p:cNvPr id="13320" name="Google Shape;13320;p7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3321" name="Google Shape;13321;p70"/>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3322" name="Google Shape;13322;p70"/>
            <p:cNvGrpSpPr/>
            <p:nvPr/>
          </p:nvGrpSpPr>
          <p:grpSpPr>
            <a:xfrm>
              <a:off x="3637290" y="2057755"/>
              <a:ext cx="219900" cy="335499"/>
              <a:chOff x="3637290" y="2057755"/>
              <a:chExt cx="219900" cy="335499"/>
            </a:xfrm>
          </p:grpSpPr>
          <p:sp>
            <p:nvSpPr>
              <p:cNvPr id="13323" name="Google Shape;13323;p7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3324" name="Google Shape;13324;p70"/>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3325" name="Google Shape;13325;p70"/>
          <p:cNvGrpSpPr/>
          <p:nvPr/>
        </p:nvGrpSpPr>
        <p:grpSpPr>
          <a:xfrm>
            <a:off x="4899244" y="1859280"/>
            <a:ext cx="710153" cy="710153"/>
            <a:chOff x="5007123" y="2079403"/>
            <a:chExt cx="687600" cy="687600"/>
          </a:xfrm>
        </p:grpSpPr>
        <p:sp>
          <p:nvSpPr>
            <p:cNvPr id="13326" name="Google Shape;13326;p7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0" name="Google Shape;13330;p70"/>
          <p:cNvGrpSpPr/>
          <p:nvPr/>
        </p:nvGrpSpPr>
        <p:grpSpPr>
          <a:xfrm>
            <a:off x="5708681" y="1853787"/>
            <a:ext cx="720998" cy="721183"/>
            <a:chOff x="5797446" y="2063053"/>
            <a:chExt cx="698100" cy="698280"/>
          </a:xfrm>
        </p:grpSpPr>
        <p:sp>
          <p:nvSpPr>
            <p:cNvPr id="13331" name="Google Shape;13331;p7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5" name="Google Shape;13335;p70"/>
          <p:cNvGrpSpPr/>
          <p:nvPr/>
        </p:nvGrpSpPr>
        <p:grpSpPr>
          <a:xfrm>
            <a:off x="8153828" y="3499392"/>
            <a:ext cx="280585" cy="673164"/>
            <a:chOff x="8075075" y="3754290"/>
            <a:chExt cx="255612" cy="613194"/>
          </a:xfrm>
        </p:grpSpPr>
        <p:grpSp>
          <p:nvGrpSpPr>
            <p:cNvPr id="13336" name="Google Shape;13336;p70"/>
            <p:cNvGrpSpPr/>
            <p:nvPr/>
          </p:nvGrpSpPr>
          <p:grpSpPr>
            <a:xfrm>
              <a:off x="8075075" y="3754290"/>
              <a:ext cx="255612" cy="613194"/>
              <a:chOff x="8075075" y="3754290"/>
              <a:chExt cx="255612" cy="613194"/>
            </a:xfrm>
          </p:grpSpPr>
          <p:sp>
            <p:nvSpPr>
              <p:cNvPr id="13337" name="Google Shape;13337;p7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9" name="Google Shape;13339;p7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0" name="Google Shape;13340;p70"/>
          <p:cNvGrpSpPr/>
          <p:nvPr/>
        </p:nvGrpSpPr>
        <p:grpSpPr>
          <a:xfrm>
            <a:off x="5270887" y="3488188"/>
            <a:ext cx="470352" cy="683745"/>
            <a:chOff x="1697726" y="3244179"/>
            <a:chExt cx="788124" cy="1146069"/>
          </a:xfrm>
        </p:grpSpPr>
        <p:sp>
          <p:nvSpPr>
            <p:cNvPr id="13341" name="Google Shape;13341;p7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3" name="Google Shape;13343;p70"/>
          <p:cNvSpPr/>
          <p:nvPr/>
        </p:nvSpPr>
        <p:spPr>
          <a:xfrm>
            <a:off x="8128351" y="340219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4" name="Google Shape;13344;p70"/>
          <p:cNvGrpSpPr/>
          <p:nvPr/>
        </p:nvGrpSpPr>
        <p:grpSpPr>
          <a:xfrm>
            <a:off x="5892037" y="3499390"/>
            <a:ext cx="293891" cy="293845"/>
            <a:chOff x="6134814" y="3754290"/>
            <a:chExt cx="293891" cy="293845"/>
          </a:xfrm>
        </p:grpSpPr>
        <p:sp>
          <p:nvSpPr>
            <p:cNvPr id="13345" name="Google Shape;13345;p7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7" name="Google Shape;13347;p70"/>
          <p:cNvGrpSpPr/>
          <p:nvPr/>
        </p:nvGrpSpPr>
        <p:grpSpPr>
          <a:xfrm>
            <a:off x="5892037" y="3878061"/>
            <a:ext cx="293891" cy="293891"/>
            <a:chOff x="6134814" y="4086186"/>
            <a:chExt cx="293891" cy="293891"/>
          </a:xfrm>
        </p:grpSpPr>
        <p:sp>
          <p:nvSpPr>
            <p:cNvPr id="13348" name="Google Shape;13348;p7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0" name="Google Shape;13350;p70"/>
          <p:cNvSpPr/>
          <p:nvPr/>
        </p:nvSpPr>
        <p:spPr>
          <a:xfrm>
            <a:off x="6930464" y="349858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0"/>
          <p:cNvSpPr/>
          <p:nvPr/>
        </p:nvSpPr>
        <p:spPr>
          <a:xfrm rot="10800000">
            <a:off x="6336727" y="349632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52" name="Google Shape;13352;p70"/>
          <p:cNvGrpSpPr/>
          <p:nvPr/>
        </p:nvGrpSpPr>
        <p:grpSpPr>
          <a:xfrm>
            <a:off x="7817013" y="2706754"/>
            <a:ext cx="622883" cy="621944"/>
            <a:chOff x="1187048" y="238125"/>
            <a:chExt cx="5256397" cy="5248476"/>
          </a:xfrm>
        </p:grpSpPr>
        <p:sp>
          <p:nvSpPr>
            <p:cNvPr id="13353" name="Google Shape;13353;p7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70"/>
          <p:cNvGrpSpPr/>
          <p:nvPr/>
        </p:nvGrpSpPr>
        <p:grpSpPr>
          <a:xfrm>
            <a:off x="2274118" y="2716363"/>
            <a:ext cx="1310987" cy="612407"/>
            <a:chOff x="238125" y="1188750"/>
            <a:chExt cx="7140450" cy="3335550"/>
          </a:xfrm>
        </p:grpSpPr>
        <p:sp>
          <p:nvSpPr>
            <p:cNvPr id="13358" name="Google Shape;13358;p7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3" name="Google Shape;13363;p70"/>
          <p:cNvGrpSpPr/>
          <p:nvPr/>
        </p:nvGrpSpPr>
        <p:grpSpPr>
          <a:xfrm>
            <a:off x="6599990" y="2706917"/>
            <a:ext cx="1110299" cy="621702"/>
            <a:chOff x="238125" y="1335475"/>
            <a:chExt cx="5418735" cy="3034175"/>
          </a:xfrm>
        </p:grpSpPr>
        <p:sp>
          <p:nvSpPr>
            <p:cNvPr id="13364" name="Google Shape;13364;p7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70"/>
          <p:cNvGrpSpPr/>
          <p:nvPr/>
        </p:nvGrpSpPr>
        <p:grpSpPr>
          <a:xfrm>
            <a:off x="5417649" y="2703814"/>
            <a:ext cx="1074451" cy="627181"/>
            <a:chOff x="5359127" y="2910889"/>
            <a:chExt cx="1097723" cy="640831"/>
          </a:xfrm>
        </p:grpSpPr>
        <p:grpSp>
          <p:nvGrpSpPr>
            <p:cNvPr id="13368" name="Google Shape;13368;p70"/>
            <p:cNvGrpSpPr/>
            <p:nvPr/>
          </p:nvGrpSpPr>
          <p:grpSpPr>
            <a:xfrm>
              <a:off x="5929791" y="3263088"/>
              <a:ext cx="527060" cy="287097"/>
              <a:chOff x="5929791" y="3263088"/>
              <a:chExt cx="527060" cy="287097"/>
            </a:xfrm>
          </p:grpSpPr>
          <p:sp>
            <p:nvSpPr>
              <p:cNvPr id="13369" name="Google Shape;13369;p7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3370" name="Google Shape;13370;p7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3371" name="Google Shape;13371;p70"/>
            <p:cNvGrpSpPr/>
            <p:nvPr/>
          </p:nvGrpSpPr>
          <p:grpSpPr>
            <a:xfrm>
              <a:off x="5359127" y="3263089"/>
              <a:ext cx="526428" cy="288631"/>
              <a:chOff x="5359127" y="3263089"/>
              <a:chExt cx="526428" cy="288631"/>
            </a:xfrm>
          </p:grpSpPr>
          <p:sp>
            <p:nvSpPr>
              <p:cNvPr id="13372" name="Google Shape;13372;p7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3373" name="Google Shape;13373;p7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3374" name="Google Shape;13374;p70"/>
            <p:cNvGrpSpPr/>
            <p:nvPr/>
          </p:nvGrpSpPr>
          <p:grpSpPr>
            <a:xfrm>
              <a:off x="5551525" y="2910889"/>
              <a:ext cx="520901" cy="610283"/>
              <a:chOff x="5551525" y="2910889"/>
              <a:chExt cx="520901" cy="610283"/>
            </a:xfrm>
          </p:grpSpPr>
          <p:sp>
            <p:nvSpPr>
              <p:cNvPr id="13375" name="Google Shape;13375;p7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3376" name="Google Shape;13376;p7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3377" name="Google Shape;13377;p70"/>
            <p:cNvGrpSpPr/>
            <p:nvPr/>
          </p:nvGrpSpPr>
          <p:grpSpPr>
            <a:xfrm>
              <a:off x="5743962" y="2919100"/>
              <a:ext cx="623674" cy="284502"/>
              <a:chOff x="5743962" y="2919100"/>
              <a:chExt cx="623674" cy="284502"/>
            </a:xfrm>
          </p:grpSpPr>
          <p:sp>
            <p:nvSpPr>
              <p:cNvPr id="13378" name="Google Shape;13378;p7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3379" name="Google Shape;13379;p7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3380" name="Google Shape;13380;p70"/>
          <p:cNvGrpSpPr/>
          <p:nvPr/>
        </p:nvGrpSpPr>
        <p:grpSpPr>
          <a:xfrm>
            <a:off x="7568863" y="1854526"/>
            <a:ext cx="874976" cy="719600"/>
            <a:chOff x="7608988" y="2093194"/>
            <a:chExt cx="817276" cy="672147"/>
          </a:xfrm>
        </p:grpSpPr>
        <p:cxnSp>
          <p:nvCxnSpPr>
            <p:cNvPr id="13381" name="Google Shape;13381;p70"/>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3382" name="Google Shape;13382;p70"/>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3383" name="Google Shape;13383;p70"/>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3384" name="Google Shape;13384;p70"/>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3385" name="Google Shape;13385;p70"/>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3386" name="Google Shape;13386;p70"/>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3387" name="Google Shape;13387;p70"/>
            <p:cNvGrpSpPr/>
            <p:nvPr/>
          </p:nvGrpSpPr>
          <p:grpSpPr>
            <a:xfrm>
              <a:off x="7721175" y="2093194"/>
              <a:ext cx="599587" cy="623846"/>
              <a:chOff x="7721175" y="2093194"/>
              <a:chExt cx="599587" cy="623846"/>
            </a:xfrm>
          </p:grpSpPr>
          <p:grpSp>
            <p:nvGrpSpPr>
              <p:cNvPr id="13388" name="Google Shape;13388;p70"/>
              <p:cNvGrpSpPr/>
              <p:nvPr/>
            </p:nvGrpSpPr>
            <p:grpSpPr>
              <a:xfrm>
                <a:off x="7721175" y="2093194"/>
                <a:ext cx="291605" cy="623846"/>
                <a:chOff x="9405575" y="2061418"/>
                <a:chExt cx="291605" cy="623846"/>
              </a:xfrm>
            </p:grpSpPr>
            <p:sp>
              <p:nvSpPr>
                <p:cNvPr id="13389" name="Google Shape;13389;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70"/>
              <p:cNvGrpSpPr/>
              <p:nvPr/>
            </p:nvGrpSpPr>
            <p:grpSpPr>
              <a:xfrm flipH="1">
                <a:off x="8029157" y="2093194"/>
                <a:ext cx="291605" cy="623846"/>
                <a:chOff x="9405575" y="2061418"/>
                <a:chExt cx="291605" cy="623846"/>
              </a:xfrm>
            </p:grpSpPr>
            <p:sp>
              <p:nvSpPr>
                <p:cNvPr id="13397" name="Google Shape;13397;p7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404" name="Google Shape;13404;p70"/>
          <p:cNvGrpSpPr/>
          <p:nvPr/>
        </p:nvGrpSpPr>
        <p:grpSpPr>
          <a:xfrm>
            <a:off x="4013299" y="970929"/>
            <a:ext cx="712557" cy="785901"/>
            <a:chOff x="4206459" y="1191441"/>
            <a:chExt cx="712557" cy="785901"/>
          </a:xfrm>
        </p:grpSpPr>
        <p:sp>
          <p:nvSpPr>
            <p:cNvPr id="13405" name="Google Shape;13405;p7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09" name="Google Shape;13409;p70"/>
            <p:cNvGrpSpPr/>
            <p:nvPr/>
          </p:nvGrpSpPr>
          <p:grpSpPr>
            <a:xfrm>
              <a:off x="4644280" y="1290523"/>
              <a:ext cx="143716" cy="29463"/>
              <a:chOff x="4644280" y="1290523"/>
              <a:chExt cx="143716" cy="29463"/>
            </a:xfrm>
          </p:grpSpPr>
          <p:sp>
            <p:nvSpPr>
              <p:cNvPr id="13410" name="Google Shape;13410;p7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70"/>
            <p:cNvGrpSpPr/>
            <p:nvPr/>
          </p:nvGrpSpPr>
          <p:grpSpPr>
            <a:xfrm>
              <a:off x="4356567" y="1191441"/>
              <a:ext cx="143690" cy="29488"/>
              <a:chOff x="4356567" y="1191441"/>
              <a:chExt cx="143690" cy="29488"/>
            </a:xfrm>
          </p:grpSpPr>
          <p:sp>
            <p:nvSpPr>
              <p:cNvPr id="13415" name="Google Shape;13415;p7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9" name="Google Shape;13419;p70"/>
            <p:cNvGrpSpPr/>
            <p:nvPr/>
          </p:nvGrpSpPr>
          <p:grpSpPr>
            <a:xfrm>
              <a:off x="4339009" y="1863727"/>
              <a:ext cx="143703" cy="29476"/>
              <a:chOff x="4339009" y="1863727"/>
              <a:chExt cx="143703" cy="29476"/>
            </a:xfrm>
          </p:grpSpPr>
          <p:sp>
            <p:nvSpPr>
              <p:cNvPr id="13420" name="Google Shape;13420;p7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70"/>
            <p:cNvGrpSpPr/>
            <p:nvPr/>
          </p:nvGrpSpPr>
          <p:grpSpPr>
            <a:xfrm>
              <a:off x="4206459" y="1607315"/>
              <a:ext cx="29539" cy="142899"/>
              <a:chOff x="4206459" y="1607315"/>
              <a:chExt cx="29539" cy="142899"/>
            </a:xfrm>
          </p:grpSpPr>
          <p:sp>
            <p:nvSpPr>
              <p:cNvPr id="13425" name="Google Shape;13425;p7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9" name="Google Shape;13429;p7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33" name="Google Shape;13433;p70"/>
            <p:cNvGrpSpPr/>
            <p:nvPr/>
          </p:nvGrpSpPr>
          <p:grpSpPr>
            <a:xfrm>
              <a:off x="4889463" y="1423737"/>
              <a:ext cx="29552" cy="142899"/>
              <a:chOff x="4889463" y="1423737"/>
              <a:chExt cx="29552" cy="142899"/>
            </a:xfrm>
          </p:grpSpPr>
          <p:sp>
            <p:nvSpPr>
              <p:cNvPr id="13434" name="Google Shape;13434;p7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70"/>
            <p:cNvGrpSpPr/>
            <p:nvPr/>
          </p:nvGrpSpPr>
          <p:grpSpPr>
            <a:xfrm>
              <a:off x="4771663" y="1876896"/>
              <a:ext cx="108651" cy="100447"/>
              <a:chOff x="4771663" y="1876896"/>
              <a:chExt cx="108651" cy="100447"/>
            </a:xfrm>
          </p:grpSpPr>
          <p:sp>
            <p:nvSpPr>
              <p:cNvPr id="13439" name="Google Shape;13439;p7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43" name="Google Shape;13443;p70"/>
          <p:cNvGrpSpPr/>
          <p:nvPr/>
        </p:nvGrpSpPr>
        <p:grpSpPr>
          <a:xfrm>
            <a:off x="4008774" y="1854151"/>
            <a:ext cx="791287" cy="720350"/>
            <a:chOff x="267375" y="1071875"/>
            <a:chExt cx="470500" cy="428550"/>
          </a:xfrm>
        </p:grpSpPr>
        <p:sp>
          <p:nvSpPr>
            <p:cNvPr id="13444" name="Google Shape;13444;p7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70"/>
          <p:cNvGrpSpPr/>
          <p:nvPr/>
        </p:nvGrpSpPr>
        <p:grpSpPr>
          <a:xfrm>
            <a:off x="709269" y="3498781"/>
            <a:ext cx="1408444" cy="673166"/>
            <a:chOff x="712664" y="3693287"/>
            <a:chExt cx="1460738" cy="698160"/>
          </a:xfrm>
        </p:grpSpPr>
        <p:grpSp>
          <p:nvGrpSpPr>
            <p:cNvPr id="13453" name="Google Shape;13453;p70"/>
            <p:cNvGrpSpPr/>
            <p:nvPr/>
          </p:nvGrpSpPr>
          <p:grpSpPr>
            <a:xfrm>
              <a:off x="1380079" y="4133090"/>
              <a:ext cx="234048" cy="258099"/>
              <a:chOff x="1380079" y="4133090"/>
              <a:chExt cx="234048" cy="258099"/>
            </a:xfrm>
          </p:grpSpPr>
          <p:sp>
            <p:nvSpPr>
              <p:cNvPr id="13454" name="Google Shape;13454;p7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7" name="Google Shape;13457;p70"/>
            <p:cNvGrpSpPr/>
            <p:nvPr/>
          </p:nvGrpSpPr>
          <p:grpSpPr>
            <a:xfrm>
              <a:off x="884610" y="3864082"/>
              <a:ext cx="1118566" cy="527275"/>
              <a:chOff x="890961" y="3865463"/>
              <a:chExt cx="1115221" cy="525698"/>
            </a:xfrm>
          </p:grpSpPr>
          <p:sp>
            <p:nvSpPr>
              <p:cNvPr id="13458" name="Google Shape;13458;p7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1" name="Google Shape;13461;p70"/>
            <p:cNvGrpSpPr/>
            <p:nvPr/>
          </p:nvGrpSpPr>
          <p:grpSpPr>
            <a:xfrm>
              <a:off x="712664" y="3693287"/>
              <a:ext cx="1460738" cy="698160"/>
              <a:chOff x="712664" y="3693025"/>
              <a:chExt cx="1460738" cy="698160"/>
            </a:xfrm>
          </p:grpSpPr>
          <p:sp>
            <p:nvSpPr>
              <p:cNvPr id="13462" name="Google Shape;13462;p7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68" name="Google Shape;13468;p70"/>
          <p:cNvGrpSpPr/>
          <p:nvPr/>
        </p:nvGrpSpPr>
        <p:grpSpPr>
          <a:xfrm>
            <a:off x="3146985" y="970929"/>
            <a:ext cx="795485" cy="738831"/>
            <a:chOff x="3348603" y="1236445"/>
            <a:chExt cx="749256" cy="695894"/>
          </a:xfrm>
        </p:grpSpPr>
        <p:grpSp>
          <p:nvGrpSpPr>
            <p:cNvPr id="13469" name="Google Shape;13469;p70"/>
            <p:cNvGrpSpPr/>
            <p:nvPr/>
          </p:nvGrpSpPr>
          <p:grpSpPr>
            <a:xfrm>
              <a:off x="3583779" y="1236445"/>
              <a:ext cx="293795" cy="285811"/>
              <a:chOff x="3750225" y="1774000"/>
              <a:chExt cx="149575" cy="145525"/>
            </a:xfrm>
          </p:grpSpPr>
          <p:sp>
            <p:nvSpPr>
              <p:cNvPr id="13470" name="Google Shape;13470;p7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70"/>
            <p:cNvGrpSpPr/>
            <p:nvPr/>
          </p:nvGrpSpPr>
          <p:grpSpPr>
            <a:xfrm>
              <a:off x="3775534" y="1462599"/>
              <a:ext cx="322325" cy="285958"/>
              <a:chOff x="3847850" y="1889150"/>
              <a:chExt cx="164100" cy="145600"/>
            </a:xfrm>
          </p:grpSpPr>
          <p:sp>
            <p:nvSpPr>
              <p:cNvPr id="13473" name="Google Shape;13473;p7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5" name="Google Shape;13475;p70"/>
            <p:cNvGrpSpPr/>
            <p:nvPr/>
          </p:nvGrpSpPr>
          <p:grpSpPr>
            <a:xfrm>
              <a:off x="3545329" y="1646528"/>
              <a:ext cx="293746" cy="285811"/>
              <a:chOff x="3730650" y="1982800"/>
              <a:chExt cx="149550" cy="145525"/>
            </a:xfrm>
          </p:grpSpPr>
          <p:sp>
            <p:nvSpPr>
              <p:cNvPr id="13476" name="Google Shape;13476;p7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8" name="Google Shape;13478;p70"/>
            <p:cNvGrpSpPr/>
            <p:nvPr/>
          </p:nvGrpSpPr>
          <p:grpSpPr>
            <a:xfrm>
              <a:off x="3348603" y="1415046"/>
              <a:ext cx="294384" cy="284387"/>
              <a:chOff x="3630494" y="1864938"/>
              <a:chExt cx="149875" cy="144800"/>
            </a:xfrm>
          </p:grpSpPr>
          <p:sp>
            <p:nvSpPr>
              <p:cNvPr id="13479" name="Google Shape;13479;p7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81" name="Google Shape;13481;p70"/>
          <p:cNvGrpSpPr/>
          <p:nvPr/>
        </p:nvGrpSpPr>
        <p:grpSpPr>
          <a:xfrm>
            <a:off x="2268512" y="3493825"/>
            <a:ext cx="1324924" cy="678083"/>
            <a:chOff x="2413923" y="3711366"/>
            <a:chExt cx="1374117" cy="703260"/>
          </a:xfrm>
        </p:grpSpPr>
        <p:grpSp>
          <p:nvGrpSpPr>
            <p:cNvPr id="13482" name="Google Shape;13482;p70"/>
            <p:cNvGrpSpPr/>
            <p:nvPr/>
          </p:nvGrpSpPr>
          <p:grpSpPr>
            <a:xfrm>
              <a:off x="2413923" y="3711366"/>
              <a:ext cx="1374117" cy="703260"/>
              <a:chOff x="2413923" y="3711366"/>
              <a:chExt cx="1374117" cy="703260"/>
            </a:xfrm>
          </p:grpSpPr>
          <p:sp>
            <p:nvSpPr>
              <p:cNvPr id="13483" name="Google Shape;13483;p7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4" name="Google Shape;13484;p70"/>
              <p:cNvGrpSpPr/>
              <p:nvPr/>
            </p:nvGrpSpPr>
            <p:grpSpPr>
              <a:xfrm>
                <a:off x="2600284" y="3808654"/>
                <a:ext cx="234506" cy="138009"/>
                <a:chOff x="2600284" y="3808654"/>
                <a:chExt cx="234506" cy="138009"/>
              </a:xfrm>
            </p:grpSpPr>
            <p:sp>
              <p:nvSpPr>
                <p:cNvPr id="13485" name="Google Shape;13485;p7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486" name="Google Shape;13486;p7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3487" name="Google Shape;13487;p70"/>
              <p:cNvGrpSpPr/>
              <p:nvPr/>
            </p:nvGrpSpPr>
            <p:grpSpPr>
              <a:xfrm>
                <a:off x="3359659" y="3805664"/>
                <a:ext cx="232294" cy="141000"/>
                <a:chOff x="3359659" y="3805664"/>
                <a:chExt cx="232294" cy="141000"/>
              </a:xfrm>
            </p:grpSpPr>
            <p:sp>
              <p:nvSpPr>
                <p:cNvPr id="13488" name="Google Shape;13488;p7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489" name="Google Shape;13489;p7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3490" name="Google Shape;13490;p70"/>
              <p:cNvGrpSpPr/>
              <p:nvPr/>
            </p:nvGrpSpPr>
            <p:grpSpPr>
              <a:xfrm>
                <a:off x="3067316" y="3711366"/>
                <a:ext cx="66900" cy="166809"/>
                <a:chOff x="3067316" y="3711366"/>
                <a:chExt cx="66900" cy="166809"/>
              </a:xfrm>
            </p:grpSpPr>
            <p:sp>
              <p:nvSpPr>
                <p:cNvPr id="13491" name="Google Shape;13491;p7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492" name="Google Shape;13492;p7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3493" name="Google Shape;13493;p70"/>
              <p:cNvGrpSpPr/>
              <p:nvPr/>
            </p:nvGrpSpPr>
            <p:grpSpPr>
              <a:xfrm>
                <a:off x="2413923" y="4058666"/>
                <a:ext cx="224119" cy="66900"/>
                <a:chOff x="2413923" y="4058666"/>
                <a:chExt cx="224119" cy="66900"/>
              </a:xfrm>
            </p:grpSpPr>
            <p:sp>
              <p:nvSpPr>
                <p:cNvPr id="13494" name="Google Shape;13494;p7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495" name="Google Shape;13495;p7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3496" name="Google Shape;13496;p70"/>
              <p:cNvGrpSpPr/>
              <p:nvPr/>
            </p:nvGrpSpPr>
            <p:grpSpPr>
              <a:xfrm>
                <a:off x="3564643" y="4058666"/>
                <a:ext cx="223397" cy="66900"/>
                <a:chOff x="3564643" y="4058666"/>
                <a:chExt cx="223397" cy="66900"/>
              </a:xfrm>
            </p:grpSpPr>
            <p:sp>
              <p:nvSpPr>
                <p:cNvPr id="13497" name="Google Shape;13497;p7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498" name="Google Shape;13498;p7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3499" name="Google Shape;13499;p70"/>
            <p:cNvGrpSpPr/>
            <p:nvPr/>
          </p:nvGrpSpPr>
          <p:grpSpPr>
            <a:xfrm>
              <a:off x="2633353" y="3965763"/>
              <a:ext cx="933975" cy="445687"/>
              <a:chOff x="2633353" y="3965763"/>
              <a:chExt cx="933975" cy="445687"/>
            </a:xfrm>
          </p:grpSpPr>
          <p:sp>
            <p:nvSpPr>
              <p:cNvPr id="13500" name="Google Shape;13500;p7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02" name="Google Shape;13502;p70"/>
          <p:cNvGrpSpPr/>
          <p:nvPr/>
        </p:nvGrpSpPr>
        <p:grpSpPr>
          <a:xfrm>
            <a:off x="6392784" y="1044372"/>
            <a:ext cx="1131087" cy="587383"/>
            <a:chOff x="238125" y="999450"/>
            <a:chExt cx="7140700" cy="3708225"/>
          </a:xfrm>
        </p:grpSpPr>
        <p:sp>
          <p:nvSpPr>
            <p:cNvPr id="13503" name="Google Shape;13503;p7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2" name="Google Shape;13512;p70"/>
          <p:cNvGrpSpPr/>
          <p:nvPr/>
        </p:nvGrpSpPr>
        <p:grpSpPr>
          <a:xfrm>
            <a:off x="3744234" y="3493867"/>
            <a:ext cx="1375854" cy="678131"/>
            <a:chOff x="3913765" y="3641905"/>
            <a:chExt cx="1522805" cy="750560"/>
          </a:xfrm>
        </p:grpSpPr>
        <p:grpSp>
          <p:nvGrpSpPr>
            <p:cNvPr id="13513" name="Google Shape;13513;p70"/>
            <p:cNvGrpSpPr/>
            <p:nvPr/>
          </p:nvGrpSpPr>
          <p:grpSpPr>
            <a:xfrm>
              <a:off x="3913765" y="3997002"/>
              <a:ext cx="1522805" cy="395463"/>
              <a:chOff x="3913765" y="3997002"/>
              <a:chExt cx="1522805" cy="395463"/>
            </a:xfrm>
          </p:grpSpPr>
          <p:grpSp>
            <p:nvGrpSpPr>
              <p:cNvPr id="13514" name="Google Shape;13514;p70"/>
              <p:cNvGrpSpPr/>
              <p:nvPr/>
            </p:nvGrpSpPr>
            <p:grpSpPr>
              <a:xfrm>
                <a:off x="3913765" y="4138659"/>
                <a:ext cx="507602" cy="253806"/>
                <a:chOff x="3913765" y="4138659"/>
                <a:chExt cx="507602" cy="253806"/>
              </a:xfrm>
            </p:grpSpPr>
            <p:sp>
              <p:nvSpPr>
                <p:cNvPr id="13515" name="Google Shape;13515;p7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3517" name="Google Shape;13517;p70"/>
              <p:cNvGrpSpPr/>
              <p:nvPr/>
            </p:nvGrpSpPr>
            <p:grpSpPr>
              <a:xfrm>
                <a:off x="4421361" y="3997002"/>
                <a:ext cx="507618" cy="395463"/>
                <a:chOff x="4421361" y="3997002"/>
                <a:chExt cx="507618" cy="395463"/>
              </a:xfrm>
            </p:grpSpPr>
            <p:sp>
              <p:nvSpPr>
                <p:cNvPr id="13518" name="Google Shape;13518;p7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0" name="Google Shape;13520;p70"/>
              <p:cNvGrpSpPr/>
              <p:nvPr/>
            </p:nvGrpSpPr>
            <p:grpSpPr>
              <a:xfrm>
                <a:off x="4928973" y="4189418"/>
                <a:ext cx="507596" cy="203047"/>
                <a:chOff x="4928973" y="4189418"/>
                <a:chExt cx="507596" cy="203047"/>
              </a:xfrm>
            </p:grpSpPr>
            <p:sp>
              <p:nvSpPr>
                <p:cNvPr id="13521" name="Google Shape;13521;p7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23" name="Google Shape;13523;p70"/>
            <p:cNvGrpSpPr/>
            <p:nvPr/>
          </p:nvGrpSpPr>
          <p:grpSpPr>
            <a:xfrm>
              <a:off x="4482186" y="3641905"/>
              <a:ext cx="397605" cy="349784"/>
              <a:chOff x="2906375" y="1159725"/>
              <a:chExt cx="1860575" cy="1636800"/>
            </a:xfrm>
          </p:grpSpPr>
          <p:sp>
            <p:nvSpPr>
              <p:cNvPr id="13524" name="Google Shape;13524;p7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28" name="Google Shape;13528;p70"/>
          <p:cNvGrpSpPr/>
          <p:nvPr/>
        </p:nvGrpSpPr>
        <p:grpSpPr>
          <a:xfrm>
            <a:off x="6528943" y="1853793"/>
            <a:ext cx="940737" cy="721067"/>
            <a:chOff x="6599718" y="2068734"/>
            <a:chExt cx="940737" cy="721067"/>
          </a:xfrm>
        </p:grpSpPr>
        <p:sp>
          <p:nvSpPr>
            <p:cNvPr id="13529" name="Google Shape;13529;p7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5" name="Google Shape;13535;p70"/>
            <p:cNvGrpSpPr/>
            <p:nvPr/>
          </p:nvGrpSpPr>
          <p:grpSpPr>
            <a:xfrm>
              <a:off x="6836957" y="2068734"/>
              <a:ext cx="461892" cy="721067"/>
              <a:chOff x="6836957" y="2068734"/>
              <a:chExt cx="461892" cy="721067"/>
            </a:xfrm>
          </p:grpSpPr>
          <p:sp>
            <p:nvSpPr>
              <p:cNvPr id="13536" name="Google Shape;13536;p7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2" name="Google Shape;13542;p70"/>
              <p:cNvGrpSpPr/>
              <p:nvPr/>
            </p:nvGrpSpPr>
            <p:grpSpPr>
              <a:xfrm>
                <a:off x="6836957" y="2068734"/>
                <a:ext cx="461892" cy="721067"/>
                <a:chOff x="6836957" y="2068734"/>
                <a:chExt cx="461892" cy="721067"/>
              </a:xfrm>
            </p:grpSpPr>
            <p:sp>
              <p:nvSpPr>
                <p:cNvPr id="13543" name="Google Shape;13543;p7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550" name="Google Shape;13550;p70"/>
          <p:cNvGrpSpPr/>
          <p:nvPr/>
        </p:nvGrpSpPr>
        <p:grpSpPr>
          <a:xfrm>
            <a:off x="2412262" y="1858139"/>
            <a:ext cx="712577" cy="712374"/>
            <a:chOff x="2559249" y="2069323"/>
            <a:chExt cx="685566" cy="685634"/>
          </a:xfrm>
        </p:grpSpPr>
        <p:sp>
          <p:nvSpPr>
            <p:cNvPr id="13551" name="Google Shape;13551;p7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70"/>
          <p:cNvGrpSpPr/>
          <p:nvPr/>
        </p:nvGrpSpPr>
        <p:grpSpPr>
          <a:xfrm>
            <a:off x="7594699" y="970929"/>
            <a:ext cx="845645" cy="711911"/>
            <a:chOff x="951975" y="315800"/>
            <a:chExt cx="5860325" cy="4933550"/>
          </a:xfrm>
        </p:grpSpPr>
        <p:sp>
          <p:nvSpPr>
            <p:cNvPr id="13565" name="Google Shape;13565;p7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3" name="Google Shape;13573;p70"/>
          <p:cNvGrpSpPr/>
          <p:nvPr/>
        </p:nvGrpSpPr>
        <p:grpSpPr>
          <a:xfrm>
            <a:off x="3691828" y="2707037"/>
            <a:ext cx="1617932" cy="621724"/>
            <a:chOff x="3862800" y="3038525"/>
            <a:chExt cx="1329006" cy="510698"/>
          </a:xfrm>
        </p:grpSpPr>
        <p:sp>
          <p:nvSpPr>
            <p:cNvPr id="13574" name="Google Shape;13574;p7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6" name="Google Shape;13576;p70"/>
            <p:cNvGrpSpPr/>
            <p:nvPr/>
          </p:nvGrpSpPr>
          <p:grpSpPr>
            <a:xfrm>
              <a:off x="3967075" y="3040337"/>
              <a:ext cx="1019927" cy="402126"/>
              <a:chOff x="3967075" y="3040337"/>
              <a:chExt cx="1019927" cy="402126"/>
            </a:xfrm>
          </p:grpSpPr>
          <p:sp>
            <p:nvSpPr>
              <p:cNvPr id="13577" name="Google Shape;13577;p7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9" name="Google Shape;13579;p70"/>
            <p:cNvGrpSpPr/>
            <p:nvPr/>
          </p:nvGrpSpPr>
          <p:grpSpPr>
            <a:xfrm>
              <a:off x="4186700" y="3040337"/>
              <a:ext cx="390475" cy="183289"/>
              <a:chOff x="4186700" y="3040337"/>
              <a:chExt cx="390475" cy="183289"/>
            </a:xfrm>
          </p:grpSpPr>
          <p:sp>
            <p:nvSpPr>
              <p:cNvPr id="13580" name="Google Shape;13580;p7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2" name="Google Shape;13582;p70"/>
            <p:cNvGrpSpPr/>
            <p:nvPr/>
          </p:nvGrpSpPr>
          <p:grpSpPr>
            <a:xfrm>
              <a:off x="4073727" y="3040337"/>
              <a:ext cx="697794" cy="296263"/>
              <a:chOff x="4073727" y="3040337"/>
              <a:chExt cx="697794" cy="296263"/>
            </a:xfrm>
          </p:grpSpPr>
          <p:sp>
            <p:nvSpPr>
              <p:cNvPr id="13583" name="Google Shape;13583;p7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70"/>
            <p:cNvGrpSpPr/>
            <p:nvPr/>
          </p:nvGrpSpPr>
          <p:grpSpPr>
            <a:xfrm>
              <a:off x="3862800" y="3038525"/>
              <a:ext cx="1329006" cy="510698"/>
              <a:chOff x="3862800" y="3038525"/>
              <a:chExt cx="1329006" cy="510698"/>
            </a:xfrm>
          </p:grpSpPr>
          <p:sp>
            <p:nvSpPr>
              <p:cNvPr id="13586" name="Google Shape;13586;p7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88" name="Google Shape;13588;p70"/>
          <p:cNvGrpSpPr/>
          <p:nvPr/>
        </p:nvGrpSpPr>
        <p:grpSpPr>
          <a:xfrm>
            <a:off x="700150" y="970929"/>
            <a:ext cx="883205" cy="775176"/>
            <a:chOff x="649648" y="271400"/>
            <a:chExt cx="6215377" cy="5455143"/>
          </a:xfrm>
        </p:grpSpPr>
        <p:sp>
          <p:nvSpPr>
            <p:cNvPr id="13589" name="Google Shape;13589;p7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1" name="Google Shape;13601;p70"/>
          <p:cNvGrpSpPr/>
          <p:nvPr/>
        </p:nvGrpSpPr>
        <p:grpSpPr>
          <a:xfrm>
            <a:off x="2308452" y="970929"/>
            <a:ext cx="767704" cy="815489"/>
            <a:chOff x="2499700" y="1135950"/>
            <a:chExt cx="732402" cy="777990"/>
          </a:xfrm>
        </p:grpSpPr>
        <p:grpSp>
          <p:nvGrpSpPr>
            <p:cNvPr id="13602" name="Google Shape;13602;p70"/>
            <p:cNvGrpSpPr/>
            <p:nvPr/>
          </p:nvGrpSpPr>
          <p:grpSpPr>
            <a:xfrm>
              <a:off x="2499700" y="1135950"/>
              <a:ext cx="732402" cy="694705"/>
              <a:chOff x="2499700" y="1135950"/>
              <a:chExt cx="732402" cy="694705"/>
            </a:xfrm>
          </p:grpSpPr>
          <p:sp>
            <p:nvSpPr>
              <p:cNvPr id="13603" name="Google Shape;13603;p7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0" name="Google Shape;13630;p70"/>
            <p:cNvGrpSpPr/>
            <p:nvPr/>
          </p:nvGrpSpPr>
          <p:grpSpPr>
            <a:xfrm>
              <a:off x="2517909" y="1188726"/>
              <a:ext cx="702702" cy="725214"/>
              <a:chOff x="2517909" y="1188726"/>
              <a:chExt cx="702702" cy="725214"/>
            </a:xfrm>
          </p:grpSpPr>
          <p:sp>
            <p:nvSpPr>
              <p:cNvPr id="13631" name="Google Shape;13631;p7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36" name="Google Shape;13636;p70"/>
          <p:cNvGrpSpPr/>
          <p:nvPr/>
        </p:nvGrpSpPr>
        <p:grpSpPr>
          <a:xfrm>
            <a:off x="1654184" y="970929"/>
            <a:ext cx="583439" cy="870229"/>
            <a:chOff x="1716825" y="1121550"/>
            <a:chExt cx="622800" cy="928938"/>
          </a:xfrm>
        </p:grpSpPr>
        <p:grpSp>
          <p:nvGrpSpPr>
            <p:cNvPr id="13637" name="Google Shape;13637;p70"/>
            <p:cNvGrpSpPr/>
            <p:nvPr/>
          </p:nvGrpSpPr>
          <p:grpSpPr>
            <a:xfrm>
              <a:off x="1716825" y="1121550"/>
              <a:ext cx="622800" cy="928938"/>
              <a:chOff x="1716825" y="1121550"/>
              <a:chExt cx="622800" cy="928938"/>
            </a:xfrm>
          </p:grpSpPr>
          <p:cxnSp>
            <p:nvCxnSpPr>
              <p:cNvPr id="13638" name="Google Shape;13638;p70"/>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3639" name="Google Shape;13639;p7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0" name="Google Shape;13640;p70"/>
            <p:cNvGrpSpPr/>
            <p:nvPr/>
          </p:nvGrpSpPr>
          <p:grpSpPr>
            <a:xfrm>
              <a:off x="1768050" y="1172775"/>
              <a:ext cx="520200" cy="832000"/>
              <a:chOff x="1768050" y="1172775"/>
              <a:chExt cx="520200" cy="832000"/>
            </a:xfrm>
          </p:grpSpPr>
          <p:cxnSp>
            <p:nvCxnSpPr>
              <p:cNvPr id="13641" name="Google Shape;13641;p70"/>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3642" name="Google Shape;13642;p7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3" name="Google Shape;13643;p70"/>
            <p:cNvGrpSpPr/>
            <p:nvPr/>
          </p:nvGrpSpPr>
          <p:grpSpPr>
            <a:xfrm>
              <a:off x="1820100" y="1225475"/>
              <a:ext cx="416400" cy="729575"/>
              <a:chOff x="1820100" y="1225475"/>
              <a:chExt cx="416400" cy="729575"/>
            </a:xfrm>
          </p:grpSpPr>
          <p:cxnSp>
            <p:nvCxnSpPr>
              <p:cNvPr id="13644" name="Google Shape;13644;p70"/>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3645" name="Google Shape;13645;p7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6" name="Google Shape;13646;p70"/>
            <p:cNvGrpSpPr/>
            <p:nvPr/>
          </p:nvGrpSpPr>
          <p:grpSpPr>
            <a:xfrm>
              <a:off x="1874250" y="1278825"/>
              <a:ext cx="308100" cy="605275"/>
              <a:chOff x="1874250" y="1278825"/>
              <a:chExt cx="308100" cy="605275"/>
            </a:xfrm>
          </p:grpSpPr>
          <p:cxnSp>
            <p:nvCxnSpPr>
              <p:cNvPr id="13647" name="Google Shape;13647;p70"/>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3648" name="Google Shape;13648;p7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9" name="Google Shape;13649;p7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0" name="Google Shape;13650;p70"/>
          <p:cNvGrpSpPr/>
          <p:nvPr/>
        </p:nvGrpSpPr>
        <p:grpSpPr>
          <a:xfrm>
            <a:off x="1574007" y="1857250"/>
            <a:ext cx="739072" cy="714152"/>
            <a:chOff x="4334725" y="1355875"/>
            <a:chExt cx="3106650" cy="3001900"/>
          </a:xfrm>
        </p:grpSpPr>
        <p:grpSp>
          <p:nvGrpSpPr>
            <p:cNvPr id="13651" name="Google Shape;13651;p70"/>
            <p:cNvGrpSpPr/>
            <p:nvPr/>
          </p:nvGrpSpPr>
          <p:grpSpPr>
            <a:xfrm>
              <a:off x="4516050" y="1724875"/>
              <a:ext cx="2693725" cy="2632900"/>
              <a:chOff x="4516050" y="1724875"/>
              <a:chExt cx="2693725" cy="2632900"/>
            </a:xfrm>
          </p:grpSpPr>
          <p:sp>
            <p:nvSpPr>
              <p:cNvPr id="13652" name="Google Shape;13652;p7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5" name="Google Shape;13655;p70"/>
            <p:cNvGrpSpPr/>
            <p:nvPr/>
          </p:nvGrpSpPr>
          <p:grpSpPr>
            <a:xfrm>
              <a:off x="4334725" y="1355875"/>
              <a:ext cx="3106650" cy="2709650"/>
              <a:chOff x="4334725" y="1355875"/>
              <a:chExt cx="3106650" cy="2709650"/>
            </a:xfrm>
          </p:grpSpPr>
          <p:sp>
            <p:nvSpPr>
              <p:cNvPr id="13656" name="Google Shape;13656;p7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59" name="Google Shape;13659;p70"/>
          <p:cNvGrpSpPr/>
          <p:nvPr/>
        </p:nvGrpSpPr>
        <p:grpSpPr>
          <a:xfrm>
            <a:off x="7690956" y="3488021"/>
            <a:ext cx="312074" cy="684173"/>
            <a:chOff x="7645573" y="3754300"/>
            <a:chExt cx="293855" cy="644170"/>
          </a:xfrm>
        </p:grpSpPr>
        <p:sp>
          <p:nvSpPr>
            <p:cNvPr id="13660" name="Google Shape;13660;p7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2" name="Google Shape;13662;p70"/>
          <p:cNvGrpSpPr/>
          <p:nvPr/>
        </p:nvGrpSpPr>
        <p:grpSpPr>
          <a:xfrm>
            <a:off x="5612944" y="970929"/>
            <a:ext cx="709011" cy="739359"/>
            <a:chOff x="5830645" y="1256617"/>
            <a:chExt cx="530340" cy="553040"/>
          </a:xfrm>
        </p:grpSpPr>
        <p:grpSp>
          <p:nvGrpSpPr>
            <p:cNvPr id="13663" name="Google Shape;13663;p70"/>
            <p:cNvGrpSpPr/>
            <p:nvPr/>
          </p:nvGrpSpPr>
          <p:grpSpPr>
            <a:xfrm>
              <a:off x="5830645" y="1256617"/>
              <a:ext cx="259743" cy="269909"/>
              <a:chOff x="5830645" y="1256617"/>
              <a:chExt cx="259743" cy="269909"/>
            </a:xfrm>
          </p:grpSpPr>
          <p:sp>
            <p:nvSpPr>
              <p:cNvPr id="13664" name="Google Shape;13664;p7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6" name="Google Shape;13666;p70"/>
            <p:cNvGrpSpPr/>
            <p:nvPr/>
          </p:nvGrpSpPr>
          <p:grpSpPr>
            <a:xfrm>
              <a:off x="6101293" y="1256617"/>
              <a:ext cx="259692" cy="269909"/>
              <a:chOff x="6101293" y="1256617"/>
              <a:chExt cx="259692" cy="269909"/>
            </a:xfrm>
          </p:grpSpPr>
          <p:sp>
            <p:nvSpPr>
              <p:cNvPr id="13667" name="Google Shape;13667;p7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70"/>
            <p:cNvGrpSpPr/>
            <p:nvPr/>
          </p:nvGrpSpPr>
          <p:grpSpPr>
            <a:xfrm>
              <a:off x="5830645" y="1539749"/>
              <a:ext cx="259692" cy="269909"/>
              <a:chOff x="5830645" y="1539749"/>
              <a:chExt cx="259692" cy="269909"/>
            </a:xfrm>
          </p:grpSpPr>
          <p:sp>
            <p:nvSpPr>
              <p:cNvPr id="13670" name="Google Shape;13670;p7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2" name="Google Shape;13672;p70"/>
            <p:cNvGrpSpPr/>
            <p:nvPr/>
          </p:nvGrpSpPr>
          <p:grpSpPr>
            <a:xfrm>
              <a:off x="6101293" y="1539749"/>
              <a:ext cx="259692" cy="269909"/>
              <a:chOff x="6101293" y="1539749"/>
              <a:chExt cx="259692" cy="269909"/>
            </a:xfrm>
          </p:grpSpPr>
          <p:sp>
            <p:nvSpPr>
              <p:cNvPr id="13673" name="Google Shape;13673;p7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5" name="Google Shape;13675;p7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6" name="Google Shape;13676;p70"/>
          <p:cNvGrpSpPr/>
          <p:nvPr/>
        </p:nvGrpSpPr>
        <p:grpSpPr>
          <a:xfrm>
            <a:off x="714438" y="2707044"/>
            <a:ext cx="1452955" cy="621360"/>
            <a:chOff x="732422" y="2990152"/>
            <a:chExt cx="1337773" cy="572102"/>
          </a:xfrm>
        </p:grpSpPr>
        <p:sp>
          <p:nvSpPr>
            <p:cNvPr id="13677" name="Google Shape;13677;p7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86" name="Shape 13686"/>
        <p:cNvGrpSpPr/>
        <p:nvPr/>
      </p:nvGrpSpPr>
      <p:grpSpPr>
        <a:xfrm>
          <a:off x="0" y="0"/>
          <a:ext cx="0" cy="0"/>
          <a:chOff x="0" y="0"/>
          <a:chExt cx="0" cy="0"/>
        </a:xfrm>
      </p:grpSpPr>
      <p:grpSp>
        <p:nvGrpSpPr>
          <p:cNvPr id="13687" name="Google Shape;13687;p71"/>
          <p:cNvGrpSpPr/>
          <p:nvPr/>
        </p:nvGrpSpPr>
        <p:grpSpPr>
          <a:xfrm>
            <a:off x="708575" y="965865"/>
            <a:ext cx="1636117" cy="1526144"/>
            <a:chOff x="729238" y="1179665"/>
            <a:chExt cx="1636117" cy="1526144"/>
          </a:xfrm>
        </p:grpSpPr>
        <p:grpSp>
          <p:nvGrpSpPr>
            <p:cNvPr id="13688" name="Google Shape;13688;p71"/>
            <p:cNvGrpSpPr/>
            <p:nvPr/>
          </p:nvGrpSpPr>
          <p:grpSpPr>
            <a:xfrm>
              <a:off x="729238" y="1179665"/>
              <a:ext cx="80700" cy="1526144"/>
              <a:chOff x="729238" y="1179665"/>
              <a:chExt cx="80700" cy="1526144"/>
            </a:xfrm>
          </p:grpSpPr>
          <p:sp>
            <p:nvSpPr>
              <p:cNvPr id="13689" name="Google Shape;13689;p7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9" name="Google Shape;13699;p71"/>
            <p:cNvGrpSpPr/>
            <p:nvPr/>
          </p:nvGrpSpPr>
          <p:grpSpPr>
            <a:xfrm>
              <a:off x="903098" y="1179665"/>
              <a:ext cx="80700" cy="1526144"/>
              <a:chOff x="903098" y="1179665"/>
              <a:chExt cx="80700" cy="1526144"/>
            </a:xfrm>
          </p:grpSpPr>
          <p:sp>
            <p:nvSpPr>
              <p:cNvPr id="13700" name="Google Shape;13700;p7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0" name="Google Shape;13710;p71"/>
            <p:cNvGrpSpPr/>
            <p:nvPr/>
          </p:nvGrpSpPr>
          <p:grpSpPr>
            <a:xfrm>
              <a:off x="1076958" y="1179665"/>
              <a:ext cx="80700" cy="1526144"/>
              <a:chOff x="1076958" y="1179665"/>
              <a:chExt cx="80700" cy="1526144"/>
            </a:xfrm>
          </p:grpSpPr>
          <p:sp>
            <p:nvSpPr>
              <p:cNvPr id="13711" name="Google Shape;13711;p7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1" name="Google Shape;13721;p71"/>
            <p:cNvGrpSpPr/>
            <p:nvPr/>
          </p:nvGrpSpPr>
          <p:grpSpPr>
            <a:xfrm>
              <a:off x="1247707" y="1179665"/>
              <a:ext cx="80700" cy="1526144"/>
              <a:chOff x="1247707" y="1179665"/>
              <a:chExt cx="80700" cy="1526144"/>
            </a:xfrm>
          </p:grpSpPr>
          <p:sp>
            <p:nvSpPr>
              <p:cNvPr id="13722" name="Google Shape;13722;p7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2" name="Google Shape;13732;p71"/>
            <p:cNvGrpSpPr/>
            <p:nvPr/>
          </p:nvGrpSpPr>
          <p:grpSpPr>
            <a:xfrm>
              <a:off x="1421567" y="1179665"/>
              <a:ext cx="80700" cy="1526144"/>
              <a:chOff x="1421567" y="1179665"/>
              <a:chExt cx="80700" cy="1526144"/>
            </a:xfrm>
          </p:grpSpPr>
          <p:sp>
            <p:nvSpPr>
              <p:cNvPr id="13733" name="Google Shape;13733;p7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71"/>
            <p:cNvGrpSpPr/>
            <p:nvPr/>
          </p:nvGrpSpPr>
          <p:grpSpPr>
            <a:xfrm>
              <a:off x="1592327" y="1179665"/>
              <a:ext cx="80700" cy="1526144"/>
              <a:chOff x="1592327" y="1179665"/>
              <a:chExt cx="80700" cy="1526144"/>
            </a:xfrm>
          </p:grpSpPr>
          <p:sp>
            <p:nvSpPr>
              <p:cNvPr id="13744" name="Google Shape;13744;p7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4" name="Google Shape;13754;p71"/>
            <p:cNvGrpSpPr/>
            <p:nvPr/>
          </p:nvGrpSpPr>
          <p:grpSpPr>
            <a:xfrm>
              <a:off x="1766187" y="1179665"/>
              <a:ext cx="80700" cy="1526144"/>
              <a:chOff x="1766187" y="1179665"/>
              <a:chExt cx="80700" cy="1526144"/>
            </a:xfrm>
          </p:grpSpPr>
          <p:sp>
            <p:nvSpPr>
              <p:cNvPr id="13755" name="Google Shape;13755;p7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5" name="Google Shape;13765;p71"/>
            <p:cNvGrpSpPr/>
            <p:nvPr/>
          </p:nvGrpSpPr>
          <p:grpSpPr>
            <a:xfrm>
              <a:off x="1936935" y="1179665"/>
              <a:ext cx="80700" cy="1526144"/>
              <a:chOff x="1936935" y="1179665"/>
              <a:chExt cx="80700" cy="1526144"/>
            </a:xfrm>
          </p:grpSpPr>
          <p:sp>
            <p:nvSpPr>
              <p:cNvPr id="13766" name="Google Shape;13766;p7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6" name="Google Shape;13776;p71"/>
            <p:cNvGrpSpPr/>
            <p:nvPr/>
          </p:nvGrpSpPr>
          <p:grpSpPr>
            <a:xfrm>
              <a:off x="2110795" y="1179665"/>
              <a:ext cx="80700" cy="1526144"/>
              <a:chOff x="2110795" y="1179665"/>
              <a:chExt cx="80700" cy="1526144"/>
            </a:xfrm>
          </p:grpSpPr>
          <p:sp>
            <p:nvSpPr>
              <p:cNvPr id="13777" name="Google Shape;13777;p7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7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7" name="Google Shape;13787;p71"/>
            <p:cNvGrpSpPr/>
            <p:nvPr/>
          </p:nvGrpSpPr>
          <p:grpSpPr>
            <a:xfrm>
              <a:off x="2284655" y="1179665"/>
              <a:ext cx="80700" cy="1526144"/>
              <a:chOff x="2284655" y="1179665"/>
              <a:chExt cx="80700" cy="1526144"/>
            </a:xfrm>
          </p:grpSpPr>
          <p:sp>
            <p:nvSpPr>
              <p:cNvPr id="13788" name="Google Shape;13788;p7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798" name="Google Shape;13798;p71"/>
          <p:cNvGrpSpPr/>
          <p:nvPr/>
        </p:nvGrpSpPr>
        <p:grpSpPr>
          <a:xfrm>
            <a:off x="2603242" y="985003"/>
            <a:ext cx="1364248" cy="1102133"/>
            <a:chOff x="2623904" y="1198803"/>
            <a:chExt cx="1364248" cy="1102133"/>
          </a:xfrm>
        </p:grpSpPr>
        <p:grpSp>
          <p:nvGrpSpPr>
            <p:cNvPr id="13799" name="Google Shape;13799;p71"/>
            <p:cNvGrpSpPr/>
            <p:nvPr/>
          </p:nvGrpSpPr>
          <p:grpSpPr>
            <a:xfrm>
              <a:off x="2623907" y="1198803"/>
              <a:ext cx="1364245" cy="273000"/>
              <a:chOff x="2623907" y="1198803"/>
              <a:chExt cx="1364245" cy="273000"/>
            </a:xfrm>
          </p:grpSpPr>
          <p:sp>
            <p:nvSpPr>
              <p:cNvPr id="13800" name="Google Shape;13800;p7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5" name="Google Shape;13805;p71"/>
            <p:cNvGrpSpPr/>
            <p:nvPr/>
          </p:nvGrpSpPr>
          <p:grpSpPr>
            <a:xfrm>
              <a:off x="2623904" y="1476964"/>
              <a:ext cx="1364245" cy="273000"/>
              <a:chOff x="2623904" y="1476964"/>
              <a:chExt cx="1364245" cy="273000"/>
            </a:xfrm>
          </p:grpSpPr>
          <p:sp>
            <p:nvSpPr>
              <p:cNvPr id="13806" name="Google Shape;13806;p7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1" name="Google Shape;13811;p71"/>
            <p:cNvGrpSpPr/>
            <p:nvPr/>
          </p:nvGrpSpPr>
          <p:grpSpPr>
            <a:xfrm>
              <a:off x="2623907" y="1749775"/>
              <a:ext cx="1364245" cy="273000"/>
              <a:chOff x="2623907" y="1749775"/>
              <a:chExt cx="1364245" cy="273000"/>
            </a:xfrm>
          </p:grpSpPr>
          <p:sp>
            <p:nvSpPr>
              <p:cNvPr id="13812" name="Google Shape;13812;p7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7" name="Google Shape;13817;p71"/>
            <p:cNvGrpSpPr/>
            <p:nvPr/>
          </p:nvGrpSpPr>
          <p:grpSpPr>
            <a:xfrm>
              <a:off x="2623904" y="2027936"/>
              <a:ext cx="1364245" cy="273000"/>
              <a:chOff x="2623904" y="2027936"/>
              <a:chExt cx="1364245" cy="273000"/>
            </a:xfrm>
          </p:grpSpPr>
          <p:sp>
            <p:nvSpPr>
              <p:cNvPr id="13818" name="Google Shape;13818;p7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23" name="Google Shape;13823;p71"/>
          <p:cNvGrpSpPr/>
          <p:nvPr/>
        </p:nvGrpSpPr>
        <p:grpSpPr>
          <a:xfrm>
            <a:off x="2592703" y="2444186"/>
            <a:ext cx="1387541" cy="159124"/>
            <a:chOff x="3200660" y="2180272"/>
            <a:chExt cx="2563824" cy="378237"/>
          </a:xfrm>
        </p:grpSpPr>
        <p:sp>
          <p:nvSpPr>
            <p:cNvPr id="13824" name="Google Shape;13824;p7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2" name="Google Shape;13842;p71"/>
          <p:cNvGrpSpPr/>
          <p:nvPr/>
        </p:nvGrpSpPr>
        <p:grpSpPr>
          <a:xfrm>
            <a:off x="2589227" y="2722011"/>
            <a:ext cx="1390502" cy="159625"/>
            <a:chOff x="3530150" y="2790075"/>
            <a:chExt cx="1962600" cy="225300"/>
          </a:xfrm>
        </p:grpSpPr>
        <p:sp>
          <p:nvSpPr>
            <p:cNvPr id="13843" name="Google Shape;13843;p7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5" name="Google Shape;13845;p71"/>
          <p:cNvGrpSpPr/>
          <p:nvPr/>
        </p:nvGrpSpPr>
        <p:grpSpPr>
          <a:xfrm>
            <a:off x="2589880" y="3000337"/>
            <a:ext cx="1411629" cy="153761"/>
            <a:chOff x="3558802" y="4011427"/>
            <a:chExt cx="1866000" cy="111300"/>
          </a:xfrm>
        </p:grpSpPr>
        <p:sp>
          <p:nvSpPr>
            <p:cNvPr id="13846" name="Google Shape;13846;p7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8" name="Google Shape;13848;p71"/>
          <p:cNvGrpSpPr/>
          <p:nvPr/>
        </p:nvGrpSpPr>
        <p:grpSpPr>
          <a:xfrm>
            <a:off x="2589573" y="2205736"/>
            <a:ext cx="1383503" cy="119749"/>
            <a:chOff x="3465975" y="2270276"/>
            <a:chExt cx="1986364" cy="171929"/>
          </a:xfrm>
        </p:grpSpPr>
        <p:sp>
          <p:nvSpPr>
            <p:cNvPr id="13849" name="Google Shape;13849;p7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7" name="Google Shape;13857;p71"/>
          <p:cNvGrpSpPr/>
          <p:nvPr/>
        </p:nvGrpSpPr>
        <p:grpSpPr>
          <a:xfrm>
            <a:off x="2600580" y="3569387"/>
            <a:ext cx="1369531" cy="195460"/>
            <a:chOff x="723300" y="4253549"/>
            <a:chExt cx="2276482" cy="324900"/>
          </a:xfrm>
        </p:grpSpPr>
        <p:sp>
          <p:nvSpPr>
            <p:cNvPr id="13858" name="Google Shape;13858;p7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3" name="Google Shape;13863;p71"/>
          <p:cNvGrpSpPr/>
          <p:nvPr/>
        </p:nvGrpSpPr>
        <p:grpSpPr>
          <a:xfrm>
            <a:off x="2590141" y="3270567"/>
            <a:ext cx="1389066" cy="180119"/>
            <a:chOff x="705948" y="3788465"/>
            <a:chExt cx="2308953" cy="299400"/>
          </a:xfrm>
        </p:grpSpPr>
        <p:sp>
          <p:nvSpPr>
            <p:cNvPr id="13864" name="Google Shape;13864;p7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71"/>
          <p:cNvGrpSpPr/>
          <p:nvPr/>
        </p:nvGrpSpPr>
        <p:grpSpPr>
          <a:xfrm>
            <a:off x="2638078" y="3883547"/>
            <a:ext cx="1304609" cy="294074"/>
            <a:chOff x="2658741" y="4097347"/>
            <a:chExt cx="1304609" cy="294074"/>
          </a:xfrm>
        </p:grpSpPr>
        <p:grpSp>
          <p:nvGrpSpPr>
            <p:cNvPr id="13870" name="Google Shape;13870;p71"/>
            <p:cNvGrpSpPr/>
            <p:nvPr/>
          </p:nvGrpSpPr>
          <p:grpSpPr>
            <a:xfrm>
              <a:off x="2658741" y="4097347"/>
              <a:ext cx="118572" cy="294074"/>
              <a:chOff x="3343310" y="4475555"/>
              <a:chExt cx="127717" cy="316753"/>
            </a:xfrm>
          </p:grpSpPr>
          <p:sp>
            <p:nvSpPr>
              <p:cNvPr id="13871" name="Google Shape;13871;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3" name="Google Shape;13873;p71"/>
            <p:cNvGrpSpPr/>
            <p:nvPr/>
          </p:nvGrpSpPr>
          <p:grpSpPr>
            <a:xfrm>
              <a:off x="3815519" y="4098388"/>
              <a:ext cx="147831" cy="291991"/>
              <a:chOff x="3527539" y="4476677"/>
              <a:chExt cx="159232" cy="314510"/>
            </a:xfrm>
          </p:grpSpPr>
          <p:sp>
            <p:nvSpPr>
              <p:cNvPr id="13874" name="Google Shape;13874;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71"/>
            <p:cNvGrpSpPr/>
            <p:nvPr/>
          </p:nvGrpSpPr>
          <p:grpSpPr>
            <a:xfrm>
              <a:off x="3511696" y="4098388"/>
              <a:ext cx="147831" cy="291991"/>
              <a:chOff x="3527539" y="4476677"/>
              <a:chExt cx="159232" cy="314510"/>
            </a:xfrm>
          </p:grpSpPr>
          <p:sp>
            <p:nvSpPr>
              <p:cNvPr id="13877" name="Google Shape;13877;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9" name="Google Shape;13879;p71"/>
            <p:cNvGrpSpPr/>
            <p:nvPr/>
          </p:nvGrpSpPr>
          <p:grpSpPr>
            <a:xfrm>
              <a:off x="3207874" y="4098388"/>
              <a:ext cx="147831" cy="291991"/>
              <a:chOff x="3527539" y="4476677"/>
              <a:chExt cx="159232" cy="314510"/>
            </a:xfrm>
          </p:grpSpPr>
          <p:sp>
            <p:nvSpPr>
              <p:cNvPr id="13880" name="Google Shape;13880;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2" name="Google Shape;13882;p71"/>
            <p:cNvGrpSpPr/>
            <p:nvPr/>
          </p:nvGrpSpPr>
          <p:grpSpPr>
            <a:xfrm>
              <a:off x="2933305" y="4097347"/>
              <a:ext cx="118572" cy="294074"/>
              <a:chOff x="3343310" y="4475555"/>
              <a:chExt cx="127717" cy="316753"/>
            </a:xfrm>
          </p:grpSpPr>
          <p:sp>
            <p:nvSpPr>
              <p:cNvPr id="13883" name="Google Shape;13883;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85" name="Google Shape;13885;p71"/>
          <p:cNvGrpSpPr/>
          <p:nvPr/>
        </p:nvGrpSpPr>
        <p:grpSpPr>
          <a:xfrm>
            <a:off x="4256908" y="1866669"/>
            <a:ext cx="1433821" cy="191501"/>
            <a:chOff x="4273350" y="2080469"/>
            <a:chExt cx="1433821" cy="191501"/>
          </a:xfrm>
        </p:grpSpPr>
        <p:grpSp>
          <p:nvGrpSpPr>
            <p:cNvPr id="13886" name="Google Shape;13886;p71"/>
            <p:cNvGrpSpPr/>
            <p:nvPr/>
          </p:nvGrpSpPr>
          <p:grpSpPr>
            <a:xfrm>
              <a:off x="4273350" y="2080469"/>
              <a:ext cx="1433821" cy="0"/>
              <a:chOff x="5224975" y="2962250"/>
              <a:chExt cx="1544400" cy="0"/>
            </a:xfrm>
          </p:grpSpPr>
          <p:cxnSp>
            <p:nvCxnSpPr>
              <p:cNvPr id="13887" name="Google Shape;13887;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3888" name="Google Shape;13888;p71"/>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3889" name="Google Shape;13889;p71"/>
            <p:cNvGrpSpPr/>
            <p:nvPr/>
          </p:nvGrpSpPr>
          <p:grpSpPr>
            <a:xfrm>
              <a:off x="4273350" y="2271969"/>
              <a:ext cx="1433821" cy="0"/>
              <a:chOff x="5224975" y="2962250"/>
              <a:chExt cx="1544400" cy="0"/>
            </a:xfrm>
          </p:grpSpPr>
          <p:cxnSp>
            <p:nvCxnSpPr>
              <p:cNvPr id="13890" name="Google Shape;13890;p7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3891" name="Google Shape;13891;p71"/>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3892" name="Google Shape;13892;p71"/>
          <p:cNvGrpSpPr/>
          <p:nvPr/>
        </p:nvGrpSpPr>
        <p:grpSpPr>
          <a:xfrm>
            <a:off x="4258463" y="969236"/>
            <a:ext cx="1430711" cy="743389"/>
            <a:chOff x="5159450" y="1919950"/>
            <a:chExt cx="1541050" cy="862500"/>
          </a:xfrm>
        </p:grpSpPr>
        <p:sp>
          <p:nvSpPr>
            <p:cNvPr id="13893" name="Google Shape;13893;p7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3894" name="Google Shape;13894;p71"/>
            <p:cNvGrpSpPr/>
            <p:nvPr/>
          </p:nvGrpSpPr>
          <p:grpSpPr>
            <a:xfrm>
              <a:off x="5159450" y="1919950"/>
              <a:ext cx="1541050" cy="862500"/>
              <a:chOff x="5159450" y="1919950"/>
              <a:chExt cx="1541050" cy="862500"/>
            </a:xfrm>
          </p:grpSpPr>
          <p:cxnSp>
            <p:nvCxnSpPr>
              <p:cNvPr id="13895" name="Google Shape;13895;p7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3896" name="Google Shape;13896;p7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3897" name="Google Shape;13897;p71"/>
          <p:cNvGrpSpPr/>
          <p:nvPr/>
        </p:nvGrpSpPr>
        <p:grpSpPr>
          <a:xfrm>
            <a:off x="4248577" y="2192564"/>
            <a:ext cx="1450484" cy="1052087"/>
            <a:chOff x="5230575" y="1554475"/>
            <a:chExt cx="2137150" cy="1550150"/>
          </a:xfrm>
        </p:grpSpPr>
        <p:sp>
          <p:nvSpPr>
            <p:cNvPr id="13898" name="Google Shape;13898;p7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7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1" name="Google Shape;13911;p71"/>
          <p:cNvGrpSpPr/>
          <p:nvPr/>
        </p:nvGrpSpPr>
        <p:grpSpPr>
          <a:xfrm rot="10800000">
            <a:off x="4265127" y="3284753"/>
            <a:ext cx="1417383" cy="887946"/>
            <a:chOff x="5645403" y="2920021"/>
            <a:chExt cx="2650800" cy="2180614"/>
          </a:xfrm>
        </p:grpSpPr>
        <p:sp>
          <p:nvSpPr>
            <p:cNvPr id="13912" name="Google Shape;13912;p7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913" name="Google Shape;13913;p71"/>
            <p:cNvCxnSpPr>
              <a:stCxn id="13912"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3914" name="Google Shape;13914;p7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915" name="Google Shape;13915;p71"/>
            <p:cNvCxnSpPr>
              <a:endCxn id="13914"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3916" name="Google Shape;13916;p7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917" name="Google Shape;13917;p71"/>
            <p:cNvCxnSpPr>
              <a:stCxn id="13916"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3918" name="Google Shape;13918;p7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919" name="Google Shape;13919;p71"/>
            <p:cNvCxnSpPr>
              <a:endCxn id="13918"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3920" name="Google Shape;13920;p71"/>
          <p:cNvGrpSpPr/>
          <p:nvPr/>
        </p:nvGrpSpPr>
        <p:grpSpPr>
          <a:xfrm>
            <a:off x="7365487" y="2188108"/>
            <a:ext cx="1071743" cy="1021579"/>
            <a:chOff x="7189833" y="2022667"/>
            <a:chExt cx="1251159" cy="1192597"/>
          </a:xfrm>
        </p:grpSpPr>
        <p:sp>
          <p:nvSpPr>
            <p:cNvPr id="13921" name="Google Shape;13921;p7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71"/>
          <p:cNvGrpSpPr/>
          <p:nvPr/>
        </p:nvGrpSpPr>
        <p:grpSpPr>
          <a:xfrm>
            <a:off x="706758" y="2614515"/>
            <a:ext cx="1695374" cy="1560837"/>
            <a:chOff x="727421" y="2828315"/>
            <a:chExt cx="1695374" cy="1560837"/>
          </a:xfrm>
        </p:grpSpPr>
        <p:grpSp>
          <p:nvGrpSpPr>
            <p:cNvPr id="13926" name="Google Shape;13926;p71"/>
            <p:cNvGrpSpPr/>
            <p:nvPr/>
          </p:nvGrpSpPr>
          <p:grpSpPr>
            <a:xfrm>
              <a:off x="819108" y="2882501"/>
              <a:ext cx="103104" cy="1426186"/>
              <a:chOff x="4674013" y="3100904"/>
              <a:chExt cx="122758" cy="1698043"/>
            </a:xfrm>
          </p:grpSpPr>
          <p:sp>
            <p:nvSpPr>
              <p:cNvPr id="13927" name="Google Shape;13927;p7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4" name="Google Shape;13934;p71"/>
            <p:cNvGrpSpPr/>
            <p:nvPr/>
          </p:nvGrpSpPr>
          <p:grpSpPr>
            <a:xfrm>
              <a:off x="1062475" y="2882501"/>
              <a:ext cx="103104" cy="1426186"/>
              <a:chOff x="4940438" y="3100904"/>
              <a:chExt cx="122758" cy="1698043"/>
            </a:xfrm>
          </p:grpSpPr>
          <p:sp>
            <p:nvSpPr>
              <p:cNvPr id="13935" name="Google Shape;13935;p7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7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2" name="Google Shape;13942;p71"/>
            <p:cNvGrpSpPr/>
            <p:nvPr/>
          </p:nvGrpSpPr>
          <p:grpSpPr>
            <a:xfrm>
              <a:off x="1299324" y="2882501"/>
              <a:ext cx="103104" cy="1426186"/>
              <a:chOff x="5206863" y="3100904"/>
              <a:chExt cx="122758" cy="1698043"/>
            </a:xfrm>
          </p:grpSpPr>
          <p:sp>
            <p:nvSpPr>
              <p:cNvPr id="13943" name="Google Shape;13943;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0" name="Google Shape;13950;p71"/>
            <p:cNvGrpSpPr/>
            <p:nvPr/>
          </p:nvGrpSpPr>
          <p:grpSpPr>
            <a:xfrm>
              <a:off x="1786057" y="2882501"/>
              <a:ext cx="103104" cy="1426186"/>
              <a:chOff x="6006138" y="3143629"/>
              <a:chExt cx="122758" cy="1698043"/>
            </a:xfrm>
          </p:grpSpPr>
          <p:sp>
            <p:nvSpPr>
              <p:cNvPr id="13951" name="Google Shape;13951;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8" name="Google Shape;13958;p71"/>
            <p:cNvGrpSpPr/>
            <p:nvPr/>
          </p:nvGrpSpPr>
          <p:grpSpPr>
            <a:xfrm>
              <a:off x="2029422" y="2882501"/>
              <a:ext cx="103104" cy="1426186"/>
              <a:chOff x="6805413" y="3100904"/>
              <a:chExt cx="122758" cy="1698043"/>
            </a:xfrm>
          </p:grpSpPr>
          <p:sp>
            <p:nvSpPr>
              <p:cNvPr id="13959" name="Google Shape;13959;p7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6" name="Google Shape;13966;p71"/>
            <p:cNvGrpSpPr/>
            <p:nvPr/>
          </p:nvGrpSpPr>
          <p:grpSpPr>
            <a:xfrm>
              <a:off x="727421" y="2828315"/>
              <a:ext cx="1695374" cy="1560837"/>
              <a:chOff x="734799" y="2782450"/>
              <a:chExt cx="1571100" cy="1577400"/>
            </a:xfrm>
          </p:grpSpPr>
          <p:cxnSp>
            <p:nvCxnSpPr>
              <p:cNvPr id="13967" name="Google Shape;13967;p7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3968" name="Google Shape;13968;p7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3969" name="Google Shape;13969;p71"/>
            <p:cNvGrpSpPr/>
            <p:nvPr/>
          </p:nvGrpSpPr>
          <p:grpSpPr>
            <a:xfrm>
              <a:off x="2272795" y="2882501"/>
              <a:ext cx="103104" cy="1426186"/>
              <a:chOff x="5206863" y="3100904"/>
              <a:chExt cx="122758" cy="1698043"/>
            </a:xfrm>
          </p:grpSpPr>
          <p:sp>
            <p:nvSpPr>
              <p:cNvPr id="13970" name="Google Shape;13970;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71"/>
            <p:cNvGrpSpPr/>
            <p:nvPr/>
          </p:nvGrpSpPr>
          <p:grpSpPr>
            <a:xfrm>
              <a:off x="1542694" y="2882501"/>
              <a:ext cx="103104" cy="1426186"/>
              <a:chOff x="6006138" y="3143629"/>
              <a:chExt cx="122758" cy="1698043"/>
            </a:xfrm>
          </p:grpSpPr>
          <p:sp>
            <p:nvSpPr>
              <p:cNvPr id="13978" name="Google Shape;13978;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85" name="Google Shape;13985;p71"/>
          <p:cNvGrpSpPr/>
          <p:nvPr/>
        </p:nvGrpSpPr>
        <p:grpSpPr>
          <a:xfrm>
            <a:off x="5915338" y="2192087"/>
            <a:ext cx="1248543" cy="1025319"/>
            <a:chOff x="5183758" y="1210600"/>
            <a:chExt cx="3605380" cy="2960783"/>
          </a:xfrm>
        </p:grpSpPr>
        <p:sp>
          <p:nvSpPr>
            <p:cNvPr id="13986" name="Google Shape;13986;p7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990" name="Google Shape;13990;p7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3991" name="Google Shape;13991;p7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3992" name="Google Shape;13992;p7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3993" name="Google Shape;13993;p7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3994" name="Google Shape;13994;p7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5" name="Google Shape;13995;p71"/>
          <p:cNvGrpSpPr/>
          <p:nvPr/>
        </p:nvGrpSpPr>
        <p:grpSpPr>
          <a:xfrm>
            <a:off x="5772399" y="3330404"/>
            <a:ext cx="2664831" cy="843440"/>
            <a:chOff x="5916567" y="1099697"/>
            <a:chExt cx="2556683" cy="809211"/>
          </a:xfrm>
        </p:grpSpPr>
        <p:sp>
          <p:nvSpPr>
            <p:cNvPr id="13996" name="Google Shape;13996;p7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1"/>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71"/>
          <p:cNvGrpSpPr/>
          <p:nvPr/>
        </p:nvGrpSpPr>
        <p:grpSpPr>
          <a:xfrm>
            <a:off x="5879940" y="979263"/>
            <a:ext cx="1299851" cy="1023338"/>
            <a:chOff x="5900602" y="1193063"/>
            <a:chExt cx="1299851" cy="1023338"/>
          </a:xfrm>
        </p:grpSpPr>
        <p:grpSp>
          <p:nvGrpSpPr>
            <p:cNvPr id="14005" name="Google Shape;14005;p71"/>
            <p:cNvGrpSpPr/>
            <p:nvPr/>
          </p:nvGrpSpPr>
          <p:grpSpPr>
            <a:xfrm>
              <a:off x="6743564" y="1193063"/>
              <a:ext cx="456889" cy="700379"/>
              <a:chOff x="6743564" y="1193063"/>
              <a:chExt cx="456889" cy="700379"/>
            </a:xfrm>
          </p:grpSpPr>
          <p:grpSp>
            <p:nvGrpSpPr>
              <p:cNvPr id="14006" name="Google Shape;14006;p71"/>
              <p:cNvGrpSpPr/>
              <p:nvPr/>
            </p:nvGrpSpPr>
            <p:grpSpPr>
              <a:xfrm>
                <a:off x="6743564" y="1690731"/>
                <a:ext cx="214402" cy="202710"/>
                <a:chOff x="6743564" y="1690731"/>
                <a:chExt cx="214402" cy="202710"/>
              </a:xfrm>
            </p:grpSpPr>
            <p:sp>
              <p:nvSpPr>
                <p:cNvPr id="14007" name="Google Shape;14007;p7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71"/>
              <p:cNvGrpSpPr/>
              <p:nvPr/>
            </p:nvGrpSpPr>
            <p:grpSpPr>
              <a:xfrm>
                <a:off x="6915505" y="1193063"/>
                <a:ext cx="284947" cy="589637"/>
                <a:chOff x="6915505" y="1193063"/>
                <a:chExt cx="284947" cy="589637"/>
              </a:xfrm>
            </p:grpSpPr>
            <p:sp>
              <p:nvSpPr>
                <p:cNvPr id="14010" name="Google Shape;14010;p7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11" name="Google Shape;14011;p71"/>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4012" name="Google Shape;14012;p71"/>
            <p:cNvGrpSpPr/>
            <p:nvPr/>
          </p:nvGrpSpPr>
          <p:grpSpPr>
            <a:xfrm>
              <a:off x="6520337" y="1193063"/>
              <a:ext cx="341815" cy="801589"/>
              <a:chOff x="6520337" y="1193063"/>
              <a:chExt cx="341815" cy="801589"/>
            </a:xfrm>
          </p:grpSpPr>
          <p:grpSp>
            <p:nvGrpSpPr>
              <p:cNvPr id="14013" name="Google Shape;14013;p71"/>
              <p:cNvGrpSpPr/>
              <p:nvPr/>
            </p:nvGrpSpPr>
            <p:grpSpPr>
              <a:xfrm>
                <a:off x="6520337" y="1589527"/>
                <a:ext cx="213950" cy="405125"/>
                <a:chOff x="6520337" y="1589527"/>
                <a:chExt cx="213950" cy="405125"/>
              </a:xfrm>
            </p:grpSpPr>
            <p:sp>
              <p:nvSpPr>
                <p:cNvPr id="14014" name="Google Shape;14014;p7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6" name="Google Shape;14016;p71"/>
              <p:cNvGrpSpPr/>
              <p:nvPr/>
            </p:nvGrpSpPr>
            <p:grpSpPr>
              <a:xfrm>
                <a:off x="6577204" y="1193063"/>
                <a:ext cx="284947" cy="453562"/>
                <a:chOff x="6577204" y="1193063"/>
                <a:chExt cx="284947" cy="453562"/>
              </a:xfrm>
            </p:grpSpPr>
            <p:sp>
              <p:nvSpPr>
                <p:cNvPr id="14017" name="Google Shape;14017;p7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18" name="Google Shape;14018;p71"/>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4019" name="Google Shape;14019;p71"/>
            <p:cNvGrpSpPr/>
            <p:nvPr/>
          </p:nvGrpSpPr>
          <p:grpSpPr>
            <a:xfrm>
              <a:off x="6238903" y="1193063"/>
              <a:ext cx="300475" cy="901782"/>
              <a:chOff x="6238903" y="1193063"/>
              <a:chExt cx="300475" cy="901782"/>
            </a:xfrm>
          </p:grpSpPr>
          <p:grpSp>
            <p:nvGrpSpPr>
              <p:cNvPr id="14020" name="Google Shape;14020;p71"/>
              <p:cNvGrpSpPr/>
              <p:nvPr/>
            </p:nvGrpSpPr>
            <p:grpSpPr>
              <a:xfrm>
                <a:off x="6290865" y="1489315"/>
                <a:ext cx="248514" cy="605530"/>
                <a:chOff x="6290865" y="1489315"/>
                <a:chExt cx="248514" cy="605530"/>
              </a:xfrm>
            </p:grpSpPr>
            <p:sp>
              <p:nvSpPr>
                <p:cNvPr id="14021" name="Google Shape;14021;p7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3" name="Google Shape;14023;p71"/>
              <p:cNvGrpSpPr/>
              <p:nvPr/>
            </p:nvGrpSpPr>
            <p:grpSpPr>
              <a:xfrm>
                <a:off x="6238903" y="1193063"/>
                <a:ext cx="284947" cy="327512"/>
                <a:chOff x="6238903" y="1193063"/>
                <a:chExt cx="284947" cy="327512"/>
              </a:xfrm>
            </p:grpSpPr>
            <p:sp>
              <p:nvSpPr>
                <p:cNvPr id="14024" name="Google Shape;14024;p7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25" name="Google Shape;14025;p71"/>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4026" name="Google Shape;14026;p71"/>
            <p:cNvGrpSpPr/>
            <p:nvPr/>
          </p:nvGrpSpPr>
          <p:grpSpPr>
            <a:xfrm>
              <a:off x="5900602" y="1193063"/>
              <a:ext cx="444345" cy="1023338"/>
              <a:chOff x="5900602" y="1193063"/>
              <a:chExt cx="444345" cy="1023338"/>
            </a:xfrm>
          </p:grpSpPr>
          <p:grpSp>
            <p:nvGrpSpPr>
              <p:cNvPr id="14027" name="Google Shape;14027;p71"/>
              <p:cNvGrpSpPr/>
              <p:nvPr/>
            </p:nvGrpSpPr>
            <p:grpSpPr>
              <a:xfrm>
                <a:off x="6046501" y="1367785"/>
                <a:ext cx="298446" cy="848616"/>
                <a:chOff x="6046501" y="1367785"/>
                <a:chExt cx="298446" cy="848616"/>
              </a:xfrm>
            </p:grpSpPr>
            <p:sp>
              <p:nvSpPr>
                <p:cNvPr id="14028" name="Google Shape;14028;p7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0" name="Google Shape;14030;p71"/>
              <p:cNvGrpSpPr/>
              <p:nvPr/>
            </p:nvGrpSpPr>
            <p:grpSpPr>
              <a:xfrm>
                <a:off x="5900602" y="1193063"/>
                <a:ext cx="284947" cy="182312"/>
                <a:chOff x="5900602" y="1193063"/>
                <a:chExt cx="284947" cy="182312"/>
              </a:xfrm>
            </p:grpSpPr>
            <p:sp>
              <p:nvSpPr>
                <p:cNvPr id="14031" name="Google Shape;14031;p7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32" name="Google Shape;14032;p7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4033" name="Google Shape;14033;p71"/>
          <p:cNvGrpSpPr/>
          <p:nvPr/>
        </p:nvGrpSpPr>
        <p:grpSpPr>
          <a:xfrm>
            <a:off x="7217822" y="979408"/>
            <a:ext cx="1219413" cy="1051365"/>
            <a:chOff x="7287122" y="1165658"/>
            <a:chExt cx="1219413" cy="1051365"/>
          </a:xfrm>
        </p:grpSpPr>
        <p:grpSp>
          <p:nvGrpSpPr>
            <p:cNvPr id="14034" name="Google Shape;14034;p71"/>
            <p:cNvGrpSpPr/>
            <p:nvPr/>
          </p:nvGrpSpPr>
          <p:grpSpPr>
            <a:xfrm>
              <a:off x="7287122" y="1969723"/>
              <a:ext cx="1219413" cy="247300"/>
              <a:chOff x="7287122" y="1969723"/>
              <a:chExt cx="1219413" cy="247300"/>
            </a:xfrm>
          </p:grpSpPr>
          <p:sp>
            <p:nvSpPr>
              <p:cNvPr id="14035" name="Google Shape;14035;p7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6" name="Google Shape;14036;p71"/>
              <p:cNvGrpSpPr/>
              <p:nvPr/>
            </p:nvGrpSpPr>
            <p:grpSpPr>
              <a:xfrm>
                <a:off x="7287122" y="2063892"/>
                <a:ext cx="1151753" cy="73428"/>
                <a:chOff x="7287122" y="2063892"/>
                <a:chExt cx="1151753" cy="73428"/>
              </a:xfrm>
            </p:grpSpPr>
            <p:sp>
              <p:nvSpPr>
                <p:cNvPr id="14037" name="Google Shape;14037;p7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38" name="Google Shape;14038;p7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4039" name="Google Shape;14039;p71"/>
            <p:cNvGrpSpPr/>
            <p:nvPr/>
          </p:nvGrpSpPr>
          <p:grpSpPr>
            <a:xfrm>
              <a:off x="7287122" y="1712201"/>
              <a:ext cx="1219403" cy="246767"/>
              <a:chOff x="7287122" y="1712201"/>
              <a:chExt cx="1219403" cy="246767"/>
            </a:xfrm>
          </p:grpSpPr>
          <p:sp>
            <p:nvSpPr>
              <p:cNvPr id="14040" name="Google Shape;14040;p7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1" name="Google Shape;14041;p71"/>
              <p:cNvGrpSpPr/>
              <p:nvPr/>
            </p:nvGrpSpPr>
            <p:grpSpPr>
              <a:xfrm>
                <a:off x="7287122" y="1842861"/>
                <a:ext cx="1005303" cy="73419"/>
                <a:chOff x="7287122" y="1842861"/>
                <a:chExt cx="1005303" cy="73419"/>
              </a:xfrm>
            </p:grpSpPr>
            <p:sp>
              <p:nvSpPr>
                <p:cNvPr id="14042" name="Google Shape;14042;p7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43" name="Google Shape;14043;p7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4044" name="Google Shape;14044;p71"/>
            <p:cNvGrpSpPr/>
            <p:nvPr/>
          </p:nvGrpSpPr>
          <p:grpSpPr>
            <a:xfrm>
              <a:off x="7287122" y="1447520"/>
              <a:ext cx="1219403" cy="286667"/>
              <a:chOff x="7287122" y="1447520"/>
              <a:chExt cx="1219403" cy="286667"/>
            </a:xfrm>
          </p:grpSpPr>
          <p:sp>
            <p:nvSpPr>
              <p:cNvPr id="14045" name="Google Shape;14045;p7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6" name="Google Shape;14046;p71"/>
              <p:cNvGrpSpPr/>
              <p:nvPr/>
            </p:nvGrpSpPr>
            <p:grpSpPr>
              <a:xfrm>
                <a:off x="7287122" y="1581977"/>
                <a:ext cx="852803" cy="73428"/>
                <a:chOff x="7287122" y="1581977"/>
                <a:chExt cx="852803" cy="73428"/>
              </a:xfrm>
            </p:grpSpPr>
            <p:sp>
              <p:nvSpPr>
                <p:cNvPr id="14047" name="Google Shape;14047;p7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48" name="Google Shape;14048;p7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4049" name="Google Shape;14049;p71"/>
            <p:cNvGrpSpPr/>
            <p:nvPr/>
          </p:nvGrpSpPr>
          <p:grpSpPr>
            <a:xfrm>
              <a:off x="7287122" y="1165658"/>
              <a:ext cx="1219403" cy="344253"/>
              <a:chOff x="7287122" y="1165658"/>
              <a:chExt cx="1219403" cy="344253"/>
            </a:xfrm>
          </p:grpSpPr>
          <p:sp>
            <p:nvSpPr>
              <p:cNvPr id="14050" name="Google Shape;14050;p7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51" name="Google Shape;14051;p71"/>
              <p:cNvGrpSpPr/>
              <p:nvPr/>
            </p:nvGrpSpPr>
            <p:grpSpPr>
              <a:xfrm>
                <a:off x="7287122" y="1341025"/>
                <a:ext cx="695703" cy="73419"/>
                <a:chOff x="7287122" y="1341025"/>
                <a:chExt cx="695703" cy="73419"/>
              </a:xfrm>
            </p:grpSpPr>
            <p:sp>
              <p:nvSpPr>
                <p:cNvPr id="14052" name="Google Shape;14052;p7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053" name="Google Shape;14053;p7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057" name="Shape 14057"/>
        <p:cNvGrpSpPr/>
        <p:nvPr/>
      </p:nvGrpSpPr>
      <p:grpSpPr>
        <a:xfrm>
          <a:off x="0" y="0"/>
          <a:ext cx="0" cy="0"/>
          <a:chOff x="0" y="0"/>
          <a:chExt cx="0" cy="0"/>
        </a:xfrm>
      </p:grpSpPr>
      <p:sp>
        <p:nvSpPr>
          <p:cNvPr id="14058" name="Google Shape;14058;p72"/>
          <p:cNvSpPr txBox="1"/>
          <p:nvPr>
            <p:ph idx="4294967295" type="body"/>
          </p:nvPr>
        </p:nvSpPr>
        <p:spPr>
          <a:xfrm>
            <a:off x="828875" y="1176707"/>
            <a:ext cx="7525800" cy="76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4059" name="Google Shape;14059;p72"/>
          <p:cNvGrpSpPr/>
          <p:nvPr/>
        </p:nvGrpSpPr>
        <p:grpSpPr>
          <a:xfrm>
            <a:off x="845855" y="2307733"/>
            <a:ext cx="340168" cy="298978"/>
            <a:chOff x="892750" y="267400"/>
            <a:chExt cx="483125" cy="424625"/>
          </a:xfrm>
        </p:grpSpPr>
        <p:sp>
          <p:nvSpPr>
            <p:cNvPr id="14060" name="Google Shape;14060;p72"/>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61" name="Google Shape;14061;p72"/>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62" name="Google Shape;14062;p72"/>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063" name="Google Shape;14063;p72"/>
          <p:cNvGrpSpPr/>
          <p:nvPr/>
        </p:nvGrpSpPr>
        <p:grpSpPr>
          <a:xfrm>
            <a:off x="1284289" y="2287121"/>
            <a:ext cx="298996" cy="340204"/>
            <a:chOff x="1516475" y="238075"/>
            <a:chExt cx="424650" cy="483175"/>
          </a:xfrm>
        </p:grpSpPr>
        <p:sp>
          <p:nvSpPr>
            <p:cNvPr id="14064" name="Google Shape;14064;p72"/>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65" name="Google Shape;14065;p72"/>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066" name="Google Shape;14066;p72"/>
          <p:cNvGrpSpPr/>
          <p:nvPr/>
        </p:nvGrpSpPr>
        <p:grpSpPr>
          <a:xfrm>
            <a:off x="1677380" y="2367520"/>
            <a:ext cx="341488" cy="179405"/>
            <a:chOff x="2080675" y="352325"/>
            <a:chExt cx="485000" cy="254800"/>
          </a:xfrm>
        </p:grpSpPr>
        <p:sp>
          <p:nvSpPr>
            <p:cNvPr id="14067" name="Google Shape;14067;p72"/>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68" name="Google Shape;14068;p72"/>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069" name="Google Shape;14069;p72"/>
          <p:cNvGrpSpPr/>
          <p:nvPr/>
        </p:nvGrpSpPr>
        <p:grpSpPr>
          <a:xfrm>
            <a:off x="2126559" y="2287138"/>
            <a:ext cx="298996" cy="340168"/>
            <a:chOff x="2705375" y="238125"/>
            <a:chExt cx="424650" cy="483125"/>
          </a:xfrm>
        </p:grpSpPr>
        <p:sp>
          <p:nvSpPr>
            <p:cNvPr id="14070" name="Google Shape;14070;p72"/>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71" name="Google Shape;14071;p72"/>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72" name="Google Shape;14072;p72"/>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73" name="Google Shape;14073;p72"/>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074" name="Google Shape;14074;p72"/>
          <p:cNvGrpSpPr/>
          <p:nvPr/>
        </p:nvGrpSpPr>
        <p:grpSpPr>
          <a:xfrm>
            <a:off x="2542700" y="2287455"/>
            <a:ext cx="301161" cy="339535"/>
            <a:chOff x="3299850" y="238575"/>
            <a:chExt cx="427725" cy="482225"/>
          </a:xfrm>
        </p:grpSpPr>
        <p:sp>
          <p:nvSpPr>
            <p:cNvPr id="14075" name="Google Shape;14075;p72"/>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76" name="Google Shape;14076;p72"/>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77" name="Google Shape;14077;p72"/>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78" name="Google Shape;14078;p72"/>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79" name="Google Shape;14079;p72"/>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080" name="Google Shape;14080;p72"/>
          <p:cNvGrpSpPr/>
          <p:nvPr/>
        </p:nvGrpSpPr>
        <p:grpSpPr>
          <a:xfrm>
            <a:off x="2929622" y="2287138"/>
            <a:ext cx="352455" cy="340168"/>
            <a:chOff x="3857225" y="238125"/>
            <a:chExt cx="500575" cy="483125"/>
          </a:xfrm>
        </p:grpSpPr>
        <p:sp>
          <p:nvSpPr>
            <p:cNvPr id="14081" name="Google Shape;14081;p72"/>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82" name="Google Shape;14082;p72"/>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83" name="Google Shape;14083;p72"/>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84" name="Google Shape;14084;p72"/>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85" name="Google Shape;14085;p72"/>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86" name="Google Shape;14086;p72"/>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87" name="Google Shape;14087;p72"/>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088" name="Google Shape;14088;p72"/>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089" name="Google Shape;14089;p72"/>
          <p:cNvGrpSpPr/>
          <p:nvPr/>
        </p:nvGrpSpPr>
        <p:grpSpPr>
          <a:xfrm>
            <a:off x="3776398" y="2287165"/>
            <a:ext cx="340186" cy="340116"/>
            <a:chOff x="5053900" y="238200"/>
            <a:chExt cx="483150" cy="483050"/>
          </a:xfrm>
        </p:grpSpPr>
        <p:sp>
          <p:nvSpPr>
            <p:cNvPr id="14090" name="Google Shape;14090;p72"/>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91" name="Google Shape;14091;p72"/>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92" name="Google Shape;14092;p72"/>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93" name="Google Shape;14093;p72"/>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094" name="Google Shape;14094;p72"/>
          <p:cNvGrpSpPr/>
          <p:nvPr/>
        </p:nvGrpSpPr>
        <p:grpSpPr>
          <a:xfrm>
            <a:off x="4190348" y="2287138"/>
            <a:ext cx="340168" cy="340168"/>
            <a:chOff x="5648375" y="238125"/>
            <a:chExt cx="483125" cy="483125"/>
          </a:xfrm>
        </p:grpSpPr>
        <p:sp>
          <p:nvSpPr>
            <p:cNvPr id="14095" name="Google Shape;14095;p72"/>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96" name="Google Shape;14096;p72"/>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97" name="Google Shape;14097;p72"/>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98" name="Google Shape;14098;p72"/>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099" name="Google Shape;14099;p72"/>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00" name="Google Shape;14100;p72"/>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01" name="Google Shape;14101;p72"/>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02" name="Google Shape;14102;p72"/>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03" name="Google Shape;14103;p72"/>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04" name="Google Shape;14104;p72"/>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05" name="Google Shape;14105;p72"/>
          <p:cNvGrpSpPr/>
          <p:nvPr/>
        </p:nvGrpSpPr>
        <p:grpSpPr>
          <a:xfrm>
            <a:off x="4607035" y="2287138"/>
            <a:ext cx="340168" cy="340168"/>
            <a:chOff x="6242825" y="238125"/>
            <a:chExt cx="483125" cy="483125"/>
          </a:xfrm>
        </p:grpSpPr>
        <p:sp>
          <p:nvSpPr>
            <p:cNvPr id="14106" name="Google Shape;14106;p72"/>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07" name="Google Shape;14107;p72"/>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08" name="Google Shape;14108;p72"/>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09" name="Google Shape;14109;p72"/>
          <p:cNvGrpSpPr/>
          <p:nvPr/>
        </p:nvGrpSpPr>
        <p:grpSpPr>
          <a:xfrm>
            <a:off x="844156" y="2727362"/>
            <a:ext cx="343566" cy="298943"/>
            <a:chOff x="889275" y="861850"/>
            <a:chExt cx="487950" cy="424575"/>
          </a:xfrm>
        </p:grpSpPr>
        <p:sp>
          <p:nvSpPr>
            <p:cNvPr id="14110" name="Google Shape;14110;p72"/>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11" name="Google Shape;14111;p72"/>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12" name="Google Shape;14112;p72"/>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13" name="Google Shape;14113;p72"/>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114" name="Google Shape;14114;p72"/>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15" name="Google Shape;14115;p72"/>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116" name="Google Shape;14116;p72"/>
          <p:cNvGrpSpPr/>
          <p:nvPr/>
        </p:nvGrpSpPr>
        <p:grpSpPr>
          <a:xfrm>
            <a:off x="2105973" y="2706749"/>
            <a:ext cx="340168" cy="340168"/>
            <a:chOff x="2676100" y="832575"/>
            <a:chExt cx="483125" cy="483125"/>
          </a:xfrm>
        </p:grpSpPr>
        <p:sp>
          <p:nvSpPr>
            <p:cNvPr id="14117" name="Google Shape;14117;p72"/>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18" name="Google Shape;14118;p72"/>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19" name="Google Shape;14119;p72"/>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20" name="Google Shape;14120;p72"/>
          <p:cNvGrpSpPr/>
          <p:nvPr/>
        </p:nvGrpSpPr>
        <p:grpSpPr>
          <a:xfrm>
            <a:off x="2517477" y="2706749"/>
            <a:ext cx="351610" cy="340168"/>
            <a:chOff x="3270550" y="832575"/>
            <a:chExt cx="499375" cy="483125"/>
          </a:xfrm>
        </p:grpSpPr>
        <p:sp>
          <p:nvSpPr>
            <p:cNvPr id="14121" name="Google Shape;14121;p72"/>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22" name="Google Shape;14122;p72"/>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23" name="Google Shape;14123;p72"/>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24" name="Google Shape;14124;p72"/>
          <p:cNvGrpSpPr/>
          <p:nvPr/>
        </p:nvGrpSpPr>
        <p:grpSpPr>
          <a:xfrm>
            <a:off x="2935756" y="2717381"/>
            <a:ext cx="340186" cy="318904"/>
            <a:chOff x="3865000" y="847675"/>
            <a:chExt cx="483150" cy="452925"/>
          </a:xfrm>
        </p:grpSpPr>
        <p:sp>
          <p:nvSpPr>
            <p:cNvPr id="14125" name="Google Shape;14125;p72"/>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26" name="Google Shape;14126;p72"/>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27" name="Google Shape;14127;p72"/>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28" name="Google Shape;14128;p72"/>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29" name="Google Shape;14129;p72"/>
          <p:cNvGrpSpPr/>
          <p:nvPr/>
        </p:nvGrpSpPr>
        <p:grpSpPr>
          <a:xfrm>
            <a:off x="3351439" y="2727300"/>
            <a:ext cx="344798" cy="299066"/>
            <a:chOff x="4452900" y="861750"/>
            <a:chExt cx="489700" cy="424750"/>
          </a:xfrm>
        </p:grpSpPr>
        <p:sp>
          <p:nvSpPr>
            <p:cNvPr id="14130" name="Google Shape;14130;p72"/>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31" name="Google Shape;14131;p72"/>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32" name="Google Shape;14132;p72"/>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33" name="Google Shape;14133;p72"/>
          <p:cNvGrpSpPr/>
          <p:nvPr/>
        </p:nvGrpSpPr>
        <p:grpSpPr>
          <a:xfrm>
            <a:off x="3768671" y="2706758"/>
            <a:ext cx="355641" cy="340151"/>
            <a:chOff x="5049750" y="832600"/>
            <a:chExt cx="505100" cy="483100"/>
          </a:xfrm>
        </p:grpSpPr>
        <p:sp>
          <p:nvSpPr>
            <p:cNvPr id="14134" name="Google Shape;14134;p72"/>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35" name="Google Shape;14135;p72"/>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136" name="Google Shape;14136;p72"/>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137" name="Google Shape;14137;p72"/>
          <p:cNvGrpSpPr/>
          <p:nvPr/>
        </p:nvGrpSpPr>
        <p:grpSpPr>
          <a:xfrm>
            <a:off x="4627621" y="2706749"/>
            <a:ext cx="298996" cy="340168"/>
            <a:chOff x="6272100" y="832575"/>
            <a:chExt cx="424650" cy="483125"/>
          </a:xfrm>
        </p:grpSpPr>
        <p:sp>
          <p:nvSpPr>
            <p:cNvPr id="14138" name="Google Shape;14138;p72"/>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39" name="Google Shape;14139;p72"/>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40" name="Google Shape;14140;p72"/>
          <p:cNvGrpSpPr/>
          <p:nvPr/>
        </p:nvGrpSpPr>
        <p:grpSpPr>
          <a:xfrm>
            <a:off x="845828" y="3125798"/>
            <a:ext cx="340221" cy="340186"/>
            <a:chOff x="893650" y="1428000"/>
            <a:chExt cx="483200" cy="483150"/>
          </a:xfrm>
        </p:grpSpPr>
        <p:sp>
          <p:nvSpPr>
            <p:cNvPr id="14141" name="Google Shape;14141;p72"/>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42" name="Google Shape;14142;p72"/>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43" name="Google Shape;14143;p72"/>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44" name="Google Shape;14144;p72"/>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145" name="Google Shape;14145;p72"/>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46" name="Google Shape;14146;p72"/>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147" name="Google Shape;14147;p72"/>
          <p:cNvGrpSpPr/>
          <p:nvPr/>
        </p:nvGrpSpPr>
        <p:grpSpPr>
          <a:xfrm>
            <a:off x="2099646" y="3146463"/>
            <a:ext cx="352825" cy="298855"/>
            <a:chOff x="2676100" y="1456375"/>
            <a:chExt cx="501100" cy="424450"/>
          </a:xfrm>
        </p:grpSpPr>
        <p:sp>
          <p:nvSpPr>
            <p:cNvPr id="14148" name="Google Shape;14148;p72"/>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49" name="Google Shape;14149;p72"/>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50" name="Google Shape;14150;p72"/>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51" name="Google Shape;14151;p72"/>
          <p:cNvGrpSpPr/>
          <p:nvPr/>
        </p:nvGrpSpPr>
        <p:grpSpPr>
          <a:xfrm>
            <a:off x="2523170" y="3125806"/>
            <a:ext cx="340221" cy="340168"/>
            <a:chOff x="3270475" y="1427025"/>
            <a:chExt cx="483200" cy="483125"/>
          </a:xfrm>
        </p:grpSpPr>
        <p:sp>
          <p:nvSpPr>
            <p:cNvPr id="14152" name="Google Shape;14152;p72"/>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53" name="Google Shape;14153;p72"/>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54" name="Google Shape;14154;p72"/>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55" name="Google Shape;14155;p72"/>
          <p:cNvGrpSpPr/>
          <p:nvPr/>
        </p:nvGrpSpPr>
        <p:grpSpPr>
          <a:xfrm>
            <a:off x="2934083" y="3125780"/>
            <a:ext cx="343530" cy="340221"/>
            <a:chOff x="3860250" y="1427025"/>
            <a:chExt cx="487900" cy="483200"/>
          </a:xfrm>
        </p:grpSpPr>
        <p:sp>
          <p:nvSpPr>
            <p:cNvPr id="14156" name="Google Shape;14156;p72"/>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57" name="Google Shape;14157;p72"/>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58" name="Google Shape;14158;p72"/>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159" name="Google Shape;14159;p72"/>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60" name="Google Shape;14160;p72"/>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161" name="Google Shape;14161;p72"/>
          <p:cNvGrpSpPr/>
          <p:nvPr/>
        </p:nvGrpSpPr>
        <p:grpSpPr>
          <a:xfrm>
            <a:off x="4190322" y="3125806"/>
            <a:ext cx="340221" cy="340168"/>
            <a:chOff x="5648375" y="1427025"/>
            <a:chExt cx="483200" cy="483125"/>
          </a:xfrm>
        </p:grpSpPr>
        <p:sp>
          <p:nvSpPr>
            <p:cNvPr id="14162" name="Google Shape;14162;p72"/>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63" name="Google Shape;14163;p72"/>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64" name="Google Shape;14164;p72"/>
          <p:cNvGrpSpPr/>
          <p:nvPr/>
        </p:nvGrpSpPr>
        <p:grpSpPr>
          <a:xfrm>
            <a:off x="4604808" y="3125789"/>
            <a:ext cx="344622" cy="340204"/>
            <a:chOff x="6238300" y="1426975"/>
            <a:chExt cx="489450" cy="483175"/>
          </a:xfrm>
        </p:grpSpPr>
        <p:sp>
          <p:nvSpPr>
            <p:cNvPr id="14165" name="Google Shape;14165;p72"/>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66" name="Google Shape;14166;p72"/>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67" name="Google Shape;14167;p72"/>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168" name="Google Shape;14168;p72"/>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169" name="Google Shape;14169;p72"/>
          <p:cNvGrpSpPr/>
          <p:nvPr/>
        </p:nvGrpSpPr>
        <p:grpSpPr>
          <a:xfrm>
            <a:off x="1263703" y="3544794"/>
            <a:ext cx="340168" cy="340186"/>
            <a:chOff x="1487200" y="2021475"/>
            <a:chExt cx="483125" cy="483150"/>
          </a:xfrm>
        </p:grpSpPr>
        <p:sp>
          <p:nvSpPr>
            <p:cNvPr id="14170" name="Google Shape;14170;p72"/>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71" name="Google Shape;14171;p72"/>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72" name="Google Shape;14172;p72"/>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73" name="Google Shape;14173;p72"/>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74" name="Google Shape;14174;p72"/>
          <p:cNvGrpSpPr/>
          <p:nvPr/>
        </p:nvGrpSpPr>
        <p:grpSpPr>
          <a:xfrm>
            <a:off x="1678040" y="3565398"/>
            <a:ext cx="340168" cy="298978"/>
            <a:chOff x="2081650" y="2050750"/>
            <a:chExt cx="483125" cy="424625"/>
          </a:xfrm>
        </p:grpSpPr>
        <p:sp>
          <p:nvSpPr>
            <p:cNvPr id="14175" name="Google Shape;14175;p72"/>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76" name="Google Shape;14176;p72"/>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77" name="Google Shape;14177;p72"/>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78" name="Google Shape;14178;p72"/>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79" name="Google Shape;14179;p72"/>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80" name="Google Shape;14180;p72"/>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81" name="Google Shape;14181;p72"/>
          <p:cNvGrpSpPr/>
          <p:nvPr/>
        </p:nvGrpSpPr>
        <p:grpSpPr>
          <a:xfrm>
            <a:off x="2105973" y="3588721"/>
            <a:ext cx="340168" cy="252332"/>
            <a:chOff x="2676100" y="2083800"/>
            <a:chExt cx="483125" cy="358375"/>
          </a:xfrm>
        </p:grpSpPr>
        <p:sp>
          <p:nvSpPr>
            <p:cNvPr id="14182" name="Google Shape;14182;p72"/>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83" name="Google Shape;14183;p72"/>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184" name="Google Shape;14184;p72"/>
          <p:cNvGrpSpPr/>
          <p:nvPr/>
        </p:nvGrpSpPr>
        <p:grpSpPr>
          <a:xfrm>
            <a:off x="2531487" y="3554766"/>
            <a:ext cx="323587" cy="320242"/>
            <a:chOff x="3282325" y="2035675"/>
            <a:chExt cx="459575" cy="454825"/>
          </a:xfrm>
        </p:grpSpPr>
        <p:sp>
          <p:nvSpPr>
            <p:cNvPr id="14185" name="Google Shape;14185;p72"/>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86" name="Google Shape;14186;p72"/>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87" name="Google Shape;14187;p72"/>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88" name="Google Shape;14188;p72"/>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189" name="Google Shape;14189;p72"/>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90" name="Google Shape;14190;p72"/>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191" name="Google Shape;14191;p72"/>
          <p:cNvGrpSpPr/>
          <p:nvPr/>
        </p:nvGrpSpPr>
        <p:grpSpPr>
          <a:xfrm>
            <a:off x="3776187" y="3544803"/>
            <a:ext cx="340608" cy="340168"/>
            <a:chOff x="5053900" y="2021500"/>
            <a:chExt cx="483750" cy="483125"/>
          </a:xfrm>
        </p:grpSpPr>
        <p:sp>
          <p:nvSpPr>
            <p:cNvPr id="14192" name="Google Shape;14192;p72"/>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93" name="Google Shape;14193;p72"/>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94" name="Google Shape;14194;p72"/>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95" name="Google Shape;14195;p72"/>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96" name="Google Shape;14196;p72"/>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97" name="Google Shape;14197;p72"/>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98" name="Google Shape;14198;p72"/>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199" name="Google Shape;14199;p72"/>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200" name="Google Shape;14200;p72"/>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201" name="Google Shape;14201;p72"/>
          <p:cNvGrpSpPr/>
          <p:nvPr/>
        </p:nvGrpSpPr>
        <p:grpSpPr>
          <a:xfrm>
            <a:off x="4601286" y="3547971"/>
            <a:ext cx="351663" cy="333831"/>
            <a:chOff x="6222125" y="2025975"/>
            <a:chExt cx="499450" cy="474125"/>
          </a:xfrm>
        </p:grpSpPr>
        <p:sp>
          <p:nvSpPr>
            <p:cNvPr id="14202" name="Google Shape;14202;p72"/>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03" name="Google Shape;14203;p72"/>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04" name="Google Shape;14204;p72"/>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05" name="Google Shape;14205;p72"/>
          <p:cNvGrpSpPr/>
          <p:nvPr/>
        </p:nvGrpSpPr>
        <p:grpSpPr>
          <a:xfrm>
            <a:off x="5058848" y="2364541"/>
            <a:ext cx="335504" cy="185953"/>
            <a:chOff x="896050" y="2725450"/>
            <a:chExt cx="476500" cy="264100"/>
          </a:xfrm>
        </p:grpSpPr>
        <p:sp>
          <p:nvSpPr>
            <p:cNvPr id="14206" name="Google Shape;14206;p72"/>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07" name="Google Shape;14207;p72"/>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08" name="Google Shape;14208;p72"/>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09" name="Google Shape;14209;p72"/>
          <p:cNvGrpSpPr/>
          <p:nvPr/>
        </p:nvGrpSpPr>
        <p:grpSpPr>
          <a:xfrm>
            <a:off x="5489588" y="2287425"/>
            <a:ext cx="340168" cy="340186"/>
            <a:chOff x="1487200" y="2615925"/>
            <a:chExt cx="483125" cy="483150"/>
          </a:xfrm>
        </p:grpSpPr>
        <p:sp>
          <p:nvSpPr>
            <p:cNvPr id="14210" name="Google Shape;14210;p72"/>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11" name="Google Shape;14211;p72"/>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12" name="Google Shape;14212;p72"/>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13" name="Google Shape;14213;p72"/>
          <p:cNvGrpSpPr/>
          <p:nvPr/>
        </p:nvGrpSpPr>
        <p:grpSpPr>
          <a:xfrm>
            <a:off x="5889537" y="2287425"/>
            <a:ext cx="353564" cy="340186"/>
            <a:chOff x="2077575" y="2615925"/>
            <a:chExt cx="502150" cy="483150"/>
          </a:xfrm>
        </p:grpSpPr>
        <p:sp>
          <p:nvSpPr>
            <p:cNvPr id="14214" name="Google Shape;14214;p72"/>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15" name="Google Shape;14215;p72"/>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16" name="Google Shape;14216;p72"/>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17" name="Google Shape;14217;p72"/>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18" name="Google Shape;14218;p72"/>
          <p:cNvGrpSpPr/>
          <p:nvPr/>
        </p:nvGrpSpPr>
        <p:grpSpPr>
          <a:xfrm>
            <a:off x="6313326" y="2303452"/>
            <a:ext cx="334536" cy="308132"/>
            <a:chOff x="2680100" y="2638725"/>
            <a:chExt cx="475125" cy="437625"/>
          </a:xfrm>
        </p:grpSpPr>
        <p:sp>
          <p:nvSpPr>
            <p:cNvPr id="14219" name="Google Shape;14219;p72"/>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20" name="Google Shape;14220;p72"/>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21" name="Google Shape;14221;p72"/>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22" name="Google Shape;14222;p72"/>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23" name="Google Shape;14223;p72"/>
          <p:cNvGrpSpPr/>
          <p:nvPr/>
        </p:nvGrpSpPr>
        <p:grpSpPr>
          <a:xfrm>
            <a:off x="6778965" y="2287425"/>
            <a:ext cx="239183" cy="340186"/>
            <a:chOff x="3342275" y="2615925"/>
            <a:chExt cx="339700" cy="483150"/>
          </a:xfrm>
        </p:grpSpPr>
        <p:sp>
          <p:nvSpPr>
            <p:cNvPr id="14224" name="Google Shape;14224;p72"/>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25" name="Google Shape;14225;p72"/>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226" name="Google Shape;14226;p72"/>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27" name="Google Shape;14227;p72"/>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28" name="Google Shape;14228;p72"/>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229" name="Google Shape;14229;p72"/>
          <p:cNvGrpSpPr/>
          <p:nvPr/>
        </p:nvGrpSpPr>
        <p:grpSpPr>
          <a:xfrm>
            <a:off x="6415846" y="3956426"/>
            <a:ext cx="339482" cy="339271"/>
            <a:chOff x="5648900" y="2616600"/>
            <a:chExt cx="482150" cy="481850"/>
          </a:xfrm>
        </p:grpSpPr>
        <p:sp>
          <p:nvSpPr>
            <p:cNvPr id="14230" name="Google Shape;14230;p72"/>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31" name="Google Shape;14231;p72"/>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32" name="Google Shape;14232;p72"/>
          <p:cNvGrpSpPr/>
          <p:nvPr/>
        </p:nvGrpSpPr>
        <p:grpSpPr>
          <a:xfrm>
            <a:off x="4735130" y="3963142"/>
            <a:ext cx="325626" cy="325694"/>
            <a:chOff x="6242825" y="2615925"/>
            <a:chExt cx="483125" cy="483225"/>
          </a:xfrm>
        </p:grpSpPr>
        <p:sp>
          <p:nvSpPr>
            <p:cNvPr id="14233" name="Google Shape;14233;p72"/>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34" name="Google Shape;14234;p72"/>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35" name="Google Shape;14235;p72"/>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36" name="Google Shape;14236;p72"/>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37" name="Google Shape;14237;p72"/>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238" name="Google Shape;14238;p72"/>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239" name="Google Shape;14239;p72"/>
          <p:cNvGrpSpPr/>
          <p:nvPr/>
        </p:nvGrpSpPr>
        <p:grpSpPr>
          <a:xfrm>
            <a:off x="5488629" y="2707036"/>
            <a:ext cx="342087" cy="340186"/>
            <a:chOff x="1487200" y="3210375"/>
            <a:chExt cx="485850" cy="483150"/>
          </a:xfrm>
        </p:grpSpPr>
        <p:sp>
          <p:nvSpPr>
            <p:cNvPr id="14240" name="Google Shape;14240;p72"/>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41" name="Google Shape;14241;p72"/>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42" name="Google Shape;14242;p72"/>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243" name="Google Shape;14243;p72"/>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44" name="Google Shape;14244;p72"/>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245" name="Google Shape;14245;p72"/>
          <p:cNvGrpSpPr/>
          <p:nvPr/>
        </p:nvGrpSpPr>
        <p:grpSpPr>
          <a:xfrm>
            <a:off x="6727988" y="2707027"/>
            <a:ext cx="341136" cy="340204"/>
            <a:chOff x="3269875" y="3210400"/>
            <a:chExt cx="484500" cy="483175"/>
          </a:xfrm>
        </p:grpSpPr>
        <p:sp>
          <p:nvSpPr>
            <p:cNvPr id="14246" name="Google Shape;14246;p72"/>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47" name="Google Shape;14247;p72"/>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48" name="Google Shape;14248;p72"/>
          <p:cNvGrpSpPr/>
          <p:nvPr/>
        </p:nvGrpSpPr>
        <p:grpSpPr>
          <a:xfrm>
            <a:off x="7227082" y="2706666"/>
            <a:ext cx="170216" cy="340925"/>
            <a:chOff x="3985700" y="3210375"/>
            <a:chExt cx="241750" cy="484200"/>
          </a:xfrm>
        </p:grpSpPr>
        <p:sp>
          <p:nvSpPr>
            <p:cNvPr id="14249" name="Google Shape;14249;p72"/>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50" name="Google Shape;14250;p72"/>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51" name="Google Shape;14251;p72"/>
          <p:cNvGrpSpPr/>
          <p:nvPr/>
        </p:nvGrpSpPr>
        <p:grpSpPr>
          <a:xfrm>
            <a:off x="7566351" y="2707678"/>
            <a:ext cx="339007" cy="338901"/>
            <a:chOff x="4460225" y="3211300"/>
            <a:chExt cx="481475" cy="481325"/>
          </a:xfrm>
        </p:grpSpPr>
        <p:sp>
          <p:nvSpPr>
            <p:cNvPr id="14252" name="Google Shape;14252;p72"/>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53" name="Google Shape;14253;p72"/>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254" name="Google Shape;14254;p72"/>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255" name="Google Shape;14255;p72"/>
          <p:cNvGrpSpPr/>
          <p:nvPr/>
        </p:nvGrpSpPr>
        <p:grpSpPr>
          <a:xfrm>
            <a:off x="6859688" y="3985756"/>
            <a:ext cx="342034" cy="280654"/>
            <a:chOff x="5647000" y="3252650"/>
            <a:chExt cx="485775" cy="398600"/>
          </a:xfrm>
        </p:grpSpPr>
        <p:sp>
          <p:nvSpPr>
            <p:cNvPr id="14256" name="Google Shape;14256;p72"/>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57" name="Google Shape;14257;p72"/>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58" name="Google Shape;14258;p72"/>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59" name="Google Shape;14259;p72"/>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60" name="Google Shape;14260;p72"/>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61" name="Google Shape;14261;p72"/>
          <p:cNvGrpSpPr/>
          <p:nvPr/>
        </p:nvGrpSpPr>
        <p:grpSpPr>
          <a:xfrm>
            <a:off x="5165128" y="3991768"/>
            <a:ext cx="326536" cy="268454"/>
            <a:chOff x="6242450" y="3252800"/>
            <a:chExt cx="484475" cy="398300"/>
          </a:xfrm>
        </p:grpSpPr>
        <p:sp>
          <p:nvSpPr>
            <p:cNvPr id="14262" name="Google Shape;14262;p72"/>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63" name="Google Shape;14263;p72"/>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64" name="Google Shape;14264;p72"/>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65" name="Google Shape;14265;p72"/>
          <p:cNvGrpSpPr/>
          <p:nvPr/>
        </p:nvGrpSpPr>
        <p:grpSpPr>
          <a:xfrm>
            <a:off x="5077111" y="3126102"/>
            <a:ext cx="298978" cy="340168"/>
            <a:chOff x="922025" y="3804850"/>
            <a:chExt cx="424625" cy="483125"/>
          </a:xfrm>
        </p:grpSpPr>
        <p:sp>
          <p:nvSpPr>
            <p:cNvPr id="14266" name="Google Shape;14266;p72"/>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67" name="Google Shape;14267;p72"/>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268" name="Google Shape;14268;p72"/>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269" name="Google Shape;14269;p72"/>
          <p:cNvGrpSpPr/>
          <p:nvPr/>
        </p:nvGrpSpPr>
        <p:grpSpPr>
          <a:xfrm>
            <a:off x="5909841" y="3126102"/>
            <a:ext cx="312955" cy="340168"/>
            <a:chOff x="2100300" y="3804850"/>
            <a:chExt cx="444475" cy="483125"/>
          </a:xfrm>
        </p:grpSpPr>
        <p:sp>
          <p:nvSpPr>
            <p:cNvPr id="14270" name="Google Shape;14270;p72"/>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71" name="Google Shape;14271;p72"/>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72" name="Google Shape;14272;p72"/>
          <p:cNvGrpSpPr/>
          <p:nvPr/>
        </p:nvGrpSpPr>
        <p:grpSpPr>
          <a:xfrm>
            <a:off x="6333463" y="3126102"/>
            <a:ext cx="294261" cy="340168"/>
            <a:chOff x="2708700" y="3804850"/>
            <a:chExt cx="417925" cy="483125"/>
          </a:xfrm>
        </p:grpSpPr>
        <p:sp>
          <p:nvSpPr>
            <p:cNvPr id="14273" name="Google Shape;14273;p72"/>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74" name="Google Shape;14274;p72"/>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75" name="Google Shape;14275;p72"/>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76" name="Google Shape;14276;p72"/>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277" name="Google Shape;14277;p72"/>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78" name="Google Shape;14278;p72"/>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279" name="Google Shape;14279;p72"/>
          <p:cNvGrpSpPr/>
          <p:nvPr/>
        </p:nvGrpSpPr>
        <p:grpSpPr>
          <a:xfrm>
            <a:off x="7570338" y="3127378"/>
            <a:ext cx="331033" cy="337616"/>
            <a:chOff x="4467450" y="3808475"/>
            <a:chExt cx="470150" cy="479500"/>
          </a:xfrm>
        </p:grpSpPr>
        <p:sp>
          <p:nvSpPr>
            <p:cNvPr id="14280" name="Google Shape;14280;p72"/>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81" name="Google Shape;14281;p72"/>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82" name="Google Shape;14282;p72"/>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83" name="Google Shape;14283;p72"/>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84" name="Google Shape;14284;p72"/>
          <p:cNvGrpSpPr/>
          <p:nvPr/>
        </p:nvGrpSpPr>
        <p:grpSpPr>
          <a:xfrm>
            <a:off x="7990685" y="3126102"/>
            <a:ext cx="340186" cy="340168"/>
            <a:chOff x="5053900" y="3804850"/>
            <a:chExt cx="483150" cy="483125"/>
          </a:xfrm>
        </p:grpSpPr>
        <p:sp>
          <p:nvSpPr>
            <p:cNvPr id="14285" name="Google Shape;14285;p72"/>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86" name="Google Shape;14286;p72"/>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87" name="Google Shape;14287;p72"/>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88" name="Google Shape;14288;p72"/>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89" name="Google Shape;14289;p72"/>
          <p:cNvGrpSpPr/>
          <p:nvPr/>
        </p:nvGrpSpPr>
        <p:grpSpPr>
          <a:xfrm>
            <a:off x="7306081" y="3956021"/>
            <a:ext cx="340168" cy="340168"/>
            <a:chOff x="5648375" y="3804850"/>
            <a:chExt cx="483125" cy="483125"/>
          </a:xfrm>
        </p:grpSpPr>
        <p:sp>
          <p:nvSpPr>
            <p:cNvPr id="14290" name="Google Shape;14290;p72"/>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91" name="Google Shape;14291;p72"/>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92" name="Google Shape;14292;p72"/>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93" name="Google Shape;14293;p72"/>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94" name="Google Shape;14294;p72"/>
          <p:cNvGrpSpPr/>
          <p:nvPr/>
        </p:nvGrpSpPr>
        <p:grpSpPr>
          <a:xfrm>
            <a:off x="5596036" y="3968278"/>
            <a:ext cx="280923" cy="315449"/>
            <a:chOff x="6276025" y="3812400"/>
            <a:chExt cx="416800" cy="468025"/>
          </a:xfrm>
        </p:grpSpPr>
        <p:sp>
          <p:nvSpPr>
            <p:cNvPr id="14295" name="Google Shape;14295;p72"/>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96" name="Google Shape;14296;p72"/>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97" name="Google Shape;14297;p72"/>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298" name="Google Shape;14298;p72"/>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299" name="Google Shape;14299;p72"/>
          <p:cNvGrpSpPr/>
          <p:nvPr/>
        </p:nvGrpSpPr>
        <p:grpSpPr>
          <a:xfrm>
            <a:off x="5055293" y="3545089"/>
            <a:ext cx="342615" cy="340186"/>
            <a:chOff x="890400" y="4399350"/>
            <a:chExt cx="486600" cy="483150"/>
          </a:xfrm>
        </p:grpSpPr>
        <p:sp>
          <p:nvSpPr>
            <p:cNvPr id="14300" name="Google Shape;14300;p72"/>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01" name="Google Shape;14301;p72"/>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02" name="Google Shape;14302;p72"/>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03" name="Google Shape;14303;p72"/>
          <p:cNvGrpSpPr/>
          <p:nvPr/>
        </p:nvGrpSpPr>
        <p:grpSpPr>
          <a:xfrm>
            <a:off x="5489588" y="3560368"/>
            <a:ext cx="340168" cy="309628"/>
            <a:chOff x="1487200" y="4421025"/>
            <a:chExt cx="483125" cy="439750"/>
          </a:xfrm>
        </p:grpSpPr>
        <p:sp>
          <p:nvSpPr>
            <p:cNvPr id="14304" name="Google Shape;14304;p72"/>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05" name="Google Shape;14305;p72"/>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06" name="Google Shape;14306;p72"/>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07" name="Google Shape;14307;p72"/>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08" name="Google Shape;14308;p72"/>
          <p:cNvGrpSpPr/>
          <p:nvPr/>
        </p:nvGrpSpPr>
        <p:grpSpPr>
          <a:xfrm>
            <a:off x="5893867" y="3545107"/>
            <a:ext cx="344903" cy="340151"/>
            <a:chOff x="2079300" y="4399325"/>
            <a:chExt cx="489850" cy="483100"/>
          </a:xfrm>
        </p:grpSpPr>
        <p:sp>
          <p:nvSpPr>
            <p:cNvPr id="14309" name="Google Shape;14309;p72"/>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10" name="Google Shape;14310;p72"/>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311" name="Google Shape;14311;p72"/>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312" name="Google Shape;14312;p72"/>
          <p:cNvGrpSpPr/>
          <p:nvPr/>
        </p:nvGrpSpPr>
        <p:grpSpPr>
          <a:xfrm>
            <a:off x="6760439" y="3545107"/>
            <a:ext cx="276236" cy="340151"/>
            <a:chOff x="3316000" y="4399325"/>
            <a:chExt cx="392325" cy="483100"/>
          </a:xfrm>
        </p:grpSpPr>
        <p:sp>
          <p:nvSpPr>
            <p:cNvPr id="14313" name="Google Shape;14313;p72"/>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14" name="Google Shape;14314;p72"/>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15" name="Google Shape;14315;p72"/>
          <p:cNvGrpSpPr/>
          <p:nvPr/>
        </p:nvGrpSpPr>
        <p:grpSpPr>
          <a:xfrm>
            <a:off x="7185179" y="3545089"/>
            <a:ext cx="254022" cy="340186"/>
            <a:chOff x="3926225" y="4399275"/>
            <a:chExt cx="360775" cy="483150"/>
          </a:xfrm>
        </p:grpSpPr>
        <p:sp>
          <p:nvSpPr>
            <p:cNvPr id="14316" name="Google Shape;14316;p72"/>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17" name="Google Shape;14317;p72"/>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318" name="Google Shape;14318;p72"/>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319" name="Google Shape;14319;p72"/>
          <p:cNvGrpSpPr/>
          <p:nvPr/>
        </p:nvGrpSpPr>
        <p:grpSpPr>
          <a:xfrm>
            <a:off x="7990738" y="3545151"/>
            <a:ext cx="340080" cy="340063"/>
            <a:chOff x="5053975" y="4399375"/>
            <a:chExt cx="483000" cy="482975"/>
          </a:xfrm>
        </p:grpSpPr>
        <p:sp>
          <p:nvSpPr>
            <p:cNvPr id="14320" name="Google Shape;14320;p72"/>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21" name="Google Shape;14321;p72"/>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22" name="Google Shape;14322;p72"/>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23" name="Google Shape;14323;p72"/>
          <p:cNvGrpSpPr/>
          <p:nvPr/>
        </p:nvGrpSpPr>
        <p:grpSpPr>
          <a:xfrm>
            <a:off x="7750609" y="3956042"/>
            <a:ext cx="340168" cy="340168"/>
            <a:chOff x="5648375" y="4399300"/>
            <a:chExt cx="483125" cy="483125"/>
          </a:xfrm>
        </p:grpSpPr>
        <p:sp>
          <p:nvSpPr>
            <p:cNvPr id="14324" name="Google Shape;14324;p72"/>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25" name="Google Shape;14325;p72"/>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26" name="Google Shape;14326;p72"/>
          <p:cNvGrpSpPr/>
          <p:nvPr/>
        </p:nvGrpSpPr>
        <p:grpSpPr>
          <a:xfrm>
            <a:off x="5981331" y="3974637"/>
            <a:ext cx="330007" cy="302744"/>
            <a:chOff x="6239575" y="4416275"/>
            <a:chExt cx="489625" cy="449175"/>
          </a:xfrm>
        </p:grpSpPr>
        <p:sp>
          <p:nvSpPr>
            <p:cNvPr id="14327" name="Google Shape;14327;p72"/>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28" name="Google Shape;14328;p72"/>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29" name="Google Shape;14329;p72"/>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30" name="Google Shape;14330;p72"/>
          <p:cNvGrpSpPr/>
          <p:nvPr/>
        </p:nvGrpSpPr>
        <p:grpSpPr>
          <a:xfrm>
            <a:off x="3084610" y="3971815"/>
            <a:ext cx="308234" cy="308234"/>
            <a:chOff x="892750" y="4993750"/>
            <a:chExt cx="483125" cy="483125"/>
          </a:xfrm>
        </p:grpSpPr>
        <p:sp>
          <p:nvSpPr>
            <p:cNvPr id="14331" name="Google Shape;14331;p72"/>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32" name="Google Shape;14332;p72"/>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33" name="Google Shape;14333;p72"/>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34" name="Google Shape;14334;p72"/>
          <p:cNvGrpSpPr/>
          <p:nvPr/>
        </p:nvGrpSpPr>
        <p:grpSpPr>
          <a:xfrm>
            <a:off x="3497219" y="3971815"/>
            <a:ext cx="308234" cy="308234"/>
            <a:chOff x="1487200" y="4993750"/>
            <a:chExt cx="483125" cy="483125"/>
          </a:xfrm>
        </p:grpSpPr>
        <p:sp>
          <p:nvSpPr>
            <p:cNvPr id="14335" name="Google Shape;14335;p7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36" name="Google Shape;14336;p7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37" name="Google Shape;14337;p72"/>
          <p:cNvGrpSpPr/>
          <p:nvPr/>
        </p:nvGrpSpPr>
        <p:grpSpPr>
          <a:xfrm>
            <a:off x="3909829" y="3971815"/>
            <a:ext cx="308234" cy="308234"/>
            <a:chOff x="2081650" y="4993750"/>
            <a:chExt cx="483125" cy="483125"/>
          </a:xfrm>
        </p:grpSpPr>
        <p:sp>
          <p:nvSpPr>
            <p:cNvPr id="14338" name="Google Shape;14338;p7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39" name="Google Shape;14339;p7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40" name="Google Shape;14340;p72"/>
          <p:cNvGrpSpPr/>
          <p:nvPr/>
        </p:nvGrpSpPr>
        <p:grpSpPr>
          <a:xfrm>
            <a:off x="1491328" y="3979188"/>
            <a:ext cx="293982" cy="293982"/>
            <a:chOff x="2676100" y="4993750"/>
            <a:chExt cx="483125" cy="483125"/>
          </a:xfrm>
        </p:grpSpPr>
        <p:sp>
          <p:nvSpPr>
            <p:cNvPr id="14341" name="Google Shape;14341;p72"/>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42" name="Google Shape;14342;p72"/>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43" name="Google Shape;14343;p72"/>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44" name="Google Shape;14344;p72"/>
          <p:cNvGrpSpPr/>
          <p:nvPr/>
        </p:nvGrpSpPr>
        <p:grpSpPr>
          <a:xfrm>
            <a:off x="4322435" y="3971815"/>
            <a:ext cx="308234" cy="308234"/>
            <a:chOff x="3270550" y="4993750"/>
            <a:chExt cx="483125" cy="483125"/>
          </a:xfrm>
        </p:grpSpPr>
        <p:sp>
          <p:nvSpPr>
            <p:cNvPr id="14345" name="Google Shape;14345;p72"/>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46" name="Google Shape;14346;p72"/>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47" name="Google Shape;14347;p72"/>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348" name="Google Shape;14348;p72"/>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349" name="Google Shape;14349;p72"/>
          <p:cNvGrpSpPr/>
          <p:nvPr/>
        </p:nvGrpSpPr>
        <p:grpSpPr>
          <a:xfrm>
            <a:off x="2288093" y="3979142"/>
            <a:ext cx="293997" cy="294073"/>
            <a:chOff x="4459450" y="4993700"/>
            <a:chExt cx="483150" cy="483275"/>
          </a:xfrm>
        </p:grpSpPr>
        <p:sp>
          <p:nvSpPr>
            <p:cNvPr id="14350" name="Google Shape;14350;p72"/>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51" name="Google Shape;14351;p72"/>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352" name="Google Shape;14352;p72"/>
          <p:cNvGrpSpPr/>
          <p:nvPr/>
        </p:nvGrpSpPr>
        <p:grpSpPr>
          <a:xfrm>
            <a:off x="2686471" y="3979142"/>
            <a:ext cx="293997" cy="294073"/>
            <a:chOff x="5053900" y="4993700"/>
            <a:chExt cx="483150" cy="483275"/>
          </a:xfrm>
        </p:grpSpPr>
        <p:sp>
          <p:nvSpPr>
            <p:cNvPr id="14353" name="Google Shape;14353;p72"/>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354" name="Google Shape;14354;p72"/>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355" name="Google Shape;14355;p7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359" name="Shape 14359"/>
        <p:cNvGrpSpPr/>
        <p:nvPr/>
      </p:nvGrpSpPr>
      <p:grpSpPr>
        <a:xfrm>
          <a:off x="0" y="0"/>
          <a:ext cx="0" cy="0"/>
          <a:chOff x="0" y="0"/>
          <a:chExt cx="0" cy="0"/>
        </a:xfrm>
      </p:grpSpPr>
      <p:sp>
        <p:nvSpPr>
          <p:cNvPr id="14360" name="Google Shape;14360;p73"/>
          <p:cNvSpPr/>
          <p:nvPr/>
        </p:nvSpPr>
        <p:spPr>
          <a:xfrm>
            <a:off x="844100" y="1308173"/>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3"/>
          <p:cNvSpPr/>
          <p:nvPr/>
        </p:nvSpPr>
        <p:spPr>
          <a:xfrm>
            <a:off x="844104" y="1772778"/>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3"/>
          <p:cNvSpPr/>
          <p:nvPr/>
        </p:nvSpPr>
        <p:spPr>
          <a:xfrm>
            <a:off x="852434" y="2202562"/>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63" name="Google Shape;14363;p73"/>
          <p:cNvGrpSpPr/>
          <p:nvPr/>
        </p:nvGrpSpPr>
        <p:grpSpPr>
          <a:xfrm>
            <a:off x="2987728" y="1336070"/>
            <a:ext cx="371882" cy="373766"/>
            <a:chOff x="-41270450" y="1973375"/>
            <a:chExt cx="315850" cy="317450"/>
          </a:xfrm>
        </p:grpSpPr>
        <p:sp>
          <p:nvSpPr>
            <p:cNvPr id="14364" name="Google Shape;14364;p73"/>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3"/>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3"/>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3"/>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8" name="Google Shape;14368;p73"/>
          <p:cNvGrpSpPr/>
          <p:nvPr/>
        </p:nvGrpSpPr>
        <p:grpSpPr>
          <a:xfrm>
            <a:off x="3005407" y="1783026"/>
            <a:ext cx="395871" cy="372088"/>
            <a:chOff x="-41291625" y="2339025"/>
            <a:chExt cx="336225" cy="316025"/>
          </a:xfrm>
        </p:grpSpPr>
        <p:sp>
          <p:nvSpPr>
            <p:cNvPr id="14369" name="Google Shape;14369;p73"/>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3"/>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71" name="Google Shape;14371;p73"/>
          <p:cNvSpPr/>
          <p:nvPr/>
        </p:nvSpPr>
        <p:spPr>
          <a:xfrm>
            <a:off x="2982027" y="1970041"/>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3"/>
          <p:cNvSpPr/>
          <p:nvPr/>
        </p:nvSpPr>
        <p:spPr>
          <a:xfrm>
            <a:off x="3016426" y="2215314"/>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3"/>
          <p:cNvSpPr/>
          <p:nvPr/>
        </p:nvSpPr>
        <p:spPr>
          <a:xfrm>
            <a:off x="1807487" y="2652012"/>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3"/>
          <p:cNvSpPr/>
          <p:nvPr/>
        </p:nvSpPr>
        <p:spPr>
          <a:xfrm>
            <a:off x="1759274" y="3082043"/>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3"/>
          <p:cNvSpPr/>
          <p:nvPr/>
        </p:nvSpPr>
        <p:spPr>
          <a:xfrm>
            <a:off x="1735189" y="3576077"/>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3"/>
          <p:cNvSpPr/>
          <p:nvPr/>
        </p:nvSpPr>
        <p:spPr>
          <a:xfrm>
            <a:off x="3953247" y="2652248"/>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7" name="Google Shape;14377;p73"/>
          <p:cNvGrpSpPr/>
          <p:nvPr/>
        </p:nvGrpSpPr>
        <p:grpSpPr>
          <a:xfrm>
            <a:off x="1229534" y="1308077"/>
            <a:ext cx="396931" cy="373147"/>
            <a:chOff x="-42804750" y="1949600"/>
            <a:chExt cx="337125" cy="316925"/>
          </a:xfrm>
        </p:grpSpPr>
        <p:sp>
          <p:nvSpPr>
            <p:cNvPr id="14378" name="Google Shape;14378;p73"/>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3"/>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3"/>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73"/>
          <p:cNvGrpSpPr/>
          <p:nvPr/>
        </p:nvGrpSpPr>
        <p:grpSpPr>
          <a:xfrm>
            <a:off x="1292211" y="1760773"/>
            <a:ext cx="335706" cy="364258"/>
            <a:chOff x="-42778750" y="2320125"/>
            <a:chExt cx="285125" cy="309375"/>
          </a:xfrm>
        </p:grpSpPr>
        <p:sp>
          <p:nvSpPr>
            <p:cNvPr id="14382" name="Google Shape;14382;p73"/>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3"/>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4" name="Google Shape;14384;p73"/>
          <p:cNvGrpSpPr/>
          <p:nvPr/>
        </p:nvGrpSpPr>
        <p:grpSpPr>
          <a:xfrm>
            <a:off x="1269879" y="2207778"/>
            <a:ext cx="375591" cy="374678"/>
            <a:chOff x="-42796875" y="2680675"/>
            <a:chExt cx="319000" cy="318225"/>
          </a:xfrm>
        </p:grpSpPr>
        <p:sp>
          <p:nvSpPr>
            <p:cNvPr id="14385" name="Google Shape;14385;p73"/>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3"/>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3"/>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3"/>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3"/>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0" name="Google Shape;14390;p73"/>
          <p:cNvSpPr/>
          <p:nvPr/>
        </p:nvSpPr>
        <p:spPr>
          <a:xfrm>
            <a:off x="3439644" y="1333692"/>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3"/>
          <p:cNvSpPr/>
          <p:nvPr/>
        </p:nvSpPr>
        <p:spPr>
          <a:xfrm>
            <a:off x="3459773" y="1815159"/>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3"/>
          <p:cNvSpPr/>
          <p:nvPr/>
        </p:nvSpPr>
        <p:spPr>
          <a:xfrm>
            <a:off x="3469303" y="2215314"/>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3"/>
          <p:cNvSpPr/>
          <p:nvPr/>
        </p:nvSpPr>
        <p:spPr>
          <a:xfrm>
            <a:off x="2230466" y="2652012"/>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3"/>
          <p:cNvSpPr/>
          <p:nvPr/>
        </p:nvSpPr>
        <p:spPr>
          <a:xfrm>
            <a:off x="2117481" y="3435574"/>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5" name="Google Shape;14395;p73"/>
          <p:cNvGrpSpPr/>
          <p:nvPr/>
        </p:nvGrpSpPr>
        <p:grpSpPr>
          <a:xfrm>
            <a:off x="2168150" y="3086053"/>
            <a:ext cx="390426" cy="369586"/>
            <a:chOff x="-39055650" y="2315975"/>
            <a:chExt cx="331600" cy="313900"/>
          </a:xfrm>
        </p:grpSpPr>
        <p:sp>
          <p:nvSpPr>
            <p:cNvPr id="14396" name="Google Shape;14396;p73"/>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3"/>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8" name="Google Shape;14398;p73"/>
          <p:cNvSpPr/>
          <p:nvPr/>
        </p:nvSpPr>
        <p:spPr>
          <a:xfrm>
            <a:off x="2174857" y="3604055"/>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3"/>
          <p:cNvSpPr/>
          <p:nvPr/>
        </p:nvSpPr>
        <p:spPr>
          <a:xfrm>
            <a:off x="3995440" y="3071387"/>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0" name="Google Shape;14400;p73"/>
          <p:cNvGrpSpPr/>
          <p:nvPr/>
        </p:nvGrpSpPr>
        <p:grpSpPr>
          <a:xfrm>
            <a:off x="1659816" y="1308254"/>
            <a:ext cx="380241" cy="371793"/>
            <a:chOff x="-42430625" y="1949750"/>
            <a:chExt cx="322950" cy="315775"/>
          </a:xfrm>
        </p:grpSpPr>
        <p:sp>
          <p:nvSpPr>
            <p:cNvPr id="14401" name="Google Shape;14401;p73"/>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3"/>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3"/>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3"/>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05" name="Google Shape;14405;p73"/>
          <p:cNvSpPr/>
          <p:nvPr/>
        </p:nvSpPr>
        <p:spPr>
          <a:xfrm>
            <a:off x="1719036" y="1755820"/>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3"/>
          <p:cNvSpPr/>
          <p:nvPr/>
        </p:nvSpPr>
        <p:spPr>
          <a:xfrm>
            <a:off x="1696509" y="2188264"/>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3"/>
          <p:cNvSpPr/>
          <p:nvPr/>
        </p:nvSpPr>
        <p:spPr>
          <a:xfrm>
            <a:off x="3917021" y="1342493"/>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3"/>
          <p:cNvSpPr/>
          <p:nvPr/>
        </p:nvSpPr>
        <p:spPr>
          <a:xfrm>
            <a:off x="3936416" y="1781781"/>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3"/>
          <p:cNvSpPr/>
          <p:nvPr/>
        </p:nvSpPr>
        <p:spPr>
          <a:xfrm>
            <a:off x="3906859" y="2214107"/>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3"/>
          <p:cNvSpPr/>
          <p:nvPr/>
        </p:nvSpPr>
        <p:spPr>
          <a:xfrm>
            <a:off x="2616350" y="2648981"/>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1" name="Google Shape;14411;p73"/>
          <p:cNvGrpSpPr/>
          <p:nvPr/>
        </p:nvGrpSpPr>
        <p:grpSpPr>
          <a:xfrm>
            <a:off x="2623344" y="3084199"/>
            <a:ext cx="372824" cy="372058"/>
            <a:chOff x="-38686275" y="2314400"/>
            <a:chExt cx="316650" cy="316000"/>
          </a:xfrm>
        </p:grpSpPr>
        <p:sp>
          <p:nvSpPr>
            <p:cNvPr id="14412" name="Google Shape;14412;p73"/>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3"/>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4" name="Google Shape;14414;p73"/>
          <p:cNvGrpSpPr/>
          <p:nvPr/>
        </p:nvGrpSpPr>
        <p:grpSpPr>
          <a:xfrm>
            <a:off x="2621946" y="3576239"/>
            <a:ext cx="375620" cy="373736"/>
            <a:chOff x="-38686275" y="2682250"/>
            <a:chExt cx="319025" cy="317425"/>
          </a:xfrm>
        </p:grpSpPr>
        <p:sp>
          <p:nvSpPr>
            <p:cNvPr id="14415" name="Google Shape;14415;p73"/>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3"/>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7" name="Google Shape;14417;p73"/>
          <p:cNvGrpSpPr/>
          <p:nvPr/>
        </p:nvGrpSpPr>
        <p:grpSpPr>
          <a:xfrm>
            <a:off x="3940328" y="3574782"/>
            <a:ext cx="391368" cy="376650"/>
            <a:chOff x="-37534750" y="2668075"/>
            <a:chExt cx="332400" cy="319900"/>
          </a:xfrm>
        </p:grpSpPr>
        <p:sp>
          <p:nvSpPr>
            <p:cNvPr id="14418" name="Google Shape;14418;p73"/>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3"/>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20" name="Google Shape;14420;p73"/>
          <p:cNvSpPr/>
          <p:nvPr/>
        </p:nvSpPr>
        <p:spPr>
          <a:xfrm>
            <a:off x="2106751" y="1307496"/>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1" name="Google Shape;14421;p73"/>
          <p:cNvGrpSpPr/>
          <p:nvPr/>
        </p:nvGrpSpPr>
        <p:grpSpPr>
          <a:xfrm>
            <a:off x="2131694" y="1755917"/>
            <a:ext cx="375591" cy="374060"/>
            <a:chOff x="-42062025" y="2316000"/>
            <a:chExt cx="319000" cy="317700"/>
          </a:xfrm>
        </p:grpSpPr>
        <p:sp>
          <p:nvSpPr>
            <p:cNvPr id="14422" name="Google Shape;14422;p73"/>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3"/>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24" name="Google Shape;14424;p73"/>
          <p:cNvSpPr/>
          <p:nvPr/>
        </p:nvSpPr>
        <p:spPr>
          <a:xfrm>
            <a:off x="2135027" y="2187352"/>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5" name="Google Shape;14425;p73"/>
          <p:cNvGrpSpPr/>
          <p:nvPr/>
        </p:nvGrpSpPr>
        <p:grpSpPr>
          <a:xfrm>
            <a:off x="876569" y="2667020"/>
            <a:ext cx="330143" cy="368173"/>
            <a:chOff x="-40150450" y="1977325"/>
            <a:chExt cx="280400" cy="312700"/>
          </a:xfrm>
        </p:grpSpPr>
        <p:sp>
          <p:nvSpPr>
            <p:cNvPr id="14426" name="Google Shape;14426;p73"/>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3"/>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3"/>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3"/>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73"/>
          <p:cNvGrpSpPr/>
          <p:nvPr/>
        </p:nvGrpSpPr>
        <p:grpSpPr>
          <a:xfrm>
            <a:off x="870534" y="3126239"/>
            <a:ext cx="342211" cy="372824"/>
            <a:chOff x="-40160700" y="2339625"/>
            <a:chExt cx="290650" cy="316650"/>
          </a:xfrm>
        </p:grpSpPr>
        <p:sp>
          <p:nvSpPr>
            <p:cNvPr id="14431" name="Google Shape;14431;p73"/>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3"/>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3"/>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3"/>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5" name="Google Shape;14435;p73"/>
          <p:cNvGrpSpPr/>
          <p:nvPr/>
        </p:nvGrpSpPr>
        <p:grpSpPr>
          <a:xfrm>
            <a:off x="852359" y="3576695"/>
            <a:ext cx="375591" cy="372824"/>
            <a:chOff x="-40171725" y="2705875"/>
            <a:chExt cx="319000" cy="316650"/>
          </a:xfrm>
        </p:grpSpPr>
        <p:sp>
          <p:nvSpPr>
            <p:cNvPr id="14436" name="Google Shape;14436;p73"/>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3"/>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8" name="Google Shape;14438;p73"/>
          <p:cNvGrpSpPr/>
          <p:nvPr/>
        </p:nvGrpSpPr>
        <p:grpSpPr>
          <a:xfrm>
            <a:off x="3109957" y="2651151"/>
            <a:ext cx="272686" cy="373766"/>
            <a:chOff x="-38275925" y="1946600"/>
            <a:chExt cx="231600" cy="317450"/>
          </a:xfrm>
        </p:grpSpPr>
        <p:sp>
          <p:nvSpPr>
            <p:cNvPr id="14439" name="Google Shape;14439;p73"/>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3"/>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1" name="Google Shape;14441;p73"/>
          <p:cNvSpPr/>
          <p:nvPr/>
        </p:nvSpPr>
        <p:spPr>
          <a:xfrm>
            <a:off x="3057873" y="3082867"/>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3"/>
          <p:cNvSpPr/>
          <p:nvPr/>
        </p:nvSpPr>
        <p:spPr>
          <a:xfrm>
            <a:off x="3137950" y="3575768"/>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3" name="Google Shape;14443;p73"/>
          <p:cNvGrpSpPr/>
          <p:nvPr/>
        </p:nvGrpSpPr>
        <p:grpSpPr>
          <a:xfrm>
            <a:off x="2173841" y="4048593"/>
            <a:ext cx="382096" cy="371911"/>
            <a:chOff x="-37190575" y="1951325"/>
            <a:chExt cx="324525" cy="315875"/>
          </a:xfrm>
        </p:grpSpPr>
        <p:sp>
          <p:nvSpPr>
            <p:cNvPr id="14444" name="Google Shape;14444;p73"/>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73"/>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73"/>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3"/>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3"/>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9" name="Google Shape;14449;p73"/>
          <p:cNvSpPr/>
          <p:nvPr/>
        </p:nvSpPr>
        <p:spPr>
          <a:xfrm>
            <a:off x="2541596" y="1305641"/>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0" name="Google Shape;14450;p73"/>
          <p:cNvGrpSpPr/>
          <p:nvPr/>
        </p:nvGrpSpPr>
        <p:grpSpPr>
          <a:xfrm>
            <a:off x="2574144" y="1834744"/>
            <a:ext cx="373736" cy="293055"/>
            <a:chOff x="-41694200" y="2382950"/>
            <a:chExt cx="317425" cy="248900"/>
          </a:xfrm>
        </p:grpSpPr>
        <p:sp>
          <p:nvSpPr>
            <p:cNvPr id="14451" name="Google Shape;14451;p73"/>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3"/>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3" name="Google Shape;14453;p73"/>
          <p:cNvGrpSpPr/>
          <p:nvPr/>
        </p:nvGrpSpPr>
        <p:grpSpPr>
          <a:xfrm>
            <a:off x="2570967" y="2188052"/>
            <a:ext cx="375591" cy="373766"/>
            <a:chOff x="-41695775" y="2683025"/>
            <a:chExt cx="319000" cy="317450"/>
          </a:xfrm>
        </p:grpSpPr>
        <p:sp>
          <p:nvSpPr>
            <p:cNvPr id="14454" name="Google Shape;14454;p73"/>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3"/>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3"/>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7" name="Google Shape;14457;p73"/>
          <p:cNvGrpSpPr/>
          <p:nvPr/>
        </p:nvGrpSpPr>
        <p:grpSpPr>
          <a:xfrm>
            <a:off x="1313266" y="2680822"/>
            <a:ext cx="342211" cy="375620"/>
            <a:chOff x="-39792875" y="1971800"/>
            <a:chExt cx="290650" cy="319025"/>
          </a:xfrm>
        </p:grpSpPr>
        <p:sp>
          <p:nvSpPr>
            <p:cNvPr id="14458" name="Google Shape;14458;p73"/>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3"/>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0" name="Google Shape;14460;p73"/>
          <p:cNvGrpSpPr/>
          <p:nvPr/>
        </p:nvGrpSpPr>
        <p:grpSpPr>
          <a:xfrm>
            <a:off x="1323705" y="3129047"/>
            <a:ext cx="324609" cy="374825"/>
            <a:chOff x="-39783425" y="2337925"/>
            <a:chExt cx="275700" cy="318350"/>
          </a:xfrm>
        </p:grpSpPr>
        <p:sp>
          <p:nvSpPr>
            <p:cNvPr id="14461" name="Google Shape;14461;p73"/>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3"/>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63" name="Google Shape;14463;p73"/>
          <p:cNvSpPr/>
          <p:nvPr/>
        </p:nvSpPr>
        <p:spPr>
          <a:xfrm>
            <a:off x="1296433" y="3576475"/>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4" name="Google Shape;14464;p73"/>
          <p:cNvGrpSpPr/>
          <p:nvPr/>
        </p:nvGrpSpPr>
        <p:grpSpPr>
          <a:xfrm>
            <a:off x="3490328" y="2653006"/>
            <a:ext cx="383950" cy="372618"/>
            <a:chOff x="-37956150" y="1948175"/>
            <a:chExt cx="326100" cy="316475"/>
          </a:xfrm>
        </p:grpSpPr>
        <p:sp>
          <p:nvSpPr>
            <p:cNvPr id="14465" name="Google Shape;14465;p73"/>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3"/>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3"/>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8" name="Google Shape;14468;p73"/>
          <p:cNvGrpSpPr/>
          <p:nvPr/>
        </p:nvGrpSpPr>
        <p:grpSpPr>
          <a:xfrm>
            <a:off x="3497847" y="3160259"/>
            <a:ext cx="375620" cy="243015"/>
            <a:chOff x="-37953000" y="2379000"/>
            <a:chExt cx="319025" cy="206400"/>
          </a:xfrm>
        </p:grpSpPr>
        <p:sp>
          <p:nvSpPr>
            <p:cNvPr id="14469" name="Google Shape;14469;p73"/>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3"/>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3"/>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3"/>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3"/>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4" name="Google Shape;14474;p73"/>
          <p:cNvSpPr/>
          <p:nvPr/>
        </p:nvSpPr>
        <p:spPr>
          <a:xfrm>
            <a:off x="3490950" y="3575768"/>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3"/>
          <p:cNvSpPr/>
          <p:nvPr/>
        </p:nvSpPr>
        <p:spPr>
          <a:xfrm>
            <a:off x="2669201" y="4047649"/>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3"/>
          <p:cNvSpPr txBox="1"/>
          <p:nvPr>
            <p:ph idx="4294967295" type="title"/>
          </p:nvPr>
        </p:nvSpPr>
        <p:spPr>
          <a:xfrm>
            <a:off x="849675" y="722092"/>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477" name="Google Shape;14477;p73"/>
          <p:cNvSpPr txBox="1"/>
          <p:nvPr>
            <p:ph idx="4294967295" type="title"/>
          </p:nvPr>
        </p:nvSpPr>
        <p:spPr>
          <a:xfrm>
            <a:off x="4858400" y="722092"/>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4478" name="Google Shape;14478;p73"/>
          <p:cNvSpPr/>
          <p:nvPr/>
        </p:nvSpPr>
        <p:spPr>
          <a:xfrm>
            <a:off x="486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9" name="Google Shape;14479;p73"/>
          <p:cNvGrpSpPr/>
          <p:nvPr/>
        </p:nvGrpSpPr>
        <p:grpSpPr>
          <a:xfrm>
            <a:off x="4865594" y="1782519"/>
            <a:ext cx="354107" cy="355063"/>
            <a:chOff x="-28467625" y="2331750"/>
            <a:chExt cx="296150" cy="296950"/>
          </a:xfrm>
        </p:grpSpPr>
        <p:sp>
          <p:nvSpPr>
            <p:cNvPr id="14480" name="Google Shape;14480;p73"/>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3"/>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2" name="Google Shape;14482;p73"/>
          <p:cNvGrpSpPr/>
          <p:nvPr/>
        </p:nvGrpSpPr>
        <p:grpSpPr>
          <a:xfrm>
            <a:off x="4879719" y="2225601"/>
            <a:ext cx="325858" cy="351327"/>
            <a:chOff x="-28461325" y="2701925"/>
            <a:chExt cx="272525" cy="293825"/>
          </a:xfrm>
        </p:grpSpPr>
        <p:sp>
          <p:nvSpPr>
            <p:cNvPr id="14483" name="Google Shape;14483;p73"/>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3"/>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3"/>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6" name="Google Shape;14486;p73"/>
          <p:cNvGrpSpPr/>
          <p:nvPr/>
        </p:nvGrpSpPr>
        <p:grpSpPr>
          <a:xfrm>
            <a:off x="7103910" y="1399238"/>
            <a:ext cx="354107" cy="226974"/>
            <a:chOff x="-26585200" y="2025375"/>
            <a:chExt cx="296150" cy="189825"/>
          </a:xfrm>
        </p:grpSpPr>
        <p:sp>
          <p:nvSpPr>
            <p:cNvPr id="14487" name="Google Shape;14487;p73"/>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3"/>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3"/>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3"/>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3"/>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2" name="Google Shape;14492;p73"/>
          <p:cNvGrpSpPr/>
          <p:nvPr/>
        </p:nvGrpSpPr>
        <p:grpSpPr>
          <a:xfrm>
            <a:off x="7104373" y="1783461"/>
            <a:ext cx="353180" cy="353180"/>
            <a:chOff x="-26584425" y="2340425"/>
            <a:chExt cx="295375" cy="295375"/>
          </a:xfrm>
        </p:grpSpPr>
        <p:sp>
          <p:nvSpPr>
            <p:cNvPr id="14493" name="Google Shape;14493;p73"/>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3"/>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3"/>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3"/>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3"/>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8" name="Google Shape;14498;p73"/>
          <p:cNvGrpSpPr/>
          <p:nvPr/>
        </p:nvGrpSpPr>
        <p:grpSpPr>
          <a:xfrm>
            <a:off x="7099202" y="2224555"/>
            <a:ext cx="363523" cy="353419"/>
            <a:chOff x="-26585200" y="2710400"/>
            <a:chExt cx="304025" cy="295575"/>
          </a:xfrm>
        </p:grpSpPr>
        <p:sp>
          <p:nvSpPr>
            <p:cNvPr id="14499" name="Google Shape;14499;p73"/>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3"/>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3"/>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3"/>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3"/>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3"/>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3"/>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3"/>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3"/>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3"/>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3"/>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3"/>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1" name="Google Shape;14511;p73"/>
          <p:cNvGrpSpPr/>
          <p:nvPr/>
        </p:nvGrpSpPr>
        <p:grpSpPr>
          <a:xfrm>
            <a:off x="5754337" y="2666033"/>
            <a:ext cx="354136" cy="353210"/>
            <a:chOff x="-24709875" y="1970225"/>
            <a:chExt cx="296175" cy="295400"/>
          </a:xfrm>
        </p:grpSpPr>
        <p:sp>
          <p:nvSpPr>
            <p:cNvPr id="14512" name="Google Shape;14512;p73"/>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3"/>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4" name="Google Shape;14514;p73"/>
          <p:cNvGrpSpPr/>
          <p:nvPr/>
        </p:nvGrpSpPr>
        <p:grpSpPr>
          <a:xfrm>
            <a:off x="5786352" y="3112911"/>
            <a:ext cx="290107" cy="354107"/>
            <a:chOff x="-24683100" y="2340425"/>
            <a:chExt cx="242625" cy="296150"/>
          </a:xfrm>
        </p:grpSpPr>
        <p:sp>
          <p:nvSpPr>
            <p:cNvPr id="14515" name="Google Shape;14515;p73"/>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3"/>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3"/>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3"/>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19" name="Google Shape;14519;p73"/>
          <p:cNvSpPr/>
          <p:nvPr/>
        </p:nvSpPr>
        <p:spPr>
          <a:xfrm>
            <a:off x="578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0" name="Google Shape;14520;p73"/>
          <p:cNvGrpSpPr/>
          <p:nvPr/>
        </p:nvGrpSpPr>
        <p:grpSpPr>
          <a:xfrm>
            <a:off x="7992594" y="2666033"/>
            <a:ext cx="360713" cy="353210"/>
            <a:chOff x="-22881800" y="1971800"/>
            <a:chExt cx="301675" cy="295400"/>
          </a:xfrm>
        </p:grpSpPr>
        <p:sp>
          <p:nvSpPr>
            <p:cNvPr id="14521" name="Google Shape;14521;p73"/>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3"/>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3"/>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3"/>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3"/>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3"/>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27" name="Google Shape;14527;p73"/>
          <p:cNvSpPr/>
          <p:nvPr/>
        </p:nvSpPr>
        <p:spPr>
          <a:xfrm>
            <a:off x="532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3"/>
          <p:cNvSpPr/>
          <p:nvPr/>
        </p:nvSpPr>
        <p:spPr>
          <a:xfrm>
            <a:off x="530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9" name="Google Shape;14529;p73"/>
          <p:cNvGrpSpPr/>
          <p:nvPr/>
        </p:nvGrpSpPr>
        <p:grpSpPr>
          <a:xfrm>
            <a:off x="5368939" y="2224196"/>
            <a:ext cx="227930" cy="354136"/>
            <a:chOff x="-28043900" y="2701925"/>
            <a:chExt cx="190625" cy="296175"/>
          </a:xfrm>
        </p:grpSpPr>
        <p:sp>
          <p:nvSpPr>
            <p:cNvPr id="14530" name="Google Shape;14530;p73"/>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3"/>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3"/>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3"/>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73"/>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5" name="Google Shape;14535;p73"/>
          <p:cNvGrpSpPr/>
          <p:nvPr/>
        </p:nvGrpSpPr>
        <p:grpSpPr>
          <a:xfrm>
            <a:off x="7541805" y="1336135"/>
            <a:ext cx="354136" cy="353180"/>
            <a:chOff x="-26215025" y="1971025"/>
            <a:chExt cx="296175" cy="295375"/>
          </a:xfrm>
        </p:grpSpPr>
        <p:sp>
          <p:nvSpPr>
            <p:cNvPr id="14536" name="Google Shape;14536;p73"/>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3"/>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3"/>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3"/>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3"/>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3"/>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3"/>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3"/>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4" name="Google Shape;14544;p73"/>
          <p:cNvGrpSpPr/>
          <p:nvPr/>
        </p:nvGrpSpPr>
        <p:grpSpPr>
          <a:xfrm>
            <a:off x="7541327" y="1783924"/>
            <a:ext cx="355093" cy="352253"/>
            <a:chOff x="-26215825" y="2341200"/>
            <a:chExt cx="296975" cy="294600"/>
          </a:xfrm>
        </p:grpSpPr>
        <p:sp>
          <p:nvSpPr>
            <p:cNvPr id="14545" name="Google Shape;14545;p73"/>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3"/>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73"/>
          <p:cNvGrpSpPr/>
          <p:nvPr/>
        </p:nvGrpSpPr>
        <p:grpSpPr>
          <a:xfrm>
            <a:off x="7573357" y="2224674"/>
            <a:ext cx="291033" cy="353180"/>
            <a:chOff x="-26179575" y="2710600"/>
            <a:chExt cx="243400" cy="295375"/>
          </a:xfrm>
        </p:grpSpPr>
        <p:sp>
          <p:nvSpPr>
            <p:cNvPr id="14548" name="Google Shape;14548;p73"/>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3"/>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3"/>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1" name="Google Shape;14551;p73"/>
          <p:cNvGrpSpPr/>
          <p:nvPr/>
        </p:nvGrpSpPr>
        <p:grpSpPr>
          <a:xfrm>
            <a:off x="6212417" y="2666048"/>
            <a:ext cx="337187" cy="353180"/>
            <a:chOff x="-24328675" y="1971025"/>
            <a:chExt cx="282000" cy="295375"/>
          </a:xfrm>
        </p:grpSpPr>
        <p:sp>
          <p:nvSpPr>
            <p:cNvPr id="14552" name="Google Shape;14552;p73"/>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3"/>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4" name="Google Shape;14554;p73"/>
          <p:cNvGrpSpPr/>
          <p:nvPr/>
        </p:nvGrpSpPr>
        <p:grpSpPr>
          <a:xfrm>
            <a:off x="6214778" y="3113374"/>
            <a:ext cx="332464" cy="353180"/>
            <a:chOff x="-24330250" y="2340425"/>
            <a:chExt cx="278050" cy="295375"/>
          </a:xfrm>
        </p:grpSpPr>
        <p:sp>
          <p:nvSpPr>
            <p:cNvPr id="14555" name="Google Shape;14555;p73"/>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3"/>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3"/>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3"/>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3"/>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3"/>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3"/>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2" name="Google Shape;14562;p73"/>
          <p:cNvGrpSpPr/>
          <p:nvPr/>
        </p:nvGrpSpPr>
        <p:grpSpPr>
          <a:xfrm>
            <a:off x="6204420" y="3554587"/>
            <a:ext cx="353180" cy="353180"/>
            <a:chOff x="-24338900" y="2710600"/>
            <a:chExt cx="295375" cy="295375"/>
          </a:xfrm>
        </p:grpSpPr>
        <p:sp>
          <p:nvSpPr>
            <p:cNvPr id="14563" name="Google Shape;14563;p73"/>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3"/>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73"/>
          <p:cNvGrpSpPr/>
          <p:nvPr/>
        </p:nvGrpSpPr>
        <p:grpSpPr>
          <a:xfrm>
            <a:off x="7995419" y="3113972"/>
            <a:ext cx="355063" cy="351984"/>
            <a:chOff x="-22859750" y="2335900"/>
            <a:chExt cx="296950" cy="294375"/>
          </a:xfrm>
        </p:grpSpPr>
        <p:sp>
          <p:nvSpPr>
            <p:cNvPr id="14566" name="Google Shape;14566;p73"/>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3"/>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3"/>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9" name="Google Shape;14569;p73"/>
          <p:cNvGrpSpPr/>
          <p:nvPr/>
        </p:nvGrpSpPr>
        <p:grpSpPr>
          <a:xfrm>
            <a:off x="5774767" y="1336120"/>
            <a:ext cx="311749" cy="353210"/>
            <a:chOff x="-27710725" y="1959200"/>
            <a:chExt cx="260725" cy="295400"/>
          </a:xfrm>
        </p:grpSpPr>
        <p:sp>
          <p:nvSpPr>
            <p:cNvPr id="14570" name="Google Shape;14570;p73"/>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3"/>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2" name="Google Shape;14572;p73"/>
          <p:cNvGrpSpPr/>
          <p:nvPr/>
        </p:nvGrpSpPr>
        <p:grpSpPr>
          <a:xfrm>
            <a:off x="5752631" y="1844666"/>
            <a:ext cx="356020" cy="230770"/>
            <a:chOff x="-27728850" y="2382950"/>
            <a:chExt cx="297750" cy="193000"/>
          </a:xfrm>
        </p:grpSpPr>
        <p:sp>
          <p:nvSpPr>
            <p:cNvPr id="14573" name="Google Shape;14573;p73"/>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3"/>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3"/>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76" name="Google Shape;14576;p73"/>
          <p:cNvSpPr/>
          <p:nvPr/>
        </p:nvSpPr>
        <p:spPr>
          <a:xfrm>
            <a:off x="575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3"/>
          <p:cNvSpPr/>
          <p:nvPr/>
        </p:nvSpPr>
        <p:spPr>
          <a:xfrm>
            <a:off x="798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78" name="Google Shape;14578;p73"/>
          <p:cNvGrpSpPr/>
          <p:nvPr/>
        </p:nvGrpSpPr>
        <p:grpSpPr>
          <a:xfrm>
            <a:off x="7983975" y="1792877"/>
            <a:ext cx="354136" cy="334348"/>
            <a:chOff x="-25844850" y="2357750"/>
            <a:chExt cx="296175" cy="279625"/>
          </a:xfrm>
        </p:grpSpPr>
        <p:sp>
          <p:nvSpPr>
            <p:cNvPr id="14579" name="Google Shape;14579;p73"/>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3"/>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3"/>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3"/>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3"/>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3"/>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85" name="Google Shape;14585;p73"/>
          <p:cNvSpPr/>
          <p:nvPr/>
        </p:nvSpPr>
        <p:spPr>
          <a:xfrm>
            <a:off x="798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86" name="Google Shape;14586;p73"/>
          <p:cNvGrpSpPr/>
          <p:nvPr/>
        </p:nvGrpSpPr>
        <p:grpSpPr>
          <a:xfrm>
            <a:off x="6712883" y="2666033"/>
            <a:ext cx="228887" cy="353210"/>
            <a:chOff x="-23917525" y="1970225"/>
            <a:chExt cx="191425" cy="295400"/>
          </a:xfrm>
        </p:grpSpPr>
        <p:sp>
          <p:nvSpPr>
            <p:cNvPr id="14587" name="Google Shape;14587;p73"/>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3"/>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3"/>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0" name="Google Shape;14590;p73"/>
          <p:cNvGrpSpPr/>
          <p:nvPr/>
        </p:nvGrpSpPr>
        <p:grpSpPr>
          <a:xfrm>
            <a:off x="6668164" y="3112911"/>
            <a:ext cx="318325" cy="354107"/>
            <a:chOff x="-23952175" y="2340425"/>
            <a:chExt cx="266225" cy="296150"/>
          </a:xfrm>
        </p:grpSpPr>
        <p:sp>
          <p:nvSpPr>
            <p:cNvPr id="14591" name="Google Shape;14591;p73"/>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3"/>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93" name="Google Shape;14593;p73"/>
          <p:cNvSpPr/>
          <p:nvPr/>
        </p:nvSpPr>
        <p:spPr>
          <a:xfrm>
            <a:off x="664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94" name="Google Shape;14594;p73"/>
          <p:cNvGrpSpPr/>
          <p:nvPr/>
        </p:nvGrpSpPr>
        <p:grpSpPr>
          <a:xfrm>
            <a:off x="8053336" y="3553167"/>
            <a:ext cx="239230" cy="356020"/>
            <a:chOff x="-22811700" y="2700350"/>
            <a:chExt cx="200075" cy="297750"/>
          </a:xfrm>
        </p:grpSpPr>
        <p:sp>
          <p:nvSpPr>
            <p:cNvPr id="14595" name="Google Shape;14595;p73"/>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3"/>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3"/>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8" name="Google Shape;14598;p73"/>
          <p:cNvGrpSpPr/>
          <p:nvPr/>
        </p:nvGrpSpPr>
        <p:grpSpPr>
          <a:xfrm>
            <a:off x="6201787" y="1335656"/>
            <a:ext cx="355063" cy="354136"/>
            <a:chOff x="-27358650" y="1961575"/>
            <a:chExt cx="296950" cy="296175"/>
          </a:xfrm>
        </p:grpSpPr>
        <p:sp>
          <p:nvSpPr>
            <p:cNvPr id="14599" name="Google Shape;14599;p73"/>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3"/>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1" name="Google Shape;14601;p73"/>
          <p:cNvSpPr/>
          <p:nvPr/>
        </p:nvSpPr>
        <p:spPr>
          <a:xfrm>
            <a:off x="624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3"/>
          <p:cNvSpPr/>
          <p:nvPr/>
        </p:nvSpPr>
        <p:spPr>
          <a:xfrm>
            <a:off x="620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3" name="Google Shape;14603;p73"/>
          <p:cNvGrpSpPr/>
          <p:nvPr/>
        </p:nvGrpSpPr>
        <p:grpSpPr>
          <a:xfrm>
            <a:off x="7100357" y="2666048"/>
            <a:ext cx="354136" cy="353180"/>
            <a:chOff x="-23599325" y="1971025"/>
            <a:chExt cx="296175" cy="295375"/>
          </a:xfrm>
        </p:grpSpPr>
        <p:sp>
          <p:nvSpPr>
            <p:cNvPr id="14604" name="Google Shape;14604;p73"/>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3"/>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6" name="Google Shape;14606;p73"/>
          <p:cNvSpPr/>
          <p:nvPr/>
        </p:nvSpPr>
        <p:spPr>
          <a:xfrm>
            <a:off x="710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3"/>
          <p:cNvSpPr/>
          <p:nvPr/>
        </p:nvSpPr>
        <p:spPr>
          <a:xfrm>
            <a:off x="709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3"/>
          <p:cNvSpPr/>
          <p:nvPr/>
        </p:nvSpPr>
        <p:spPr>
          <a:xfrm>
            <a:off x="620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9" name="Google Shape;14609;p73"/>
          <p:cNvGrpSpPr/>
          <p:nvPr/>
        </p:nvGrpSpPr>
        <p:grpSpPr>
          <a:xfrm>
            <a:off x="6644801" y="1335776"/>
            <a:ext cx="360713" cy="353897"/>
            <a:chOff x="-26993200" y="1961775"/>
            <a:chExt cx="301675" cy="295975"/>
          </a:xfrm>
        </p:grpSpPr>
        <p:sp>
          <p:nvSpPr>
            <p:cNvPr id="14610" name="Google Shape;14610;p73"/>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3"/>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3"/>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3" name="Google Shape;14613;p73"/>
          <p:cNvGrpSpPr/>
          <p:nvPr/>
        </p:nvGrpSpPr>
        <p:grpSpPr>
          <a:xfrm>
            <a:off x="6669761" y="1783461"/>
            <a:ext cx="310792" cy="353180"/>
            <a:chOff x="-26970350" y="2332550"/>
            <a:chExt cx="259925" cy="295375"/>
          </a:xfrm>
        </p:grpSpPr>
        <p:sp>
          <p:nvSpPr>
            <p:cNvPr id="14614" name="Google Shape;14614;p73"/>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3"/>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6" name="Google Shape;14616;p73"/>
          <p:cNvGrpSpPr/>
          <p:nvPr/>
        </p:nvGrpSpPr>
        <p:grpSpPr>
          <a:xfrm>
            <a:off x="6649046" y="2256226"/>
            <a:ext cx="352223" cy="290077"/>
            <a:chOff x="-26986100" y="2735800"/>
            <a:chExt cx="294575" cy="242600"/>
          </a:xfrm>
        </p:grpSpPr>
        <p:sp>
          <p:nvSpPr>
            <p:cNvPr id="14617" name="Google Shape;14617;p73"/>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3"/>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9" name="Google Shape;14619;p73"/>
          <p:cNvGrpSpPr/>
          <p:nvPr/>
        </p:nvGrpSpPr>
        <p:grpSpPr>
          <a:xfrm>
            <a:off x="7548093" y="2665569"/>
            <a:ext cx="355063" cy="354136"/>
            <a:chOff x="-23229925" y="1970225"/>
            <a:chExt cx="296950" cy="296175"/>
          </a:xfrm>
        </p:grpSpPr>
        <p:sp>
          <p:nvSpPr>
            <p:cNvPr id="14620" name="Google Shape;14620;p73"/>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3"/>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3"/>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3"/>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4" name="Google Shape;14624;p73"/>
          <p:cNvGrpSpPr/>
          <p:nvPr/>
        </p:nvGrpSpPr>
        <p:grpSpPr>
          <a:xfrm>
            <a:off x="7590466" y="3112432"/>
            <a:ext cx="270318" cy="355063"/>
            <a:chOff x="-23177950" y="2340425"/>
            <a:chExt cx="226075" cy="296950"/>
          </a:xfrm>
        </p:grpSpPr>
        <p:sp>
          <p:nvSpPr>
            <p:cNvPr id="14625" name="Google Shape;14625;p73"/>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3"/>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73"/>
          <p:cNvGrpSpPr/>
          <p:nvPr/>
        </p:nvGrpSpPr>
        <p:grpSpPr>
          <a:xfrm>
            <a:off x="7548556" y="3554109"/>
            <a:ext cx="354136" cy="354136"/>
            <a:chOff x="-23229150" y="2710600"/>
            <a:chExt cx="296175" cy="296175"/>
          </a:xfrm>
        </p:grpSpPr>
        <p:sp>
          <p:nvSpPr>
            <p:cNvPr id="14628" name="Google Shape;14628;p73"/>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3"/>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30" name="Google Shape;14630;p73"/>
          <p:cNvSpPr/>
          <p:nvPr/>
        </p:nvSpPr>
        <p:spPr>
          <a:xfrm>
            <a:off x="665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3"/>
          <p:cNvSpPr/>
          <p:nvPr/>
        </p:nvSpPr>
        <p:spPr>
          <a:xfrm>
            <a:off x="488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32" name="Google Shape;14632;p73"/>
          <p:cNvGrpSpPr/>
          <p:nvPr/>
        </p:nvGrpSpPr>
        <p:grpSpPr>
          <a:xfrm>
            <a:off x="4865631" y="3123732"/>
            <a:ext cx="356946" cy="332464"/>
            <a:chOff x="-25477800" y="2357750"/>
            <a:chExt cx="298525" cy="278050"/>
          </a:xfrm>
        </p:grpSpPr>
        <p:sp>
          <p:nvSpPr>
            <p:cNvPr id="14633" name="Google Shape;14633;p73"/>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3"/>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35" name="Google Shape;14635;p73"/>
          <p:cNvSpPr/>
          <p:nvPr/>
        </p:nvSpPr>
        <p:spPr>
          <a:xfrm>
            <a:off x="486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3"/>
          <p:cNvSpPr/>
          <p:nvPr/>
        </p:nvSpPr>
        <p:spPr>
          <a:xfrm>
            <a:off x="530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37" name="Google Shape;14637;p73"/>
          <p:cNvGrpSpPr/>
          <p:nvPr/>
        </p:nvGrpSpPr>
        <p:grpSpPr>
          <a:xfrm>
            <a:off x="5308265" y="3112911"/>
            <a:ext cx="353180" cy="354107"/>
            <a:chOff x="-25104475" y="2340425"/>
            <a:chExt cx="295375" cy="296150"/>
          </a:xfrm>
        </p:grpSpPr>
        <p:sp>
          <p:nvSpPr>
            <p:cNvPr id="14638" name="Google Shape;14638;p73"/>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3"/>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3"/>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3"/>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3"/>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3"/>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3"/>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3"/>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3"/>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7" name="Google Shape;14647;p73"/>
          <p:cNvSpPr/>
          <p:nvPr/>
        </p:nvSpPr>
        <p:spPr>
          <a:xfrm>
            <a:off x="530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59" name="Shape 5459"/>
        <p:cNvGrpSpPr/>
        <p:nvPr/>
      </p:nvGrpSpPr>
      <p:grpSpPr>
        <a:xfrm>
          <a:off x="0" y="0"/>
          <a:ext cx="0" cy="0"/>
          <a:chOff x="0" y="0"/>
          <a:chExt cx="0" cy="0"/>
        </a:xfrm>
      </p:grpSpPr>
      <p:sp>
        <p:nvSpPr>
          <p:cNvPr id="5460" name="Google Shape;5460;p38"/>
          <p:cNvSpPr/>
          <p:nvPr/>
        </p:nvSpPr>
        <p:spPr>
          <a:xfrm>
            <a:off x="1387675" y="2700475"/>
            <a:ext cx="6368700" cy="1721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38"/>
          <p:cNvSpPr txBox="1"/>
          <p:nvPr>
            <p:ph type="title"/>
          </p:nvPr>
        </p:nvSpPr>
        <p:spPr>
          <a:xfrm>
            <a:off x="1806475" y="1202025"/>
            <a:ext cx="5531100" cy="105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5462" name="Google Shape;5462;p38"/>
          <p:cNvSpPr txBox="1"/>
          <p:nvPr>
            <p:ph idx="1" type="subTitle"/>
          </p:nvPr>
        </p:nvSpPr>
        <p:spPr>
          <a:xfrm>
            <a:off x="2049475" y="2882125"/>
            <a:ext cx="5045100" cy="135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cxnSp>
        <p:nvCxnSpPr>
          <p:cNvPr id="5463" name="Google Shape;5463;p38"/>
          <p:cNvCxnSpPr/>
          <p:nvPr/>
        </p:nvCxnSpPr>
        <p:spPr>
          <a:xfrm>
            <a:off x="3674700" y="2373638"/>
            <a:ext cx="1794600" cy="0"/>
          </a:xfrm>
          <a:prstGeom prst="straightConnector1">
            <a:avLst/>
          </a:prstGeom>
          <a:noFill/>
          <a:ln cap="flat" cmpd="sng" w="19050">
            <a:solidFill>
              <a:schemeClr val="accent2"/>
            </a:solidFill>
            <a:prstDash val="solid"/>
            <a:round/>
            <a:headEnd len="med" w="med" type="oval"/>
            <a:tailEnd len="med" w="med" type="oval"/>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51" name="Shape 14651"/>
        <p:cNvGrpSpPr/>
        <p:nvPr/>
      </p:nvGrpSpPr>
      <p:grpSpPr>
        <a:xfrm>
          <a:off x="0" y="0"/>
          <a:ext cx="0" cy="0"/>
          <a:chOff x="0" y="0"/>
          <a:chExt cx="0" cy="0"/>
        </a:xfrm>
      </p:grpSpPr>
      <p:sp>
        <p:nvSpPr>
          <p:cNvPr id="14652" name="Google Shape;14652;p74"/>
          <p:cNvSpPr txBox="1"/>
          <p:nvPr>
            <p:ph idx="4294967295" type="title"/>
          </p:nvPr>
        </p:nvSpPr>
        <p:spPr>
          <a:xfrm>
            <a:off x="849675" y="7159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653" name="Google Shape;14653;p74"/>
          <p:cNvSpPr txBox="1"/>
          <p:nvPr>
            <p:ph idx="4294967295" type="title"/>
          </p:nvPr>
        </p:nvSpPr>
        <p:spPr>
          <a:xfrm>
            <a:off x="4858400" y="7159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4654" name="Google Shape;14654;p74"/>
          <p:cNvGrpSpPr/>
          <p:nvPr/>
        </p:nvGrpSpPr>
        <p:grpSpPr>
          <a:xfrm>
            <a:off x="854368" y="1313920"/>
            <a:ext cx="366269" cy="366240"/>
            <a:chOff x="-65131525" y="1914325"/>
            <a:chExt cx="316650" cy="316625"/>
          </a:xfrm>
        </p:grpSpPr>
        <p:sp>
          <p:nvSpPr>
            <p:cNvPr id="14655" name="Google Shape;14655;p74"/>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4"/>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7" name="Google Shape;14657;p74"/>
          <p:cNvGrpSpPr/>
          <p:nvPr/>
        </p:nvGrpSpPr>
        <p:grpSpPr>
          <a:xfrm>
            <a:off x="854368" y="1794207"/>
            <a:ext cx="366269" cy="366269"/>
            <a:chOff x="-65131525" y="2281350"/>
            <a:chExt cx="316650" cy="316650"/>
          </a:xfrm>
        </p:grpSpPr>
        <p:sp>
          <p:nvSpPr>
            <p:cNvPr id="14658" name="Google Shape;14658;p74"/>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4"/>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0" name="Google Shape;14660;p74"/>
          <p:cNvGrpSpPr/>
          <p:nvPr/>
        </p:nvGrpSpPr>
        <p:grpSpPr>
          <a:xfrm>
            <a:off x="857564" y="2259206"/>
            <a:ext cx="359878" cy="367165"/>
            <a:chOff x="-65129950" y="2646800"/>
            <a:chExt cx="311125" cy="317425"/>
          </a:xfrm>
        </p:grpSpPr>
        <p:sp>
          <p:nvSpPr>
            <p:cNvPr id="14661" name="Google Shape;14661;p74"/>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4"/>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3" name="Google Shape;14663;p74"/>
          <p:cNvGrpSpPr/>
          <p:nvPr/>
        </p:nvGrpSpPr>
        <p:grpSpPr>
          <a:xfrm>
            <a:off x="3060897" y="1312532"/>
            <a:ext cx="368987" cy="369016"/>
            <a:chOff x="-63252250" y="1930850"/>
            <a:chExt cx="319000" cy="319025"/>
          </a:xfrm>
        </p:grpSpPr>
        <p:sp>
          <p:nvSpPr>
            <p:cNvPr id="14664" name="Google Shape;14664;p74"/>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4"/>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6" name="Google Shape;14666;p74"/>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67" name="Google Shape;14667;p74"/>
          <p:cNvGrpSpPr/>
          <p:nvPr/>
        </p:nvGrpSpPr>
        <p:grpSpPr>
          <a:xfrm>
            <a:off x="3061808" y="2258743"/>
            <a:ext cx="367165" cy="368091"/>
            <a:chOff x="-63250675" y="2664125"/>
            <a:chExt cx="317425" cy="318225"/>
          </a:xfrm>
        </p:grpSpPr>
        <p:sp>
          <p:nvSpPr>
            <p:cNvPr id="14668" name="Google Shape;14668;p74"/>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4"/>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0" name="Google Shape;14670;p74"/>
          <p:cNvGrpSpPr/>
          <p:nvPr/>
        </p:nvGrpSpPr>
        <p:grpSpPr>
          <a:xfrm>
            <a:off x="1738471" y="2735150"/>
            <a:ext cx="363522" cy="361266"/>
            <a:chOff x="-61354075" y="1940500"/>
            <a:chExt cx="314275" cy="312325"/>
          </a:xfrm>
        </p:grpSpPr>
        <p:sp>
          <p:nvSpPr>
            <p:cNvPr id="14671" name="Google Shape;14671;p74"/>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4"/>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4"/>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4"/>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5" name="Google Shape;14675;p74"/>
          <p:cNvGrpSpPr/>
          <p:nvPr/>
        </p:nvGrpSpPr>
        <p:grpSpPr>
          <a:xfrm>
            <a:off x="1737098" y="3183702"/>
            <a:ext cx="366269" cy="336195"/>
            <a:chOff x="-61354875" y="2322300"/>
            <a:chExt cx="316650" cy="290650"/>
          </a:xfrm>
        </p:grpSpPr>
        <p:sp>
          <p:nvSpPr>
            <p:cNvPr id="14676" name="Google Shape;14676;p74"/>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4"/>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4"/>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9" name="Google Shape;14679;p74"/>
          <p:cNvGrpSpPr/>
          <p:nvPr/>
        </p:nvGrpSpPr>
        <p:grpSpPr>
          <a:xfrm>
            <a:off x="1737098" y="3611266"/>
            <a:ext cx="366269" cy="366269"/>
            <a:chOff x="-61354875" y="2671225"/>
            <a:chExt cx="316650" cy="316650"/>
          </a:xfrm>
        </p:grpSpPr>
        <p:sp>
          <p:nvSpPr>
            <p:cNvPr id="14680" name="Google Shape;14680;p74"/>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4"/>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4"/>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4"/>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4"/>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74"/>
          <p:cNvGrpSpPr/>
          <p:nvPr/>
        </p:nvGrpSpPr>
        <p:grpSpPr>
          <a:xfrm>
            <a:off x="3952502" y="2731001"/>
            <a:ext cx="368987" cy="369566"/>
            <a:chOff x="-59502375" y="1904375"/>
            <a:chExt cx="319000" cy="319500"/>
          </a:xfrm>
        </p:grpSpPr>
        <p:sp>
          <p:nvSpPr>
            <p:cNvPr id="14686" name="Google Shape;14686;p74"/>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4"/>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4"/>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9" name="Google Shape;14689;p74"/>
          <p:cNvGrpSpPr/>
          <p:nvPr/>
        </p:nvGrpSpPr>
        <p:grpSpPr>
          <a:xfrm>
            <a:off x="1298621" y="1315207"/>
            <a:ext cx="368987" cy="363666"/>
            <a:chOff x="-64774725" y="1916550"/>
            <a:chExt cx="319000" cy="314400"/>
          </a:xfrm>
        </p:grpSpPr>
        <p:sp>
          <p:nvSpPr>
            <p:cNvPr id="14690" name="Google Shape;14690;p74"/>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4"/>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2" name="Google Shape;14692;p74"/>
          <p:cNvGrpSpPr/>
          <p:nvPr/>
        </p:nvGrpSpPr>
        <p:grpSpPr>
          <a:xfrm>
            <a:off x="1299979" y="1792386"/>
            <a:ext cx="366269" cy="369913"/>
            <a:chOff x="-64764500" y="2280550"/>
            <a:chExt cx="316650" cy="319800"/>
          </a:xfrm>
        </p:grpSpPr>
        <p:sp>
          <p:nvSpPr>
            <p:cNvPr id="14693" name="Google Shape;14693;p74"/>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4"/>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95" name="Google Shape;14695;p74"/>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96" name="Google Shape;14696;p74"/>
          <p:cNvGrpSpPr/>
          <p:nvPr/>
        </p:nvGrpSpPr>
        <p:grpSpPr>
          <a:xfrm>
            <a:off x="3512023" y="1352163"/>
            <a:ext cx="365344" cy="289753"/>
            <a:chOff x="-62882850" y="1999375"/>
            <a:chExt cx="315850" cy="250500"/>
          </a:xfrm>
        </p:grpSpPr>
        <p:sp>
          <p:nvSpPr>
            <p:cNvPr id="14697" name="Google Shape;14697;p74"/>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4"/>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74"/>
          <p:cNvGrpSpPr/>
          <p:nvPr/>
        </p:nvGrpSpPr>
        <p:grpSpPr>
          <a:xfrm>
            <a:off x="3503362" y="1793745"/>
            <a:ext cx="382665" cy="367194"/>
            <a:chOff x="-62890750" y="2296300"/>
            <a:chExt cx="330825" cy="317450"/>
          </a:xfrm>
        </p:grpSpPr>
        <p:sp>
          <p:nvSpPr>
            <p:cNvPr id="14700" name="Google Shape;14700;p74"/>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4"/>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74"/>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74"/>
          <p:cNvGrpSpPr/>
          <p:nvPr/>
        </p:nvGrpSpPr>
        <p:grpSpPr>
          <a:xfrm>
            <a:off x="3512023" y="2259206"/>
            <a:ext cx="365344" cy="367165"/>
            <a:chOff x="-62882850" y="2664925"/>
            <a:chExt cx="315850" cy="317425"/>
          </a:xfrm>
        </p:grpSpPr>
        <p:sp>
          <p:nvSpPr>
            <p:cNvPr id="14704" name="Google Shape;14704;p74"/>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4"/>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06" name="Google Shape;14706;p74"/>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7" name="Google Shape;14707;p74"/>
          <p:cNvGrpSpPr/>
          <p:nvPr/>
        </p:nvGrpSpPr>
        <p:grpSpPr>
          <a:xfrm>
            <a:off x="2183172" y="3171846"/>
            <a:ext cx="366269" cy="359907"/>
            <a:chOff x="-60988625" y="2310475"/>
            <a:chExt cx="316650" cy="311150"/>
          </a:xfrm>
        </p:grpSpPr>
        <p:sp>
          <p:nvSpPr>
            <p:cNvPr id="14708" name="Google Shape;14708;p74"/>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4"/>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4"/>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4"/>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4"/>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4"/>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4" name="Google Shape;14714;p74"/>
          <p:cNvGrpSpPr/>
          <p:nvPr/>
        </p:nvGrpSpPr>
        <p:grpSpPr>
          <a:xfrm>
            <a:off x="2183634" y="3610009"/>
            <a:ext cx="365344" cy="368785"/>
            <a:chOff x="-60987050" y="2671400"/>
            <a:chExt cx="315850" cy="318825"/>
          </a:xfrm>
        </p:grpSpPr>
        <p:sp>
          <p:nvSpPr>
            <p:cNvPr id="14715" name="Google Shape;14715;p74"/>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4"/>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74"/>
          <p:cNvGrpSpPr/>
          <p:nvPr/>
        </p:nvGrpSpPr>
        <p:grpSpPr>
          <a:xfrm>
            <a:off x="3952500" y="3172771"/>
            <a:ext cx="368987" cy="358056"/>
            <a:chOff x="-59481900" y="2290800"/>
            <a:chExt cx="319000" cy="309550"/>
          </a:xfrm>
        </p:grpSpPr>
        <p:sp>
          <p:nvSpPr>
            <p:cNvPr id="14718" name="Google Shape;14718;p74"/>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4"/>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4"/>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4"/>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4"/>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74"/>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4" name="Google Shape;14724;p74"/>
          <p:cNvGrpSpPr/>
          <p:nvPr/>
        </p:nvGrpSpPr>
        <p:grpSpPr>
          <a:xfrm>
            <a:off x="1741805" y="1313544"/>
            <a:ext cx="368987" cy="366992"/>
            <a:chOff x="-64401400" y="1914475"/>
            <a:chExt cx="319000" cy="317275"/>
          </a:xfrm>
        </p:grpSpPr>
        <p:sp>
          <p:nvSpPr>
            <p:cNvPr id="14725" name="Google Shape;14725;p74"/>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4"/>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4"/>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8" name="Google Shape;14728;p74"/>
          <p:cNvGrpSpPr/>
          <p:nvPr/>
        </p:nvGrpSpPr>
        <p:grpSpPr>
          <a:xfrm>
            <a:off x="1806493" y="1794583"/>
            <a:ext cx="239610" cy="365517"/>
            <a:chOff x="-64343900" y="2282125"/>
            <a:chExt cx="207150" cy="316000"/>
          </a:xfrm>
        </p:grpSpPr>
        <p:sp>
          <p:nvSpPr>
            <p:cNvPr id="14729" name="Google Shape;14729;p74"/>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4"/>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1" name="Google Shape;14731;p74"/>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2" name="Google Shape;14732;p74"/>
          <p:cNvGrpSpPr/>
          <p:nvPr/>
        </p:nvGrpSpPr>
        <p:grpSpPr>
          <a:xfrm>
            <a:off x="3986941" y="1313804"/>
            <a:ext cx="318873" cy="366471"/>
            <a:chOff x="-62496925" y="1931475"/>
            <a:chExt cx="275675" cy="316825"/>
          </a:xfrm>
        </p:grpSpPr>
        <p:sp>
          <p:nvSpPr>
            <p:cNvPr id="14733" name="Google Shape;14733;p74"/>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4"/>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5" name="Google Shape;14735;p74"/>
          <p:cNvGrpSpPr/>
          <p:nvPr/>
        </p:nvGrpSpPr>
        <p:grpSpPr>
          <a:xfrm>
            <a:off x="3963691" y="1793629"/>
            <a:ext cx="365373" cy="367426"/>
            <a:chOff x="-62516625" y="2297875"/>
            <a:chExt cx="315875" cy="317650"/>
          </a:xfrm>
        </p:grpSpPr>
        <p:sp>
          <p:nvSpPr>
            <p:cNvPr id="14736" name="Google Shape;14736;p74"/>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4"/>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74"/>
          <p:cNvGrpSpPr/>
          <p:nvPr/>
        </p:nvGrpSpPr>
        <p:grpSpPr>
          <a:xfrm>
            <a:off x="3962332" y="2275588"/>
            <a:ext cx="368091" cy="334402"/>
            <a:chOff x="-62518200" y="2692475"/>
            <a:chExt cx="318225" cy="289100"/>
          </a:xfrm>
        </p:grpSpPr>
        <p:sp>
          <p:nvSpPr>
            <p:cNvPr id="14739" name="Google Shape;14739;p74"/>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4"/>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74"/>
          <p:cNvGrpSpPr/>
          <p:nvPr/>
        </p:nvGrpSpPr>
        <p:grpSpPr>
          <a:xfrm>
            <a:off x="2648986" y="2733112"/>
            <a:ext cx="309793" cy="365344"/>
            <a:chOff x="-60597975" y="1939525"/>
            <a:chExt cx="267825" cy="315850"/>
          </a:xfrm>
        </p:grpSpPr>
        <p:sp>
          <p:nvSpPr>
            <p:cNvPr id="14742" name="Google Shape;14742;p74"/>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4"/>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74"/>
          <p:cNvGrpSpPr/>
          <p:nvPr/>
        </p:nvGrpSpPr>
        <p:grpSpPr>
          <a:xfrm>
            <a:off x="2619389" y="3167537"/>
            <a:ext cx="368987" cy="368525"/>
            <a:chOff x="-60620800" y="2304600"/>
            <a:chExt cx="319000" cy="318600"/>
          </a:xfrm>
        </p:grpSpPr>
        <p:sp>
          <p:nvSpPr>
            <p:cNvPr id="14745" name="Google Shape;14745;p74"/>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4"/>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4"/>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8" name="Google Shape;14748;p74"/>
          <p:cNvGrpSpPr/>
          <p:nvPr/>
        </p:nvGrpSpPr>
        <p:grpSpPr>
          <a:xfrm>
            <a:off x="2620748" y="3663188"/>
            <a:ext cx="366269" cy="262426"/>
            <a:chOff x="-60621600" y="2716100"/>
            <a:chExt cx="316650" cy="226875"/>
          </a:xfrm>
        </p:grpSpPr>
        <p:sp>
          <p:nvSpPr>
            <p:cNvPr id="14749" name="Google Shape;14749;p74"/>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4"/>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1" name="Google Shape;14751;p74"/>
          <p:cNvGrpSpPr/>
          <p:nvPr/>
        </p:nvGrpSpPr>
        <p:grpSpPr>
          <a:xfrm>
            <a:off x="3957965" y="3611281"/>
            <a:ext cx="358056" cy="366240"/>
            <a:chOff x="-59475600" y="2658625"/>
            <a:chExt cx="309550" cy="316625"/>
          </a:xfrm>
        </p:grpSpPr>
        <p:sp>
          <p:nvSpPr>
            <p:cNvPr id="14752" name="Google Shape;14752;p74"/>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4"/>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4"/>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4"/>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4"/>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4"/>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4"/>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59" name="Google Shape;14759;p74"/>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4"/>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1" name="Google Shape;14761;p74"/>
          <p:cNvGrpSpPr/>
          <p:nvPr/>
        </p:nvGrpSpPr>
        <p:grpSpPr>
          <a:xfrm>
            <a:off x="2233086" y="2259206"/>
            <a:ext cx="263294" cy="367165"/>
            <a:chOff x="-63987100" y="2646800"/>
            <a:chExt cx="227625" cy="317425"/>
          </a:xfrm>
        </p:grpSpPr>
        <p:sp>
          <p:nvSpPr>
            <p:cNvPr id="14762" name="Google Shape;14762;p74"/>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4"/>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4" name="Google Shape;14764;p74"/>
          <p:cNvGrpSpPr/>
          <p:nvPr/>
        </p:nvGrpSpPr>
        <p:grpSpPr>
          <a:xfrm>
            <a:off x="852428" y="2730827"/>
            <a:ext cx="358056" cy="369913"/>
            <a:chOff x="-62148000" y="1930075"/>
            <a:chExt cx="309550" cy="319800"/>
          </a:xfrm>
        </p:grpSpPr>
        <p:sp>
          <p:nvSpPr>
            <p:cNvPr id="14765" name="Google Shape;14765;p74"/>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74"/>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7" name="Google Shape;14767;p74"/>
          <p:cNvGrpSpPr/>
          <p:nvPr/>
        </p:nvGrpSpPr>
        <p:grpSpPr>
          <a:xfrm>
            <a:off x="849695" y="3169113"/>
            <a:ext cx="363522" cy="365373"/>
            <a:chOff x="-62150375" y="2297875"/>
            <a:chExt cx="314275" cy="315875"/>
          </a:xfrm>
        </p:grpSpPr>
        <p:sp>
          <p:nvSpPr>
            <p:cNvPr id="14768" name="Google Shape;14768;p74"/>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4"/>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4"/>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74"/>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4"/>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3" name="Google Shape;14773;p74"/>
          <p:cNvGrpSpPr/>
          <p:nvPr/>
        </p:nvGrpSpPr>
        <p:grpSpPr>
          <a:xfrm>
            <a:off x="848322" y="3610356"/>
            <a:ext cx="366269" cy="368091"/>
            <a:chOff x="-62150375" y="2664925"/>
            <a:chExt cx="316650" cy="318225"/>
          </a:xfrm>
        </p:grpSpPr>
        <p:sp>
          <p:nvSpPr>
            <p:cNvPr id="14774" name="Google Shape;14774;p74"/>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4"/>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4"/>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4"/>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8" name="Google Shape;14778;p74"/>
          <p:cNvGrpSpPr/>
          <p:nvPr/>
        </p:nvGrpSpPr>
        <p:grpSpPr>
          <a:xfrm>
            <a:off x="3065911" y="2731333"/>
            <a:ext cx="367165" cy="368901"/>
            <a:chOff x="-60254550" y="1938025"/>
            <a:chExt cx="317425" cy="318925"/>
          </a:xfrm>
        </p:grpSpPr>
        <p:sp>
          <p:nvSpPr>
            <p:cNvPr id="14779" name="Google Shape;14779;p74"/>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4"/>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4"/>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4"/>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3" name="Google Shape;14783;p74"/>
          <p:cNvGrpSpPr/>
          <p:nvPr/>
        </p:nvGrpSpPr>
        <p:grpSpPr>
          <a:xfrm>
            <a:off x="3040249" y="3168589"/>
            <a:ext cx="366648" cy="366420"/>
            <a:chOff x="6479471" y="2079003"/>
            <a:chExt cx="348923" cy="348706"/>
          </a:xfrm>
        </p:grpSpPr>
        <p:sp>
          <p:nvSpPr>
            <p:cNvPr id="14784" name="Google Shape;14784;p74"/>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5" name="Google Shape;14785;p74"/>
            <p:cNvGrpSpPr/>
            <p:nvPr/>
          </p:nvGrpSpPr>
          <p:grpSpPr>
            <a:xfrm>
              <a:off x="6520582" y="2079003"/>
              <a:ext cx="307811" cy="348706"/>
              <a:chOff x="-60218325" y="2304850"/>
              <a:chExt cx="279625" cy="316775"/>
            </a:xfrm>
          </p:grpSpPr>
          <p:sp>
            <p:nvSpPr>
              <p:cNvPr id="14786" name="Google Shape;14786;p74"/>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74"/>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4"/>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4"/>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4"/>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4"/>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4"/>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93" name="Google Shape;14793;p74"/>
          <p:cNvGrpSpPr/>
          <p:nvPr/>
        </p:nvGrpSpPr>
        <p:grpSpPr>
          <a:xfrm>
            <a:off x="3094149" y="3609907"/>
            <a:ext cx="310690" cy="368987"/>
            <a:chOff x="-60232500" y="2671225"/>
            <a:chExt cx="268600" cy="319000"/>
          </a:xfrm>
        </p:grpSpPr>
        <p:sp>
          <p:nvSpPr>
            <p:cNvPr id="14794" name="Google Shape;14794;p74"/>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4"/>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6" name="Google Shape;14796;p74"/>
          <p:cNvGrpSpPr/>
          <p:nvPr/>
        </p:nvGrpSpPr>
        <p:grpSpPr>
          <a:xfrm>
            <a:off x="2179643" y="4058541"/>
            <a:ext cx="365373" cy="368987"/>
            <a:chOff x="-59100700" y="1911950"/>
            <a:chExt cx="315875" cy="319000"/>
          </a:xfrm>
        </p:grpSpPr>
        <p:sp>
          <p:nvSpPr>
            <p:cNvPr id="14797" name="Google Shape;14797;p74"/>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4"/>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4"/>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4"/>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4"/>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4"/>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4"/>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4"/>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4"/>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4"/>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7" name="Google Shape;14807;p74"/>
          <p:cNvGrpSpPr/>
          <p:nvPr/>
        </p:nvGrpSpPr>
        <p:grpSpPr>
          <a:xfrm>
            <a:off x="2621810" y="1314021"/>
            <a:ext cx="379918" cy="366038"/>
            <a:chOff x="-63665750" y="1914325"/>
            <a:chExt cx="328450" cy="316450"/>
          </a:xfrm>
        </p:grpSpPr>
        <p:sp>
          <p:nvSpPr>
            <p:cNvPr id="14808" name="Google Shape;14808;p74"/>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4"/>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0" name="Google Shape;14810;p74"/>
          <p:cNvGrpSpPr/>
          <p:nvPr/>
        </p:nvGrpSpPr>
        <p:grpSpPr>
          <a:xfrm>
            <a:off x="2626814" y="1793065"/>
            <a:ext cx="369913" cy="368554"/>
            <a:chOff x="-63666550" y="2278975"/>
            <a:chExt cx="319800" cy="318625"/>
          </a:xfrm>
        </p:grpSpPr>
        <p:sp>
          <p:nvSpPr>
            <p:cNvPr id="14811" name="Google Shape;14811;p74"/>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4"/>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3" name="Google Shape;14813;p74"/>
          <p:cNvGrpSpPr/>
          <p:nvPr/>
        </p:nvGrpSpPr>
        <p:grpSpPr>
          <a:xfrm>
            <a:off x="2624081" y="2259090"/>
            <a:ext cx="375378" cy="367397"/>
            <a:chOff x="-63669700" y="2646600"/>
            <a:chExt cx="324525" cy="317625"/>
          </a:xfrm>
        </p:grpSpPr>
        <p:sp>
          <p:nvSpPr>
            <p:cNvPr id="14814" name="Google Shape;14814;p74"/>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4"/>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6" name="Google Shape;14816;p74"/>
          <p:cNvGrpSpPr/>
          <p:nvPr/>
        </p:nvGrpSpPr>
        <p:grpSpPr>
          <a:xfrm>
            <a:off x="1286361" y="2732418"/>
            <a:ext cx="366269" cy="366732"/>
            <a:chOff x="-61784125" y="1931250"/>
            <a:chExt cx="316650" cy="317050"/>
          </a:xfrm>
        </p:grpSpPr>
        <p:sp>
          <p:nvSpPr>
            <p:cNvPr id="14817" name="Google Shape;14817;p74"/>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4"/>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4"/>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4"/>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1" name="Google Shape;14821;p74"/>
          <p:cNvGrpSpPr/>
          <p:nvPr/>
        </p:nvGrpSpPr>
        <p:grpSpPr>
          <a:xfrm>
            <a:off x="1286360" y="3168665"/>
            <a:ext cx="366269" cy="366269"/>
            <a:chOff x="-61783350" y="2297100"/>
            <a:chExt cx="316650" cy="316650"/>
          </a:xfrm>
        </p:grpSpPr>
        <p:sp>
          <p:nvSpPr>
            <p:cNvPr id="14822" name="Google Shape;14822;p74"/>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4"/>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4" name="Google Shape;14824;p74"/>
          <p:cNvGrpSpPr/>
          <p:nvPr/>
        </p:nvGrpSpPr>
        <p:grpSpPr>
          <a:xfrm>
            <a:off x="1286360" y="3609748"/>
            <a:ext cx="366269" cy="369305"/>
            <a:chOff x="-61782550" y="2664925"/>
            <a:chExt cx="316650" cy="319275"/>
          </a:xfrm>
        </p:grpSpPr>
        <p:sp>
          <p:nvSpPr>
            <p:cNvPr id="14825" name="Google Shape;14825;p74"/>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4"/>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4"/>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8" name="Google Shape;14828;p74"/>
          <p:cNvGrpSpPr/>
          <p:nvPr/>
        </p:nvGrpSpPr>
        <p:grpSpPr>
          <a:xfrm>
            <a:off x="3508137" y="2741136"/>
            <a:ext cx="367165" cy="349294"/>
            <a:chOff x="-59889100" y="1945025"/>
            <a:chExt cx="317425" cy="301975"/>
          </a:xfrm>
        </p:grpSpPr>
        <p:sp>
          <p:nvSpPr>
            <p:cNvPr id="14829" name="Google Shape;14829;p74"/>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4"/>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4"/>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4"/>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3" name="Google Shape;14833;p74"/>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34" name="Google Shape;14834;p74"/>
          <p:cNvGrpSpPr/>
          <p:nvPr/>
        </p:nvGrpSpPr>
        <p:grpSpPr>
          <a:xfrm>
            <a:off x="3507226" y="3611671"/>
            <a:ext cx="368987" cy="365459"/>
            <a:chOff x="-59889100" y="2671925"/>
            <a:chExt cx="319000" cy="315950"/>
          </a:xfrm>
        </p:grpSpPr>
        <p:sp>
          <p:nvSpPr>
            <p:cNvPr id="14835" name="Google Shape;14835;p74"/>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4"/>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4"/>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4"/>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9" name="Google Shape;14839;p74"/>
          <p:cNvGrpSpPr/>
          <p:nvPr/>
        </p:nvGrpSpPr>
        <p:grpSpPr>
          <a:xfrm>
            <a:off x="2620204" y="4054176"/>
            <a:ext cx="367165" cy="366269"/>
            <a:chOff x="-59092025" y="2296300"/>
            <a:chExt cx="317425" cy="316650"/>
          </a:xfrm>
        </p:grpSpPr>
        <p:sp>
          <p:nvSpPr>
            <p:cNvPr id="14840" name="Google Shape;14840;p74"/>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4"/>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2" name="Google Shape;14842;p74"/>
          <p:cNvGrpSpPr/>
          <p:nvPr/>
        </p:nvGrpSpPr>
        <p:grpSpPr>
          <a:xfrm>
            <a:off x="4865611" y="1305095"/>
            <a:ext cx="353174" cy="347599"/>
            <a:chOff x="683125" y="1955275"/>
            <a:chExt cx="299325" cy="294600"/>
          </a:xfrm>
        </p:grpSpPr>
        <p:sp>
          <p:nvSpPr>
            <p:cNvPr id="14843" name="Google Shape;14843;p74"/>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4"/>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4"/>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4"/>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7" name="Google Shape;14847;p74"/>
          <p:cNvGrpSpPr/>
          <p:nvPr/>
        </p:nvGrpSpPr>
        <p:grpSpPr>
          <a:xfrm>
            <a:off x="4866541" y="1755653"/>
            <a:ext cx="351315" cy="349486"/>
            <a:chOff x="685475" y="2318350"/>
            <a:chExt cx="297750" cy="296200"/>
          </a:xfrm>
        </p:grpSpPr>
        <p:sp>
          <p:nvSpPr>
            <p:cNvPr id="14848" name="Google Shape;14848;p74"/>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4"/>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4"/>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1" name="Google Shape;14851;p74"/>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2" name="Google Shape;14852;p74"/>
          <p:cNvGrpSpPr/>
          <p:nvPr/>
        </p:nvGrpSpPr>
        <p:grpSpPr>
          <a:xfrm>
            <a:off x="7094699" y="1304859"/>
            <a:ext cx="309517" cy="348071"/>
            <a:chOff x="2523000" y="1954875"/>
            <a:chExt cx="262325" cy="295000"/>
          </a:xfrm>
        </p:grpSpPr>
        <p:sp>
          <p:nvSpPr>
            <p:cNvPr id="14853" name="Google Shape;14853;p74"/>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4"/>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5" name="Google Shape;14855;p74"/>
          <p:cNvGrpSpPr/>
          <p:nvPr/>
        </p:nvGrpSpPr>
        <p:grpSpPr>
          <a:xfrm>
            <a:off x="7073800" y="1756125"/>
            <a:ext cx="351315" cy="348542"/>
            <a:chOff x="2508825" y="2318350"/>
            <a:chExt cx="297750" cy="295400"/>
          </a:xfrm>
        </p:grpSpPr>
        <p:sp>
          <p:nvSpPr>
            <p:cNvPr id="14856" name="Google Shape;14856;p74"/>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4"/>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8" name="Google Shape;14858;p74"/>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9" name="Google Shape;14859;p74"/>
          <p:cNvGrpSpPr/>
          <p:nvPr/>
        </p:nvGrpSpPr>
        <p:grpSpPr>
          <a:xfrm>
            <a:off x="5747373" y="2670178"/>
            <a:ext cx="347599" cy="348513"/>
            <a:chOff x="4321150" y="1946600"/>
            <a:chExt cx="294600" cy="295375"/>
          </a:xfrm>
        </p:grpSpPr>
        <p:sp>
          <p:nvSpPr>
            <p:cNvPr id="14860" name="Google Shape;14860;p74"/>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4"/>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4"/>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3" name="Google Shape;14863;p74"/>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4"/>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4"/>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4"/>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7" name="Google Shape;14867;p74"/>
          <p:cNvGrpSpPr/>
          <p:nvPr/>
        </p:nvGrpSpPr>
        <p:grpSpPr>
          <a:xfrm>
            <a:off x="5309921" y="1756125"/>
            <a:ext cx="352230" cy="348542"/>
            <a:chOff x="1049375" y="2318350"/>
            <a:chExt cx="298525" cy="295400"/>
          </a:xfrm>
        </p:grpSpPr>
        <p:sp>
          <p:nvSpPr>
            <p:cNvPr id="14868" name="Google Shape;14868;p74"/>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4"/>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4"/>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4"/>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2" name="Google Shape;14872;p74"/>
          <p:cNvGrpSpPr/>
          <p:nvPr/>
        </p:nvGrpSpPr>
        <p:grpSpPr>
          <a:xfrm>
            <a:off x="5310393" y="2196576"/>
            <a:ext cx="351286" cy="351286"/>
            <a:chOff x="1049375" y="2680675"/>
            <a:chExt cx="297725" cy="297725"/>
          </a:xfrm>
        </p:grpSpPr>
        <p:sp>
          <p:nvSpPr>
            <p:cNvPr id="14873" name="Google Shape;14873;p7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5" name="Google Shape;14875;p74"/>
          <p:cNvGrpSpPr/>
          <p:nvPr/>
        </p:nvGrpSpPr>
        <p:grpSpPr>
          <a:xfrm>
            <a:off x="7523845" y="1304623"/>
            <a:ext cx="348513" cy="348542"/>
            <a:chOff x="2872725" y="1954475"/>
            <a:chExt cx="295375" cy="295400"/>
          </a:xfrm>
        </p:grpSpPr>
        <p:sp>
          <p:nvSpPr>
            <p:cNvPr id="14876" name="Google Shape;14876;p74"/>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4"/>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4"/>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74"/>
          <p:cNvGrpSpPr/>
          <p:nvPr/>
        </p:nvGrpSpPr>
        <p:grpSpPr>
          <a:xfrm>
            <a:off x="7545216" y="1755196"/>
            <a:ext cx="305771" cy="350401"/>
            <a:chOff x="2890050" y="2318350"/>
            <a:chExt cx="259150" cy="296975"/>
          </a:xfrm>
        </p:grpSpPr>
        <p:sp>
          <p:nvSpPr>
            <p:cNvPr id="14880" name="Google Shape;14880;p74"/>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4"/>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82" name="Google Shape;14882;p74"/>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83" name="Google Shape;14883;p74"/>
          <p:cNvGrpSpPr/>
          <p:nvPr/>
        </p:nvGrpSpPr>
        <p:grpSpPr>
          <a:xfrm>
            <a:off x="6187732" y="2670650"/>
            <a:ext cx="347569" cy="347569"/>
            <a:chOff x="4685050" y="1945825"/>
            <a:chExt cx="294575" cy="294575"/>
          </a:xfrm>
        </p:grpSpPr>
        <p:sp>
          <p:nvSpPr>
            <p:cNvPr id="14884" name="Google Shape;14884;p74"/>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4"/>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4"/>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4"/>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4"/>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89" name="Google Shape;14889;p74"/>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4"/>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1" name="Google Shape;14891;p74"/>
          <p:cNvGrpSpPr/>
          <p:nvPr/>
        </p:nvGrpSpPr>
        <p:grpSpPr>
          <a:xfrm>
            <a:off x="7958004" y="3159625"/>
            <a:ext cx="348513" cy="347599"/>
            <a:chOff x="6131900" y="2301825"/>
            <a:chExt cx="295375" cy="294600"/>
          </a:xfrm>
        </p:grpSpPr>
        <p:sp>
          <p:nvSpPr>
            <p:cNvPr id="14892" name="Google Shape;14892;p74"/>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4"/>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4"/>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4"/>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6" name="Google Shape;14896;p74"/>
          <p:cNvGrpSpPr/>
          <p:nvPr/>
        </p:nvGrpSpPr>
        <p:grpSpPr>
          <a:xfrm>
            <a:off x="5753997" y="1304166"/>
            <a:ext cx="351315" cy="349457"/>
            <a:chOff x="1412450" y="1954475"/>
            <a:chExt cx="297750" cy="296175"/>
          </a:xfrm>
        </p:grpSpPr>
        <p:sp>
          <p:nvSpPr>
            <p:cNvPr id="14897" name="Google Shape;14897;p74"/>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4"/>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9" name="Google Shape;14899;p74"/>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0" name="Google Shape;14900;p74"/>
          <p:cNvGrpSpPr/>
          <p:nvPr/>
        </p:nvGrpSpPr>
        <p:grpSpPr>
          <a:xfrm>
            <a:off x="5753997" y="2196694"/>
            <a:ext cx="351315" cy="351050"/>
            <a:chOff x="1413250" y="2680675"/>
            <a:chExt cx="297750" cy="297525"/>
          </a:xfrm>
        </p:grpSpPr>
        <p:sp>
          <p:nvSpPr>
            <p:cNvPr id="14901" name="Google Shape;14901;p74"/>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4"/>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4"/>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4"/>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05" name="Google Shape;14905;p74"/>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4"/>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4"/>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8" name="Google Shape;14908;p74"/>
          <p:cNvGrpSpPr/>
          <p:nvPr/>
        </p:nvGrpSpPr>
        <p:grpSpPr>
          <a:xfrm>
            <a:off x="6630407" y="2670311"/>
            <a:ext cx="350371" cy="348247"/>
            <a:chOff x="5045775" y="1946400"/>
            <a:chExt cx="296950" cy="295150"/>
          </a:xfrm>
        </p:grpSpPr>
        <p:sp>
          <p:nvSpPr>
            <p:cNvPr id="14909" name="Google Shape;14909;p74"/>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4"/>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1" name="Google Shape;14911;p74"/>
          <p:cNvGrpSpPr/>
          <p:nvPr/>
        </p:nvGrpSpPr>
        <p:grpSpPr>
          <a:xfrm>
            <a:off x="6629006" y="3179138"/>
            <a:ext cx="353174" cy="308573"/>
            <a:chOff x="5046550" y="2327025"/>
            <a:chExt cx="299325" cy="261525"/>
          </a:xfrm>
        </p:grpSpPr>
        <p:sp>
          <p:nvSpPr>
            <p:cNvPr id="14912" name="Google Shape;14912;p74"/>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4"/>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4"/>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15" name="Google Shape;14915;p74"/>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6" name="Google Shape;14916;p74"/>
          <p:cNvGrpSpPr/>
          <p:nvPr/>
        </p:nvGrpSpPr>
        <p:grpSpPr>
          <a:xfrm>
            <a:off x="7956604" y="3608476"/>
            <a:ext cx="351315" cy="348513"/>
            <a:chOff x="6167350" y="2672800"/>
            <a:chExt cx="297750" cy="295375"/>
          </a:xfrm>
        </p:grpSpPr>
        <p:sp>
          <p:nvSpPr>
            <p:cNvPr id="14917" name="Google Shape;14917;p74"/>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4"/>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4"/>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4"/>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4"/>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74"/>
          <p:cNvGrpSpPr/>
          <p:nvPr/>
        </p:nvGrpSpPr>
        <p:grpSpPr>
          <a:xfrm>
            <a:off x="6197601" y="1303709"/>
            <a:ext cx="347599" cy="350371"/>
            <a:chOff x="1777925" y="1953700"/>
            <a:chExt cx="294600" cy="296950"/>
          </a:xfrm>
        </p:grpSpPr>
        <p:sp>
          <p:nvSpPr>
            <p:cNvPr id="14923" name="Google Shape;14923;p74"/>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4"/>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4"/>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4"/>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7" name="Google Shape;14927;p74"/>
          <p:cNvGrpSpPr/>
          <p:nvPr/>
        </p:nvGrpSpPr>
        <p:grpSpPr>
          <a:xfrm>
            <a:off x="6213411" y="1756597"/>
            <a:ext cx="315977" cy="347599"/>
            <a:chOff x="1790525" y="2319150"/>
            <a:chExt cx="267800" cy="294600"/>
          </a:xfrm>
        </p:grpSpPr>
        <p:sp>
          <p:nvSpPr>
            <p:cNvPr id="14928" name="Google Shape;14928;p74"/>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4"/>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0" name="Google Shape;14930;p74"/>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1" name="Google Shape;14931;p74"/>
          <p:cNvGrpSpPr/>
          <p:nvPr/>
        </p:nvGrpSpPr>
        <p:grpSpPr>
          <a:xfrm>
            <a:off x="4866386" y="2670163"/>
            <a:ext cx="349457" cy="348542"/>
            <a:chOff x="3599700" y="1954475"/>
            <a:chExt cx="296175" cy="295400"/>
          </a:xfrm>
        </p:grpSpPr>
        <p:sp>
          <p:nvSpPr>
            <p:cNvPr id="14932" name="Google Shape;14932;p74"/>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4"/>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4"/>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5" name="Google Shape;14935;p74"/>
          <p:cNvGrpSpPr/>
          <p:nvPr/>
        </p:nvGrpSpPr>
        <p:grpSpPr>
          <a:xfrm>
            <a:off x="4867316" y="3159626"/>
            <a:ext cx="347599" cy="347599"/>
            <a:chOff x="3601275" y="2319150"/>
            <a:chExt cx="294600" cy="294600"/>
          </a:xfrm>
        </p:grpSpPr>
        <p:sp>
          <p:nvSpPr>
            <p:cNvPr id="14936" name="Google Shape;14936;p74"/>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4"/>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8" name="Google Shape;14938;p74"/>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9" name="Google Shape;14939;p74"/>
          <p:cNvGrpSpPr/>
          <p:nvPr/>
        </p:nvGrpSpPr>
        <p:grpSpPr>
          <a:xfrm>
            <a:off x="7087019" y="2669721"/>
            <a:ext cx="328071" cy="349427"/>
            <a:chOff x="5421475" y="1945825"/>
            <a:chExt cx="278050" cy="296150"/>
          </a:xfrm>
        </p:grpSpPr>
        <p:sp>
          <p:nvSpPr>
            <p:cNvPr id="14940" name="Google Shape;14940;p74"/>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4"/>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4"/>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4"/>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4"/>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4"/>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4"/>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4"/>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48" name="Google Shape;14948;p74"/>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49" name="Google Shape;14949;p74"/>
          <p:cNvGrpSpPr/>
          <p:nvPr/>
        </p:nvGrpSpPr>
        <p:grpSpPr>
          <a:xfrm>
            <a:off x="7075869" y="3670273"/>
            <a:ext cx="350371" cy="224918"/>
            <a:chOff x="5411225" y="2726350"/>
            <a:chExt cx="296950" cy="190625"/>
          </a:xfrm>
        </p:grpSpPr>
        <p:sp>
          <p:nvSpPr>
            <p:cNvPr id="14950" name="Google Shape;14950;p74"/>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4"/>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2" name="Google Shape;14952;p74"/>
          <p:cNvGrpSpPr/>
          <p:nvPr/>
        </p:nvGrpSpPr>
        <p:grpSpPr>
          <a:xfrm>
            <a:off x="6185904" y="4059546"/>
            <a:ext cx="351286" cy="326390"/>
            <a:chOff x="6524150" y="1938725"/>
            <a:chExt cx="297725" cy="276625"/>
          </a:xfrm>
        </p:grpSpPr>
        <p:sp>
          <p:nvSpPr>
            <p:cNvPr id="14953" name="Google Shape;14953;p74"/>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4"/>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4"/>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4"/>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7" name="Google Shape;14957;p74"/>
          <p:cNvGrpSpPr/>
          <p:nvPr/>
        </p:nvGrpSpPr>
        <p:grpSpPr>
          <a:xfrm>
            <a:off x="6637536" y="1304166"/>
            <a:ext cx="350401" cy="349457"/>
            <a:chOff x="2141000" y="1954475"/>
            <a:chExt cx="296975" cy="296175"/>
          </a:xfrm>
        </p:grpSpPr>
        <p:sp>
          <p:nvSpPr>
            <p:cNvPr id="14958" name="Google Shape;14958;p74"/>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4"/>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4"/>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4"/>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2" name="Google Shape;14962;p74"/>
          <p:cNvGrpSpPr/>
          <p:nvPr/>
        </p:nvGrpSpPr>
        <p:grpSpPr>
          <a:xfrm>
            <a:off x="6631047" y="1756007"/>
            <a:ext cx="363380" cy="348778"/>
            <a:chOff x="2140225" y="2318650"/>
            <a:chExt cx="307975" cy="295600"/>
          </a:xfrm>
        </p:grpSpPr>
        <p:sp>
          <p:nvSpPr>
            <p:cNvPr id="14963" name="Google Shape;14963;p74"/>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4"/>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74"/>
          <p:cNvGrpSpPr/>
          <p:nvPr/>
        </p:nvGrpSpPr>
        <p:grpSpPr>
          <a:xfrm>
            <a:off x="6636607" y="2197505"/>
            <a:ext cx="352259" cy="349427"/>
            <a:chOff x="2139425" y="2682250"/>
            <a:chExt cx="298550" cy="296150"/>
          </a:xfrm>
        </p:grpSpPr>
        <p:sp>
          <p:nvSpPr>
            <p:cNvPr id="14966" name="Google Shape;14966;p74"/>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4"/>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4"/>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4"/>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0" name="Google Shape;14970;p74"/>
          <p:cNvGrpSpPr/>
          <p:nvPr/>
        </p:nvGrpSpPr>
        <p:grpSpPr>
          <a:xfrm>
            <a:off x="5301219" y="2711991"/>
            <a:ext cx="350401" cy="264888"/>
            <a:chOff x="3962775" y="1990700"/>
            <a:chExt cx="296975" cy="224500"/>
          </a:xfrm>
        </p:grpSpPr>
        <p:sp>
          <p:nvSpPr>
            <p:cNvPr id="14971" name="Google Shape;14971;p74"/>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4"/>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4"/>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4"/>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5" name="Google Shape;14975;p74"/>
          <p:cNvGrpSpPr/>
          <p:nvPr/>
        </p:nvGrpSpPr>
        <p:grpSpPr>
          <a:xfrm>
            <a:off x="5301691" y="3158697"/>
            <a:ext cx="349457" cy="349457"/>
            <a:chOff x="3963575" y="2317575"/>
            <a:chExt cx="296175" cy="296175"/>
          </a:xfrm>
        </p:grpSpPr>
        <p:sp>
          <p:nvSpPr>
            <p:cNvPr id="14976" name="Google Shape;14976;p74"/>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74"/>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4"/>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4"/>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4"/>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4"/>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4"/>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4"/>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4"/>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4"/>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4"/>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4"/>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4"/>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4"/>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4"/>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4"/>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2" name="Google Shape;14992;p74"/>
          <p:cNvGrpSpPr/>
          <p:nvPr/>
        </p:nvGrpSpPr>
        <p:grpSpPr>
          <a:xfrm>
            <a:off x="5301691" y="3608476"/>
            <a:ext cx="349457" cy="348513"/>
            <a:chOff x="3962775" y="2683025"/>
            <a:chExt cx="296175" cy="295375"/>
          </a:xfrm>
        </p:grpSpPr>
        <p:sp>
          <p:nvSpPr>
            <p:cNvPr id="14993" name="Google Shape;14993;p74"/>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4"/>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4"/>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6" name="Google Shape;14996;p74"/>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97" name="Google Shape;14997;p74"/>
          <p:cNvGrpSpPr/>
          <p:nvPr/>
        </p:nvGrpSpPr>
        <p:grpSpPr>
          <a:xfrm>
            <a:off x="7516228" y="3159168"/>
            <a:ext cx="348513" cy="348513"/>
            <a:chOff x="5775900" y="2308125"/>
            <a:chExt cx="295375" cy="295375"/>
          </a:xfrm>
        </p:grpSpPr>
        <p:sp>
          <p:nvSpPr>
            <p:cNvPr id="14998" name="Google Shape;14998;p74"/>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4"/>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4"/>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4"/>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4"/>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3" name="Google Shape;15003;p74"/>
          <p:cNvGrpSpPr/>
          <p:nvPr/>
        </p:nvGrpSpPr>
        <p:grpSpPr>
          <a:xfrm>
            <a:off x="7537142" y="3608004"/>
            <a:ext cx="306686" cy="349457"/>
            <a:chOff x="5794025" y="2673575"/>
            <a:chExt cx="259925" cy="296175"/>
          </a:xfrm>
        </p:grpSpPr>
        <p:sp>
          <p:nvSpPr>
            <p:cNvPr id="15004" name="Google Shape;15004;p74"/>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4"/>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06" name="Google Shape;15006;p74"/>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010" name="Shape 15010"/>
        <p:cNvGrpSpPr/>
        <p:nvPr/>
      </p:nvGrpSpPr>
      <p:grpSpPr>
        <a:xfrm>
          <a:off x="0" y="0"/>
          <a:ext cx="0" cy="0"/>
          <a:chOff x="0" y="0"/>
          <a:chExt cx="0" cy="0"/>
        </a:xfrm>
      </p:grpSpPr>
      <p:sp>
        <p:nvSpPr>
          <p:cNvPr id="15011" name="Google Shape;15011;p75"/>
          <p:cNvSpPr txBox="1"/>
          <p:nvPr>
            <p:ph idx="4294967295" type="title"/>
          </p:nvPr>
        </p:nvSpPr>
        <p:spPr>
          <a:xfrm>
            <a:off x="849675" y="715988"/>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012" name="Google Shape;15012;p75"/>
          <p:cNvSpPr txBox="1"/>
          <p:nvPr>
            <p:ph idx="4294967295" type="title"/>
          </p:nvPr>
        </p:nvSpPr>
        <p:spPr>
          <a:xfrm>
            <a:off x="4858400" y="715988"/>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5013" name="Google Shape;15013;p75"/>
          <p:cNvGrpSpPr/>
          <p:nvPr/>
        </p:nvGrpSpPr>
        <p:grpSpPr>
          <a:xfrm>
            <a:off x="882957" y="1306638"/>
            <a:ext cx="292442" cy="355741"/>
            <a:chOff x="-35830350" y="1912725"/>
            <a:chExt cx="241050" cy="293225"/>
          </a:xfrm>
        </p:grpSpPr>
        <p:sp>
          <p:nvSpPr>
            <p:cNvPr id="15014" name="Google Shape;15014;p75"/>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5"/>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75"/>
          <p:cNvGrpSpPr/>
          <p:nvPr/>
        </p:nvGrpSpPr>
        <p:grpSpPr>
          <a:xfrm>
            <a:off x="851444" y="1766235"/>
            <a:ext cx="355468" cy="353587"/>
            <a:chOff x="-35854750" y="2272675"/>
            <a:chExt cx="293000" cy="291450"/>
          </a:xfrm>
        </p:grpSpPr>
        <p:sp>
          <p:nvSpPr>
            <p:cNvPr id="15017" name="Google Shape;15017;p75"/>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5"/>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5"/>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0" name="Google Shape;15020;p75"/>
          <p:cNvGrpSpPr/>
          <p:nvPr/>
        </p:nvGrpSpPr>
        <p:grpSpPr>
          <a:xfrm>
            <a:off x="850958" y="2220821"/>
            <a:ext cx="356438" cy="354558"/>
            <a:chOff x="-35853975" y="2631825"/>
            <a:chExt cx="293800" cy="292250"/>
          </a:xfrm>
        </p:grpSpPr>
        <p:sp>
          <p:nvSpPr>
            <p:cNvPr id="15021" name="Google Shape;15021;p75"/>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5"/>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5"/>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5"/>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5"/>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6" name="Google Shape;15026;p75"/>
          <p:cNvGrpSpPr/>
          <p:nvPr/>
        </p:nvGrpSpPr>
        <p:grpSpPr>
          <a:xfrm>
            <a:off x="3089562" y="1307714"/>
            <a:ext cx="353587" cy="353587"/>
            <a:chOff x="-34032200" y="1916675"/>
            <a:chExt cx="291450" cy="291450"/>
          </a:xfrm>
        </p:grpSpPr>
        <p:sp>
          <p:nvSpPr>
            <p:cNvPr id="15027" name="Google Shape;15027;p75"/>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5"/>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5"/>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5"/>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1" name="Google Shape;15031;p75"/>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32" name="Google Shape;15032;p75"/>
          <p:cNvGrpSpPr/>
          <p:nvPr/>
        </p:nvGrpSpPr>
        <p:grpSpPr>
          <a:xfrm>
            <a:off x="3089092" y="2220821"/>
            <a:ext cx="354527" cy="354558"/>
            <a:chOff x="-34032200" y="2634975"/>
            <a:chExt cx="292225" cy="292250"/>
          </a:xfrm>
        </p:grpSpPr>
        <p:sp>
          <p:nvSpPr>
            <p:cNvPr id="15033" name="Google Shape;15033;p75"/>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5"/>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5"/>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6" name="Google Shape;15036;p75"/>
          <p:cNvGrpSpPr/>
          <p:nvPr/>
        </p:nvGrpSpPr>
        <p:grpSpPr>
          <a:xfrm>
            <a:off x="1739487" y="2687069"/>
            <a:ext cx="358379" cy="354527"/>
            <a:chOff x="-32245875" y="1938725"/>
            <a:chExt cx="295400" cy="292225"/>
          </a:xfrm>
        </p:grpSpPr>
        <p:sp>
          <p:nvSpPr>
            <p:cNvPr id="15037" name="Google Shape;15037;p75"/>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5"/>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5"/>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0" name="Google Shape;15040;p75"/>
          <p:cNvGrpSpPr/>
          <p:nvPr/>
        </p:nvGrpSpPr>
        <p:grpSpPr>
          <a:xfrm>
            <a:off x="1736150" y="3156468"/>
            <a:ext cx="365052" cy="352162"/>
            <a:chOff x="-32243500" y="2299850"/>
            <a:chExt cx="300900" cy="290275"/>
          </a:xfrm>
        </p:grpSpPr>
        <p:sp>
          <p:nvSpPr>
            <p:cNvPr id="15041" name="Google Shape;15041;p75"/>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5"/>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3" name="Google Shape;15043;p75"/>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4" name="Google Shape;15044;p75"/>
          <p:cNvGrpSpPr/>
          <p:nvPr/>
        </p:nvGrpSpPr>
        <p:grpSpPr>
          <a:xfrm>
            <a:off x="1299432" y="1306759"/>
            <a:ext cx="354527" cy="355498"/>
            <a:chOff x="-35495600" y="1912725"/>
            <a:chExt cx="292225" cy="293025"/>
          </a:xfrm>
        </p:grpSpPr>
        <p:sp>
          <p:nvSpPr>
            <p:cNvPr id="15045" name="Google Shape;15045;p75"/>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5"/>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5"/>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8" name="Google Shape;15048;p75"/>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9" name="Google Shape;15049;p75"/>
          <p:cNvGrpSpPr/>
          <p:nvPr/>
        </p:nvGrpSpPr>
        <p:grpSpPr>
          <a:xfrm>
            <a:off x="1299432" y="2221307"/>
            <a:ext cx="354527" cy="353587"/>
            <a:chOff x="-35495600" y="2631825"/>
            <a:chExt cx="292225" cy="291450"/>
          </a:xfrm>
        </p:grpSpPr>
        <p:sp>
          <p:nvSpPr>
            <p:cNvPr id="15050" name="Google Shape;15050;p75"/>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5"/>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5"/>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5"/>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4" name="Google Shape;15054;p75"/>
          <p:cNvGrpSpPr/>
          <p:nvPr/>
        </p:nvGrpSpPr>
        <p:grpSpPr>
          <a:xfrm>
            <a:off x="3537081" y="1307714"/>
            <a:ext cx="353587" cy="353587"/>
            <a:chOff x="-33673825" y="1916675"/>
            <a:chExt cx="291450" cy="291450"/>
          </a:xfrm>
        </p:grpSpPr>
        <p:sp>
          <p:nvSpPr>
            <p:cNvPr id="15055" name="Google Shape;15055;p75"/>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5"/>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5"/>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5"/>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9" name="Google Shape;15059;p75"/>
          <p:cNvGrpSpPr/>
          <p:nvPr/>
        </p:nvGrpSpPr>
        <p:grpSpPr>
          <a:xfrm>
            <a:off x="3534700" y="1765295"/>
            <a:ext cx="358349" cy="355468"/>
            <a:chOff x="-33676975" y="2275050"/>
            <a:chExt cx="295375" cy="293000"/>
          </a:xfrm>
        </p:grpSpPr>
        <p:sp>
          <p:nvSpPr>
            <p:cNvPr id="15060" name="Google Shape;15060;p75"/>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5"/>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5"/>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3" name="Google Shape;15063;p75"/>
          <p:cNvGrpSpPr/>
          <p:nvPr/>
        </p:nvGrpSpPr>
        <p:grpSpPr>
          <a:xfrm>
            <a:off x="3537081" y="2220594"/>
            <a:ext cx="353587" cy="355013"/>
            <a:chOff x="-33673825" y="2634975"/>
            <a:chExt cx="291450" cy="292625"/>
          </a:xfrm>
        </p:grpSpPr>
        <p:sp>
          <p:nvSpPr>
            <p:cNvPr id="15064" name="Google Shape;15064;p75"/>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5"/>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6" name="Google Shape;15066;p75"/>
          <p:cNvGrpSpPr/>
          <p:nvPr/>
        </p:nvGrpSpPr>
        <p:grpSpPr>
          <a:xfrm>
            <a:off x="2205089" y="2687509"/>
            <a:ext cx="329687" cy="353648"/>
            <a:chOff x="-31874100" y="1939525"/>
            <a:chExt cx="271750" cy="291500"/>
          </a:xfrm>
        </p:grpSpPr>
        <p:sp>
          <p:nvSpPr>
            <p:cNvPr id="15067" name="Google Shape;15067;p75"/>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5"/>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9" name="Google Shape;15069;p75"/>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70" name="Google Shape;15070;p75"/>
          <p:cNvGrpSpPr/>
          <p:nvPr/>
        </p:nvGrpSpPr>
        <p:grpSpPr>
          <a:xfrm>
            <a:off x="2186451" y="3616531"/>
            <a:ext cx="366963" cy="352768"/>
            <a:chOff x="-31889075" y="2658950"/>
            <a:chExt cx="302475" cy="290775"/>
          </a:xfrm>
        </p:grpSpPr>
        <p:sp>
          <p:nvSpPr>
            <p:cNvPr id="15071" name="Google Shape;15071;p75"/>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5"/>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3" name="Google Shape;15073;p75"/>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74" name="Google Shape;15074;p75"/>
          <p:cNvGrpSpPr/>
          <p:nvPr/>
        </p:nvGrpSpPr>
        <p:grpSpPr>
          <a:xfrm>
            <a:off x="1747421" y="1306759"/>
            <a:ext cx="354527" cy="355498"/>
            <a:chOff x="-35136450" y="1912725"/>
            <a:chExt cx="292225" cy="293025"/>
          </a:xfrm>
        </p:grpSpPr>
        <p:sp>
          <p:nvSpPr>
            <p:cNvPr id="15075" name="Google Shape;15075;p75"/>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5"/>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5"/>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8" name="Google Shape;15078;p75"/>
          <p:cNvGrpSpPr/>
          <p:nvPr/>
        </p:nvGrpSpPr>
        <p:grpSpPr>
          <a:xfrm>
            <a:off x="1747891" y="1765978"/>
            <a:ext cx="353587" cy="354103"/>
            <a:chOff x="-35134875" y="2272675"/>
            <a:chExt cx="291450" cy="291875"/>
          </a:xfrm>
        </p:grpSpPr>
        <p:sp>
          <p:nvSpPr>
            <p:cNvPr id="15079" name="Google Shape;15079;p75"/>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5"/>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5"/>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5"/>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3" name="Google Shape;15083;p75"/>
          <p:cNvGrpSpPr/>
          <p:nvPr/>
        </p:nvGrpSpPr>
        <p:grpSpPr>
          <a:xfrm>
            <a:off x="1789458" y="2221307"/>
            <a:ext cx="270453" cy="353587"/>
            <a:chOff x="-35101800" y="2631050"/>
            <a:chExt cx="222925" cy="291450"/>
          </a:xfrm>
        </p:grpSpPr>
        <p:sp>
          <p:nvSpPr>
            <p:cNvPr id="15084" name="Google Shape;15084;p75"/>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5"/>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5"/>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5"/>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88" name="Google Shape;15088;p75"/>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89" name="Google Shape;15089;p75"/>
          <p:cNvGrpSpPr/>
          <p:nvPr/>
        </p:nvGrpSpPr>
        <p:grpSpPr>
          <a:xfrm>
            <a:off x="3977510" y="1765295"/>
            <a:ext cx="353587" cy="355468"/>
            <a:chOff x="-33314675" y="2275050"/>
            <a:chExt cx="291450" cy="293000"/>
          </a:xfrm>
        </p:grpSpPr>
        <p:sp>
          <p:nvSpPr>
            <p:cNvPr id="15090" name="Google Shape;15090;p75"/>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5"/>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5"/>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3" name="Google Shape;15093;p75"/>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94" name="Google Shape;15094;p75"/>
          <p:cNvGrpSpPr/>
          <p:nvPr/>
        </p:nvGrpSpPr>
        <p:grpSpPr>
          <a:xfrm>
            <a:off x="2639701" y="2687555"/>
            <a:ext cx="353587" cy="353557"/>
            <a:chOff x="-31523625" y="1939525"/>
            <a:chExt cx="291450" cy="291425"/>
          </a:xfrm>
        </p:grpSpPr>
        <p:sp>
          <p:nvSpPr>
            <p:cNvPr id="15095" name="Google Shape;15095;p75"/>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5"/>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5"/>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5"/>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5"/>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5"/>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5"/>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5"/>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5"/>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5"/>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5"/>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6" name="Google Shape;15106;p75"/>
          <p:cNvGrpSpPr/>
          <p:nvPr/>
        </p:nvGrpSpPr>
        <p:grpSpPr>
          <a:xfrm>
            <a:off x="2638746" y="3155755"/>
            <a:ext cx="355498" cy="353587"/>
            <a:chOff x="-31523625" y="2298675"/>
            <a:chExt cx="293025" cy="291450"/>
          </a:xfrm>
        </p:grpSpPr>
        <p:sp>
          <p:nvSpPr>
            <p:cNvPr id="15107" name="Google Shape;15107;p75"/>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5"/>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5"/>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10" name="Google Shape;15110;p75"/>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5"/>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12" name="Google Shape;15112;p75"/>
          <p:cNvGrpSpPr/>
          <p:nvPr/>
        </p:nvGrpSpPr>
        <p:grpSpPr>
          <a:xfrm>
            <a:off x="2205934" y="1307729"/>
            <a:ext cx="331598" cy="353557"/>
            <a:chOff x="-34767825" y="1914325"/>
            <a:chExt cx="273325" cy="291425"/>
          </a:xfrm>
        </p:grpSpPr>
        <p:sp>
          <p:nvSpPr>
            <p:cNvPr id="15113" name="Google Shape;15113;p75"/>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5"/>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5"/>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6" name="Google Shape;15116;p75"/>
          <p:cNvGrpSpPr/>
          <p:nvPr/>
        </p:nvGrpSpPr>
        <p:grpSpPr>
          <a:xfrm>
            <a:off x="2193513" y="1765280"/>
            <a:ext cx="356438" cy="355498"/>
            <a:chOff x="-34778075" y="2272675"/>
            <a:chExt cx="293800" cy="293025"/>
          </a:xfrm>
        </p:grpSpPr>
        <p:sp>
          <p:nvSpPr>
            <p:cNvPr id="15117" name="Google Shape;15117;p75"/>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5"/>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5"/>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0" name="Google Shape;15120;p75"/>
          <p:cNvGrpSpPr/>
          <p:nvPr/>
        </p:nvGrpSpPr>
        <p:grpSpPr>
          <a:xfrm>
            <a:off x="2194939" y="2221307"/>
            <a:ext cx="353587" cy="353587"/>
            <a:chOff x="-34776500" y="2631825"/>
            <a:chExt cx="291450" cy="291450"/>
          </a:xfrm>
        </p:grpSpPr>
        <p:sp>
          <p:nvSpPr>
            <p:cNvPr id="15121" name="Google Shape;15121;p75"/>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5"/>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5"/>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4" name="Google Shape;15124;p75"/>
          <p:cNvGrpSpPr/>
          <p:nvPr/>
        </p:nvGrpSpPr>
        <p:grpSpPr>
          <a:xfrm>
            <a:off x="853628" y="2685160"/>
            <a:ext cx="354527" cy="358349"/>
            <a:chOff x="-32956300" y="1915900"/>
            <a:chExt cx="292225" cy="295375"/>
          </a:xfrm>
        </p:grpSpPr>
        <p:sp>
          <p:nvSpPr>
            <p:cNvPr id="15125" name="Google Shape;15125;p75"/>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5"/>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7" name="Google Shape;15127;p75"/>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5"/>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9" name="Google Shape;15129;p75"/>
          <p:cNvGrpSpPr/>
          <p:nvPr/>
        </p:nvGrpSpPr>
        <p:grpSpPr>
          <a:xfrm>
            <a:off x="3081101" y="2687555"/>
            <a:ext cx="356438" cy="353557"/>
            <a:chOff x="-31166825" y="1939525"/>
            <a:chExt cx="293800" cy="291425"/>
          </a:xfrm>
        </p:grpSpPr>
        <p:sp>
          <p:nvSpPr>
            <p:cNvPr id="15130" name="Google Shape;15130;p75"/>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5"/>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5"/>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5"/>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5"/>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5"/>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5"/>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5"/>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5"/>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5"/>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5"/>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1" name="Google Shape;15141;p75"/>
          <p:cNvGrpSpPr/>
          <p:nvPr/>
        </p:nvGrpSpPr>
        <p:grpSpPr>
          <a:xfrm>
            <a:off x="3082057" y="3155482"/>
            <a:ext cx="354527" cy="354133"/>
            <a:chOff x="-31165250" y="2298675"/>
            <a:chExt cx="292225" cy="291900"/>
          </a:xfrm>
        </p:grpSpPr>
        <p:sp>
          <p:nvSpPr>
            <p:cNvPr id="15142" name="Google Shape;15142;p75"/>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5"/>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5"/>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5" name="Google Shape;15145;p75"/>
          <p:cNvGrpSpPr/>
          <p:nvPr/>
        </p:nvGrpSpPr>
        <p:grpSpPr>
          <a:xfrm>
            <a:off x="3082542" y="3616136"/>
            <a:ext cx="353557" cy="353557"/>
            <a:chOff x="-31164450" y="2657050"/>
            <a:chExt cx="291425" cy="291425"/>
          </a:xfrm>
        </p:grpSpPr>
        <p:sp>
          <p:nvSpPr>
            <p:cNvPr id="15146" name="Google Shape;15146;p75"/>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5"/>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5"/>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5"/>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0" name="Google Shape;15150;p75"/>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1" name="Google Shape;15151;p75"/>
          <p:cNvGrpSpPr/>
          <p:nvPr/>
        </p:nvGrpSpPr>
        <p:grpSpPr>
          <a:xfrm>
            <a:off x="2632987" y="1307366"/>
            <a:ext cx="358349" cy="354285"/>
            <a:chOff x="-34421275" y="1912725"/>
            <a:chExt cx="295375" cy="292025"/>
          </a:xfrm>
        </p:grpSpPr>
        <p:sp>
          <p:nvSpPr>
            <p:cNvPr id="15152" name="Google Shape;15152;p75"/>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5"/>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4" name="Google Shape;15154;p75"/>
          <p:cNvGrpSpPr/>
          <p:nvPr/>
        </p:nvGrpSpPr>
        <p:grpSpPr>
          <a:xfrm>
            <a:off x="2632032" y="1765280"/>
            <a:ext cx="360260" cy="355498"/>
            <a:chOff x="-34418125" y="2271100"/>
            <a:chExt cx="296950" cy="293025"/>
          </a:xfrm>
        </p:grpSpPr>
        <p:sp>
          <p:nvSpPr>
            <p:cNvPr id="15155" name="Google Shape;15155;p75"/>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5"/>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5"/>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5"/>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5"/>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0" name="Google Shape;15160;p75"/>
          <p:cNvGrpSpPr/>
          <p:nvPr/>
        </p:nvGrpSpPr>
        <p:grpSpPr>
          <a:xfrm>
            <a:off x="2632987" y="2221307"/>
            <a:ext cx="358349" cy="353587"/>
            <a:chOff x="-34421275" y="2631050"/>
            <a:chExt cx="295375" cy="291450"/>
          </a:xfrm>
        </p:grpSpPr>
        <p:sp>
          <p:nvSpPr>
            <p:cNvPr id="15161" name="Google Shape;15161;p75"/>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5"/>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5"/>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5"/>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65" name="Google Shape;15165;p75"/>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5"/>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5"/>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68" name="Google Shape;15168;p75"/>
          <p:cNvGrpSpPr/>
          <p:nvPr/>
        </p:nvGrpSpPr>
        <p:grpSpPr>
          <a:xfrm>
            <a:off x="3537620" y="2688025"/>
            <a:ext cx="353587" cy="352617"/>
            <a:chOff x="-30805300" y="1938725"/>
            <a:chExt cx="291450" cy="290650"/>
          </a:xfrm>
        </p:grpSpPr>
        <p:sp>
          <p:nvSpPr>
            <p:cNvPr id="15169" name="Google Shape;15169;p75"/>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5"/>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1" name="Google Shape;15171;p75"/>
          <p:cNvGrpSpPr/>
          <p:nvPr/>
        </p:nvGrpSpPr>
        <p:grpSpPr>
          <a:xfrm>
            <a:off x="3538105" y="3155952"/>
            <a:ext cx="352617" cy="353193"/>
            <a:chOff x="-30805300" y="2298675"/>
            <a:chExt cx="290650" cy="291125"/>
          </a:xfrm>
        </p:grpSpPr>
        <p:sp>
          <p:nvSpPr>
            <p:cNvPr id="15172" name="Google Shape;15172;p75"/>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5"/>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5"/>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5"/>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75"/>
          <p:cNvGrpSpPr/>
          <p:nvPr/>
        </p:nvGrpSpPr>
        <p:grpSpPr>
          <a:xfrm>
            <a:off x="3537635" y="3616136"/>
            <a:ext cx="353557" cy="353557"/>
            <a:chOff x="-30806075" y="2657050"/>
            <a:chExt cx="291425" cy="291425"/>
          </a:xfrm>
        </p:grpSpPr>
        <p:sp>
          <p:nvSpPr>
            <p:cNvPr id="15177" name="Google Shape;15177;p75"/>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5"/>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5"/>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0" name="Google Shape;15180;p75"/>
          <p:cNvGrpSpPr/>
          <p:nvPr/>
        </p:nvGrpSpPr>
        <p:grpSpPr>
          <a:xfrm>
            <a:off x="2639681" y="4073943"/>
            <a:ext cx="353557" cy="353557"/>
            <a:chOff x="-30064925" y="2332550"/>
            <a:chExt cx="291425" cy="291425"/>
          </a:xfrm>
        </p:grpSpPr>
        <p:sp>
          <p:nvSpPr>
            <p:cNvPr id="15181" name="Google Shape;15181;p75"/>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5"/>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5"/>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4" name="Google Shape;15184;p75"/>
          <p:cNvGrpSpPr/>
          <p:nvPr/>
        </p:nvGrpSpPr>
        <p:grpSpPr>
          <a:xfrm>
            <a:off x="3983068" y="2683443"/>
            <a:ext cx="348855" cy="347879"/>
            <a:chOff x="2821450" y="2957850"/>
            <a:chExt cx="259275" cy="258550"/>
          </a:xfrm>
        </p:grpSpPr>
        <p:sp>
          <p:nvSpPr>
            <p:cNvPr id="15185" name="Google Shape;15185;p75"/>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5"/>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5"/>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5188" name="Google Shape;15188;p75"/>
          <p:cNvGrpSpPr/>
          <p:nvPr/>
        </p:nvGrpSpPr>
        <p:grpSpPr>
          <a:xfrm>
            <a:off x="4858100" y="1304461"/>
            <a:ext cx="361090" cy="361090"/>
            <a:chOff x="-57970450" y="1903275"/>
            <a:chExt cx="318225" cy="318225"/>
          </a:xfrm>
        </p:grpSpPr>
        <p:sp>
          <p:nvSpPr>
            <p:cNvPr id="15189" name="Google Shape;15189;p75"/>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5"/>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5"/>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5"/>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3" name="Google Shape;15193;p75"/>
          <p:cNvGrpSpPr/>
          <p:nvPr/>
        </p:nvGrpSpPr>
        <p:grpSpPr>
          <a:xfrm>
            <a:off x="4880000" y="1780418"/>
            <a:ext cx="317290" cy="359303"/>
            <a:chOff x="-57950750" y="2296300"/>
            <a:chExt cx="279625" cy="316650"/>
          </a:xfrm>
        </p:grpSpPr>
        <p:sp>
          <p:nvSpPr>
            <p:cNvPr id="15194" name="Google Shape;15194;p75"/>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5"/>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5"/>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5"/>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8" name="Google Shape;15198;p75"/>
          <p:cNvGrpSpPr/>
          <p:nvPr/>
        </p:nvGrpSpPr>
        <p:grpSpPr>
          <a:xfrm>
            <a:off x="4858214" y="2232094"/>
            <a:ext cx="360863" cy="360211"/>
            <a:chOff x="-57969675" y="2687750"/>
            <a:chExt cx="318025" cy="317450"/>
          </a:xfrm>
        </p:grpSpPr>
        <p:sp>
          <p:nvSpPr>
            <p:cNvPr id="15199" name="Google Shape;15199;p75"/>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5"/>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5"/>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5"/>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3" name="Google Shape;15203;p75"/>
          <p:cNvGrpSpPr/>
          <p:nvPr/>
        </p:nvGrpSpPr>
        <p:grpSpPr>
          <a:xfrm>
            <a:off x="7067397" y="1304461"/>
            <a:ext cx="363785" cy="361090"/>
            <a:chOff x="-56012425" y="1903275"/>
            <a:chExt cx="320600" cy="318225"/>
          </a:xfrm>
        </p:grpSpPr>
        <p:sp>
          <p:nvSpPr>
            <p:cNvPr id="15204" name="Google Shape;15204;p75"/>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5"/>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6" name="Google Shape;15206;p75"/>
          <p:cNvGrpSpPr/>
          <p:nvPr/>
        </p:nvGrpSpPr>
        <p:grpSpPr>
          <a:xfrm>
            <a:off x="7068290" y="1778631"/>
            <a:ext cx="361998" cy="361998"/>
            <a:chOff x="-56010850" y="2294725"/>
            <a:chExt cx="319025" cy="319025"/>
          </a:xfrm>
        </p:grpSpPr>
        <p:sp>
          <p:nvSpPr>
            <p:cNvPr id="15207" name="Google Shape;15207;p75"/>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5"/>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5"/>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5"/>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1" name="Google Shape;15211;p75"/>
          <p:cNvGrpSpPr/>
          <p:nvPr/>
        </p:nvGrpSpPr>
        <p:grpSpPr>
          <a:xfrm>
            <a:off x="7068305" y="2231215"/>
            <a:ext cx="361969" cy="361090"/>
            <a:chOff x="-56010050" y="2686975"/>
            <a:chExt cx="319000" cy="318225"/>
          </a:xfrm>
        </p:grpSpPr>
        <p:sp>
          <p:nvSpPr>
            <p:cNvPr id="15212" name="Google Shape;15212;p75"/>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5"/>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5"/>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5"/>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6" name="Google Shape;15216;p75"/>
          <p:cNvGrpSpPr/>
          <p:nvPr/>
        </p:nvGrpSpPr>
        <p:grpSpPr>
          <a:xfrm>
            <a:off x="5753801" y="2684124"/>
            <a:ext cx="361998" cy="361090"/>
            <a:chOff x="-54081175" y="1903275"/>
            <a:chExt cx="319025" cy="318225"/>
          </a:xfrm>
        </p:grpSpPr>
        <p:sp>
          <p:nvSpPr>
            <p:cNvPr id="15217" name="Google Shape;15217;p75"/>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5"/>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9" name="Google Shape;15219;p75"/>
          <p:cNvGrpSpPr/>
          <p:nvPr/>
        </p:nvGrpSpPr>
        <p:grpSpPr>
          <a:xfrm>
            <a:off x="5776154" y="3137587"/>
            <a:ext cx="317290" cy="360211"/>
            <a:chOff x="-54063050" y="2296300"/>
            <a:chExt cx="279625" cy="317450"/>
          </a:xfrm>
        </p:grpSpPr>
        <p:sp>
          <p:nvSpPr>
            <p:cNvPr id="15220" name="Google Shape;15220;p75"/>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5"/>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5"/>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75"/>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4" name="Google Shape;15224;p75"/>
          <p:cNvGrpSpPr/>
          <p:nvPr/>
        </p:nvGrpSpPr>
        <p:grpSpPr>
          <a:xfrm>
            <a:off x="5776154" y="3601649"/>
            <a:ext cx="317290" cy="361033"/>
            <a:chOff x="-54061475" y="2685450"/>
            <a:chExt cx="279625" cy="318175"/>
          </a:xfrm>
        </p:grpSpPr>
        <p:sp>
          <p:nvSpPr>
            <p:cNvPr id="15225" name="Google Shape;15225;p75"/>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5"/>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5"/>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5"/>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9" name="Google Shape;15229;p75"/>
          <p:cNvGrpSpPr/>
          <p:nvPr/>
        </p:nvGrpSpPr>
        <p:grpSpPr>
          <a:xfrm>
            <a:off x="8029690" y="2693967"/>
            <a:ext cx="275278" cy="361969"/>
            <a:chOff x="-52074300" y="1911950"/>
            <a:chExt cx="242600" cy="319000"/>
          </a:xfrm>
        </p:grpSpPr>
        <p:sp>
          <p:nvSpPr>
            <p:cNvPr id="15230" name="Google Shape;15230;p75"/>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5"/>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5"/>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5"/>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4" name="Google Shape;15234;p75"/>
          <p:cNvGrpSpPr/>
          <p:nvPr/>
        </p:nvGrpSpPr>
        <p:grpSpPr>
          <a:xfrm>
            <a:off x="5287689" y="1305369"/>
            <a:ext cx="361998" cy="361090"/>
            <a:chOff x="-57578225" y="1904075"/>
            <a:chExt cx="319025" cy="318225"/>
          </a:xfrm>
        </p:grpSpPr>
        <p:sp>
          <p:nvSpPr>
            <p:cNvPr id="15235" name="Google Shape;15235;p75"/>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5"/>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5"/>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5"/>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9" name="Google Shape;15239;p75"/>
          <p:cNvGrpSpPr/>
          <p:nvPr/>
        </p:nvGrpSpPr>
        <p:grpSpPr>
          <a:xfrm>
            <a:off x="5310042" y="1778631"/>
            <a:ext cx="317290" cy="361090"/>
            <a:chOff x="-57558525" y="2294725"/>
            <a:chExt cx="279625" cy="318225"/>
          </a:xfrm>
        </p:grpSpPr>
        <p:sp>
          <p:nvSpPr>
            <p:cNvPr id="15240" name="Google Shape;15240;p75"/>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5"/>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5"/>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5"/>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5"/>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5" name="Google Shape;15245;p75"/>
          <p:cNvGrpSpPr/>
          <p:nvPr/>
        </p:nvGrpSpPr>
        <p:grpSpPr>
          <a:xfrm>
            <a:off x="5285901" y="2231215"/>
            <a:ext cx="365572" cy="361969"/>
            <a:chOff x="-57579800" y="2686975"/>
            <a:chExt cx="322175" cy="319000"/>
          </a:xfrm>
        </p:grpSpPr>
        <p:sp>
          <p:nvSpPr>
            <p:cNvPr id="15246" name="Google Shape;15246;p75"/>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5"/>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8" name="Google Shape;15248;p75"/>
          <p:cNvGrpSpPr/>
          <p:nvPr/>
        </p:nvGrpSpPr>
        <p:grpSpPr>
          <a:xfrm>
            <a:off x="7510682" y="1778631"/>
            <a:ext cx="367359" cy="361090"/>
            <a:chOff x="-55620975" y="2294725"/>
            <a:chExt cx="323750" cy="318225"/>
          </a:xfrm>
        </p:grpSpPr>
        <p:sp>
          <p:nvSpPr>
            <p:cNvPr id="15249" name="Google Shape;15249;p75"/>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5"/>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5"/>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5"/>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5"/>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5"/>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5" name="Google Shape;15255;p75"/>
          <p:cNvGrpSpPr/>
          <p:nvPr/>
        </p:nvGrpSpPr>
        <p:grpSpPr>
          <a:xfrm>
            <a:off x="7512923" y="2231130"/>
            <a:ext cx="362877" cy="361175"/>
            <a:chOff x="-55620175" y="2686900"/>
            <a:chExt cx="319800" cy="318300"/>
          </a:xfrm>
        </p:grpSpPr>
        <p:sp>
          <p:nvSpPr>
            <p:cNvPr id="15256" name="Google Shape;15256;p75"/>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5"/>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5"/>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5"/>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75"/>
          <p:cNvGrpSpPr/>
          <p:nvPr/>
        </p:nvGrpSpPr>
        <p:grpSpPr>
          <a:xfrm>
            <a:off x="6198887" y="2684124"/>
            <a:ext cx="361969" cy="361090"/>
            <a:chOff x="-53690500" y="1903275"/>
            <a:chExt cx="319000" cy="318225"/>
          </a:xfrm>
        </p:grpSpPr>
        <p:sp>
          <p:nvSpPr>
            <p:cNvPr id="15261" name="Google Shape;15261;p75"/>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5"/>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5"/>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5"/>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5" name="Google Shape;15265;p75"/>
          <p:cNvGrpSpPr/>
          <p:nvPr/>
        </p:nvGrpSpPr>
        <p:grpSpPr>
          <a:xfrm>
            <a:off x="6221226" y="3137587"/>
            <a:ext cx="317290" cy="359303"/>
            <a:chOff x="-53670800" y="2296300"/>
            <a:chExt cx="279625" cy="316650"/>
          </a:xfrm>
        </p:grpSpPr>
        <p:sp>
          <p:nvSpPr>
            <p:cNvPr id="15266" name="Google Shape;15266;p75"/>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5"/>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5"/>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5"/>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0" name="Google Shape;15270;p75"/>
          <p:cNvGrpSpPr/>
          <p:nvPr/>
        </p:nvGrpSpPr>
        <p:grpSpPr>
          <a:xfrm>
            <a:off x="6198887" y="3602925"/>
            <a:ext cx="361969" cy="361544"/>
            <a:chOff x="-53690500" y="2686575"/>
            <a:chExt cx="319000" cy="318625"/>
          </a:xfrm>
        </p:grpSpPr>
        <p:sp>
          <p:nvSpPr>
            <p:cNvPr id="15271" name="Google Shape;15271;p75"/>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5"/>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5"/>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5"/>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5" name="Google Shape;15275;p75"/>
          <p:cNvGrpSpPr/>
          <p:nvPr/>
        </p:nvGrpSpPr>
        <p:grpSpPr>
          <a:xfrm>
            <a:off x="8008669" y="3145785"/>
            <a:ext cx="317319" cy="360948"/>
            <a:chOff x="-52092425" y="2303525"/>
            <a:chExt cx="279650" cy="318100"/>
          </a:xfrm>
        </p:grpSpPr>
        <p:sp>
          <p:nvSpPr>
            <p:cNvPr id="15276" name="Google Shape;15276;p75"/>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5"/>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5"/>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5"/>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5"/>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1" name="Google Shape;15281;p75"/>
          <p:cNvGrpSpPr/>
          <p:nvPr/>
        </p:nvGrpSpPr>
        <p:grpSpPr>
          <a:xfrm>
            <a:off x="5727728" y="1306249"/>
            <a:ext cx="363756" cy="361090"/>
            <a:chOff x="-57189125" y="1904850"/>
            <a:chExt cx="320575" cy="318225"/>
          </a:xfrm>
        </p:grpSpPr>
        <p:sp>
          <p:nvSpPr>
            <p:cNvPr id="15282" name="Google Shape;15282;p75"/>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5"/>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5"/>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5"/>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5"/>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7" name="Google Shape;15287;p75"/>
          <p:cNvGrpSpPr/>
          <p:nvPr/>
        </p:nvGrpSpPr>
        <p:grpSpPr>
          <a:xfrm>
            <a:off x="5728621" y="1800985"/>
            <a:ext cx="361969" cy="316411"/>
            <a:chOff x="-57187550" y="2314425"/>
            <a:chExt cx="319000" cy="278850"/>
          </a:xfrm>
        </p:grpSpPr>
        <p:sp>
          <p:nvSpPr>
            <p:cNvPr id="15288" name="Google Shape;15288;p75"/>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5"/>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5"/>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5"/>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2" name="Google Shape;15292;p75"/>
          <p:cNvGrpSpPr/>
          <p:nvPr/>
        </p:nvGrpSpPr>
        <p:grpSpPr>
          <a:xfrm>
            <a:off x="5745585" y="2230534"/>
            <a:ext cx="328042" cy="361771"/>
            <a:chOff x="-57172600" y="2686375"/>
            <a:chExt cx="289100" cy="318825"/>
          </a:xfrm>
        </p:grpSpPr>
        <p:sp>
          <p:nvSpPr>
            <p:cNvPr id="15293" name="Google Shape;15293;p75"/>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5"/>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5" name="Google Shape;15295;p75"/>
          <p:cNvGrpSpPr/>
          <p:nvPr/>
        </p:nvGrpSpPr>
        <p:grpSpPr>
          <a:xfrm>
            <a:off x="7958434" y="1304461"/>
            <a:ext cx="361090" cy="359303"/>
            <a:chOff x="-55225575" y="1903275"/>
            <a:chExt cx="318225" cy="316650"/>
          </a:xfrm>
        </p:grpSpPr>
        <p:sp>
          <p:nvSpPr>
            <p:cNvPr id="15296" name="Google Shape;15296;p75"/>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5"/>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5"/>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5"/>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5"/>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1" name="Google Shape;15301;p75"/>
          <p:cNvGrpSpPr/>
          <p:nvPr/>
        </p:nvGrpSpPr>
        <p:grpSpPr>
          <a:xfrm>
            <a:off x="7969611" y="1780418"/>
            <a:ext cx="338736" cy="359303"/>
            <a:chOff x="-55217700" y="2296300"/>
            <a:chExt cx="298525" cy="316650"/>
          </a:xfrm>
        </p:grpSpPr>
        <p:sp>
          <p:nvSpPr>
            <p:cNvPr id="15302" name="Google Shape;15302;p75"/>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5"/>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5"/>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75"/>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6" name="Google Shape;15306;p75"/>
          <p:cNvGrpSpPr/>
          <p:nvPr/>
        </p:nvGrpSpPr>
        <p:grpSpPr>
          <a:xfrm>
            <a:off x="7957541" y="2233002"/>
            <a:ext cx="362877" cy="359303"/>
            <a:chOff x="-55229525" y="2688550"/>
            <a:chExt cx="319800" cy="316650"/>
          </a:xfrm>
        </p:grpSpPr>
        <p:sp>
          <p:nvSpPr>
            <p:cNvPr id="15307" name="Google Shape;15307;p75"/>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5"/>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5"/>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5"/>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1" name="Google Shape;15311;p75"/>
          <p:cNvGrpSpPr/>
          <p:nvPr/>
        </p:nvGrpSpPr>
        <p:grpSpPr>
          <a:xfrm>
            <a:off x="6653760" y="2684124"/>
            <a:ext cx="338765" cy="361090"/>
            <a:chOff x="-53288825" y="1903275"/>
            <a:chExt cx="298550" cy="318225"/>
          </a:xfrm>
        </p:grpSpPr>
        <p:sp>
          <p:nvSpPr>
            <p:cNvPr id="15312" name="Google Shape;15312;p75"/>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5"/>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5"/>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5" name="Google Shape;15315;p75"/>
          <p:cNvGrpSpPr/>
          <p:nvPr/>
        </p:nvGrpSpPr>
        <p:grpSpPr>
          <a:xfrm>
            <a:off x="6642143" y="3135800"/>
            <a:ext cx="361998" cy="361090"/>
            <a:chOff x="-53299850" y="2294725"/>
            <a:chExt cx="319025" cy="318225"/>
          </a:xfrm>
        </p:grpSpPr>
        <p:sp>
          <p:nvSpPr>
            <p:cNvPr id="15316" name="Google Shape;15316;p75"/>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5"/>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8" name="Google Shape;15318;p75"/>
          <p:cNvGrpSpPr/>
          <p:nvPr/>
        </p:nvGrpSpPr>
        <p:grpSpPr>
          <a:xfrm>
            <a:off x="6664936" y="3604259"/>
            <a:ext cx="316411" cy="360211"/>
            <a:chOff x="-53278575" y="2687750"/>
            <a:chExt cx="278850" cy="317450"/>
          </a:xfrm>
        </p:grpSpPr>
        <p:sp>
          <p:nvSpPr>
            <p:cNvPr id="15319" name="Google Shape;15319;p75"/>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5"/>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5"/>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5"/>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3" name="Google Shape;15323;p75"/>
          <p:cNvGrpSpPr/>
          <p:nvPr/>
        </p:nvGrpSpPr>
        <p:grpSpPr>
          <a:xfrm>
            <a:off x="7986330" y="3603947"/>
            <a:ext cx="361998" cy="362310"/>
            <a:chOff x="-52101875" y="2687475"/>
            <a:chExt cx="319025" cy="319300"/>
          </a:xfrm>
        </p:grpSpPr>
        <p:sp>
          <p:nvSpPr>
            <p:cNvPr id="15324" name="Google Shape;15324;p75"/>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5"/>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5"/>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5"/>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8" name="Google Shape;15328;p75"/>
          <p:cNvGrpSpPr/>
          <p:nvPr/>
        </p:nvGrpSpPr>
        <p:grpSpPr>
          <a:xfrm>
            <a:off x="6201079" y="1305369"/>
            <a:ext cx="317290" cy="361090"/>
            <a:chOff x="-56774050" y="1904075"/>
            <a:chExt cx="279625" cy="318225"/>
          </a:xfrm>
        </p:grpSpPr>
        <p:sp>
          <p:nvSpPr>
            <p:cNvPr id="15329" name="Google Shape;15329;p75"/>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5"/>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1" name="Google Shape;15331;p75"/>
          <p:cNvGrpSpPr/>
          <p:nvPr/>
        </p:nvGrpSpPr>
        <p:grpSpPr>
          <a:xfrm>
            <a:off x="6201079" y="1778631"/>
            <a:ext cx="317290" cy="361090"/>
            <a:chOff x="-56774850" y="2294725"/>
            <a:chExt cx="279625" cy="318225"/>
          </a:xfrm>
        </p:grpSpPr>
        <p:sp>
          <p:nvSpPr>
            <p:cNvPr id="15332" name="Google Shape;15332;p75"/>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5"/>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5"/>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5" name="Google Shape;15335;p75"/>
          <p:cNvGrpSpPr/>
          <p:nvPr/>
        </p:nvGrpSpPr>
        <p:grpSpPr>
          <a:xfrm>
            <a:off x="6222086" y="2231215"/>
            <a:ext cx="275278" cy="360182"/>
            <a:chOff x="-56756725" y="2686975"/>
            <a:chExt cx="242600" cy="317425"/>
          </a:xfrm>
        </p:grpSpPr>
        <p:sp>
          <p:nvSpPr>
            <p:cNvPr id="15336" name="Google Shape;15336;p75"/>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5"/>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5"/>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9" name="Google Shape;15339;p75"/>
          <p:cNvGrpSpPr/>
          <p:nvPr/>
        </p:nvGrpSpPr>
        <p:grpSpPr>
          <a:xfrm>
            <a:off x="4870518" y="2684124"/>
            <a:ext cx="337346" cy="361998"/>
            <a:chOff x="-54826975" y="1903275"/>
            <a:chExt cx="297300" cy="319025"/>
          </a:xfrm>
        </p:grpSpPr>
        <p:sp>
          <p:nvSpPr>
            <p:cNvPr id="15340" name="Google Shape;15340;p75"/>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5"/>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5"/>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3" name="Google Shape;15343;p75"/>
          <p:cNvGrpSpPr/>
          <p:nvPr/>
        </p:nvGrpSpPr>
        <p:grpSpPr>
          <a:xfrm>
            <a:off x="4858206" y="3137587"/>
            <a:ext cx="361969" cy="359274"/>
            <a:chOff x="-54836500" y="2296300"/>
            <a:chExt cx="319000" cy="316625"/>
          </a:xfrm>
        </p:grpSpPr>
        <p:sp>
          <p:nvSpPr>
            <p:cNvPr id="15344" name="Google Shape;15344;p75"/>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5"/>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5"/>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5"/>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8" name="Google Shape;15348;p75"/>
          <p:cNvGrpSpPr/>
          <p:nvPr/>
        </p:nvGrpSpPr>
        <p:grpSpPr>
          <a:xfrm>
            <a:off x="4879652" y="3604259"/>
            <a:ext cx="319078" cy="361090"/>
            <a:chOff x="-54817600" y="2687750"/>
            <a:chExt cx="281200" cy="318225"/>
          </a:xfrm>
        </p:grpSpPr>
        <p:sp>
          <p:nvSpPr>
            <p:cNvPr id="15349" name="Google Shape;15349;p75"/>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5"/>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5"/>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5"/>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3" name="Google Shape;15353;p75"/>
          <p:cNvGrpSpPr/>
          <p:nvPr/>
        </p:nvGrpSpPr>
        <p:grpSpPr>
          <a:xfrm>
            <a:off x="7110476" y="2684124"/>
            <a:ext cx="317290" cy="359303"/>
            <a:chOff x="-52887125" y="1903275"/>
            <a:chExt cx="279625" cy="316650"/>
          </a:xfrm>
        </p:grpSpPr>
        <p:sp>
          <p:nvSpPr>
            <p:cNvPr id="15354" name="Google Shape;15354;p75"/>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5"/>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6" name="Google Shape;15356;p75"/>
          <p:cNvGrpSpPr/>
          <p:nvPr/>
        </p:nvGrpSpPr>
        <p:grpSpPr>
          <a:xfrm>
            <a:off x="7089030" y="3134920"/>
            <a:ext cx="360182" cy="361969"/>
            <a:chOff x="-52906025" y="2293950"/>
            <a:chExt cx="317425" cy="319000"/>
          </a:xfrm>
        </p:grpSpPr>
        <p:sp>
          <p:nvSpPr>
            <p:cNvPr id="15357" name="Google Shape;15357;p75"/>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5"/>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5"/>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0" name="Google Shape;15360;p75"/>
          <p:cNvGrpSpPr/>
          <p:nvPr/>
        </p:nvGrpSpPr>
        <p:grpSpPr>
          <a:xfrm>
            <a:off x="7110476" y="3603379"/>
            <a:ext cx="317290" cy="361090"/>
            <a:chOff x="-52887125" y="2686975"/>
            <a:chExt cx="279625" cy="318225"/>
          </a:xfrm>
        </p:grpSpPr>
        <p:sp>
          <p:nvSpPr>
            <p:cNvPr id="15361" name="Google Shape;15361;p75"/>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5"/>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5"/>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5"/>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5" name="Google Shape;15365;p75"/>
          <p:cNvGrpSpPr/>
          <p:nvPr/>
        </p:nvGrpSpPr>
        <p:grpSpPr>
          <a:xfrm>
            <a:off x="6220848" y="4062998"/>
            <a:ext cx="318170" cy="359303"/>
            <a:chOff x="-51722225" y="1915100"/>
            <a:chExt cx="280400" cy="316650"/>
          </a:xfrm>
        </p:grpSpPr>
        <p:sp>
          <p:nvSpPr>
            <p:cNvPr id="15366" name="Google Shape;15366;p75"/>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5"/>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5"/>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5"/>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0" name="Google Shape;15370;p75"/>
          <p:cNvGrpSpPr/>
          <p:nvPr/>
        </p:nvGrpSpPr>
        <p:grpSpPr>
          <a:xfrm>
            <a:off x="6616678" y="1303695"/>
            <a:ext cx="370905" cy="360976"/>
            <a:chOff x="-56407800" y="1902600"/>
            <a:chExt cx="326875" cy="318125"/>
          </a:xfrm>
        </p:grpSpPr>
        <p:sp>
          <p:nvSpPr>
            <p:cNvPr id="15371" name="Google Shape;15371;p75"/>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5"/>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5"/>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4" name="Google Shape;15374;p75"/>
          <p:cNvGrpSpPr/>
          <p:nvPr/>
        </p:nvGrpSpPr>
        <p:grpSpPr>
          <a:xfrm>
            <a:off x="6622479" y="1790262"/>
            <a:ext cx="359303" cy="338736"/>
            <a:chOff x="-56401500" y="2304975"/>
            <a:chExt cx="316650" cy="298525"/>
          </a:xfrm>
        </p:grpSpPr>
        <p:sp>
          <p:nvSpPr>
            <p:cNvPr id="15375" name="Google Shape;15375;p75"/>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5"/>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5"/>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5"/>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9" name="Google Shape;15379;p75"/>
          <p:cNvGrpSpPr/>
          <p:nvPr/>
        </p:nvGrpSpPr>
        <p:grpSpPr>
          <a:xfrm>
            <a:off x="5328863" y="2682337"/>
            <a:ext cx="319985" cy="361090"/>
            <a:chOff x="-54426150" y="1901700"/>
            <a:chExt cx="282000" cy="318225"/>
          </a:xfrm>
        </p:grpSpPr>
        <p:sp>
          <p:nvSpPr>
            <p:cNvPr id="15380" name="Google Shape;15380;p75"/>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5"/>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5"/>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5"/>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4" name="Google Shape;15384;p75"/>
          <p:cNvGrpSpPr/>
          <p:nvPr/>
        </p:nvGrpSpPr>
        <p:grpSpPr>
          <a:xfrm>
            <a:off x="5328863" y="3135800"/>
            <a:ext cx="319985" cy="361998"/>
            <a:chOff x="-54426150" y="2294725"/>
            <a:chExt cx="282000" cy="319025"/>
          </a:xfrm>
        </p:grpSpPr>
        <p:sp>
          <p:nvSpPr>
            <p:cNvPr id="15385" name="Google Shape;15385;p75"/>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5"/>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5"/>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5"/>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5"/>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0" name="Google Shape;15390;p75"/>
          <p:cNvGrpSpPr/>
          <p:nvPr/>
        </p:nvGrpSpPr>
        <p:grpSpPr>
          <a:xfrm>
            <a:off x="5327076" y="3603379"/>
            <a:ext cx="323560" cy="361969"/>
            <a:chOff x="-54427725" y="2686975"/>
            <a:chExt cx="285150" cy="319000"/>
          </a:xfrm>
        </p:grpSpPr>
        <p:sp>
          <p:nvSpPr>
            <p:cNvPr id="15391" name="Google Shape;15391;p75"/>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5"/>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5"/>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5"/>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5"/>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6" name="Google Shape;15396;p75"/>
          <p:cNvGrpSpPr/>
          <p:nvPr/>
        </p:nvGrpSpPr>
        <p:grpSpPr>
          <a:xfrm>
            <a:off x="7533634" y="2684351"/>
            <a:ext cx="359303" cy="359984"/>
            <a:chOff x="-52513800" y="1903475"/>
            <a:chExt cx="316650" cy="317250"/>
          </a:xfrm>
        </p:grpSpPr>
        <p:sp>
          <p:nvSpPr>
            <p:cNvPr id="15397" name="Google Shape;15397;p75"/>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5"/>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9" name="Google Shape;15399;p75"/>
          <p:cNvGrpSpPr/>
          <p:nvPr/>
        </p:nvGrpSpPr>
        <p:grpSpPr>
          <a:xfrm>
            <a:off x="7543464" y="3136708"/>
            <a:ext cx="339644" cy="360182"/>
            <a:chOff x="-52505925" y="2295525"/>
            <a:chExt cx="299325" cy="317425"/>
          </a:xfrm>
        </p:grpSpPr>
        <p:sp>
          <p:nvSpPr>
            <p:cNvPr id="15400" name="Google Shape;15400;p75"/>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5"/>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5"/>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5"/>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4" name="Google Shape;15404;p75"/>
          <p:cNvGrpSpPr/>
          <p:nvPr/>
        </p:nvGrpSpPr>
        <p:grpSpPr>
          <a:xfrm>
            <a:off x="7554641" y="3603379"/>
            <a:ext cx="317290" cy="361090"/>
            <a:chOff x="-52494100" y="2686975"/>
            <a:chExt cx="279625" cy="318225"/>
          </a:xfrm>
        </p:grpSpPr>
        <p:sp>
          <p:nvSpPr>
            <p:cNvPr id="15405" name="Google Shape;15405;p75"/>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5"/>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5"/>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5"/>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9" name="Google Shape;15409;p75"/>
          <p:cNvGrpSpPr/>
          <p:nvPr/>
        </p:nvGrpSpPr>
        <p:grpSpPr>
          <a:xfrm>
            <a:off x="6665412" y="4064322"/>
            <a:ext cx="315503" cy="361090"/>
            <a:chOff x="-51708850" y="2305750"/>
            <a:chExt cx="278050" cy="318225"/>
          </a:xfrm>
        </p:grpSpPr>
        <p:sp>
          <p:nvSpPr>
            <p:cNvPr id="15410" name="Google Shape;15410;p75"/>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5"/>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5"/>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3" name="Google Shape;15413;p75"/>
          <p:cNvGrpSpPr/>
          <p:nvPr/>
        </p:nvGrpSpPr>
        <p:grpSpPr>
          <a:xfrm>
            <a:off x="7536807" y="1306109"/>
            <a:ext cx="319089" cy="362073"/>
            <a:chOff x="1044400" y="2917425"/>
            <a:chExt cx="248125" cy="281550"/>
          </a:xfrm>
        </p:grpSpPr>
        <p:sp>
          <p:nvSpPr>
            <p:cNvPr id="15414" name="Google Shape;15414;p75"/>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5"/>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5"/>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5"/>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5"/>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5419" name="Google Shape;15419;p75"/>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5420" name="Google Shape;15420;p75"/>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5421" name="Google Shape;15421;p75"/>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5"/>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23" name="Google Shape;15423;p75"/>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427" name="Shape 15427"/>
        <p:cNvGrpSpPr/>
        <p:nvPr/>
      </p:nvGrpSpPr>
      <p:grpSpPr>
        <a:xfrm>
          <a:off x="0" y="0"/>
          <a:ext cx="0" cy="0"/>
          <a:chOff x="0" y="0"/>
          <a:chExt cx="0" cy="0"/>
        </a:xfrm>
      </p:grpSpPr>
      <p:sp>
        <p:nvSpPr>
          <p:cNvPr id="15428" name="Google Shape;15428;p76"/>
          <p:cNvSpPr txBox="1"/>
          <p:nvPr>
            <p:ph idx="4294967295" type="title"/>
          </p:nvPr>
        </p:nvSpPr>
        <p:spPr>
          <a:xfrm>
            <a:off x="849675" y="7152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429" name="Google Shape;15429;p76"/>
          <p:cNvSpPr txBox="1"/>
          <p:nvPr>
            <p:ph idx="4294967295" type="title"/>
          </p:nvPr>
        </p:nvSpPr>
        <p:spPr>
          <a:xfrm>
            <a:off x="4858400" y="7152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430" name="Google Shape;15430;p76"/>
          <p:cNvGrpSpPr/>
          <p:nvPr/>
        </p:nvGrpSpPr>
        <p:grpSpPr>
          <a:xfrm>
            <a:off x="889109" y="1303003"/>
            <a:ext cx="278288" cy="357036"/>
            <a:chOff x="-50489600" y="1947400"/>
            <a:chExt cx="233150" cy="299125"/>
          </a:xfrm>
        </p:grpSpPr>
        <p:sp>
          <p:nvSpPr>
            <p:cNvPr id="15431" name="Google Shape;15431;p76"/>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6"/>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3" name="Google Shape;15433;p76"/>
          <p:cNvGrpSpPr/>
          <p:nvPr/>
        </p:nvGrpSpPr>
        <p:grpSpPr>
          <a:xfrm>
            <a:off x="849616" y="1757960"/>
            <a:ext cx="357274" cy="358199"/>
            <a:chOff x="-50523475" y="2316000"/>
            <a:chExt cx="299325" cy="300100"/>
          </a:xfrm>
        </p:grpSpPr>
        <p:sp>
          <p:nvSpPr>
            <p:cNvPr id="15434" name="Google Shape;15434;p76"/>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6"/>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6" name="Google Shape;15436;p76"/>
          <p:cNvGrpSpPr/>
          <p:nvPr/>
        </p:nvGrpSpPr>
        <p:grpSpPr>
          <a:xfrm>
            <a:off x="848213" y="2207269"/>
            <a:ext cx="360079" cy="357304"/>
            <a:chOff x="-50524250" y="2686150"/>
            <a:chExt cx="301675" cy="299350"/>
          </a:xfrm>
        </p:grpSpPr>
        <p:sp>
          <p:nvSpPr>
            <p:cNvPr id="15437" name="Google Shape;15437;p76"/>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6"/>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6"/>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6"/>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6"/>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6"/>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3" name="Google Shape;15443;p76"/>
          <p:cNvGrpSpPr/>
          <p:nvPr/>
        </p:nvGrpSpPr>
        <p:grpSpPr>
          <a:xfrm>
            <a:off x="3070976" y="1333082"/>
            <a:ext cx="358199" cy="359154"/>
            <a:chOff x="-48633950" y="1972600"/>
            <a:chExt cx="300100" cy="300900"/>
          </a:xfrm>
        </p:grpSpPr>
        <p:sp>
          <p:nvSpPr>
            <p:cNvPr id="15444" name="Google Shape;15444;p76"/>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6"/>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6" name="Google Shape;15446;p76"/>
          <p:cNvGrpSpPr/>
          <p:nvPr/>
        </p:nvGrpSpPr>
        <p:grpSpPr>
          <a:xfrm>
            <a:off x="3070499" y="1788993"/>
            <a:ext cx="359154" cy="361004"/>
            <a:chOff x="-48634750" y="2342000"/>
            <a:chExt cx="300900" cy="302450"/>
          </a:xfrm>
        </p:grpSpPr>
        <p:sp>
          <p:nvSpPr>
            <p:cNvPr id="15447" name="Google Shape;15447;p76"/>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6"/>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6"/>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6"/>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6"/>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6"/>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6"/>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6"/>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5" name="Google Shape;15455;p76"/>
          <p:cNvGrpSpPr/>
          <p:nvPr/>
        </p:nvGrpSpPr>
        <p:grpSpPr>
          <a:xfrm>
            <a:off x="3071439" y="2237377"/>
            <a:ext cx="357274" cy="357274"/>
            <a:chOff x="-48633175" y="2711375"/>
            <a:chExt cx="299325" cy="299325"/>
          </a:xfrm>
        </p:grpSpPr>
        <p:sp>
          <p:nvSpPr>
            <p:cNvPr id="15456" name="Google Shape;15456;p76"/>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6"/>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8" name="Google Shape;15458;p76"/>
          <p:cNvGrpSpPr/>
          <p:nvPr/>
        </p:nvGrpSpPr>
        <p:grpSpPr>
          <a:xfrm>
            <a:off x="1757928" y="2689329"/>
            <a:ext cx="314006" cy="358229"/>
            <a:chOff x="-46753100" y="1965500"/>
            <a:chExt cx="263075" cy="300125"/>
          </a:xfrm>
        </p:grpSpPr>
        <p:sp>
          <p:nvSpPr>
            <p:cNvPr id="15459" name="Google Shape;15459;p76"/>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6"/>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1" name="Google Shape;15461;p76"/>
          <p:cNvGrpSpPr/>
          <p:nvPr/>
        </p:nvGrpSpPr>
        <p:grpSpPr>
          <a:xfrm>
            <a:off x="1735354" y="3156542"/>
            <a:ext cx="359154" cy="315916"/>
            <a:chOff x="-46772025" y="2350650"/>
            <a:chExt cx="300900" cy="264675"/>
          </a:xfrm>
        </p:grpSpPr>
        <p:sp>
          <p:nvSpPr>
            <p:cNvPr id="15462" name="Google Shape;15462;p76"/>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6"/>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4" name="Google Shape;15464;p76"/>
          <p:cNvGrpSpPr/>
          <p:nvPr/>
        </p:nvGrpSpPr>
        <p:grpSpPr>
          <a:xfrm>
            <a:off x="1735354" y="3590820"/>
            <a:ext cx="359154" cy="359154"/>
            <a:chOff x="-46772025" y="2701925"/>
            <a:chExt cx="300900" cy="300900"/>
          </a:xfrm>
        </p:grpSpPr>
        <p:sp>
          <p:nvSpPr>
            <p:cNvPr id="15465" name="Google Shape;15465;p76"/>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6"/>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7" name="Google Shape;15467;p76"/>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8" name="Google Shape;15468;p76"/>
          <p:cNvGrpSpPr/>
          <p:nvPr/>
        </p:nvGrpSpPr>
        <p:grpSpPr>
          <a:xfrm>
            <a:off x="1293035" y="1303928"/>
            <a:ext cx="358199" cy="359154"/>
            <a:chOff x="-50154075" y="1948175"/>
            <a:chExt cx="300100" cy="300900"/>
          </a:xfrm>
        </p:grpSpPr>
        <p:sp>
          <p:nvSpPr>
            <p:cNvPr id="15469" name="Google Shape;15469;p76"/>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6"/>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1" name="Google Shape;15471;p76"/>
          <p:cNvGrpSpPr/>
          <p:nvPr/>
        </p:nvGrpSpPr>
        <p:grpSpPr>
          <a:xfrm>
            <a:off x="1293035" y="1758885"/>
            <a:ext cx="358199" cy="358229"/>
            <a:chOff x="-50154850" y="2316775"/>
            <a:chExt cx="300100" cy="300125"/>
          </a:xfrm>
        </p:grpSpPr>
        <p:sp>
          <p:nvSpPr>
            <p:cNvPr id="15472" name="Google Shape;15472;p76"/>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6"/>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4" name="Google Shape;15474;p76"/>
          <p:cNvGrpSpPr/>
          <p:nvPr/>
        </p:nvGrpSpPr>
        <p:grpSpPr>
          <a:xfrm>
            <a:off x="1288813" y="2205896"/>
            <a:ext cx="366644" cy="356558"/>
            <a:chOff x="-50158000" y="2685000"/>
            <a:chExt cx="307175" cy="298725"/>
          </a:xfrm>
        </p:grpSpPr>
        <p:sp>
          <p:nvSpPr>
            <p:cNvPr id="15475" name="Google Shape;15475;p76"/>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6"/>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76"/>
          <p:cNvGrpSpPr/>
          <p:nvPr/>
        </p:nvGrpSpPr>
        <p:grpSpPr>
          <a:xfrm>
            <a:off x="3521599" y="1334007"/>
            <a:ext cx="361004" cy="358229"/>
            <a:chOff x="-48266125" y="1973375"/>
            <a:chExt cx="302450" cy="300125"/>
          </a:xfrm>
        </p:grpSpPr>
        <p:sp>
          <p:nvSpPr>
            <p:cNvPr id="15478" name="Google Shape;15478;p76"/>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6"/>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6"/>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6"/>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6"/>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6"/>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76"/>
          <p:cNvGrpSpPr/>
          <p:nvPr/>
        </p:nvGrpSpPr>
        <p:grpSpPr>
          <a:xfrm>
            <a:off x="3548844" y="1789769"/>
            <a:ext cx="306516" cy="358349"/>
            <a:chOff x="-48237000" y="2342650"/>
            <a:chExt cx="256800" cy="300225"/>
          </a:xfrm>
        </p:grpSpPr>
        <p:sp>
          <p:nvSpPr>
            <p:cNvPr id="15485" name="Google Shape;15485;p76"/>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6"/>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6"/>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8" name="Google Shape;15488;p76"/>
          <p:cNvGrpSpPr/>
          <p:nvPr/>
        </p:nvGrpSpPr>
        <p:grpSpPr>
          <a:xfrm>
            <a:off x="2180338" y="2690046"/>
            <a:ext cx="361034" cy="355633"/>
            <a:chOff x="-46404975" y="1966100"/>
            <a:chExt cx="302475" cy="297950"/>
          </a:xfrm>
        </p:grpSpPr>
        <p:sp>
          <p:nvSpPr>
            <p:cNvPr id="15489" name="Google Shape;15489;p76"/>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6"/>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6"/>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6"/>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3" name="Google Shape;15493;p76"/>
          <p:cNvGrpSpPr/>
          <p:nvPr/>
        </p:nvGrpSpPr>
        <p:grpSpPr>
          <a:xfrm>
            <a:off x="2181740" y="3135863"/>
            <a:ext cx="358229" cy="358199"/>
            <a:chOff x="-46401050" y="2333325"/>
            <a:chExt cx="300125" cy="300100"/>
          </a:xfrm>
        </p:grpSpPr>
        <p:sp>
          <p:nvSpPr>
            <p:cNvPr id="15494" name="Google Shape;15494;p76"/>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6"/>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6"/>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6"/>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98" name="Google Shape;15498;p76"/>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9" name="Google Shape;15499;p76"/>
          <p:cNvGrpSpPr/>
          <p:nvPr/>
        </p:nvGrpSpPr>
        <p:grpSpPr>
          <a:xfrm>
            <a:off x="3961830" y="3146218"/>
            <a:ext cx="359154" cy="359124"/>
            <a:chOff x="-44914800" y="2342000"/>
            <a:chExt cx="300900" cy="300875"/>
          </a:xfrm>
        </p:grpSpPr>
        <p:sp>
          <p:nvSpPr>
            <p:cNvPr id="15500" name="Google Shape;15500;p76"/>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6"/>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6"/>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3" name="Google Shape;15503;p76"/>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4" name="Google Shape;15504;p76"/>
          <p:cNvGrpSpPr/>
          <p:nvPr/>
        </p:nvGrpSpPr>
        <p:grpSpPr>
          <a:xfrm>
            <a:off x="1735816" y="1758736"/>
            <a:ext cx="359154" cy="357424"/>
            <a:chOff x="-49786250" y="2316650"/>
            <a:chExt cx="300900" cy="299450"/>
          </a:xfrm>
        </p:grpSpPr>
        <p:sp>
          <p:nvSpPr>
            <p:cNvPr id="15505" name="Google Shape;15505;p76"/>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6"/>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6"/>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6"/>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6"/>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6"/>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6"/>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12" name="Google Shape;15512;p76"/>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6"/>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14" name="Google Shape;15514;p76"/>
          <p:cNvGrpSpPr/>
          <p:nvPr/>
        </p:nvGrpSpPr>
        <p:grpSpPr>
          <a:xfrm>
            <a:off x="4033144" y="1788993"/>
            <a:ext cx="230365" cy="359124"/>
            <a:chOff x="-47842400" y="2342000"/>
            <a:chExt cx="193000" cy="300875"/>
          </a:xfrm>
        </p:grpSpPr>
        <p:sp>
          <p:nvSpPr>
            <p:cNvPr id="15515" name="Google Shape;15515;p76"/>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6"/>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6"/>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8" name="Google Shape;15518;p76"/>
          <p:cNvGrpSpPr/>
          <p:nvPr/>
        </p:nvGrpSpPr>
        <p:grpSpPr>
          <a:xfrm>
            <a:off x="3969212" y="2236452"/>
            <a:ext cx="358229" cy="359154"/>
            <a:chOff x="-47896750" y="2710600"/>
            <a:chExt cx="300125" cy="300900"/>
          </a:xfrm>
        </p:grpSpPr>
        <p:sp>
          <p:nvSpPr>
            <p:cNvPr id="15519" name="Google Shape;15519;p76"/>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6"/>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6"/>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6"/>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3" name="Google Shape;15523;p76"/>
          <p:cNvGrpSpPr/>
          <p:nvPr/>
        </p:nvGrpSpPr>
        <p:grpSpPr>
          <a:xfrm>
            <a:off x="2624852" y="2710009"/>
            <a:ext cx="359154" cy="314991"/>
            <a:chOff x="-46033225" y="1982825"/>
            <a:chExt cx="300900" cy="263900"/>
          </a:xfrm>
        </p:grpSpPr>
        <p:sp>
          <p:nvSpPr>
            <p:cNvPr id="15524" name="Google Shape;15524;p76"/>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6"/>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6"/>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7" name="Google Shape;15527;p76"/>
          <p:cNvGrpSpPr/>
          <p:nvPr/>
        </p:nvGrpSpPr>
        <p:grpSpPr>
          <a:xfrm>
            <a:off x="2621569" y="3137266"/>
            <a:ext cx="365719" cy="326151"/>
            <a:chOff x="-46034000" y="2334500"/>
            <a:chExt cx="306400" cy="273250"/>
          </a:xfrm>
        </p:grpSpPr>
        <p:sp>
          <p:nvSpPr>
            <p:cNvPr id="15528" name="Google Shape;15528;p76"/>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6"/>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6"/>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1" name="Google Shape;15531;p76"/>
          <p:cNvGrpSpPr/>
          <p:nvPr/>
        </p:nvGrpSpPr>
        <p:grpSpPr>
          <a:xfrm>
            <a:off x="2667627" y="3591655"/>
            <a:ext cx="273603" cy="356439"/>
            <a:chOff x="-45998575" y="2702625"/>
            <a:chExt cx="229225" cy="298625"/>
          </a:xfrm>
        </p:grpSpPr>
        <p:sp>
          <p:nvSpPr>
            <p:cNvPr id="15532" name="Google Shape;15532;p76"/>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6"/>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6"/>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6"/>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6"/>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6"/>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6"/>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39" name="Google Shape;15539;p76"/>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76"/>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1" name="Google Shape;15541;p76"/>
          <p:cNvGrpSpPr/>
          <p:nvPr/>
        </p:nvGrpSpPr>
        <p:grpSpPr>
          <a:xfrm>
            <a:off x="2203197" y="2205419"/>
            <a:ext cx="314961" cy="361034"/>
            <a:chOff x="-49398750" y="2684600"/>
            <a:chExt cx="263875" cy="302475"/>
          </a:xfrm>
        </p:grpSpPr>
        <p:sp>
          <p:nvSpPr>
            <p:cNvPr id="15542" name="Google Shape;15542;p76"/>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6"/>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6"/>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5" name="Google Shape;15545;p76"/>
          <p:cNvGrpSpPr/>
          <p:nvPr/>
        </p:nvGrpSpPr>
        <p:grpSpPr>
          <a:xfrm>
            <a:off x="873121" y="2699684"/>
            <a:ext cx="314006" cy="359154"/>
            <a:chOff x="-47509225" y="1974175"/>
            <a:chExt cx="263075" cy="300900"/>
          </a:xfrm>
        </p:grpSpPr>
        <p:sp>
          <p:nvSpPr>
            <p:cNvPr id="15546" name="Google Shape;15546;p76"/>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6"/>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6"/>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6"/>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6"/>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1" name="Google Shape;15551;p76"/>
          <p:cNvGrpSpPr/>
          <p:nvPr/>
        </p:nvGrpSpPr>
        <p:grpSpPr>
          <a:xfrm>
            <a:off x="849622" y="3146218"/>
            <a:ext cx="361004" cy="357961"/>
            <a:chOff x="-47529700" y="2342000"/>
            <a:chExt cx="302450" cy="299900"/>
          </a:xfrm>
        </p:grpSpPr>
        <p:sp>
          <p:nvSpPr>
            <p:cNvPr id="15552" name="Google Shape;15552;p76"/>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6"/>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4" name="Google Shape;15554;p76"/>
          <p:cNvGrpSpPr/>
          <p:nvPr/>
        </p:nvGrpSpPr>
        <p:grpSpPr>
          <a:xfrm>
            <a:off x="851025" y="3645367"/>
            <a:ext cx="358199" cy="272648"/>
            <a:chOff x="-47527350" y="2747625"/>
            <a:chExt cx="300100" cy="228425"/>
          </a:xfrm>
        </p:grpSpPr>
        <p:sp>
          <p:nvSpPr>
            <p:cNvPr id="15555" name="Google Shape;15555;p76"/>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6"/>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76"/>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6"/>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6"/>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6"/>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61" name="Google Shape;15561;p76"/>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62" name="Google Shape;15562;p76"/>
          <p:cNvGrpSpPr/>
          <p:nvPr/>
        </p:nvGrpSpPr>
        <p:grpSpPr>
          <a:xfrm>
            <a:off x="3073924" y="3158422"/>
            <a:ext cx="358229" cy="314961"/>
            <a:chOff x="-45664625" y="2352225"/>
            <a:chExt cx="300125" cy="263875"/>
          </a:xfrm>
        </p:grpSpPr>
        <p:sp>
          <p:nvSpPr>
            <p:cNvPr id="15563" name="Google Shape;15563;p76"/>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76"/>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6"/>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6"/>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6"/>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6"/>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6"/>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0" name="Google Shape;15570;p76"/>
          <p:cNvGrpSpPr/>
          <p:nvPr/>
        </p:nvGrpSpPr>
        <p:grpSpPr>
          <a:xfrm>
            <a:off x="3073103" y="3592401"/>
            <a:ext cx="359870" cy="357573"/>
            <a:chOff x="-45665400" y="2703250"/>
            <a:chExt cx="301500" cy="299575"/>
          </a:xfrm>
        </p:grpSpPr>
        <p:sp>
          <p:nvSpPr>
            <p:cNvPr id="15571" name="Google Shape;15571;p76"/>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76"/>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76"/>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76"/>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5" name="Google Shape;15575;p76"/>
          <p:cNvGrpSpPr/>
          <p:nvPr/>
        </p:nvGrpSpPr>
        <p:grpSpPr>
          <a:xfrm>
            <a:off x="2174760" y="4033337"/>
            <a:ext cx="359154" cy="360109"/>
            <a:chOff x="-44528075" y="1982825"/>
            <a:chExt cx="300900" cy="301700"/>
          </a:xfrm>
        </p:grpSpPr>
        <p:sp>
          <p:nvSpPr>
            <p:cNvPr id="15576" name="Google Shape;15576;p76"/>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76"/>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6"/>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6"/>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6"/>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6"/>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6"/>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83" name="Google Shape;15583;p76"/>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84" name="Google Shape;15584;p76"/>
          <p:cNvGrpSpPr/>
          <p:nvPr/>
        </p:nvGrpSpPr>
        <p:grpSpPr>
          <a:xfrm>
            <a:off x="2625923" y="1758885"/>
            <a:ext cx="358199" cy="358229"/>
            <a:chOff x="-49048250" y="2316775"/>
            <a:chExt cx="300100" cy="300125"/>
          </a:xfrm>
        </p:grpSpPr>
        <p:sp>
          <p:nvSpPr>
            <p:cNvPr id="15585" name="Google Shape;15585;p76"/>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76"/>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76"/>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76"/>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89" name="Google Shape;15589;p76"/>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90" name="Google Shape;15590;p76"/>
          <p:cNvGrpSpPr/>
          <p:nvPr/>
        </p:nvGrpSpPr>
        <p:grpSpPr>
          <a:xfrm>
            <a:off x="1290494" y="2699684"/>
            <a:ext cx="360109" cy="358199"/>
            <a:chOff x="-47160325" y="1974175"/>
            <a:chExt cx="301700" cy="300100"/>
          </a:xfrm>
        </p:grpSpPr>
        <p:sp>
          <p:nvSpPr>
            <p:cNvPr id="15591" name="Google Shape;15591;p76"/>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76"/>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3" name="Google Shape;15593;p76"/>
          <p:cNvGrpSpPr/>
          <p:nvPr/>
        </p:nvGrpSpPr>
        <p:grpSpPr>
          <a:xfrm>
            <a:off x="1290971" y="3146218"/>
            <a:ext cx="359154" cy="359124"/>
            <a:chOff x="-47159525" y="2342000"/>
            <a:chExt cx="300900" cy="300875"/>
          </a:xfrm>
        </p:grpSpPr>
        <p:sp>
          <p:nvSpPr>
            <p:cNvPr id="15594" name="Google Shape;15594;p76"/>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76"/>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6"/>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6"/>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6"/>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9" name="Google Shape;15599;p76"/>
          <p:cNvGrpSpPr/>
          <p:nvPr/>
        </p:nvGrpSpPr>
        <p:grpSpPr>
          <a:xfrm>
            <a:off x="1291448" y="3603054"/>
            <a:ext cx="358199" cy="359154"/>
            <a:chOff x="-47157950" y="2712175"/>
            <a:chExt cx="300100" cy="300900"/>
          </a:xfrm>
        </p:grpSpPr>
        <p:sp>
          <p:nvSpPr>
            <p:cNvPr id="15600" name="Google Shape;15600;p76"/>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76"/>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76"/>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76"/>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76"/>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76"/>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76"/>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07" name="Google Shape;15607;p76"/>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08" name="Google Shape;15608;p76"/>
          <p:cNvGrpSpPr/>
          <p:nvPr/>
        </p:nvGrpSpPr>
        <p:grpSpPr>
          <a:xfrm>
            <a:off x="3535175" y="3135863"/>
            <a:ext cx="315886" cy="358199"/>
            <a:chOff x="-45278675" y="2333325"/>
            <a:chExt cx="264650" cy="300100"/>
          </a:xfrm>
        </p:grpSpPr>
        <p:sp>
          <p:nvSpPr>
            <p:cNvPr id="15609" name="Google Shape;15609;p76"/>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6"/>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76"/>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76"/>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3" name="Google Shape;15613;p76"/>
          <p:cNvGrpSpPr/>
          <p:nvPr/>
        </p:nvGrpSpPr>
        <p:grpSpPr>
          <a:xfrm>
            <a:off x="3545500" y="3590820"/>
            <a:ext cx="295237" cy="358229"/>
            <a:chOff x="-45270025" y="2701925"/>
            <a:chExt cx="247350" cy="300125"/>
          </a:xfrm>
        </p:grpSpPr>
        <p:sp>
          <p:nvSpPr>
            <p:cNvPr id="15614" name="Google Shape;15614;p76"/>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76"/>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76"/>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6"/>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18" name="Google Shape;15618;p76"/>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19" name="Google Shape;15619;p76"/>
          <p:cNvGrpSpPr/>
          <p:nvPr/>
        </p:nvGrpSpPr>
        <p:grpSpPr>
          <a:xfrm>
            <a:off x="2209567" y="1743737"/>
            <a:ext cx="307444" cy="366556"/>
            <a:chOff x="2209567" y="1972337"/>
            <a:chExt cx="307444" cy="366556"/>
          </a:xfrm>
        </p:grpSpPr>
        <p:sp>
          <p:nvSpPr>
            <p:cNvPr id="15620" name="Google Shape;15620;p76"/>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6"/>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6"/>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23" name="Google Shape;15623;p76"/>
            <p:cNvGrpSpPr/>
            <p:nvPr/>
          </p:nvGrpSpPr>
          <p:grpSpPr>
            <a:xfrm>
              <a:off x="2209567" y="2078266"/>
              <a:ext cx="307444" cy="260626"/>
              <a:chOff x="1636184" y="2959225"/>
              <a:chExt cx="232666" cy="197250"/>
            </a:xfrm>
          </p:grpSpPr>
          <p:sp>
            <p:nvSpPr>
              <p:cNvPr id="15624" name="Google Shape;15624;p76"/>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6"/>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6"/>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5627" name="Google Shape;15627;p76"/>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grpSp>
        <p:nvGrpSpPr>
          <p:cNvPr id="15628" name="Google Shape;15628;p76"/>
          <p:cNvGrpSpPr/>
          <p:nvPr/>
        </p:nvGrpSpPr>
        <p:grpSpPr>
          <a:xfrm>
            <a:off x="3577265" y="2235011"/>
            <a:ext cx="258542" cy="365154"/>
            <a:chOff x="-47300587" y="123275"/>
            <a:chExt cx="190975" cy="269725"/>
          </a:xfrm>
        </p:grpSpPr>
        <p:sp>
          <p:nvSpPr>
            <p:cNvPr id="15629" name="Google Shape;15629;p76"/>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6"/>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6"/>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6"/>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76"/>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4" name="Google Shape;15634;p76"/>
          <p:cNvGrpSpPr/>
          <p:nvPr/>
        </p:nvGrpSpPr>
        <p:grpSpPr>
          <a:xfrm>
            <a:off x="4870788" y="1304201"/>
            <a:ext cx="342328" cy="339793"/>
            <a:chOff x="-13966675" y="1639700"/>
            <a:chExt cx="354450" cy="351825"/>
          </a:xfrm>
        </p:grpSpPr>
        <p:sp>
          <p:nvSpPr>
            <p:cNvPr id="15635" name="Google Shape;15635;p76"/>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6"/>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6"/>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76"/>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76"/>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40" name="Google Shape;15640;p76"/>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6"/>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42" name="Google Shape;15642;p76"/>
          <p:cNvGrpSpPr/>
          <p:nvPr/>
        </p:nvGrpSpPr>
        <p:grpSpPr>
          <a:xfrm>
            <a:off x="6667277" y="1303887"/>
            <a:ext cx="340034" cy="340420"/>
            <a:chOff x="-12199250" y="1662675"/>
            <a:chExt cx="352075" cy="352475"/>
          </a:xfrm>
        </p:grpSpPr>
        <p:sp>
          <p:nvSpPr>
            <p:cNvPr id="15643" name="Google Shape;15643;p76"/>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6"/>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6"/>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6" name="Google Shape;15646;p76"/>
          <p:cNvGrpSpPr/>
          <p:nvPr/>
        </p:nvGrpSpPr>
        <p:grpSpPr>
          <a:xfrm>
            <a:off x="6666130" y="1710754"/>
            <a:ext cx="342328" cy="342328"/>
            <a:chOff x="-12199250" y="2096250"/>
            <a:chExt cx="354450" cy="354450"/>
          </a:xfrm>
        </p:grpSpPr>
        <p:sp>
          <p:nvSpPr>
            <p:cNvPr id="15647" name="Google Shape;15647;p76"/>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6"/>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9" name="Google Shape;15649;p76"/>
          <p:cNvGrpSpPr/>
          <p:nvPr/>
        </p:nvGrpSpPr>
        <p:grpSpPr>
          <a:xfrm>
            <a:off x="6667277" y="2119708"/>
            <a:ext cx="340034" cy="341579"/>
            <a:chOff x="-12199250" y="2530225"/>
            <a:chExt cx="352075" cy="353675"/>
          </a:xfrm>
        </p:grpSpPr>
        <p:sp>
          <p:nvSpPr>
            <p:cNvPr id="15650" name="Google Shape;15650;p76"/>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6"/>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6"/>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6"/>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54" name="Google Shape;15654;p76"/>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55" name="Google Shape;15655;p76"/>
          <p:cNvGrpSpPr/>
          <p:nvPr/>
        </p:nvGrpSpPr>
        <p:grpSpPr>
          <a:xfrm>
            <a:off x="4870788" y="2959488"/>
            <a:ext cx="342328" cy="339310"/>
            <a:chOff x="-10462550" y="2057650"/>
            <a:chExt cx="354450" cy="351325"/>
          </a:xfrm>
        </p:grpSpPr>
        <p:sp>
          <p:nvSpPr>
            <p:cNvPr id="15656" name="Google Shape;15656;p76"/>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76"/>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58" name="Google Shape;15658;p76"/>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59" name="Google Shape;15659;p76"/>
          <p:cNvGrpSpPr/>
          <p:nvPr/>
        </p:nvGrpSpPr>
        <p:grpSpPr>
          <a:xfrm>
            <a:off x="6649772" y="2551051"/>
            <a:ext cx="375044" cy="340541"/>
            <a:chOff x="-8692750" y="1622100"/>
            <a:chExt cx="388325" cy="352600"/>
          </a:xfrm>
        </p:grpSpPr>
        <p:sp>
          <p:nvSpPr>
            <p:cNvPr id="15660" name="Google Shape;15660;p76"/>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6"/>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2" name="Google Shape;15662;p76"/>
          <p:cNvGrpSpPr/>
          <p:nvPr/>
        </p:nvGrpSpPr>
        <p:grpSpPr>
          <a:xfrm>
            <a:off x="5304253" y="1303307"/>
            <a:ext cx="341555" cy="341579"/>
            <a:chOff x="-13529550" y="1639425"/>
            <a:chExt cx="353650" cy="353675"/>
          </a:xfrm>
        </p:grpSpPr>
        <p:sp>
          <p:nvSpPr>
            <p:cNvPr id="15663" name="Google Shape;15663;p76"/>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6"/>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6"/>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6"/>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6"/>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6"/>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6"/>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6"/>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1" name="Google Shape;15671;p76"/>
          <p:cNvGrpSpPr/>
          <p:nvPr/>
        </p:nvGrpSpPr>
        <p:grpSpPr>
          <a:xfrm>
            <a:off x="5303106" y="1711889"/>
            <a:ext cx="343849" cy="340058"/>
            <a:chOff x="-13531925" y="2075775"/>
            <a:chExt cx="356025" cy="352100"/>
          </a:xfrm>
        </p:grpSpPr>
        <p:sp>
          <p:nvSpPr>
            <p:cNvPr id="15672" name="Google Shape;15672;p76"/>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6"/>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4" name="Google Shape;15674;p76"/>
          <p:cNvGrpSpPr/>
          <p:nvPr/>
        </p:nvGrpSpPr>
        <p:grpSpPr>
          <a:xfrm>
            <a:off x="5304627" y="2120094"/>
            <a:ext cx="340807" cy="340807"/>
            <a:chOff x="-13528775" y="2507400"/>
            <a:chExt cx="352875" cy="352875"/>
          </a:xfrm>
        </p:grpSpPr>
        <p:sp>
          <p:nvSpPr>
            <p:cNvPr id="15675" name="Google Shape;15675;p76"/>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76"/>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76"/>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78" name="Google Shape;15678;p76"/>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6"/>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80" name="Google Shape;15680;p76"/>
          <p:cNvGrpSpPr/>
          <p:nvPr/>
        </p:nvGrpSpPr>
        <p:grpSpPr>
          <a:xfrm>
            <a:off x="7140133" y="2119708"/>
            <a:ext cx="308090" cy="341579"/>
            <a:chOff x="-11747150" y="2530225"/>
            <a:chExt cx="319000" cy="353675"/>
          </a:xfrm>
        </p:grpSpPr>
        <p:sp>
          <p:nvSpPr>
            <p:cNvPr id="15681" name="Google Shape;15681;p76"/>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76"/>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3" name="Google Shape;15683;p76"/>
          <p:cNvGrpSpPr/>
          <p:nvPr/>
        </p:nvGrpSpPr>
        <p:grpSpPr>
          <a:xfrm>
            <a:off x="5304627" y="2550919"/>
            <a:ext cx="340807" cy="340807"/>
            <a:chOff x="-10027775" y="1622900"/>
            <a:chExt cx="352875" cy="352875"/>
          </a:xfrm>
        </p:grpSpPr>
        <p:sp>
          <p:nvSpPr>
            <p:cNvPr id="15684" name="Google Shape;15684;p76"/>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6"/>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6"/>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6"/>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6"/>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6"/>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90" name="Google Shape;15690;p76"/>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91" name="Google Shape;15691;p76"/>
          <p:cNvGrpSpPr/>
          <p:nvPr/>
        </p:nvGrpSpPr>
        <p:grpSpPr>
          <a:xfrm>
            <a:off x="8031595" y="2576583"/>
            <a:ext cx="322553" cy="342328"/>
            <a:chOff x="-10019125" y="2490075"/>
            <a:chExt cx="333975" cy="354450"/>
          </a:xfrm>
        </p:grpSpPr>
        <p:sp>
          <p:nvSpPr>
            <p:cNvPr id="15692" name="Google Shape;15692;p76"/>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76"/>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76"/>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6"/>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6" name="Google Shape;15696;p76"/>
          <p:cNvGrpSpPr/>
          <p:nvPr/>
        </p:nvGrpSpPr>
        <p:grpSpPr>
          <a:xfrm>
            <a:off x="6661180" y="2957593"/>
            <a:ext cx="352227" cy="343100"/>
            <a:chOff x="-8684100" y="2032450"/>
            <a:chExt cx="364700" cy="355250"/>
          </a:xfrm>
        </p:grpSpPr>
        <p:sp>
          <p:nvSpPr>
            <p:cNvPr id="15697" name="Google Shape;15697;p76"/>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76"/>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6"/>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00" name="Google Shape;15700;p76"/>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01" name="Google Shape;15701;p76"/>
          <p:cNvGrpSpPr/>
          <p:nvPr/>
        </p:nvGrpSpPr>
        <p:grpSpPr>
          <a:xfrm>
            <a:off x="5752039" y="1711056"/>
            <a:ext cx="343849" cy="341724"/>
            <a:chOff x="-13095575" y="2073400"/>
            <a:chExt cx="356025" cy="353825"/>
          </a:xfrm>
        </p:grpSpPr>
        <p:sp>
          <p:nvSpPr>
            <p:cNvPr id="15702" name="Google Shape;15702;p76"/>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6"/>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6"/>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6"/>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6"/>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6"/>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76"/>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6"/>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10" name="Google Shape;15710;p76"/>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11" name="Google Shape;15711;p76"/>
          <p:cNvGrpSpPr/>
          <p:nvPr/>
        </p:nvGrpSpPr>
        <p:grpSpPr>
          <a:xfrm>
            <a:off x="7576787" y="1302885"/>
            <a:ext cx="343100" cy="342424"/>
            <a:chOff x="-11332875" y="1660700"/>
            <a:chExt cx="355250" cy="354550"/>
          </a:xfrm>
        </p:grpSpPr>
        <p:sp>
          <p:nvSpPr>
            <p:cNvPr id="15712" name="Google Shape;15712;p76"/>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6"/>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6"/>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6"/>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16" name="Google Shape;15716;p76"/>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76"/>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18" name="Google Shape;15718;p76"/>
          <p:cNvGrpSpPr/>
          <p:nvPr/>
        </p:nvGrpSpPr>
        <p:grpSpPr>
          <a:xfrm>
            <a:off x="5774096" y="2549397"/>
            <a:ext cx="299736" cy="343849"/>
            <a:chOff x="-9570950" y="1622100"/>
            <a:chExt cx="310350" cy="356025"/>
          </a:xfrm>
        </p:grpSpPr>
        <p:sp>
          <p:nvSpPr>
            <p:cNvPr id="15719" name="Google Shape;15719;p76"/>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6"/>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1" name="Google Shape;15721;p76"/>
          <p:cNvGrpSpPr/>
          <p:nvPr/>
        </p:nvGrpSpPr>
        <p:grpSpPr>
          <a:xfrm>
            <a:off x="5752800" y="2958353"/>
            <a:ext cx="342328" cy="341579"/>
            <a:chOff x="-9594575" y="2056875"/>
            <a:chExt cx="354450" cy="353675"/>
          </a:xfrm>
        </p:grpSpPr>
        <p:sp>
          <p:nvSpPr>
            <p:cNvPr id="15722" name="Google Shape;15722;p76"/>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76"/>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6"/>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25" name="Google Shape;15725;p76"/>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26" name="Google Shape;15726;p76"/>
          <p:cNvGrpSpPr/>
          <p:nvPr/>
        </p:nvGrpSpPr>
        <p:grpSpPr>
          <a:xfrm>
            <a:off x="6208482" y="1303693"/>
            <a:ext cx="342328" cy="340807"/>
            <a:chOff x="-12661600" y="1640225"/>
            <a:chExt cx="354450" cy="352875"/>
          </a:xfrm>
        </p:grpSpPr>
        <p:sp>
          <p:nvSpPr>
            <p:cNvPr id="15727" name="Google Shape;15727;p76"/>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76"/>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76"/>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0" name="Google Shape;15730;p76"/>
          <p:cNvGrpSpPr/>
          <p:nvPr/>
        </p:nvGrpSpPr>
        <p:grpSpPr>
          <a:xfrm>
            <a:off x="6208857" y="1732231"/>
            <a:ext cx="341579" cy="299374"/>
            <a:chOff x="-12660025" y="2096250"/>
            <a:chExt cx="353675" cy="309975"/>
          </a:xfrm>
        </p:grpSpPr>
        <p:sp>
          <p:nvSpPr>
            <p:cNvPr id="15731" name="Google Shape;15731;p76"/>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76"/>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76"/>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76"/>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76"/>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76"/>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7" name="Google Shape;15737;p76"/>
          <p:cNvGrpSpPr/>
          <p:nvPr/>
        </p:nvGrpSpPr>
        <p:grpSpPr>
          <a:xfrm>
            <a:off x="6207335" y="2119527"/>
            <a:ext cx="344622" cy="341941"/>
            <a:chOff x="-12663175" y="2506800"/>
            <a:chExt cx="356825" cy="354050"/>
          </a:xfrm>
        </p:grpSpPr>
        <p:sp>
          <p:nvSpPr>
            <p:cNvPr id="15738" name="Google Shape;15738;p76"/>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6"/>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6"/>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6"/>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2" name="Google Shape;15742;p76"/>
          <p:cNvGrpSpPr/>
          <p:nvPr/>
        </p:nvGrpSpPr>
        <p:grpSpPr>
          <a:xfrm>
            <a:off x="8022468" y="1303307"/>
            <a:ext cx="340807" cy="341579"/>
            <a:chOff x="-10896525" y="1663050"/>
            <a:chExt cx="352875" cy="353675"/>
          </a:xfrm>
        </p:grpSpPr>
        <p:sp>
          <p:nvSpPr>
            <p:cNvPr id="15743" name="Google Shape;15743;p76"/>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76"/>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45" name="Google Shape;15745;p76"/>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46" name="Google Shape;15746;p76"/>
          <p:cNvGrpSpPr/>
          <p:nvPr/>
        </p:nvGrpSpPr>
        <p:grpSpPr>
          <a:xfrm>
            <a:off x="8022082" y="2130742"/>
            <a:ext cx="341579" cy="319511"/>
            <a:chOff x="-10898100" y="2542050"/>
            <a:chExt cx="353675" cy="330825"/>
          </a:xfrm>
        </p:grpSpPr>
        <p:sp>
          <p:nvSpPr>
            <p:cNvPr id="15747" name="Google Shape;15747;p76"/>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76"/>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6"/>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76"/>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76"/>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76"/>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3" name="Google Shape;15753;p76"/>
          <p:cNvGrpSpPr/>
          <p:nvPr/>
        </p:nvGrpSpPr>
        <p:grpSpPr>
          <a:xfrm>
            <a:off x="6209617" y="2551607"/>
            <a:ext cx="340058" cy="339430"/>
            <a:chOff x="-9157450" y="1622750"/>
            <a:chExt cx="352100" cy="351450"/>
          </a:xfrm>
        </p:grpSpPr>
        <p:sp>
          <p:nvSpPr>
            <p:cNvPr id="15754" name="Google Shape;15754;p76"/>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6"/>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6" name="Google Shape;15756;p76"/>
          <p:cNvGrpSpPr/>
          <p:nvPr/>
        </p:nvGrpSpPr>
        <p:grpSpPr>
          <a:xfrm>
            <a:off x="6247658" y="2959874"/>
            <a:ext cx="263977" cy="338537"/>
            <a:chOff x="-9119650" y="2056875"/>
            <a:chExt cx="273325" cy="350525"/>
          </a:xfrm>
        </p:grpSpPr>
        <p:sp>
          <p:nvSpPr>
            <p:cNvPr id="15757" name="Google Shape;15757;p76"/>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76"/>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59" name="Google Shape;15759;p76"/>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76"/>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61" name="Google Shape;15761;p76"/>
          <p:cNvGrpSpPr/>
          <p:nvPr/>
        </p:nvGrpSpPr>
        <p:grpSpPr>
          <a:xfrm>
            <a:off x="7576790" y="2989279"/>
            <a:ext cx="343094" cy="341569"/>
            <a:chOff x="6001575" y="3119050"/>
            <a:chExt cx="315025" cy="313625"/>
          </a:xfrm>
        </p:grpSpPr>
        <p:sp>
          <p:nvSpPr>
            <p:cNvPr id="15762" name="Google Shape;15762;p76"/>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76"/>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767" name="Shape 15767"/>
        <p:cNvGrpSpPr/>
        <p:nvPr/>
      </p:nvGrpSpPr>
      <p:grpSpPr>
        <a:xfrm>
          <a:off x="0" y="0"/>
          <a:ext cx="0" cy="0"/>
          <a:chOff x="0" y="0"/>
          <a:chExt cx="0" cy="0"/>
        </a:xfrm>
      </p:grpSpPr>
      <p:sp>
        <p:nvSpPr>
          <p:cNvPr id="15768" name="Google Shape;15768;p77"/>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69" name="Google Shape;15769;p77"/>
          <p:cNvGrpSpPr/>
          <p:nvPr/>
        </p:nvGrpSpPr>
        <p:grpSpPr>
          <a:xfrm>
            <a:off x="845233" y="2273195"/>
            <a:ext cx="476329" cy="476213"/>
            <a:chOff x="-21298675" y="2414425"/>
            <a:chExt cx="306400" cy="306325"/>
          </a:xfrm>
        </p:grpSpPr>
        <p:sp>
          <p:nvSpPr>
            <p:cNvPr id="15770" name="Google Shape;15770;p77"/>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77"/>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77"/>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3" name="Google Shape;15773;p77"/>
          <p:cNvGrpSpPr/>
          <p:nvPr/>
        </p:nvGrpSpPr>
        <p:grpSpPr>
          <a:xfrm>
            <a:off x="844611" y="2865128"/>
            <a:ext cx="477573" cy="445432"/>
            <a:chOff x="-21299475" y="2798025"/>
            <a:chExt cx="307200" cy="286525"/>
          </a:xfrm>
        </p:grpSpPr>
        <p:sp>
          <p:nvSpPr>
            <p:cNvPr id="15774" name="Google Shape;15774;p77"/>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77"/>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77"/>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77"/>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7"/>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7"/>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77"/>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77"/>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77"/>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77"/>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77"/>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77"/>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86" name="Google Shape;15786;p77"/>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77"/>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7"/>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89" name="Google Shape;15789;p77"/>
          <p:cNvGrpSpPr/>
          <p:nvPr/>
        </p:nvGrpSpPr>
        <p:grpSpPr>
          <a:xfrm>
            <a:off x="6713966" y="1688917"/>
            <a:ext cx="413912" cy="472676"/>
            <a:chOff x="-17545650" y="2051350"/>
            <a:chExt cx="266250" cy="304050"/>
          </a:xfrm>
        </p:grpSpPr>
        <p:sp>
          <p:nvSpPr>
            <p:cNvPr id="15790" name="Google Shape;15790;p77"/>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77"/>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77"/>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77"/>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94" name="Google Shape;15794;p77"/>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95" name="Google Shape;15795;p77"/>
          <p:cNvGrpSpPr/>
          <p:nvPr/>
        </p:nvGrpSpPr>
        <p:grpSpPr>
          <a:xfrm>
            <a:off x="6684584" y="2865574"/>
            <a:ext cx="472676" cy="444538"/>
            <a:chOff x="-17565350" y="2809825"/>
            <a:chExt cx="304050" cy="285950"/>
          </a:xfrm>
        </p:grpSpPr>
        <p:sp>
          <p:nvSpPr>
            <p:cNvPr id="15796" name="Google Shape;15796;p77"/>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77"/>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77"/>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77"/>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77"/>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01" name="Google Shape;15801;p77"/>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7"/>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77"/>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04" name="Google Shape;15804;p77"/>
          <p:cNvGrpSpPr/>
          <p:nvPr/>
        </p:nvGrpSpPr>
        <p:grpSpPr>
          <a:xfrm>
            <a:off x="1457493" y="2850904"/>
            <a:ext cx="416283" cy="473881"/>
            <a:chOff x="-20904875" y="2788575"/>
            <a:chExt cx="267775" cy="304825"/>
          </a:xfrm>
        </p:grpSpPr>
        <p:sp>
          <p:nvSpPr>
            <p:cNvPr id="15805" name="Google Shape;15805;p77"/>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7"/>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7" name="Google Shape;15807;p77"/>
          <p:cNvGrpSpPr/>
          <p:nvPr/>
        </p:nvGrpSpPr>
        <p:grpSpPr>
          <a:xfrm>
            <a:off x="4397908" y="2275564"/>
            <a:ext cx="360045" cy="471471"/>
            <a:chOff x="-19006700" y="2434925"/>
            <a:chExt cx="231600" cy="303275"/>
          </a:xfrm>
        </p:grpSpPr>
        <p:sp>
          <p:nvSpPr>
            <p:cNvPr id="15808" name="Google Shape;15808;p77"/>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77"/>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77"/>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7"/>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2" name="Google Shape;15812;p77"/>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77"/>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14" name="Google Shape;15814;p77"/>
          <p:cNvGrpSpPr/>
          <p:nvPr/>
        </p:nvGrpSpPr>
        <p:grpSpPr>
          <a:xfrm>
            <a:off x="7276507" y="2289051"/>
            <a:ext cx="473881" cy="444499"/>
            <a:chOff x="-17190425" y="2435725"/>
            <a:chExt cx="304825" cy="285925"/>
          </a:xfrm>
        </p:grpSpPr>
        <p:sp>
          <p:nvSpPr>
            <p:cNvPr id="15815" name="Google Shape;15815;p77"/>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7"/>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7"/>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8" name="Google Shape;15818;p77"/>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19" name="Google Shape;15819;p77"/>
          <p:cNvGrpSpPr/>
          <p:nvPr/>
        </p:nvGrpSpPr>
        <p:grpSpPr>
          <a:xfrm>
            <a:off x="4931233" y="3444650"/>
            <a:ext cx="476329" cy="475086"/>
            <a:chOff x="-15719925" y="2416825"/>
            <a:chExt cx="306400" cy="305600"/>
          </a:xfrm>
        </p:grpSpPr>
        <p:sp>
          <p:nvSpPr>
            <p:cNvPr id="15820" name="Google Shape;15820;p77"/>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77"/>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7"/>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23" name="Google Shape;15823;p77"/>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77"/>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25" name="Google Shape;15825;p77"/>
          <p:cNvGrpSpPr/>
          <p:nvPr/>
        </p:nvGrpSpPr>
        <p:grpSpPr>
          <a:xfrm>
            <a:off x="2017527" y="2851506"/>
            <a:ext cx="479983" cy="472676"/>
            <a:chOff x="-20550425" y="2789350"/>
            <a:chExt cx="308750" cy="304050"/>
          </a:xfrm>
        </p:grpSpPr>
        <p:sp>
          <p:nvSpPr>
            <p:cNvPr id="15826" name="Google Shape;15826;p77"/>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77"/>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8" name="Google Shape;15828;p77"/>
          <p:cNvGrpSpPr/>
          <p:nvPr/>
        </p:nvGrpSpPr>
        <p:grpSpPr>
          <a:xfrm>
            <a:off x="4932894" y="1688158"/>
            <a:ext cx="473920" cy="474192"/>
            <a:chOff x="-18666450" y="2059825"/>
            <a:chExt cx="304850" cy="305025"/>
          </a:xfrm>
        </p:grpSpPr>
        <p:sp>
          <p:nvSpPr>
            <p:cNvPr id="15829" name="Google Shape;15829;p77"/>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77"/>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1" name="Google Shape;15831;p77"/>
          <p:cNvGrpSpPr/>
          <p:nvPr/>
        </p:nvGrpSpPr>
        <p:grpSpPr>
          <a:xfrm>
            <a:off x="4932292" y="2275584"/>
            <a:ext cx="475125" cy="471432"/>
            <a:chOff x="-18668025" y="2435725"/>
            <a:chExt cx="305625" cy="303250"/>
          </a:xfrm>
        </p:grpSpPr>
        <p:sp>
          <p:nvSpPr>
            <p:cNvPr id="15832" name="Google Shape;15832;p77"/>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77"/>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4" name="Google Shape;15834;p77"/>
          <p:cNvGrpSpPr/>
          <p:nvPr/>
        </p:nvGrpSpPr>
        <p:grpSpPr>
          <a:xfrm>
            <a:off x="4931689" y="2850902"/>
            <a:ext cx="476329" cy="473881"/>
            <a:chOff x="-18668800" y="2807475"/>
            <a:chExt cx="306400" cy="304825"/>
          </a:xfrm>
        </p:grpSpPr>
        <p:sp>
          <p:nvSpPr>
            <p:cNvPr id="15835" name="Google Shape;15835;p77"/>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7"/>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7"/>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77"/>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77"/>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7"/>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7"/>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7"/>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77"/>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4" name="Google Shape;15844;p77"/>
          <p:cNvGrpSpPr/>
          <p:nvPr/>
        </p:nvGrpSpPr>
        <p:grpSpPr>
          <a:xfrm>
            <a:off x="7885658" y="1687693"/>
            <a:ext cx="416361" cy="475125"/>
            <a:chOff x="-16798200" y="2050575"/>
            <a:chExt cx="267825" cy="305625"/>
          </a:xfrm>
        </p:grpSpPr>
        <p:sp>
          <p:nvSpPr>
            <p:cNvPr id="15845" name="Google Shape;15845;p77"/>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77"/>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77"/>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8" name="Google Shape;15848;p77"/>
          <p:cNvGrpSpPr/>
          <p:nvPr/>
        </p:nvGrpSpPr>
        <p:grpSpPr>
          <a:xfrm>
            <a:off x="7856276" y="2852127"/>
            <a:ext cx="475125" cy="471432"/>
            <a:chOff x="-16817100" y="2801175"/>
            <a:chExt cx="305625" cy="303250"/>
          </a:xfrm>
        </p:grpSpPr>
        <p:sp>
          <p:nvSpPr>
            <p:cNvPr id="15849" name="Google Shape;15849;p77"/>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77"/>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77"/>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77"/>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77"/>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77"/>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77"/>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77"/>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7" name="Google Shape;15857;p77"/>
          <p:cNvGrpSpPr/>
          <p:nvPr/>
        </p:nvGrpSpPr>
        <p:grpSpPr>
          <a:xfrm>
            <a:off x="7263396" y="3444614"/>
            <a:ext cx="476329" cy="475125"/>
            <a:chOff x="-15717575" y="2786200"/>
            <a:chExt cx="306400" cy="305625"/>
          </a:xfrm>
        </p:grpSpPr>
        <p:sp>
          <p:nvSpPr>
            <p:cNvPr id="15858" name="Google Shape;15858;p77"/>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7"/>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7"/>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7"/>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77"/>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77"/>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7"/>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5" name="Google Shape;15865;p77"/>
          <p:cNvGrpSpPr/>
          <p:nvPr/>
        </p:nvGrpSpPr>
        <p:grpSpPr>
          <a:xfrm>
            <a:off x="2600969" y="1688296"/>
            <a:ext cx="475125" cy="473920"/>
            <a:chOff x="-20173175" y="2038750"/>
            <a:chExt cx="305625" cy="304850"/>
          </a:xfrm>
        </p:grpSpPr>
        <p:sp>
          <p:nvSpPr>
            <p:cNvPr id="15866" name="Google Shape;15866;p77"/>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77"/>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68" name="Google Shape;15868;p77"/>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69" name="Google Shape;15869;p77"/>
          <p:cNvGrpSpPr/>
          <p:nvPr/>
        </p:nvGrpSpPr>
        <p:grpSpPr>
          <a:xfrm>
            <a:off x="2602193" y="2850282"/>
            <a:ext cx="472676" cy="475125"/>
            <a:chOff x="-20173175" y="2787775"/>
            <a:chExt cx="304050" cy="305625"/>
          </a:xfrm>
        </p:grpSpPr>
        <p:sp>
          <p:nvSpPr>
            <p:cNvPr id="15870" name="Google Shape;15870;p77"/>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77"/>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77"/>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77"/>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7"/>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7"/>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77"/>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7" name="Google Shape;15877;p77"/>
          <p:cNvGrpSpPr/>
          <p:nvPr/>
        </p:nvGrpSpPr>
        <p:grpSpPr>
          <a:xfrm>
            <a:off x="5527177" y="2275564"/>
            <a:ext cx="473881" cy="471471"/>
            <a:chOff x="-18294675" y="2434925"/>
            <a:chExt cx="304825" cy="303275"/>
          </a:xfrm>
        </p:grpSpPr>
        <p:sp>
          <p:nvSpPr>
            <p:cNvPr id="15878" name="Google Shape;15878;p77"/>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77"/>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77"/>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1" name="Google Shape;15881;p77"/>
          <p:cNvGrpSpPr/>
          <p:nvPr/>
        </p:nvGrpSpPr>
        <p:grpSpPr>
          <a:xfrm>
            <a:off x="5583492" y="2852107"/>
            <a:ext cx="361250" cy="471471"/>
            <a:chOff x="-18258450" y="2809825"/>
            <a:chExt cx="232375" cy="303275"/>
          </a:xfrm>
        </p:grpSpPr>
        <p:sp>
          <p:nvSpPr>
            <p:cNvPr id="15882" name="Google Shape;15882;p77"/>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77"/>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77"/>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85" name="Google Shape;15885;p77"/>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86" name="Google Shape;15886;p77"/>
          <p:cNvGrpSpPr/>
          <p:nvPr/>
        </p:nvGrpSpPr>
        <p:grpSpPr>
          <a:xfrm>
            <a:off x="3793692" y="3445233"/>
            <a:ext cx="415117" cy="473920"/>
            <a:chOff x="-16422500" y="2425450"/>
            <a:chExt cx="267025" cy="304850"/>
          </a:xfrm>
        </p:grpSpPr>
        <p:sp>
          <p:nvSpPr>
            <p:cNvPr id="15887" name="Google Shape;15887;p77"/>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77"/>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77"/>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0" name="Google Shape;15890;p77"/>
          <p:cNvGrpSpPr/>
          <p:nvPr/>
        </p:nvGrpSpPr>
        <p:grpSpPr>
          <a:xfrm>
            <a:off x="6096453" y="3445838"/>
            <a:ext cx="473920" cy="472676"/>
            <a:chOff x="-16442200" y="2801175"/>
            <a:chExt cx="304850" cy="304050"/>
          </a:xfrm>
        </p:grpSpPr>
        <p:sp>
          <p:nvSpPr>
            <p:cNvPr id="15891" name="Google Shape;15891;p77"/>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7"/>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77"/>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94" name="Google Shape;15894;p77"/>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77"/>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96" name="Google Shape;15896;p77"/>
          <p:cNvGrpSpPr/>
          <p:nvPr/>
        </p:nvGrpSpPr>
        <p:grpSpPr>
          <a:xfrm>
            <a:off x="3172167" y="2276343"/>
            <a:ext cx="481265" cy="469917"/>
            <a:chOff x="-19802200" y="2416025"/>
            <a:chExt cx="309575" cy="302275"/>
          </a:xfrm>
        </p:grpSpPr>
        <p:sp>
          <p:nvSpPr>
            <p:cNvPr id="15897" name="Google Shape;15897;p77"/>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7"/>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7"/>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77"/>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77"/>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2" name="Google Shape;15902;p77"/>
          <p:cNvGrpSpPr/>
          <p:nvPr/>
        </p:nvGrpSpPr>
        <p:grpSpPr>
          <a:xfrm>
            <a:off x="3175238" y="2851506"/>
            <a:ext cx="475125" cy="472676"/>
            <a:chOff x="-19801400" y="2788575"/>
            <a:chExt cx="305625" cy="304050"/>
          </a:xfrm>
        </p:grpSpPr>
        <p:sp>
          <p:nvSpPr>
            <p:cNvPr id="15903" name="Google Shape;15903;p77"/>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77"/>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77"/>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77"/>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77"/>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77"/>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9" name="Google Shape;15909;p77"/>
          <p:cNvGrpSpPr/>
          <p:nvPr/>
        </p:nvGrpSpPr>
        <p:grpSpPr>
          <a:xfrm>
            <a:off x="6130314" y="1688916"/>
            <a:ext cx="422463" cy="472676"/>
            <a:chOff x="-17903225" y="2060800"/>
            <a:chExt cx="271750" cy="304050"/>
          </a:xfrm>
        </p:grpSpPr>
        <p:sp>
          <p:nvSpPr>
            <p:cNvPr id="15910" name="Google Shape;15910;p77"/>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77"/>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77"/>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3" name="Google Shape;15913;p77"/>
          <p:cNvGrpSpPr/>
          <p:nvPr/>
        </p:nvGrpSpPr>
        <p:grpSpPr>
          <a:xfrm>
            <a:off x="6104605" y="2274962"/>
            <a:ext cx="473881" cy="472676"/>
            <a:chOff x="-17918975" y="2435725"/>
            <a:chExt cx="304825" cy="304050"/>
          </a:xfrm>
        </p:grpSpPr>
        <p:sp>
          <p:nvSpPr>
            <p:cNvPr id="15914" name="Google Shape;15914;p77"/>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77"/>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6" name="Google Shape;15916;p77"/>
          <p:cNvGrpSpPr/>
          <p:nvPr/>
        </p:nvGrpSpPr>
        <p:grpSpPr>
          <a:xfrm>
            <a:off x="6133365" y="2852729"/>
            <a:ext cx="416361" cy="470228"/>
            <a:chOff x="-17899300" y="2810625"/>
            <a:chExt cx="267825" cy="302475"/>
          </a:xfrm>
        </p:grpSpPr>
        <p:sp>
          <p:nvSpPr>
            <p:cNvPr id="15917" name="Google Shape;15917;p77"/>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77"/>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77"/>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0" name="Google Shape;15920;p77"/>
          <p:cNvGrpSpPr/>
          <p:nvPr/>
        </p:nvGrpSpPr>
        <p:grpSpPr>
          <a:xfrm>
            <a:off x="2039218" y="3461166"/>
            <a:ext cx="472676" cy="442089"/>
            <a:chOff x="-16066500" y="2060800"/>
            <a:chExt cx="304050" cy="284375"/>
          </a:xfrm>
        </p:grpSpPr>
        <p:sp>
          <p:nvSpPr>
            <p:cNvPr id="15921" name="Google Shape;15921;p77"/>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7"/>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7"/>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7"/>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77"/>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26" name="Google Shape;15926;p77"/>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77"/>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77"/>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29" name="Google Shape;15929;p77"/>
          <p:cNvGrpSpPr/>
          <p:nvPr/>
        </p:nvGrpSpPr>
        <p:grpSpPr>
          <a:xfrm>
            <a:off x="7923925" y="2297751"/>
            <a:ext cx="368362" cy="419314"/>
            <a:chOff x="4995050" y="3245650"/>
            <a:chExt cx="236950" cy="269725"/>
          </a:xfrm>
        </p:grpSpPr>
        <p:sp>
          <p:nvSpPr>
            <p:cNvPr id="15930" name="Google Shape;15930;p77"/>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77"/>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77"/>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33" name="Google Shape;15933;p77"/>
            <p:cNvGrpSpPr/>
            <p:nvPr/>
          </p:nvGrpSpPr>
          <p:grpSpPr>
            <a:xfrm>
              <a:off x="4995050" y="3245650"/>
              <a:ext cx="236950" cy="269725"/>
              <a:chOff x="4995050" y="3245650"/>
              <a:chExt cx="236950" cy="269725"/>
            </a:xfrm>
          </p:grpSpPr>
          <p:sp>
            <p:nvSpPr>
              <p:cNvPr id="15934" name="Google Shape;15934;p77"/>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7"/>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36" name="Google Shape;15936;p77"/>
          <p:cNvGrpSpPr/>
          <p:nvPr/>
        </p:nvGrpSpPr>
        <p:grpSpPr>
          <a:xfrm>
            <a:off x="5523718" y="1689744"/>
            <a:ext cx="483749" cy="481292"/>
            <a:chOff x="4724650" y="2885700"/>
            <a:chExt cx="270750" cy="269375"/>
          </a:xfrm>
        </p:grpSpPr>
        <p:sp>
          <p:nvSpPr>
            <p:cNvPr id="15937" name="Google Shape;15937;p77"/>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77"/>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7"/>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77"/>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77"/>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77"/>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77"/>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4" name="Google Shape;15944;p77"/>
          <p:cNvGrpSpPr/>
          <p:nvPr/>
        </p:nvGrpSpPr>
        <p:grpSpPr>
          <a:xfrm>
            <a:off x="4390823" y="1683870"/>
            <a:ext cx="389425" cy="467822"/>
            <a:chOff x="4459350" y="2882125"/>
            <a:chExt cx="228375" cy="274350"/>
          </a:xfrm>
        </p:grpSpPr>
        <p:sp>
          <p:nvSpPr>
            <p:cNvPr id="15945" name="Google Shape;15945;p77"/>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77"/>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77"/>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77"/>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77"/>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5950" name="Google Shape;15950;p77"/>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5951" name="Google Shape;15951;p77"/>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955" name="Shape 15955"/>
        <p:cNvGrpSpPr/>
        <p:nvPr/>
      </p:nvGrpSpPr>
      <p:grpSpPr>
        <a:xfrm>
          <a:off x="0" y="0"/>
          <a:ext cx="0" cy="0"/>
          <a:chOff x="0" y="0"/>
          <a:chExt cx="0" cy="0"/>
        </a:xfrm>
      </p:grpSpPr>
      <p:sp>
        <p:nvSpPr>
          <p:cNvPr id="15956" name="Google Shape;15956;p78"/>
          <p:cNvSpPr txBox="1"/>
          <p:nvPr>
            <p:ph idx="4294967295" type="title"/>
          </p:nvPr>
        </p:nvSpPr>
        <p:spPr>
          <a:xfrm>
            <a:off x="1048350" y="71965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5957" name="Google Shape;15957;p78"/>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58" name="Google Shape;15958;p78"/>
          <p:cNvGrpSpPr/>
          <p:nvPr/>
        </p:nvGrpSpPr>
        <p:grpSpPr>
          <a:xfrm>
            <a:off x="847082" y="2140412"/>
            <a:ext cx="426462" cy="420796"/>
            <a:chOff x="-6713450" y="2397900"/>
            <a:chExt cx="295375" cy="291450"/>
          </a:xfrm>
        </p:grpSpPr>
        <p:sp>
          <p:nvSpPr>
            <p:cNvPr id="15959" name="Google Shape;15959;p78"/>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78"/>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61" name="Google Shape;15961;p78"/>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62" name="Google Shape;15962;p78"/>
          <p:cNvGrpSpPr/>
          <p:nvPr/>
        </p:nvGrpSpPr>
        <p:grpSpPr>
          <a:xfrm>
            <a:off x="3551844" y="1631401"/>
            <a:ext cx="423069" cy="420507"/>
            <a:chOff x="-4932650" y="2046625"/>
            <a:chExt cx="293025" cy="291250"/>
          </a:xfrm>
        </p:grpSpPr>
        <p:sp>
          <p:nvSpPr>
            <p:cNvPr id="15963" name="Google Shape;15963;p78"/>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78"/>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65" name="Google Shape;15965;p78"/>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66" name="Google Shape;15966;p78"/>
          <p:cNvGrpSpPr/>
          <p:nvPr/>
        </p:nvGrpSpPr>
        <p:grpSpPr>
          <a:xfrm>
            <a:off x="3563775" y="2660957"/>
            <a:ext cx="423069" cy="420796"/>
            <a:chOff x="-4931075" y="2765725"/>
            <a:chExt cx="293025" cy="291450"/>
          </a:xfrm>
        </p:grpSpPr>
        <p:sp>
          <p:nvSpPr>
            <p:cNvPr id="15967" name="Google Shape;15967;p78"/>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8"/>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9" name="Google Shape;15969;p78"/>
          <p:cNvGrpSpPr/>
          <p:nvPr/>
        </p:nvGrpSpPr>
        <p:grpSpPr>
          <a:xfrm>
            <a:off x="6269343" y="1656289"/>
            <a:ext cx="420796" cy="370732"/>
            <a:chOff x="-3137650" y="2067900"/>
            <a:chExt cx="291450" cy="256775"/>
          </a:xfrm>
        </p:grpSpPr>
        <p:sp>
          <p:nvSpPr>
            <p:cNvPr id="15970" name="Google Shape;15970;p78"/>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78"/>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78"/>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3" name="Google Shape;15973;p78"/>
          <p:cNvGrpSpPr/>
          <p:nvPr/>
        </p:nvGrpSpPr>
        <p:grpSpPr>
          <a:xfrm>
            <a:off x="6269343" y="2139926"/>
            <a:ext cx="420796" cy="421770"/>
            <a:chOff x="-3137650" y="2408950"/>
            <a:chExt cx="291450" cy="292125"/>
          </a:xfrm>
        </p:grpSpPr>
        <p:sp>
          <p:nvSpPr>
            <p:cNvPr id="15974" name="Google Shape;15974;p78"/>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8"/>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78"/>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78"/>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78"/>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9" name="Google Shape;15979;p78"/>
          <p:cNvGrpSpPr/>
          <p:nvPr/>
        </p:nvGrpSpPr>
        <p:grpSpPr>
          <a:xfrm>
            <a:off x="6281274" y="2685412"/>
            <a:ext cx="420796" cy="371887"/>
            <a:chOff x="-3137650" y="2787000"/>
            <a:chExt cx="291450" cy="257575"/>
          </a:xfrm>
        </p:grpSpPr>
        <p:sp>
          <p:nvSpPr>
            <p:cNvPr id="15980" name="Google Shape;15980;p78"/>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78"/>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78"/>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8"/>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78"/>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78"/>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78"/>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8"/>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88" name="Google Shape;15988;p78"/>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78"/>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78"/>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91" name="Google Shape;15991;p78"/>
          <p:cNvGrpSpPr/>
          <p:nvPr/>
        </p:nvGrpSpPr>
        <p:grpSpPr>
          <a:xfrm>
            <a:off x="1399451" y="2660397"/>
            <a:ext cx="421914" cy="421914"/>
            <a:chOff x="-6354300" y="2757075"/>
            <a:chExt cx="292225" cy="292225"/>
          </a:xfrm>
        </p:grpSpPr>
        <p:sp>
          <p:nvSpPr>
            <p:cNvPr id="15992" name="Google Shape;15992;p78"/>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8"/>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78"/>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78"/>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6" name="Google Shape;15996;p78"/>
          <p:cNvGrpSpPr/>
          <p:nvPr/>
        </p:nvGrpSpPr>
        <p:grpSpPr>
          <a:xfrm>
            <a:off x="4093454" y="1629560"/>
            <a:ext cx="424188" cy="424188"/>
            <a:chOff x="-4573475" y="2045850"/>
            <a:chExt cx="293800" cy="293800"/>
          </a:xfrm>
        </p:grpSpPr>
        <p:sp>
          <p:nvSpPr>
            <p:cNvPr id="15997" name="Google Shape;15997;p78"/>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78"/>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9" name="Google Shape;15999;p78"/>
          <p:cNvGrpSpPr/>
          <p:nvPr/>
        </p:nvGrpSpPr>
        <p:grpSpPr>
          <a:xfrm>
            <a:off x="4092877" y="2138699"/>
            <a:ext cx="425343" cy="424225"/>
            <a:chOff x="-4570325" y="2405775"/>
            <a:chExt cx="294600" cy="293825"/>
          </a:xfrm>
        </p:grpSpPr>
        <p:sp>
          <p:nvSpPr>
            <p:cNvPr id="16000" name="Google Shape;16000;p78"/>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8"/>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2" name="Google Shape;16002;p78"/>
          <p:cNvGrpSpPr/>
          <p:nvPr/>
        </p:nvGrpSpPr>
        <p:grpSpPr>
          <a:xfrm>
            <a:off x="4105945" y="2659838"/>
            <a:ext cx="423069" cy="423033"/>
            <a:chOff x="-4572700" y="2764950"/>
            <a:chExt cx="293025" cy="293000"/>
          </a:xfrm>
        </p:grpSpPr>
        <p:sp>
          <p:nvSpPr>
            <p:cNvPr id="16003" name="Google Shape;16003;p78"/>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8"/>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78"/>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78"/>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8"/>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8" name="Google Shape;16008;p78"/>
          <p:cNvGrpSpPr/>
          <p:nvPr/>
        </p:nvGrpSpPr>
        <p:grpSpPr>
          <a:xfrm>
            <a:off x="6824707" y="1631239"/>
            <a:ext cx="414840" cy="420832"/>
            <a:chOff x="-2777700" y="2049775"/>
            <a:chExt cx="287325" cy="291475"/>
          </a:xfrm>
        </p:grpSpPr>
        <p:sp>
          <p:nvSpPr>
            <p:cNvPr id="16009" name="Google Shape;16009;p78"/>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78"/>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78"/>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2" name="Google Shape;16012;p78"/>
          <p:cNvGrpSpPr/>
          <p:nvPr/>
        </p:nvGrpSpPr>
        <p:grpSpPr>
          <a:xfrm>
            <a:off x="6821170" y="2140431"/>
            <a:ext cx="421914" cy="420759"/>
            <a:chOff x="-2571737" y="2403625"/>
            <a:chExt cx="292225" cy="291425"/>
          </a:xfrm>
        </p:grpSpPr>
        <p:sp>
          <p:nvSpPr>
            <p:cNvPr id="16013" name="Google Shape;16013;p78"/>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78"/>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78"/>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78"/>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78"/>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78"/>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8"/>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0" name="Google Shape;16020;p78"/>
          <p:cNvGrpSpPr/>
          <p:nvPr/>
        </p:nvGrpSpPr>
        <p:grpSpPr>
          <a:xfrm>
            <a:off x="6821170" y="2661534"/>
            <a:ext cx="421914" cy="419640"/>
            <a:chOff x="-2571737" y="2764550"/>
            <a:chExt cx="292225" cy="290650"/>
          </a:xfrm>
        </p:grpSpPr>
        <p:sp>
          <p:nvSpPr>
            <p:cNvPr id="16021" name="Google Shape;16021;p78"/>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78"/>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78"/>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4" name="Google Shape;16024;p78"/>
          <p:cNvGrpSpPr/>
          <p:nvPr/>
        </p:nvGrpSpPr>
        <p:grpSpPr>
          <a:xfrm>
            <a:off x="3020671" y="3230538"/>
            <a:ext cx="421914" cy="423864"/>
            <a:chOff x="-1333975" y="2365850"/>
            <a:chExt cx="292225" cy="293575"/>
          </a:xfrm>
        </p:grpSpPr>
        <p:sp>
          <p:nvSpPr>
            <p:cNvPr id="16025" name="Google Shape;16025;p78"/>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78"/>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78"/>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78"/>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8"/>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78"/>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78"/>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8"/>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3" name="Google Shape;16033;p78"/>
          <p:cNvGrpSpPr/>
          <p:nvPr/>
        </p:nvGrpSpPr>
        <p:grpSpPr>
          <a:xfrm>
            <a:off x="1954146" y="2660397"/>
            <a:ext cx="398020" cy="421914"/>
            <a:chOff x="-5995925" y="2757850"/>
            <a:chExt cx="275675" cy="292225"/>
          </a:xfrm>
        </p:grpSpPr>
        <p:sp>
          <p:nvSpPr>
            <p:cNvPr id="16034" name="Google Shape;16034;p78"/>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78"/>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78"/>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8"/>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8"/>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8"/>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78"/>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78"/>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78"/>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3" name="Google Shape;16043;p78"/>
          <p:cNvGrpSpPr/>
          <p:nvPr/>
        </p:nvGrpSpPr>
        <p:grpSpPr>
          <a:xfrm>
            <a:off x="4634433" y="1631816"/>
            <a:ext cx="421951" cy="419677"/>
            <a:chOff x="-4211975" y="2046625"/>
            <a:chExt cx="292250" cy="290675"/>
          </a:xfrm>
        </p:grpSpPr>
        <p:sp>
          <p:nvSpPr>
            <p:cNvPr id="16044" name="Google Shape;16044;p78"/>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78"/>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6" name="Google Shape;16046;p78"/>
          <p:cNvGrpSpPr/>
          <p:nvPr/>
        </p:nvGrpSpPr>
        <p:grpSpPr>
          <a:xfrm>
            <a:off x="4684479" y="2138699"/>
            <a:ext cx="321859" cy="424225"/>
            <a:chOff x="-4178875" y="2405775"/>
            <a:chExt cx="222925" cy="293825"/>
          </a:xfrm>
        </p:grpSpPr>
        <p:sp>
          <p:nvSpPr>
            <p:cNvPr id="16047" name="Google Shape;16047;p78"/>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78"/>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78"/>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0" name="Google Shape;16050;p78"/>
          <p:cNvGrpSpPr/>
          <p:nvPr/>
        </p:nvGrpSpPr>
        <p:grpSpPr>
          <a:xfrm>
            <a:off x="4646942" y="2673483"/>
            <a:ext cx="420796" cy="395746"/>
            <a:chOff x="-4211975" y="2783850"/>
            <a:chExt cx="291450" cy="274100"/>
          </a:xfrm>
        </p:grpSpPr>
        <p:sp>
          <p:nvSpPr>
            <p:cNvPr id="16051" name="Google Shape;16051;p78"/>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78"/>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78"/>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54" name="Google Shape;16054;p78"/>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55" name="Google Shape;16055;p78"/>
          <p:cNvGrpSpPr/>
          <p:nvPr/>
        </p:nvGrpSpPr>
        <p:grpSpPr>
          <a:xfrm>
            <a:off x="7351871" y="2140413"/>
            <a:ext cx="420796" cy="420796"/>
            <a:chOff x="-2419325" y="2408150"/>
            <a:chExt cx="291450" cy="291450"/>
          </a:xfrm>
        </p:grpSpPr>
        <p:sp>
          <p:nvSpPr>
            <p:cNvPr id="16056" name="Google Shape;16056;p78"/>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8"/>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8"/>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8"/>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78"/>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78"/>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78"/>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63" name="Google Shape;16063;p78"/>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64" name="Google Shape;16064;p78"/>
          <p:cNvGrpSpPr/>
          <p:nvPr/>
        </p:nvGrpSpPr>
        <p:grpSpPr>
          <a:xfrm>
            <a:off x="4673396" y="3231514"/>
            <a:ext cx="420796" cy="421914"/>
            <a:chOff x="-1333200" y="2770450"/>
            <a:chExt cx="291450" cy="292225"/>
          </a:xfrm>
        </p:grpSpPr>
        <p:sp>
          <p:nvSpPr>
            <p:cNvPr id="16065" name="Google Shape;16065;p78"/>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78"/>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7" name="Google Shape;16067;p78"/>
          <p:cNvGrpSpPr/>
          <p:nvPr/>
        </p:nvGrpSpPr>
        <p:grpSpPr>
          <a:xfrm>
            <a:off x="2470009" y="1631256"/>
            <a:ext cx="423069" cy="420796"/>
            <a:chOff x="-5635200" y="2037975"/>
            <a:chExt cx="293025" cy="291450"/>
          </a:xfrm>
        </p:grpSpPr>
        <p:sp>
          <p:nvSpPr>
            <p:cNvPr id="16068" name="Google Shape;16068;p78"/>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78"/>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0" name="Google Shape;16070;p78"/>
          <p:cNvGrpSpPr/>
          <p:nvPr/>
        </p:nvGrpSpPr>
        <p:grpSpPr>
          <a:xfrm>
            <a:off x="2468295" y="2140412"/>
            <a:ext cx="426499" cy="420796"/>
            <a:chOff x="-5637575" y="2397900"/>
            <a:chExt cx="295400" cy="291450"/>
          </a:xfrm>
        </p:grpSpPr>
        <p:sp>
          <p:nvSpPr>
            <p:cNvPr id="16071" name="Google Shape;16071;p78"/>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78"/>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78"/>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78"/>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5" name="Google Shape;16075;p78"/>
          <p:cNvGrpSpPr/>
          <p:nvPr/>
        </p:nvGrpSpPr>
        <p:grpSpPr>
          <a:xfrm>
            <a:off x="2481958" y="2660397"/>
            <a:ext cx="423033" cy="421914"/>
            <a:chOff x="-5635975" y="2757075"/>
            <a:chExt cx="293000" cy="292225"/>
          </a:xfrm>
        </p:grpSpPr>
        <p:sp>
          <p:nvSpPr>
            <p:cNvPr id="16076" name="Google Shape;16076;p78"/>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8"/>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8" name="Google Shape;16078;p78"/>
          <p:cNvGrpSpPr/>
          <p:nvPr/>
        </p:nvGrpSpPr>
        <p:grpSpPr>
          <a:xfrm>
            <a:off x="5165893" y="1631256"/>
            <a:ext cx="423069" cy="420796"/>
            <a:chOff x="-3854375" y="2046625"/>
            <a:chExt cx="293025" cy="291450"/>
          </a:xfrm>
        </p:grpSpPr>
        <p:sp>
          <p:nvSpPr>
            <p:cNvPr id="16079" name="Google Shape;16079;p78"/>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8"/>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1" name="Google Shape;16081;p78"/>
          <p:cNvGrpSpPr/>
          <p:nvPr/>
        </p:nvGrpSpPr>
        <p:grpSpPr>
          <a:xfrm>
            <a:off x="5164756" y="2138717"/>
            <a:ext cx="425343" cy="424188"/>
            <a:chOff x="-3854375" y="2405000"/>
            <a:chExt cx="294600" cy="293800"/>
          </a:xfrm>
        </p:grpSpPr>
        <p:sp>
          <p:nvSpPr>
            <p:cNvPr id="16082" name="Google Shape;16082;p78"/>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78"/>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4" name="Google Shape;16084;p78"/>
          <p:cNvGrpSpPr/>
          <p:nvPr/>
        </p:nvGrpSpPr>
        <p:grpSpPr>
          <a:xfrm>
            <a:off x="5178961" y="2659838"/>
            <a:ext cx="420796" cy="423033"/>
            <a:chOff x="-3852025" y="2764950"/>
            <a:chExt cx="291450" cy="293000"/>
          </a:xfrm>
        </p:grpSpPr>
        <p:sp>
          <p:nvSpPr>
            <p:cNvPr id="16085" name="Google Shape;16085;p78"/>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78"/>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87" name="Google Shape;16087;p78"/>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78"/>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89" name="Google Shape;16089;p78"/>
          <p:cNvGrpSpPr/>
          <p:nvPr/>
        </p:nvGrpSpPr>
        <p:grpSpPr>
          <a:xfrm>
            <a:off x="7901550" y="2660398"/>
            <a:ext cx="420796" cy="421914"/>
            <a:chOff x="-2060175" y="2768875"/>
            <a:chExt cx="291450" cy="292225"/>
          </a:xfrm>
        </p:grpSpPr>
        <p:sp>
          <p:nvSpPr>
            <p:cNvPr id="16090" name="Google Shape;16090;p78"/>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78"/>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2" name="Google Shape;16092;p78"/>
          <p:cNvGrpSpPr/>
          <p:nvPr/>
        </p:nvGrpSpPr>
        <p:grpSpPr>
          <a:xfrm>
            <a:off x="1915160" y="3232071"/>
            <a:ext cx="421914" cy="420796"/>
            <a:chOff x="-937025" y="2064750"/>
            <a:chExt cx="292225" cy="291450"/>
          </a:xfrm>
        </p:grpSpPr>
        <p:sp>
          <p:nvSpPr>
            <p:cNvPr id="16093" name="Google Shape;16093;p78"/>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8"/>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78"/>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6" name="Google Shape;16096;p78"/>
          <p:cNvGrpSpPr/>
          <p:nvPr/>
        </p:nvGrpSpPr>
        <p:grpSpPr>
          <a:xfrm>
            <a:off x="3018323" y="1630697"/>
            <a:ext cx="421951" cy="421914"/>
            <a:chOff x="-5276050" y="2037975"/>
            <a:chExt cx="292250" cy="292225"/>
          </a:xfrm>
        </p:grpSpPr>
        <p:sp>
          <p:nvSpPr>
            <p:cNvPr id="16097" name="Google Shape;16097;p78"/>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78"/>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78"/>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00" name="Google Shape;16100;p78"/>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78"/>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02" name="Google Shape;16102;p78"/>
          <p:cNvGrpSpPr/>
          <p:nvPr/>
        </p:nvGrpSpPr>
        <p:grpSpPr>
          <a:xfrm>
            <a:off x="5777136" y="1631256"/>
            <a:ext cx="324133" cy="420796"/>
            <a:chOff x="-3462150" y="2046625"/>
            <a:chExt cx="224500" cy="291450"/>
          </a:xfrm>
        </p:grpSpPr>
        <p:sp>
          <p:nvSpPr>
            <p:cNvPr id="16103" name="Google Shape;16103;p78"/>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78"/>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8"/>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8"/>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78"/>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78"/>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78"/>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0" name="Google Shape;16110;p78"/>
          <p:cNvGrpSpPr/>
          <p:nvPr/>
        </p:nvGrpSpPr>
        <p:grpSpPr>
          <a:xfrm>
            <a:off x="5752700" y="2139276"/>
            <a:ext cx="373006" cy="423069"/>
            <a:chOff x="-3478675" y="2405775"/>
            <a:chExt cx="258350" cy="293025"/>
          </a:xfrm>
        </p:grpSpPr>
        <p:sp>
          <p:nvSpPr>
            <p:cNvPr id="16111" name="Google Shape;16111;p78"/>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8"/>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78"/>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78"/>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5" name="Google Shape;16115;p78"/>
          <p:cNvGrpSpPr/>
          <p:nvPr/>
        </p:nvGrpSpPr>
        <p:grpSpPr>
          <a:xfrm>
            <a:off x="5815218" y="2660398"/>
            <a:ext cx="271831" cy="421914"/>
            <a:chOff x="-3443250" y="2765725"/>
            <a:chExt cx="188275" cy="292225"/>
          </a:xfrm>
        </p:grpSpPr>
        <p:sp>
          <p:nvSpPr>
            <p:cNvPr id="16116" name="Google Shape;16116;p78"/>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78"/>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8"/>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8"/>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0" name="Google Shape;16120;p78"/>
          <p:cNvGrpSpPr/>
          <p:nvPr/>
        </p:nvGrpSpPr>
        <p:grpSpPr>
          <a:xfrm>
            <a:off x="844114" y="3230934"/>
            <a:ext cx="371887" cy="423069"/>
            <a:chOff x="-1684475" y="2049000"/>
            <a:chExt cx="257575" cy="293025"/>
          </a:xfrm>
        </p:grpSpPr>
        <p:sp>
          <p:nvSpPr>
            <p:cNvPr id="16121" name="Google Shape;16121;p78"/>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78"/>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78"/>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78"/>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25" name="Google Shape;16125;p78"/>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26" name="Google Shape;16126;p78"/>
          <p:cNvGrpSpPr/>
          <p:nvPr/>
        </p:nvGrpSpPr>
        <p:grpSpPr>
          <a:xfrm>
            <a:off x="4134007" y="3231514"/>
            <a:ext cx="420796" cy="421914"/>
            <a:chOff x="-1700225" y="2768875"/>
            <a:chExt cx="291450" cy="292225"/>
          </a:xfrm>
        </p:grpSpPr>
        <p:sp>
          <p:nvSpPr>
            <p:cNvPr id="16127" name="Google Shape;16127;p78"/>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8"/>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78"/>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78"/>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78"/>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78"/>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3" name="Google Shape;16133;p78"/>
          <p:cNvGrpSpPr/>
          <p:nvPr/>
        </p:nvGrpSpPr>
        <p:grpSpPr>
          <a:xfrm>
            <a:off x="3602355" y="3230935"/>
            <a:ext cx="371887" cy="423069"/>
            <a:chOff x="-919700" y="2420750"/>
            <a:chExt cx="257575" cy="293025"/>
          </a:xfrm>
        </p:grpSpPr>
        <p:sp>
          <p:nvSpPr>
            <p:cNvPr id="16134" name="Google Shape;16134;p78"/>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78"/>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78"/>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7" name="Google Shape;16137;p78"/>
          <p:cNvGrpSpPr/>
          <p:nvPr/>
        </p:nvGrpSpPr>
        <p:grpSpPr>
          <a:xfrm>
            <a:off x="1937547" y="1645950"/>
            <a:ext cx="409531" cy="410617"/>
            <a:chOff x="6679825" y="2693700"/>
            <a:chExt cx="257875" cy="258575"/>
          </a:xfrm>
        </p:grpSpPr>
        <p:sp>
          <p:nvSpPr>
            <p:cNvPr id="16138" name="Google Shape;16138;p78"/>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78"/>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0" name="Google Shape;16140;p78"/>
          <p:cNvGrpSpPr/>
          <p:nvPr/>
        </p:nvGrpSpPr>
        <p:grpSpPr>
          <a:xfrm>
            <a:off x="1927121" y="2142110"/>
            <a:ext cx="420531" cy="417262"/>
            <a:chOff x="6790450" y="3119050"/>
            <a:chExt cx="262750" cy="260675"/>
          </a:xfrm>
        </p:grpSpPr>
        <p:sp>
          <p:nvSpPr>
            <p:cNvPr id="16141" name="Google Shape;16141;p78"/>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8"/>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3" name="Google Shape;16143;p78"/>
          <p:cNvGrpSpPr/>
          <p:nvPr/>
        </p:nvGrpSpPr>
        <p:grpSpPr>
          <a:xfrm>
            <a:off x="6554233" y="3755436"/>
            <a:ext cx="358093" cy="407391"/>
            <a:chOff x="7660859" y="2571753"/>
            <a:chExt cx="366561" cy="417024"/>
          </a:xfrm>
        </p:grpSpPr>
        <p:sp>
          <p:nvSpPr>
            <p:cNvPr id="16144" name="Google Shape;16144;p78"/>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78"/>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8"/>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7" name="Google Shape;16147;p78"/>
          <p:cNvGrpSpPr/>
          <p:nvPr/>
        </p:nvGrpSpPr>
        <p:grpSpPr>
          <a:xfrm>
            <a:off x="4088914" y="3755436"/>
            <a:ext cx="407391" cy="407391"/>
            <a:chOff x="5566722" y="2571753"/>
            <a:chExt cx="417024" cy="417024"/>
          </a:xfrm>
        </p:grpSpPr>
        <p:sp>
          <p:nvSpPr>
            <p:cNvPr id="16148" name="Google Shape;16148;p78"/>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78"/>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0" name="Google Shape;16150;p78"/>
          <p:cNvGrpSpPr/>
          <p:nvPr/>
        </p:nvGrpSpPr>
        <p:grpSpPr>
          <a:xfrm>
            <a:off x="4705247" y="3857692"/>
            <a:ext cx="407381" cy="202880"/>
            <a:chOff x="6090251" y="2676413"/>
            <a:chExt cx="417014" cy="207677"/>
          </a:xfrm>
        </p:grpSpPr>
        <p:sp>
          <p:nvSpPr>
            <p:cNvPr id="16151" name="Google Shape;16151;p78"/>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8"/>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78"/>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78"/>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5" name="Google Shape;16155;p78"/>
          <p:cNvGrpSpPr/>
          <p:nvPr/>
        </p:nvGrpSpPr>
        <p:grpSpPr>
          <a:xfrm>
            <a:off x="5937901" y="3755436"/>
            <a:ext cx="407391" cy="407391"/>
            <a:chOff x="7137330" y="2571753"/>
            <a:chExt cx="417024" cy="417024"/>
          </a:xfrm>
        </p:grpSpPr>
        <p:sp>
          <p:nvSpPr>
            <p:cNvPr id="16156" name="Google Shape;16156;p78"/>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78"/>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78"/>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9" name="Google Shape;16159;p78"/>
          <p:cNvGrpSpPr/>
          <p:nvPr/>
        </p:nvGrpSpPr>
        <p:grpSpPr>
          <a:xfrm>
            <a:off x="5321569" y="3755436"/>
            <a:ext cx="407391" cy="407391"/>
            <a:chOff x="6613801" y="2571753"/>
            <a:chExt cx="417024" cy="417024"/>
          </a:xfrm>
        </p:grpSpPr>
        <p:sp>
          <p:nvSpPr>
            <p:cNvPr id="16160" name="Google Shape;16160;p78"/>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8"/>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8"/>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8"/>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78"/>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5" name="Google Shape;16165;p78"/>
          <p:cNvGrpSpPr/>
          <p:nvPr/>
        </p:nvGrpSpPr>
        <p:grpSpPr>
          <a:xfrm>
            <a:off x="7908242" y="3238780"/>
            <a:ext cx="407411" cy="407411"/>
            <a:chOff x="2964567" y="2571753"/>
            <a:chExt cx="417045" cy="417045"/>
          </a:xfrm>
        </p:grpSpPr>
        <p:sp>
          <p:nvSpPr>
            <p:cNvPr id="16166" name="Google Shape;16166;p78"/>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8"/>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8" name="Google Shape;16168;p78"/>
          <p:cNvGrpSpPr/>
          <p:nvPr/>
        </p:nvGrpSpPr>
        <p:grpSpPr>
          <a:xfrm>
            <a:off x="1623565" y="3815897"/>
            <a:ext cx="407391" cy="286470"/>
            <a:chOff x="3476576" y="2633631"/>
            <a:chExt cx="417024" cy="293244"/>
          </a:xfrm>
        </p:grpSpPr>
        <p:sp>
          <p:nvSpPr>
            <p:cNvPr id="16169" name="Google Shape;16169;p78"/>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78"/>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1" name="Google Shape;16171;p78"/>
          <p:cNvGrpSpPr/>
          <p:nvPr/>
        </p:nvGrpSpPr>
        <p:grpSpPr>
          <a:xfrm>
            <a:off x="2239897" y="3755508"/>
            <a:ext cx="407411" cy="407248"/>
            <a:chOff x="3988564" y="2571836"/>
            <a:chExt cx="417045" cy="416878"/>
          </a:xfrm>
        </p:grpSpPr>
        <p:sp>
          <p:nvSpPr>
            <p:cNvPr id="16172" name="Google Shape;16172;p78"/>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78"/>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4" name="Google Shape;16174;p78"/>
          <p:cNvGrpSpPr/>
          <p:nvPr/>
        </p:nvGrpSpPr>
        <p:grpSpPr>
          <a:xfrm>
            <a:off x="2856250" y="3755436"/>
            <a:ext cx="407391" cy="407391"/>
            <a:chOff x="4500573" y="2571753"/>
            <a:chExt cx="417024" cy="417024"/>
          </a:xfrm>
        </p:grpSpPr>
        <p:sp>
          <p:nvSpPr>
            <p:cNvPr id="16175" name="Google Shape;16175;p78"/>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78"/>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7" name="Google Shape;16177;p78"/>
          <p:cNvGrpSpPr/>
          <p:nvPr/>
        </p:nvGrpSpPr>
        <p:grpSpPr>
          <a:xfrm>
            <a:off x="3472582" y="3755436"/>
            <a:ext cx="407391" cy="407391"/>
            <a:chOff x="5012603" y="2571753"/>
            <a:chExt cx="417024" cy="417024"/>
          </a:xfrm>
        </p:grpSpPr>
        <p:sp>
          <p:nvSpPr>
            <p:cNvPr id="16178" name="Google Shape;16178;p78"/>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78"/>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80" name="Google Shape;16180;p78"/>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81" name="Google Shape;16181;p78"/>
          <p:cNvGrpSpPr/>
          <p:nvPr/>
        </p:nvGrpSpPr>
        <p:grpSpPr>
          <a:xfrm>
            <a:off x="5733329" y="3238790"/>
            <a:ext cx="407432" cy="407391"/>
            <a:chOff x="812101" y="2571761"/>
            <a:chExt cx="417066" cy="417024"/>
          </a:xfrm>
        </p:grpSpPr>
        <p:sp>
          <p:nvSpPr>
            <p:cNvPr id="16182" name="Google Shape;16182;p78"/>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78"/>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78"/>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78"/>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6" name="Google Shape;16186;p78"/>
          <p:cNvGrpSpPr/>
          <p:nvPr/>
        </p:nvGrpSpPr>
        <p:grpSpPr>
          <a:xfrm>
            <a:off x="6253923" y="3238790"/>
            <a:ext cx="407391" cy="407391"/>
            <a:chOff x="1323129" y="2571761"/>
            <a:chExt cx="417024" cy="417024"/>
          </a:xfrm>
        </p:grpSpPr>
        <p:sp>
          <p:nvSpPr>
            <p:cNvPr id="16187" name="Google Shape;16187;p78"/>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78"/>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78"/>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78"/>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91" name="Google Shape;16191;p78"/>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92" name="Google Shape;16192;p78"/>
          <p:cNvGrpSpPr/>
          <p:nvPr/>
        </p:nvGrpSpPr>
        <p:grpSpPr>
          <a:xfrm>
            <a:off x="7390398" y="3238843"/>
            <a:ext cx="408023" cy="407411"/>
            <a:chOff x="2344476" y="2571761"/>
            <a:chExt cx="417671" cy="417045"/>
          </a:xfrm>
        </p:grpSpPr>
        <p:sp>
          <p:nvSpPr>
            <p:cNvPr id="16193" name="Google Shape;16193;p78"/>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78"/>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5" name="Google Shape;16195;p78"/>
          <p:cNvGrpSpPr/>
          <p:nvPr/>
        </p:nvGrpSpPr>
        <p:grpSpPr>
          <a:xfrm>
            <a:off x="7121258" y="3759535"/>
            <a:ext cx="399178" cy="399178"/>
            <a:chOff x="2038375" y="3798025"/>
            <a:chExt cx="841792" cy="841792"/>
          </a:xfrm>
        </p:grpSpPr>
        <p:sp>
          <p:nvSpPr>
            <p:cNvPr id="16196" name="Google Shape;16196;p78"/>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78"/>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201" name="Shape 16201"/>
        <p:cNvGrpSpPr/>
        <p:nvPr/>
      </p:nvGrpSpPr>
      <p:grpSpPr>
        <a:xfrm>
          <a:off x="0" y="0"/>
          <a:ext cx="0" cy="0"/>
          <a:chOff x="0" y="0"/>
          <a:chExt cx="0" cy="0"/>
        </a:xfrm>
      </p:grpSpPr>
      <p:pic>
        <p:nvPicPr>
          <p:cNvPr id="16202" name="Google Shape;16202;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7" name="Shape 5467"/>
        <p:cNvGrpSpPr/>
        <p:nvPr/>
      </p:nvGrpSpPr>
      <p:grpSpPr>
        <a:xfrm>
          <a:off x="0" y="0"/>
          <a:ext cx="0" cy="0"/>
          <a:chOff x="0" y="0"/>
          <a:chExt cx="0" cy="0"/>
        </a:xfrm>
      </p:grpSpPr>
      <p:sp>
        <p:nvSpPr>
          <p:cNvPr id="5468" name="Google Shape;5468;p39"/>
          <p:cNvSpPr/>
          <p:nvPr/>
        </p:nvSpPr>
        <p:spPr>
          <a:xfrm>
            <a:off x="720000" y="540000"/>
            <a:ext cx="5217600" cy="4055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39"/>
          <p:cNvSpPr txBox="1"/>
          <p:nvPr>
            <p:ph type="title"/>
          </p:nvPr>
        </p:nvSpPr>
        <p:spPr>
          <a:xfrm>
            <a:off x="881550" y="2570963"/>
            <a:ext cx="4894500" cy="9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Objectives</a:t>
            </a:r>
            <a:endParaRPr/>
          </a:p>
        </p:txBody>
      </p:sp>
      <p:sp>
        <p:nvSpPr>
          <p:cNvPr id="5470" name="Google Shape;5470;p39"/>
          <p:cNvSpPr txBox="1"/>
          <p:nvPr>
            <p:ph idx="2" type="title"/>
          </p:nvPr>
        </p:nvSpPr>
        <p:spPr>
          <a:xfrm>
            <a:off x="2381100" y="1221838"/>
            <a:ext cx="1895400" cy="99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471" name="Google Shape;5471;p39"/>
          <p:cNvSpPr txBox="1"/>
          <p:nvPr>
            <p:ph idx="1" type="subTitle"/>
          </p:nvPr>
        </p:nvSpPr>
        <p:spPr>
          <a:xfrm>
            <a:off x="1294650" y="3638150"/>
            <a:ext cx="4068300" cy="28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cxnSp>
        <p:nvCxnSpPr>
          <p:cNvPr id="5472" name="Google Shape;5472;p39"/>
          <p:cNvCxnSpPr/>
          <p:nvPr/>
        </p:nvCxnSpPr>
        <p:spPr>
          <a:xfrm>
            <a:off x="2541600" y="2403688"/>
            <a:ext cx="1574400" cy="0"/>
          </a:xfrm>
          <a:prstGeom prst="straightConnector1">
            <a:avLst/>
          </a:prstGeom>
          <a:noFill/>
          <a:ln cap="flat" cmpd="sng" w="19050">
            <a:solidFill>
              <a:schemeClr val="lt1"/>
            </a:solidFill>
            <a:prstDash val="solid"/>
            <a:round/>
            <a:headEnd len="med" w="med" type="oval"/>
            <a:tailEnd len="med" w="med" type="oval"/>
          </a:ln>
        </p:spPr>
      </p:cxnSp>
      <p:grpSp>
        <p:nvGrpSpPr>
          <p:cNvPr id="5473" name="Google Shape;5473;p39"/>
          <p:cNvGrpSpPr/>
          <p:nvPr/>
        </p:nvGrpSpPr>
        <p:grpSpPr>
          <a:xfrm>
            <a:off x="6543923" y="1150075"/>
            <a:ext cx="1996953" cy="3027630"/>
            <a:chOff x="6689473" y="1150075"/>
            <a:chExt cx="1996953" cy="3027630"/>
          </a:xfrm>
        </p:grpSpPr>
        <p:pic>
          <p:nvPicPr>
            <p:cNvPr id="5474" name="Google Shape;5474;p39"/>
            <p:cNvPicPr preferRelativeResize="0"/>
            <p:nvPr/>
          </p:nvPicPr>
          <p:blipFill>
            <a:blip r:embed="rId3">
              <a:alphaModFix/>
            </a:blip>
            <a:stretch>
              <a:fillRect/>
            </a:stretch>
          </p:blipFill>
          <p:spPr>
            <a:xfrm>
              <a:off x="6689473" y="1150075"/>
              <a:ext cx="1996953" cy="3027630"/>
            </a:xfrm>
            <a:prstGeom prst="rect">
              <a:avLst/>
            </a:prstGeom>
            <a:noFill/>
            <a:ln>
              <a:noFill/>
            </a:ln>
          </p:spPr>
        </p:pic>
        <p:pic>
          <p:nvPicPr>
            <p:cNvPr id="5475" name="Google Shape;5475;p39"/>
            <p:cNvPicPr preferRelativeResize="0"/>
            <p:nvPr/>
          </p:nvPicPr>
          <p:blipFill>
            <a:blip r:embed="rId4">
              <a:alphaModFix/>
            </a:blip>
            <a:stretch>
              <a:fillRect/>
            </a:stretch>
          </p:blipFill>
          <p:spPr>
            <a:xfrm rot="5400000">
              <a:off x="7392207" y="3114941"/>
              <a:ext cx="348586" cy="882131"/>
            </a:xfrm>
            <a:prstGeom prst="rect">
              <a:avLst/>
            </a:prstGeom>
            <a:noFill/>
            <a:ln>
              <a:noFill/>
            </a:ln>
          </p:spPr>
        </p:pic>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9" name="Shape 5479"/>
        <p:cNvGrpSpPr/>
        <p:nvPr/>
      </p:nvGrpSpPr>
      <p:grpSpPr>
        <a:xfrm>
          <a:off x="0" y="0"/>
          <a:ext cx="0" cy="0"/>
          <a:chOff x="0" y="0"/>
          <a:chExt cx="0" cy="0"/>
        </a:xfrm>
      </p:grpSpPr>
      <p:sp>
        <p:nvSpPr>
          <p:cNvPr id="5480" name="Google Shape;5480;p40"/>
          <p:cNvSpPr txBox="1"/>
          <p:nvPr>
            <p:ph type="title"/>
          </p:nvPr>
        </p:nvSpPr>
        <p:spPr>
          <a:xfrm>
            <a:off x="899134" y="2046600"/>
            <a:ext cx="20217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5481" name="Google Shape;5481;p40"/>
          <p:cNvSpPr txBox="1"/>
          <p:nvPr>
            <p:ph idx="1" type="subTitle"/>
          </p:nvPr>
        </p:nvSpPr>
        <p:spPr>
          <a:xfrm>
            <a:off x="899134" y="2633152"/>
            <a:ext cx="2021700" cy="106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closest planet to the Sun and the smallest one of them all</a:t>
            </a:r>
            <a:endParaRPr/>
          </a:p>
        </p:txBody>
      </p:sp>
      <p:sp>
        <p:nvSpPr>
          <p:cNvPr id="5482" name="Google Shape;5482;p40"/>
          <p:cNvSpPr txBox="1"/>
          <p:nvPr>
            <p:ph idx="2" type="title"/>
          </p:nvPr>
        </p:nvSpPr>
        <p:spPr>
          <a:xfrm>
            <a:off x="3520125" y="2046600"/>
            <a:ext cx="2052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483" name="Google Shape;5483;p40"/>
          <p:cNvSpPr txBox="1"/>
          <p:nvPr>
            <p:ph idx="3" type="subTitle"/>
          </p:nvPr>
        </p:nvSpPr>
        <p:spPr>
          <a:xfrm>
            <a:off x="3520125" y="2633152"/>
            <a:ext cx="2052300" cy="106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5484" name="Google Shape;5484;p40"/>
          <p:cNvSpPr txBox="1"/>
          <p:nvPr>
            <p:ph idx="4" type="title"/>
          </p:nvPr>
        </p:nvSpPr>
        <p:spPr>
          <a:xfrm>
            <a:off x="6171375" y="2046600"/>
            <a:ext cx="20217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485" name="Google Shape;5485;p40"/>
          <p:cNvSpPr txBox="1"/>
          <p:nvPr>
            <p:ph idx="5" type="subTitle"/>
          </p:nvPr>
        </p:nvSpPr>
        <p:spPr>
          <a:xfrm>
            <a:off x="6171375" y="2633152"/>
            <a:ext cx="2021700" cy="106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5486" name="Google Shape;5486;p40"/>
          <p:cNvSpPr txBox="1"/>
          <p:nvPr>
            <p:ph idx="6" type="title"/>
          </p:nvPr>
        </p:nvSpPr>
        <p:spPr>
          <a:xfrm>
            <a:off x="636226" y="361250"/>
            <a:ext cx="2965200" cy="118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Study objectives</a:t>
            </a:r>
            <a:endParaRPr/>
          </a:p>
        </p:txBody>
      </p:sp>
      <p:cxnSp>
        <p:nvCxnSpPr>
          <p:cNvPr id="5487" name="Google Shape;5487;p40"/>
          <p:cNvCxnSpPr/>
          <p:nvPr/>
        </p:nvCxnSpPr>
        <p:spPr>
          <a:xfrm>
            <a:off x="3220475" y="2133158"/>
            <a:ext cx="0" cy="1654500"/>
          </a:xfrm>
          <a:prstGeom prst="straightConnector1">
            <a:avLst/>
          </a:prstGeom>
          <a:noFill/>
          <a:ln cap="flat" cmpd="sng" w="19050">
            <a:solidFill>
              <a:schemeClr val="accent2"/>
            </a:solidFill>
            <a:prstDash val="solid"/>
            <a:round/>
            <a:headEnd len="med" w="med" type="oval"/>
            <a:tailEnd len="med" w="med" type="oval"/>
          </a:ln>
        </p:spPr>
      </p:cxnSp>
      <p:cxnSp>
        <p:nvCxnSpPr>
          <p:cNvPr id="5488" name="Google Shape;5488;p40"/>
          <p:cNvCxnSpPr/>
          <p:nvPr/>
        </p:nvCxnSpPr>
        <p:spPr>
          <a:xfrm>
            <a:off x="5871900" y="2133158"/>
            <a:ext cx="0" cy="1654500"/>
          </a:xfrm>
          <a:prstGeom prst="straightConnector1">
            <a:avLst/>
          </a:prstGeom>
          <a:noFill/>
          <a:ln cap="flat" cmpd="sng" w="19050">
            <a:solidFill>
              <a:schemeClr val="accent2"/>
            </a:solidFill>
            <a:prstDash val="solid"/>
            <a:round/>
            <a:headEnd len="med" w="med" type="oval"/>
            <a:tailEnd len="med" w="med" type="oval"/>
          </a:ln>
        </p:spPr>
      </p:cxn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2" name="Shape 5492"/>
        <p:cNvGrpSpPr/>
        <p:nvPr/>
      </p:nvGrpSpPr>
      <p:grpSpPr>
        <a:xfrm>
          <a:off x="0" y="0"/>
          <a:ext cx="0" cy="0"/>
          <a:chOff x="0" y="0"/>
          <a:chExt cx="0" cy="0"/>
        </a:xfrm>
      </p:grpSpPr>
      <p:sp>
        <p:nvSpPr>
          <p:cNvPr id="5493" name="Google Shape;5493;p41"/>
          <p:cNvSpPr/>
          <p:nvPr/>
        </p:nvSpPr>
        <p:spPr>
          <a:xfrm>
            <a:off x="931400" y="1193450"/>
            <a:ext cx="7276800" cy="2392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41"/>
          <p:cNvSpPr txBox="1"/>
          <p:nvPr>
            <p:ph type="title"/>
          </p:nvPr>
        </p:nvSpPr>
        <p:spPr>
          <a:xfrm>
            <a:off x="2111400" y="3559650"/>
            <a:ext cx="4921200" cy="6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5495" name="Google Shape;5495;p41"/>
          <p:cNvSpPr txBox="1"/>
          <p:nvPr>
            <p:ph idx="1" type="subTitle"/>
          </p:nvPr>
        </p:nvSpPr>
        <p:spPr>
          <a:xfrm>
            <a:off x="2066225" y="1451663"/>
            <a:ext cx="5011500" cy="187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5496" name="Google Shape;5496;p41"/>
          <p:cNvGrpSpPr/>
          <p:nvPr/>
        </p:nvGrpSpPr>
        <p:grpSpPr>
          <a:xfrm>
            <a:off x="7077725" y="967272"/>
            <a:ext cx="1878616" cy="2848216"/>
            <a:chOff x="7077725" y="912622"/>
            <a:chExt cx="1878616" cy="2848216"/>
          </a:xfrm>
        </p:grpSpPr>
        <p:pic>
          <p:nvPicPr>
            <p:cNvPr id="5497" name="Google Shape;5497;p41"/>
            <p:cNvPicPr preferRelativeResize="0"/>
            <p:nvPr/>
          </p:nvPicPr>
          <p:blipFill>
            <a:blip r:embed="rId3">
              <a:alphaModFix/>
            </a:blip>
            <a:stretch>
              <a:fillRect/>
            </a:stretch>
          </p:blipFill>
          <p:spPr>
            <a:xfrm flipH="1">
              <a:off x="7077725" y="912622"/>
              <a:ext cx="1878616" cy="2848216"/>
            </a:xfrm>
            <a:prstGeom prst="rect">
              <a:avLst/>
            </a:prstGeom>
            <a:noFill/>
            <a:ln>
              <a:noFill/>
            </a:ln>
          </p:spPr>
        </p:pic>
        <p:pic>
          <p:nvPicPr>
            <p:cNvPr id="5498" name="Google Shape;5498;p41"/>
            <p:cNvPicPr preferRelativeResize="0"/>
            <p:nvPr/>
          </p:nvPicPr>
          <p:blipFill>
            <a:blip r:embed="rId4">
              <a:alphaModFix/>
            </a:blip>
            <a:stretch>
              <a:fillRect/>
            </a:stretch>
          </p:blipFill>
          <p:spPr>
            <a:xfrm flipH="1" rot="-5400000">
              <a:off x="7844024" y="2498234"/>
              <a:ext cx="346013" cy="875625"/>
            </a:xfrm>
            <a:prstGeom prst="rect">
              <a:avLst/>
            </a:prstGeom>
            <a:noFill/>
            <a:ln>
              <a:noFill/>
            </a:ln>
          </p:spPr>
        </p:pic>
      </p:grpSp>
      <p:grpSp>
        <p:nvGrpSpPr>
          <p:cNvPr id="5499" name="Google Shape;5499;p41"/>
          <p:cNvGrpSpPr/>
          <p:nvPr/>
        </p:nvGrpSpPr>
        <p:grpSpPr>
          <a:xfrm>
            <a:off x="-292614" y="621942"/>
            <a:ext cx="2940553" cy="3538923"/>
            <a:chOff x="-292614" y="567292"/>
            <a:chExt cx="2940553" cy="3538923"/>
          </a:xfrm>
        </p:grpSpPr>
        <p:pic>
          <p:nvPicPr>
            <p:cNvPr id="5500" name="Google Shape;5500;p41"/>
            <p:cNvPicPr preferRelativeResize="0"/>
            <p:nvPr/>
          </p:nvPicPr>
          <p:blipFill>
            <a:blip r:embed="rId5">
              <a:alphaModFix/>
            </a:blip>
            <a:stretch>
              <a:fillRect/>
            </a:stretch>
          </p:blipFill>
          <p:spPr>
            <a:xfrm rot="-1245762">
              <a:off x="179186" y="822937"/>
              <a:ext cx="1996952" cy="3027631"/>
            </a:xfrm>
            <a:prstGeom prst="rect">
              <a:avLst/>
            </a:prstGeom>
            <a:noFill/>
            <a:ln>
              <a:noFill/>
            </a:ln>
          </p:spPr>
        </p:pic>
        <p:pic>
          <p:nvPicPr>
            <p:cNvPr id="5501" name="Google Shape;5501;p41"/>
            <p:cNvPicPr preferRelativeResize="0"/>
            <p:nvPr/>
          </p:nvPicPr>
          <p:blipFill>
            <a:blip r:embed="rId4">
              <a:alphaModFix/>
            </a:blip>
            <a:stretch>
              <a:fillRect/>
            </a:stretch>
          </p:blipFill>
          <p:spPr>
            <a:xfrm flipH="1" rot="-5400000">
              <a:off x="946704" y="2498234"/>
              <a:ext cx="346013" cy="875625"/>
            </a:xfrm>
            <a:prstGeom prst="rect">
              <a:avLst/>
            </a:prstGeom>
            <a:noFill/>
            <a:ln>
              <a:noFill/>
            </a:ln>
          </p:spPr>
        </p:pic>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5" name="Shape 5505"/>
        <p:cNvGrpSpPr/>
        <p:nvPr/>
      </p:nvGrpSpPr>
      <p:grpSpPr>
        <a:xfrm>
          <a:off x="0" y="0"/>
          <a:ext cx="0" cy="0"/>
          <a:chOff x="0" y="0"/>
          <a:chExt cx="0" cy="0"/>
        </a:xfrm>
      </p:grpSpPr>
      <p:sp>
        <p:nvSpPr>
          <p:cNvPr id="5506" name="Google Shape;5506;p42"/>
          <p:cNvSpPr txBox="1"/>
          <p:nvPr>
            <p:ph idx="1" type="body"/>
          </p:nvPr>
        </p:nvSpPr>
        <p:spPr>
          <a:xfrm>
            <a:off x="4946716" y="2356500"/>
            <a:ext cx="3128100" cy="1623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Char char="●"/>
            </a:pPr>
            <a:r>
              <a:rPr lang="en">
                <a:solidFill>
                  <a:schemeClr val="dk1"/>
                </a:solidFill>
              </a:rPr>
              <a:t>S</a:t>
            </a:r>
            <a:r>
              <a:rPr lang="en">
                <a:solidFill>
                  <a:schemeClr val="dk1"/>
                </a:solidFill>
              </a:rPr>
              <a:t>trawberries</a:t>
            </a:r>
            <a:endParaRPr>
              <a:solidFill>
                <a:schemeClr val="dk1"/>
              </a:solidFill>
            </a:endParaRPr>
          </a:p>
          <a:p>
            <a:pPr indent="-317500" lvl="0" marL="457200" rtl="0" algn="l">
              <a:spcBef>
                <a:spcPts val="0"/>
              </a:spcBef>
              <a:spcAft>
                <a:spcPts val="0"/>
              </a:spcAft>
              <a:buClr>
                <a:schemeClr val="dk1"/>
              </a:buClr>
              <a:buSzPts val="1400"/>
              <a:buChar char="●"/>
            </a:pPr>
            <a:r>
              <a:rPr lang="en">
                <a:solidFill>
                  <a:schemeClr val="dk1"/>
                </a:solidFill>
              </a:rPr>
              <a:t>Mushrooms</a:t>
            </a:r>
            <a:endParaRPr>
              <a:solidFill>
                <a:schemeClr val="dk1"/>
              </a:solidFill>
            </a:endParaRPr>
          </a:p>
          <a:p>
            <a:pPr indent="-317500" lvl="0" marL="457200" rtl="0" algn="l">
              <a:spcBef>
                <a:spcPts val="0"/>
              </a:spcBef>
              <a:spcAft>
                <a:spcPts val="0"/>
              </a:spcAft>
              <a:buClr>
                <a:schemeClr val="dk1"/>
              </a:buClr>
              <a:buSzPts val="1400"/>
              <a:buChar char="●"/>
            </a:pPr>
            <a:r>
              <a:rPr lang="en">
                <a:solidFill>
                  <a:schemeClr val="dk1"/>
                </a:solidFill>
              </a:rPr>
              <a:t>Flowers</a:t>
            </a:r>
            <a:endParaRPr>
              <a:solidFill>
                <a:schemeClr val="dk1"/>
              </a:solidFill>
            </a:endParaRPr>
          </a:p>
          <a:p>
            <a:pPr indent="-317500" lvl="0" marL="457200" rtl="0" algn="l">
              <a:spcBef>
                <a:spcPts val="0"/>
              </a:spcBef>
              <a:spcAft>
                <a:spcPts val="0"/>
              </a:spcAft>
              <a:buClr>
                <a:schemeClr val="dk1"/>
              </a:buClr>
              <a:buSzPts val="1400"/>
              <a:buChar char="●"/>
            </a:pPr>
            <a:r>
              <a:rPr lang="en">
                <a:solidFill>
                  <a:schemeClr val="dk1"/>
                </a:solidFill>
              </a:rPr>
              <a:t>Gardens</a:t>
            </a:r>
            <a:endParaRPr>
              <a:solidFill>
                <a:schemeClr val="dk1"/>
              </a:solidFill>
            </a:endParaRPr>
          </a:p>
          <a:p>
            <a:pPr indent="-317500" lvl="0" marL="457200" rtl="0" algn="l">
              <a:spcBef>
                <a:spcPts val="0"/>
              </a:spcBef>
              <a:spcAft>
                <a:spcPts val="0"/>
              </a:spcAft>
              <a:buClr>
                <a:schemeClr val="dk1"/>
              </a:buClr>
              <a:buSzPts val="1400"/>
              <a:buChar char="●"/>
            </a:pPr>
            <a:r>
              <a:rPr lang="en">
                <a:solidFill>
                  <a:schemeClr val="dk1"/>
                </a:solidFill>
              </a:rPr>
              <a:t>Books</a:t>
            </a:r>
            <a:endParaRPr>
              <a:solidFill>
                <a:schemeClr val="dk1"/>
              </a:solidFill>
            </a:endParaRPr>
          </a:p>
          <a:p>
            <a:pPr indent="-317500" lvl="0" marL="457200" rtl="0" algn="l">
              <a:spcBef>
                <a:spcPts val="0"/>
              </a:spcBef>
              <a:spcAft>
                <a:spcPts val="0"/>
              </a:spcAft>
              <a:buClr>
                <a:schemeClr val="dk1"/>
              </a:buClr>
              <a:buSzPts val="1400"/>
              <a:buChar char="●"/>
            </a:pPr>
            <a:r>
              <a:rPr lang="en">
                <a:solidFill>
                  <a:schemeClr val="dk1"/>
                </a:solidFill>
              </a:rPr>
              <a:t>Green foliage</a:t>
            </a:r>
            <a:endParaRPr>
              <a:solidFill>
                <a:schemeClr val="dk1"/>
              </a:solidFill>
            </a:endParaRPr>
          </a:p>
        </p:txBody>
      </p:sp>
      <p:sp>
        <p:nvSpPr>
          <p:cNvPr id="5507" name="Google Shape;5507;p42"/>
          <p:cNvSpPr txBox="1"/>
          <p:nvPr>
            <p:ph type="title"/>
          </p:nvPr>
        </p:nvSpPr>
        <p:spPr>
          <a:xfrm>
            <a:off x="4946725" y="1163700"/>
            <a:ext cx="3128100" cy="119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most common motifs</a:t>
            </a:r>
            <a:endParaRPr/>
          </a:p>
        </p:txBody>
      </p:sp>
      <p:pic>
        <p:nvPicPr>
          <p:cNvPr id="5508" name="Google Shape;5508;p42"/>
          <p:cNvPicPr preferRelativeResize="0"/>
          <p:nvPr/>
        </p:nvPicPr>
        <p:blipFill rotWithShape="1">
          <a:blip r:embed="rId3">
            <a:alphaModFix/>
          </a:blip>
          <a:srcRect b="0" l="31452" r="18255" t="0"/>
          <a:stretch/>
        </p:blipFill>
        <p:spPr>
          <a:xfrm>
            <a:off x="720013" y="540000"/>
            <a:ext cx="3633101" cy="4063500"/>
          </a:xfrm>
          <a:prstGeom prst="rect">
            <a:avLst/>
          </a:prstGeom>
          <a:noFill/>
          <a:ln>
            <a:noFill/>
          </a:ln>
        </p:spPr>
      </p:pic>
      <p:pic>
        <p:nvPicPr>
          <p:cNvPr id="5509" name="Google Shape;5509;p42"/>
          <p:cNvPicPr preferRelativeResize="0"/>
          <p:nvPr/>
        </p:nvPicPr>
        <p:blipFill>
          <a:blip r:embed="rId4">
            <a:alphaModFix/>
          </a:blip>
          <a:stretch>
            <a:fillRect/>
          </a:stretch>
        </p:blipFill>
        <p:spPr>
          <a:xfrm rot="5400000">
            <a:off x="2363555" y="4165693"/>
            <a:ext cx="346013" cy="875625"/>
          </a:xfrm>
          <a:prstGeom prst="rect">
            <a:avLst/>
          </a:prstGeom>
          <a:noFill/>
          <a:ln>
            <a:noFill/>
          </a:ln>
        </p:spPr>
      </p:pic>
      <p:pic>
        <p:nvPicPr>
          <p:cNvPr id="5510" name="Google Shape;5510;p42"/>
          <p:cNvPicPr preferRelativeResize="0"/>
          <p:nvPr/>
        </p:nvPicPr>
        <p:blipFill>
          <a:blip r:embed="rId4">
            <a:alphaModFix/>
          </a:blip>
          <a:stretch>
            <a:fillRect/>
          </a:stretch>
        </p:blipFill>
        <p:spPr>
          <a:xfrm rot="5400000">
            <a:off x="2363555" y="102193"/>
            <a:ext cx="346013" cy="875625"/>
          </a:xfrm>
          <a:prstGeom prst="rect">
            <a:avLst/>
          </a:prstGeom>
          <a:noFill/>
          <a:ln>
            <a:noFill/>
          </a:ln>
        </p:spPr>
      </p:pic>
      <p:pic>
        <p:nvPicPr>
          <p:cNvPr id="5511" name="Google Shape;5511;p42"/>
          <p:cNvPicPr preferRelativeResize="0"/>
          <p:nvPr/>
        </p:nvPicPr>
        <p:blipFill>
          <a:blip r:embed="rId5">
            <a:alphaModFix/>
          </a:blip>
          <a:stretch>
            <a:fillRect/>
          </a:stretch>
        </p:blipFill>
        <p:spPr>
          <a:xfrm rot="-2063004">
            <a:off x="-278465" y="2252201"/>
            <a:ext cx="1996952" cy="3027627"/>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5" name="Shape 5515"/>
        <p:cNvGrpSpPr/>
        <p:nvPr/>
      </p:nvGrpSpPr>
      <p:grpSpPr>
        <a:xfrm>
          <a:off x="0" y="0"/>
          <a:ext cx="0" cy="0"/>
          <a:chOff x="0" y="0"/>
          <a:chExt cx="0" cy="0"/>
        </a:xfrm>
      </p:grpSpPr>
      <p:sp>
        <p:nvSpPr>
          <p:cNvPr id="5516" name="Google Shape;5516;p43"/>
          <p:cNvSpPr txBox="1"/>
          <p:nvPr>
            <p:ph idx="1" type="subTitle"/>
          </p:nvPr>
        </p:nvSpPr>
        <p:spPr>
          <a:xfrm>
            <a:off x="708975" y="1968625"/>
            <a:ext cx="2819700" cy="502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Theory 1</a:t>
            </a:r>
            <a:endParaRPr/>
          </a:p>
        </p:txBody>
      </p:sp>
      <p:sp>
        <p:nvSpPr>
          <p:cNvPr id="5517" name="Google Shape;5517;p43"/>
          <p:cNvSpPr txBox="1"/>
          <p:nvPr>
            <p:ph idx="2" type="subTitle"/>
          </p:nvPr>
        </p:nvSpPr>
        <p:spPr>
          <a:xfrm>
            <a:off x="5604163" y="1968625"/>
            <a:ext cx="2819700" cy="502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Theory 2</a:t>
            </a:r>
            <a:endParaRPr/>
          </a:p>
        </p:txBody>
      </p:sp>
      <p:sp>
        <p:nvSpPr>
          <p:cNvPr id="5518" name="Google Shape;5518;p43"/>
          <p:cNvSpPr txBox="1"/>
          <p:nvPr>
            <p:ph idx="3" type="subTitle"/>
          </p:nvPr>
        </p:nvSpPr>
        <p:spPr>
          <a:xfrm>
            <a:off x="708975" y="2705850"/>
            <a:ext cx="2819700" cy="104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closest planet to the Sun and the smallest one in the Solar System—it’s only a bit larger than the Moon</a:t>
            </a:r>
            <a:endParaRPr/>
          </a:p>
        </p:txBody>
      </p:sp>
      <p:sp>
        <p:nvSpPr>
          <p:cNvPr id="5519" name="Google Shape;5519;p43"/>
          <p:cNvSpPr txBox="1"/>
          <p:nvPr>
            <p:ph idx="4" type="subTitle"/>
          </p:nvPr>
        </p:nvSpPr>
        <p:spPr>
          <a:xfrm>
            <a:off x="5604170" y="2705850"/>
            <a:ext cx="2819700" cy="104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5520" name="Google Shape;5520;p43"/>
          <p:cNvSpPr txBox="1"/>
          <p:nvPr>
            <p:ph type="title"/>
          </p:nvPr>
        </p:nvSpPr>
        <p:spPr>
          <a:xfrm>
            <a:off x="636226" y="361250"/>
            <a:ext cx="2965200" cy="118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Literature review</a:t>
            </a:r>
            <a:endParaRPr/>
          </a:p>
        </p:txBody>
      </p:sp>
      <p:cxnSp>
        <p:nvCxnSpPr>
          <p:cNvPr id="5521" name="Google Shape;5521;p43"/>
          <p:cNvCxnSpPr/>
          <p:nvPr/>
        </p:nvCxnSpPr>
        <p:spPr>
          <a:xfrm>
            <a:off x="1713375" y="2599958"/>
            <a:ext cx="810900" cy="0"/>
          </a:xfrm>
          <a:prstGeom prst="straightConnector1">
            <a:avLst/>
          </a:prstGeom>
          <a:noFill/>
          <a:ln cap="flat" cmpd="sng" w="19050">
            <a:solidFill>
              <a:schemeClr val="accent2"/>
            </a:solidFill>
            <a:prstDash val="solid"/>
            <a:round/>
            <a:headEnd len="med" w="med" type="oval"/>
            <a:tailEnd len="med" w="med" type="oval"/>
          </a:ln>
        </p:spPr>
      </p:cxnSp>
      <p:cxnSp>
        <p:nvCxnSpPr>
          <p:cNvPr id="5522" name="Google Shape;5522;p43"/>
          <p:cNvCxnSpPr/>
          <p:nvPr/>
        </p:nvCxnSpPr>
        <p:spPr>
          <a:xfrm>
            <a:off x="6608575" y="2599958"/>
            <a:ext cx="810900" cy="0"/>
          </a:xfrm>
          <a:prstGeom prst="straightConnector1">
            <a:avLst/>
          </a:prstGeom>
          <a:noFill/>
          <a:ln cap="flat" cmpd="sng" w="19050">
            <a:solidFill>
              <a:schemeClr val="accent2"/>
            </a:solidFill>
            <a:prstDash val="solid"/>
            <a:round/>
            <a:headEnd len="med" w="med" type="oval"/>
            <a:tailEnd len="med" w="med" type="oval"/>
          </a:ln>
        </p:spPr>
      </p:cxnSp>
      <p:grpSp>
        <p:nvGrpSpPr>
          <p:cNvPr id="5523" name="Google Shape;5523;p43"/>
          <p:cNvGrpSpPr/>
          <p:nvPr/>
        </p:nvGrpSpPr>
        <p:grpSpPr>
          <a:xfrm>
            <a:off x="3308290" y="1078032"/>
            <a:ext cx="2558371" cy="3363867"/>
            <a:chOff x="3308290" y="1078032"/>
            <a:chExt cx="2558371" cy="3363867"/>
          </a:xfrm>
        </p:grpSpPr>
        <p:pic>
          <p:nvPicPr>
            <p:cNvPr id="5524" name="Google Shape;5524;p43"/>
            <p:cNvPicPr preferRelativeResize="0"/>
            <p:nvPr/>
          </p:nvPicPr>
          <p:blipFill>
            <a:blip r:embed="rId3">
              <a:alphaModFix/>
            </a:blip>
            <a:stretch>
              <a:fillRect/>
            </a:stretch>
          </p:blipFill>
          <p:spPr>
            <a:xfrm rot="-687182">
              <a:off x="3588999" y="1246150"/>
              <a:ext cx="1996952" cy="3027629"/>
            </a:xfrm>
            <a:prstGeom prst="rect">
              <a:avLst/>
            </a:prstGeom>
            <a:noFill/>
            <a:ln>
              <a:noFill/>
            </a:ln>
          </p:spPr>
        </p:pic>
        <p:pic>
          <p:nvPicPr>
            <p:cNvPr id="5525" name="Google Shape;5525;p43"/>
            <p:cNvPicPr preferRelativeResize="0"/>
            <p:nvPr/>
          </p:nvPicPr>
          <p:blipFill>
            <a:blip r:embed="rId4">
              <a:alphaModFix/>
            </a:blip>
            <a:stretch>
              <a:fillRect/>
            </a:stretch>
          </p:blipFill>
          <p:spPr>
            <a:xfrm rot="5400000">
              <a:off x="4246592" y="3117776"/>
              <a:ext cx="346013" cy="875625"/>
            </a:xfrm>
            <a:prstGeom prst="rect">
              <a:avLst/>
            </a:prstGeom>
            <a:noFill/>
            <a:ln>
              <a:noFill/>
            </a:ln>
          </p:spPr>
        </p:pic>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 Cottagecore Aesthetic Style Thesis by Slidesgo">
  <a:themeElements>
    <a:clrScheme name="Simple Light">
      <a:dk1>
        <a:srgbClr val="282520"/>
      </a:dk1>
      <a:lt1>
        <a:srgbClr val="FFFFFF"/>
      </a:lt1>
      <a:dk2>
        <a:srgbClr val="595959"/>
      </a:dk2>
      <a:lt2>
        <a:srgbClr val="EEEEEE"/>
      </a:lt2>
      <a:accent1>
        <a:srgbClr val="62693A"/>
      </a:accent1>
      <a:accent2>
        <a:srgbClr val="E5D5C3"/>
      </a:accent2>
      <a:accent3>
        <a:srgbClr val="E86160"/>
      </a:accent3>
      <a:accent4>
        <a:srgbClr val="FF967C"/>
      </a:accent4>
      <a:accent5>
        <a:srgbClr val="F5AE6C"/>
      </a:accent5>
      <a:accent6>
        <a:srgbClr val="FFF6F0"/>
      </a:accent6>
      <a:hlink>
        <a:srgbClr val="28252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